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66D-DB3F-48C0-B2E1-7F42AB85F693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A934-4426-4301-80D0-75561897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785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66D-DB3F-48C0-B2E1-7F42AB85F693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A934-4426-4301-80D0-75561897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68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66D-DB3F-48C0-B2E1-7F42AB85F693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A934-4426-4301-80D0-75561897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86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66D-DB3F-48C0-B2E1-7F42AB85F693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A934-4426-4301-80D0-75561897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23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66D-DB3F-48C0-B2E1-7F42AB85F693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A934-4426-4301-80D0-75561897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0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66D-DB3F-48C0-B2E1-7F42AB85F693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A934-4426-4301-80D0-75561897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32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66D-DB3F-48C0-B2E1-7F42AB85F693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A934-4426-4301-80D0-75561897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16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66D-DB3F-48C0-B2E1-7F42AB85F693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A934-4426-4301-80D0-75561897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67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66D-DB3F-48C0-B2E1-7F42AB85F693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A934-4426-4301-80D0-75561897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524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66D-DB3F-48C0-B2E1-7F42AB85F693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A934-4426-4301-80D0-75561897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78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66D-DB3F-48C0-B2E1-7F42AB85F693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A934-4426-4301-80D0-75561897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675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8866D-DB3F-48C0-B2E1-7F42AB85F693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8A934-4426-4301-80D0-75561897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163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Clase 2 S3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00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7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0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1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0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91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Clase 2 S3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 S3</dc:title>
  <dc:creator>Gerardo Cabañas Pe�</dc:creator>
  <cp:lastModifiedBy>Gerardo Cabañas Pe�</cp:lastModifiedBy>
  <cp:revision>2</cp:revision>
  <dcterms:created xsi:type="dcterms:W3CDTF">2024-05-23T23:10:25Z</dcterms:created>
  <dcterms:modified xsi:type="dcterms:W3CDTF">2024-05-23T23:10:57Z</dcterms:modified>
</cp:coreProperties>
</file>