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72CE5-4D96-4EAA-9DAC-4496C764D959}" type="datetimeFigureOut">
              <a:rPr lang="es-MX" smtClean="0"/>
              <a:t>22/02/2024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1DC59-4411-4C12-82AA-2C04A8088CB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68673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72CE5-4D96-4EAA-9DAC-4496C764D959}" type="datetimeFigureOut">
              <a:rPr lang="es-MX" smtClean="0"/>
              <a:t>22/02/2024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1DC59-4411-4C12-82AA-2C04A8088CB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67015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72CE5-4D96-4EAA-9DAC-4496C764D959}" type="datetimeFigureOut">
              <a:rPr lang="es-MX" smtClean="0"/>
              <a:t>22/02/2024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1DC59-4411-4C12-82AA-2C04A8088CB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49359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72CE5-4D96-4EAA-9DAC-4496C764D959}" type="datetimeFigureOut">
              <a:rPr lang="es-MX" smtClean="0"/>
              <a:t>22/02/2024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1DC59-4411-4C12-82AA-2C04A8088CB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00075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72CE5-4D96-4EAA-9DAC-4496C764D959}" type="datetimeFigureOut">
              <a:rPr lang="es-MX" smtClean="0"/>
              <a:t>22/02/2024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1DC59-4411-4C12-82AA-2C04A8088CB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14100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72CE5-4D96-4EAA-9DAC-4496C764D959}" type="datetimeFigureOut">
              <a:rPr lang="es-MX" smtClean="0"/>
              <a:t>22/02/2024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1DC59-4411-4C12-82AA-2C04A8088CB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38320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72CE5-4D96-4EAA-9DAC-4496C764D959}" type="datetimeFigureOut">
              <a:rPr lang="es-MX" smtClean="0"/>
              <a:t>22/02/2024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1DC59-4411-4C12-82AA-2C04A8088CB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74675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72CE5-4D96-4EAA-9DAC-4496C764D959}" type="datetimeFigureOut">
              <a:rPr lang="es-MX" smtClean="0"/>
              <a:t>22/02/2024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1DC59-4411-4C12-82AA-2C04A8088CB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5900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72CE5-4D96-4EAA-9DAC-4496C764D959}" type="datetimeFigureOut">
              <a:rPr lang="es-MX" smtClean="0"/>
              <a:t>22/02/2024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1DC59-4411-4C12-82AA-2C04A8088CB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59088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72CE5-4D96-4EAA-9DAC-4496C764D959}" type="datetimeFigureOut">
              <a:rPr lang="es-MX" smtClean="0"/>
              <a:t>22/02/2024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1DC59-4411-4C12-82AA-2C04A8088CB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82080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72CE5-4D96-4EAA-9DAC-4496C764D959}" type="datetimeFigureOut">
              <a:rPr lang="es-MX" smtClean="0"/>
              <a:t>22/02/2024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1DC59-4411-4C12-82AA-2C04A8088CB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51324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F72CE5-4D96-4EAA-9DAC-4496C764D959}" type="datetimeFigureOut">
              <a:rPr lang="es-MX" smtClean="0"/>
              <a:t>22/02/2024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B1DC59-4411-4C12-82AA-2C04A8088CB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16782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41341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Clase3: </a:t>
            </a:r>
            <a:r>
              <a:rPr lang="es-MX" dirty="0" err="1" smtClean="0"/>
              <a:t>github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894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rod00001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70710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16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3646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4</Words>
  <Application>Microsoft Office PowerPoint</Application>
  <PresentationFormat>Panorámica</PresentationFormat>
  <Paragraphs>2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Presentación de PowerPoint</vt:lpstr>
      <vt:lpstr>Clase3: github</vt:lpstr>
      <vt:lpstr>rod00001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Gerardo Cabañas Pe�</dc:creator>
  <cp:lastModifiedBy>Gerardo Cabañas Pe�</cp:lastModifiedBy>
  <cp:revision>3</cp:revision>
  <dcterms:created xsi:type="dcterms:W3CDTF">2024-02-22T22:55:31Z</dcterms:created>
  <dcterms:modified xsi:type="dcterms:W3CDTF">2024-02-22T23:21:33Z</dcterms:modified>
</cp:coreProperties>
</file>