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D773-C208-4590-9662-2EEE1A608F1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17A8-ABDD-4615-88B7-B21BFA0584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Taller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Día</a:t>
            </a:r>
            <a:r>
              <a:rPr lang="en-US" dirty="0" smtClean="0"/>
              <a:t> 2 </a:t>
            </a:r>
          </a:p>
          <a:p>
            <a:r>
              <a:rPr lang="en-US" dirty="0" smtClean="0"/>
              <a:t>Es </a:t>
            </a:r>
            <a:r>
              <a:rPr lang="en-US" dirty="0" err="1" smtClean="0"/>
              <a:t>posible</a:t>
            </a:r>
            <a:r>
              <a:rPr lang="en-US" dirty="0" smtClean="0"/>
              <a:t> el </a:t>
            </a:r>
            <a:r>
              <a:rPr lang="en-US" dirty="0" err="1" smtClean="0"/>
              <a:t>aprendizaje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Perceptrón</a:t>
            </a:r>
            <a:r>
              <a:rPr lang="en-US" dirty="0" smtClean="0"/>
              <a:t>: </a:t>
            </a:r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 </a:t>
            </a:r>
            <a:r>
              <a:rPr lang="en-US" sz="2400" dirty="0" err="1" smtClean="0"/>
              <a:t>introducimos</a:t>
            </a:r>
            <a:r>
              <a:rPr lang="en-US" sz="2400" dirty="0" smtClean="0"/>
              <a:t> un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a la </a:t>
            </a:r>
            <a:r>
              <a:rPr lang="en-US" sz="2400" dirty="0" err="1" smtClean="0"/>
              <a:t>sumatoria</a:t>
            </a:r>
            <a:r>
              <a:rPr lang="en-US" sz="2400" dirty="0" smtClean="0"/>
              <a:t> </a:t>
            </a:r>
            <a:r>
              <a:rPr lang="en-US" sz="2400" dirty="0" err="1" smtClean="0"/>
              <a:t>basado</a:t>
            </a:r>
            <a:r>
              <a:rPr lang="en-US" sz="2400" dirty="0" smtClean="0"/>
              <a:t> en el </a:t>
            </a:r>
            <a:r>
              <a:rPr lang="en-US" sz="2400" dirty="0" err="1" smtClean="0"/>
              <a:t>limite</a:t>
            </a:r>
            <a:r>
              <a:rPr lang="en-US" sz="2400" dirty="0" smtClean="0"/>
              <a:t>, x</a:t>
            </a:r>
            <a:r>
              <a:rPr lang="en-US" sz="1400" dirty="0" smtClean="0"/>
              <a:t>0</a:t>
            </a:r>
            <a:r>
              <a:rPr lang="en-US" sz="2400" dirty="0" smtClean="0"/>
              <a:t>w</a:t>
            </a:r>
            <a:r>
              <a:rPr lang="en-US" sz="1400" dirty="0" smtClean="0"/>
              <a:t>0</a:t>
            </a:r>
            <a:r>
              <a:rPr lang="en-US" sz="2400" dirty="0" smtClean="0"/>
              <a:t>,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: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Lo </a:t>
            </a:r>
            <a:r>
              <a:rPr lang="en-US" sz="2400" dirty="0" err="1" smtClean="0"/>
              <a:t>cual</a:t>
            </a:r>
            <a:r>
              <a:rPr lang="en-US" sz="2400" dirty="0" smtClean="0"/>
              <a:t> en forma </a:t>
            </a:r>
            <a:r>
              <a:rPr lang="en-US" sz="2400" dirty="0" err="1" smtClean="0"/>
              <a:t>vectorial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2667000"/>
            <a:ext cx="358218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5105400"/>
            <a:ext cx="314692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Teniendo</a:t>
            </a:r>
            <a:r>
              <a:rPr lang="en-US" sz="2400" dirty="0" smtClean="0"/>
              <a:t> </a:t>
            </a:r>
            <a:r>
              <a:rPr lang="en-US" sz="2400" dirty="0" err="1" smtClean="0"/>
              <a:t>estos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ejemplos</a:t>
            </a:r>
            <a:r>
              <a:rPr lang="en-US" sz="2400" dirty="0" smtClean="0"/>
              <a:t> 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 smtClean="0"/>
              <a:t>Cuales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w</a:t>
            </a:r>
            <a:r>
              <a:rPr lang="en-US" sz="1600" dirty="0" smtClean="0"/>
              <a:t>0 </a:t>
            </a:r>
            <a:r>
              <a:rPr lang="en-US" sz="2400" dirty="0"/>
              <a:t>y</a:t>
            </a:r>
            <a:r>
              <a:rPr lang="en-US" sz="2400" dirty="0" smtClean="0"/>
              <a:t> w</a:t>
            </a:r>
            <a:r>
              <a:rPr lang="en-US" sz="1600" dirty="0" smtClean="0"/>
              <a:t>1  </a:t>
            </a:r>
            <a:r>
              <a:rPr lang="en-US" sz="2400" dirty="0" err="1" smtClean="0"/>
              <a:t>hacen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 la </a:t>
            </a:r>
            <a:r>
              <a:rPr lang="en-US" sz="2400" dirty="0" err="1" smtClean="0"/>
              <a:t>hipotesis</a:t>
            </a:r>
            <a:r>
              <a:rPr lang="en-US" sz="2400" dirty="0" smtClean="0"/>
              <a:t> </a:t>
            </a:r>
            <a:r>
              <a:rPr lang="en-US" sz="2400" i="1" dirty="0" smtClean="0"/>
              <a:t>h(x)</a:t>
            </a:r>
            <a:r>
              <a:rPr lang="en-US" sz="2400" dirty="0" smtClean="0"/>
              <a:t> sea </a:t>
            </a:r>
            <a:r>
              <a:rPr lang="en-US" sz="2400" dirty="0" err="1" smtClean="0"/>
              <a:t>igual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Credito</a:t>
            </a:r>
            <a:r>
              <a:rPr lang="en-US" sz="2400" dirty="0" smtClean="0"/>
              <a:t> </a:t>
            </a:r>
            <a:r>
              <a:rPr lang="en-US" sz="2400" i="1" dirty="0" smtClean="0"/>
              <a:t>y?</a:t>
            </a:r>
            <a:r>
              <a:rPr lang="en-US" sz="24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33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Credito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Perceptrón</a:t>
            </a:r>
            <a:r>
              <a:rPr lang="en-US" dirty="0" smtClean="0"/>
              <a:t>: </a:t>
            </a:r>
            <a:r>
              <a:rPr lang="en-US" dirty="0" err="1" smtClean="0"/>
              <a:t>Aprendizaje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Escogemos</a:t>
            </a:r>
            <a:r>
              <a:rPr lang="en-US" sz="2400" dirty="0" smtClean="0"/>
              <a:t> los </a:t>
            </a:r>
            <a:r>
              <a:rPr lang="en-US" sz="2400" dirty="0" err="1" smtClean="0"/>
              <a:t>puntos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el </a:t>
            </a:r>
            <a:r>
              <a:rPr lang="en-US" sz="2400" dirty="0" err="1" smtClean="0"/>
              <a:t>perceptrón</a:t>
            </a:r>
            <a:r>
              <a:rPr lang="en-US" sz="2400" dirty="0" smtClean="0"/>
              <a:t> se </a:t>
            </a:r>
            <a:r>
              <a:rPr lang="en-US" sz="2400" dirty="0" err="1" smtClean="0"/>
              <a:t>equivocó</a:t>
            </a:r>
            <a:r>
              <a:rPr lang="en-US" sz="24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400" dirty="0"/>
          </a:p>
          <a:p>
            <a:endParaRPr lang="en-US" sz="2000" dirty="0" smtClean="0"/>
          </a:p>
          <a:p>
            <a:r>
              <a:rPr lang="en-US" sz="2400" dirty="0" smtClean="0"/>
              <a:t>Y </a:t>
            </a:r>
            <a:r>
              <a:rPr lang="en-US" sz="2400" dirty="0" err="1" smtClean="0"/>
              <a:t>actualizamos</a:t>
            </a:r>
            <a:r>
              <a:rPr lang="en-US" sz="2400" dirty="0" smtClean="0"/>
              <a:t> </a:t>
            </a:r>
            <a:r>
              <a:rPr lang="en-US" sz="2400" i="1" dirty="0" smtClean="0"/>
              <a:t>w </a:t>
            </a:r>
            <a:r>
              <a:rPr lang="en-US" sz="2400" dirty="0" err="1" smtClean="0"/>
              <a:t>según</a:t>
            </a:r>
            <a:r>
              <a:rPr lang="en-US" sz="2400" dirty="0" smtClean="0"/>
              <a:t> </a:t>
            </a:r>
            <a:r>
              <a:rPr lang="en-US" sz="2400" dirty="0" err="1" smtClean="0"/>
              <a:t>ese</a:t>
            </a:r>
            <a:r>
              <a:rPr lang="en-US" sz="2400" dirty="0" smtClean="0"/>
              <a:t> error: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2667000" cy="66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343400"/>
            <a:ext cx="223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Perceptrón</a:t>
            </a:r>
            <a:r>
              <a:rPr lang="en-US" dirty="0" smtClean="0"/>
              <a:t>: </a:t>
            </a:r>
            <a:r>
              <a:rPr lang="en-US" dirty="0" err="1" smtClean="0"/>
              <a:t>Aprendizaje</a:t>
            </a:r>
            <a:endParaRPr lang="en-US" dirty="0"/>
          </a:p>
        </p:txBody>
      </p:sp>
      <p:sp>
        <p:nvSpPr>
          <p:cNvPr id="26626" name="AutoShape 2" descr="data:image/png;base64,iVBORw0KGgoAAAANSUhEUgAAAeIAAAGkCAYAAADt6CbSAAAABHNCSVQICAgIfAhkiAAAAAlwSFlzAAALEgAACxIB0t1+/AAAH/JJREFUeJzt3X9wVPW9//FXyCZA2AChBgpCIqSJjKWWX7cpX4xSSmoFq2LEBUqwUy1jpz9GJ7XCtKSMIz8qMONI1VY7LT/aCJTBYrDSOwGRNkUlaLDojSCE2AA26U2QbBaSrHu+f3BZjOQHCTn7XtjnY6Yz3T27e95+JrNPzsnmbJzjOI4AAICJXtYDAAAQywgxAACGCDEAAIYIMQAAhggxAACGCDEAAIY81gNcqtraBldfPyUlSfX1AVf3Ee1YA9ZAYg0k1kByfw1SU5Nde+0rDUfE/8fjibcewRxrwBpIrIHEGkisQSQRYgAADBFiAAAMEWIAAAwRYgAADBFiAAAMEWIAAAwRYgAADBFiAAAMEWIAAAwRYgAADBFiAAAMXTFf+uCW6oYTOnb6QyXUxanljKORA9J1rXeo9VgAYOLDfzfo6MnTSkj0qKU5qIxhAzRisNd6rKtazIa4ou6w9p7cp5pAraRzFzgPBj9R6Yk3NDgpVZOG/pdGD8o0nhIAIuO9Y3X62zsn9VHduW9cSvD0UkswpNfKT+jzg5KUc+NQ3XDdIOMpr04xeWp678kybTvyl3CEP6smUKttR/6i10+WRXgyAIi8v79zUn/afSQc4c/6qC6gP+0+otJ/nozwZLEh5kJcUXdYe6pLL+mxr1WXqqLusMsTAYCd947Vaedb1Zf02JL91XrvWJ3LE8UeV0N84MAB5efnX3T/rl27lJeXJ5/Pp82bN7s5wkX2ntzn6uMB4Eryt3e6dpTb1cejc679jvj555/XSy+9pL59+7a6v6WlRcuXL9eWLVvUt29fzZkzR1OnTtU111zj1ihh1Q0n2j0d3Z6aQK2O+0/yAS4AV50P/93Q7uno9nxUF9C/avx8gKsHuXZEnJaWpjVr1lx0/5EjR5SWlqYBAwYoMTFREyZM0L59kTnqPHb6w249r/Ljqh6eBADsHT15ulvPO3Li4x6eJLa5dkR86623qrr64t87+P1+JScnh2/369dPfr+/09dLSUmSxxN/WTMl1MV1+BrtbUvo20upqcltbrvaxMp/Z0dYA9ZAio01SEj0KMHT/vFYe9sSEhNiYn0iJeJ/vuT1etXY2Bi+3djY2CrM7amv79rpk7a0nHEUDH7S5rbzf77U9vNCqq1tuOz9R7vU1OSY+O/sCGvAGkixswYtzUG1BENtbjv/50ttP6/lsteHkF8Q8U9NZ2RkqKqqSqdOnVJzc7PKyso0bty4iOz7uv5p3XreyAHpPTwJANgbNbR/t56XMWxAD08S2yJ2RFxcXKxAICCfz6eFCxfq/vvvl+M4ysvL05AhQyIyw/DkYRqclNqlD2wNTkrlg1oArkppQ5L1+UFJXfrA1ucHJfFBrR4W5ziOYz3Epeip00QVdYe17chfLrq/vVPTd2ZMj5krbMXK6biOsAasgRRba/DesTr9afeRi+5v79T0rCkZPXKFLU5NXxBzF/QYPShTNw+ffEmPvWX45JiJMIDYdMN1g/T18cMv6bHTJgznMpcuiMlrTU8aOlEpvQe0utb0p3GtaQCx5KYbh2pQ/96trjX9aVxr2l0xGWLp3JHx6EGZOu4/qcqPq5TQt5dazoT49iUAMemG6wbphusG6V81fh058bESEhPU0tzCty9FQMyG+LxrvUN1rXdoTP1OCADaM2KwVyMGe3lPjKCY+x0xAADRh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yLUQh0IhFRYWyufzKT8/X1VVVa22v/TSS5o5c6by8vJUVFTk1hgAAEQ1j1svXFJSoubmZm3atEnl5eVasWKFnn322fD2J554Qtu3b1dSUpJmzJihGTNmaMCAAW6NAwBAVHItxPv371dOTo4kaezYsTp48GCr7ddff70aGhrk8XjkOI7i4uLcGgUAgKjlWoj9fr+8Xm/4dnx8vILBoDyec7vMzMxUXl6e+vbtq9zcXPXv37/D10tJSZLHE+/WuJKk1NRkV1//SsAasAYSayCxBhJrECmuhdjr9aqxsTF8OxQKhSNcUVGh3bt3a+fOnUpKStIjjzyiV155Rbfddlu7r1dfH3BrVEnnfuBqaxtc3Ue0Yw1YA4k1kFgDyf01IPIXuPZhrfHjx2vPnj2SpPLycmVlZYW3JScnq0+fPurdu7fi4+M1aNAgnT592q1RAACIWq4dEefm5qq0tFSzZ8+W4zhatmyZiouLFQgE5PP55PP5NHfuXCUkJCgtLU0zZ850axQAAKJWnOM4jvUQl8Lt00ScimINJNZAYg0k1kDi1HQkcUEP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x53HrhUCikJUuW6P3331diYqIef/xxpaenh7e/8847WrFihRzHUWpqqlauXKnevXu7NQ4AAFHJtSPikpISNTc3a9OmTSooKNCKFSvC2xzH0eLFi7V8+XK98MILysnJ0fHjx90aBQCAqOXaEfH+/fuVk5MjSRo7dqwOHjwY3lZZWamBAwdq7dq1Onz4sG655RaNGjXKrVEAAIharoXY7/fL6/WGb8fHxysYDMrj8ai+vl5vv/22CgsLlZaWpgcffFBjxozRpEmT2n29lJQkeTzxbo0rSUpNTXb19a8ErAFrILEGEmsgsQaR4lqIvV6vGhsbw7dDoZA8nnO7GzhwoNLT05WRkSFJysnJ0cGDBzsMcX19wK1RJZ37gautbXB1H9GONWANJNZAYg0k99eAyF/g2u+Ix48frz179kiSysvLlZWVFd42YsQINTY2qqqqSpJUVlamzMxMt0YBACBquXZEnJubq9LSUs2ePVuO42jZsmUqLi5WIBCQz+fT0qVLVVBQIMdxNG7cOE2ZMsWtUQAAiFpxjuM41kNcCrdPE3EqijWQWAOJNZBYA4lT05HEBT0AADBEiAEAMESIAQAwRIgBADBEiAEAMESIAQAwRIgBADBEiAEAMESIAQAwRIgBADBEiAEAMESIAQAwRIgBADBEiAEAMESIAQAwRIgBADBEiAEAMESIAQAwRIgBADBEiAEAMESIAQAwRIgBADBEiAEAMESIAQAwRIgBADBEiAEAMNRuiCsqKnTnnXcqOztbP/vZz+T3+8PbZs6cGZHhAAC42rUb4iVLlmjRokXasWOHEhISNH/+fDU2NkqSHMeJ2IAAAFzN2g3x2bNn9dWvflUpKSlasmSJsrOz9f3vf18tLS2RnA8AgB7z0EMPqby8XJK0efNm/eEPfzCeqIMQ9+vXT6+99lr46PfRRx9VamqqfvSjH+nMmTMRGxAAgJ5y11136eWXX5Yk7dixQzNmzDCeqIMQP/bYY/rNb36joqKi8H1PPPGERowYoerq6ogMBwBAT7rpppu0b98+HT9+XElJSUpJSbEeqf0QZ2RkqKioSOvXrw8fxsfHx2vkyJH8jhgAcEXyeDzKzs7WE088oTvuuMN6HEmSp7MHLF26VIsWLdLUqVP13nvvqU+fPiopKYnEbAAA9LiZM2fqvvvu08qVK61HkXQJf0c8ceJEzZs3T0VFRfrggw/0gx/8QMOGDYvEbAAA9LhgMKjp06crMTHRehRJl3BEPG/ePMXHx6u4uFjHjx9XQUGBvva1r2nhwoWRmA8AgB6zbds2rV27Vk899ZT1KGGdHhHfeuutWrdunYYPH67s7Gxt3bpVTU1NkZgNAIAedeedd+rFF1/UiBEjrEcJ6zTE+fn5rW7369dPv/jFL1wbCACAWNLpqWkAAKJF5YmP9X5Vvc42B9Un0aPr01M0ctgA67EuCyEGAES9A4dq9d9vVulErb/V/X99/ZiGpXr1ja+k68tZqUbTXR6+fQkAENVK3vxQa19+96IIn3ei1q+1L7+rnfs+jPBkPYMjYgBA1DpwqFYvlx69pMdu//tRXTOgb5ePjKurq3XHHXfoi1/8Yvi+7Oxs/fCHP7zosQsXLtT06dN18803d2kfHSHEAICo9d9vVnX58d05Rf2FL3xBGzZs6PLzegIhBgBEpcoTH7d7Oro9J2r9qjzx8WV/gOuTTz5RYWGhPvroI9XU1Gjq1Kl6+OGHL8xWWalFixbJ4/EoFApp9erVGjp0qFavXq2ysjKFQiF95zvf0W233dbpvggxACAqvV9V3+3ndTXEH3zwQas/133ooYc0duxYzZo1S01NTbr55ptbhfgf//iHbrzxRj3yyCMqKytTQ0ODDh06pOrqar3wwgtqamrSvffeq8mTJ6t///4d7psQAwCi0tnmYDef90mXn/PZU9N+v1/btm3T66+/Lq/Xq+bm5laPv+eee/T888/rgQceUHJysh5++GEdOnRI7777bjjowWBQx48f7zTEfGoaABCV+iR271ixT2L8Ze9769atSk5O1urVq/Xd735XZ8+ebfXNgzt37tSECRO0bt06ffOb39Rvf/tbjRo1StnZ2dqwYYPWrVun22677ZKu4MURMQAgKl2fnqK/vn6sW8+7XJMmTVJBQYHKy8uVmJio9PR01dTUhLePGTNGjz76qJ599lmFQiEtWrRIN9xwg958803NnTtXgUBA06ZNk9fr7XRfcc4V8uXCtbUNrr5+amqy6/uIdqwBayCxBhJrILm/BqmpyZf0uJV/KOvSB7aGpXr1yLyJ3R3LBKemAQBR6xtfSXf18dGAEAMAotaXs1I1Y/KoS3rs7TeNuiIvc8nviAEAUW3aV9KUOrBvm9ealnTFX2uaEAMAot6Xs1L15axUlR76H+2rel9nWprUN6G3vnLdaP2/zNHW410WQgwAiHr//HeFdh0t1cmG//vkskf62JFeqvwf7fvPYE0dNVlfGnJlBpnfEQMAotruyr3644EXL0T4M0421OiPB17U7sq9EZ6sZ3BEDACIWv/8d4V2HN59SY/dcXi3PpeU0qUj4xUrVujdd99VbW2tzp49qxEjRiglJUVPPfVUNyfuOkIMAIhau46WdvnxXQnxwoULJZ27ktbRo0f1k5/8pEv76wmcmgYARKVj9dXtno5uz8mGGlWdqr6s/b7xxhuaNWuW5s6dqz//+c+aOnWqmpqaJEmrVq3S1q1bJUmrV6/WnDlz5PP59Morr3R7f4QYABCVPqir7NbzDv9v9573aU1NTSoqKtJdd93V5vbXXnst/E1L69ev169//WudPn26W/vi1DQAICqdDTZ183nNnT+oEyNHjmzz/vNXhe7uNy21xbUj4lAopMLCQvl8PuXn56uqqqrNxy1evFirVq1yawwAwBWqj6d3N5+XeNn77tXrQh4TExNVU1Mjx3FUUVEhSd3+pqU293XZ07ajpKREzc3N2rRpkwoKCrRixYqLHrNx40YdOnTIrREAAFewLwxq+6i0M5mf697z2vPAAw9owYIF+t73vhc+4p06daqSkpI0d+5c3X333ZJ0Sd+01BbXTk3v379fOTk5kqSxY8fq4MGDrba/9dZbOnDggHw+n44ePerWGACAK9R1KcM1NHlwlz6wNTR5sNIHDu/yvs7HVJKys7OVnZ0dvn3PPffonnvuueg5ixYt6vJ+2uJaiP1+f6t/HcTHxysYDMrj8aimpkZPP/20fvWrX13yJ81SUpLk8Vz+lz135FK/lutqxhqwBhJrILEGUnSswdRRk/XHAy926fFXGtdC7PV61djYGL4dCoXk8Zzb3Y4dO1RfX68FCxaE/4h61KhRrf5F8ln19QG3RpXE949KrIHEGkisgcQaSNHzfcRfGjJa38ycckkX9fhm5pQr8jKXroV4/PjxevXVVzV9+nSVl5crKysrvG3+/PmaP3++pAt/RN1RhAEAsWvKyEn6XFJK62tNf8rQ5Cv7WtOuhTg3N1elpaWaPXu2HMfRsmXLVFxcrEAgIJ/P59ZuAQBXoS8NGa0vDRmtqlPVOvy/lTobbFYfT6IyPzeyW78TjiZxzvk/iopybp8m4lQUayCxBhJrILEGUvScmo4FXFkL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Met144FAppyZIlev/995WYmKjHH39c6enp4e3bt2/XunXrFB8fr6ysLC1ZskS9evHvAgBAbHGtfCUlJWpubtamTZtUUFCgFStWhLedPXtWTz75pNavX6+NGzfK7/fr1VdfdWsUAACilmsh3r9/v3JyciRJY8eO1cGDB8PbEhMTtXHjRvXt21eSFAwG1bt3b7dGAQAgarl2atrv98vr9YZvx8fHKxgMyuPxqFevXrrmmmskSRs2bFAgENDkyZM7fL2UlCR5PPFujStJSk1NdvX1rwSsAWsgsQYSayCxBpHiWoi9Xq8aGxvDt0OhkDweT6vbK1euVGVlpdasWaO4uLgOX6++PuDWqJLO/cDV1ja4uo9oxxqwBhJrILEGkvtrQOQvcO3U9Pjx47Vnzx5JUnl5ubKyslptLywsVFNTk5555pnwKWoAAGKNa0fEubm5Ki0t1ezZs+U4jpYtW6bi4mIFAgGNGTNGW7Zs0cSJE3XfffdJkubPn6/c3Fy3xgEAICq5FuJevXrpsccea3VfRkZG+P9XVFS4tWsAAK4Y/OEu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PNYDWKtuOKFjpz9UQl2cWs44GjkgXdd6h1qPBQAmeE+MvJgNcUXdYe09uU81gVpJkscTr2DwE5WeeEODk1I1aeh/afSgTOMpASAyeE+0E5Mh3nuyTHuqS9vdXhOo1bYjf9Gppsn66tCJEZwMACKP90RbMfc74oq6wx3+wH3aa9Wlqqg77PJEAGCH90R7roU4FAqpsLBQPp9P+fn5qqqqarV9165dysvLk8/n0+bNm90a4yJ7T+5z9fEAcCXhPdGeayEuKSlRc3OzNm3apIKCAq1YsSK8raWlRcuXL9fvfvc7bdiwQZs2bdJ//vMft0YJq244Ef79x6WqCdTquP+kSxMBgB3eE6ODayHev3+/cnJyJEljx47VwYMHw9uOHDmitLQ0DRgwQImJiZowYYL27XP/X1nHTn/YredVflzV+YMA4ArDe2J0cO3DWn6/X16vN3w7Pj5ewWBQHo9Hfr9fycnJ4W39+vWT3+/v8PVSUpLk8cRf1kwJdXHtvsZDC57U56tqLuv1rwap1gNEAdaANZBiYw1m/t//2vJR+mA9+dxDbW5L6NtLqanJbW5D17kWYq/Xq8bGxvDtUCgkj8fT5rbGxsZWYW5LfX3gsmdqOeMoGPykzW1PPvdQu9smD8vWTdd+9bL3H+1SU5NVW9tgPYYp1oA1kGJnDf5+/HWVnnijzW3n/3ypLS1nQpe9PoT8AtdOTY8fP1579uyRJJWXlysrKyu8LSMjQ1VVVTp16pSam5tVVlamcePGuTVK2HX907r1vJED0nt4EgCwx3tidHDtiDg3N1elpaWaPXu2HMfRsmXLVFxcrEAgIJ/Pp4ULF+r++++X4zjKy8vTkCFD3BolbHjyMA1OSu3ShxMGJ6VyVRkAVyXeE6NDnOM4jvUQl6KnThNV1B3WtiN/uej+9k7D3JkxPWauJhMrp+M6whqwBlJsrYHVeyKnpi+IuQt6jB6UqZuHT76kx94yfHLMRBhAbOI90V5MXuJy0tCJSuk9oNV1VT+N66oCiCW8J9qKyRBL5/4VOHpQpo77T6ry4yol9O2lljMhvmkEQEziPdFOzIb4vGu9Q3Wtd2hM/U4IANrDe2LkxdzviAEAiCaEGAAAQ4QYAABDhBgAAEOEGAAAQ4QYAABDhBgAAEOEGAAAQ4QYAABDhBgAAEOEGAAAQ4QYAABDcY7jONZDAAAQqzgiBgDAECEGAMAQIQYAwBAhBgDAECEGAMAQIQYAwFBMhTgUCqmwsFA+n0/5+fmqqqpqtX3Xrl3Ky8uTz+fT5s2bjaZ0V2drsH37ds2aNUuzZ89WYWGhQqGQ0aTu6WwNzlu8eLFWrVoV4ekio7M1eOeddzR37lzNmTNHP/7xj9XU1GQ0qXs6W4OXXnpJM2fOVF5enoqKioymjIwDBw4oPz//ovtj4T0xKjgx5K9//avz6KOPOo7jOG+//bbz4IMPhrc1Nzc706ZNc06dOuU0NTU5d999t1NbW2s1qms6WoMzZ844X//6151AIOA4juM8/PDDTklJicmcbupoDc574YUXnHvvvddZuXJlpMeLiI7WIBQKOXfccYdz7Ngxx3EcZ/Pmzc6RI0dM5nRTZz8HkydPdurr652mpqbwe8PV6LnnnnNuv/12Z9asWa3uj5X3xGgQU0fE+/fvV05OjiRp7NixOnjwYHjbkSNHlJaWpgEDBigxMVETJkzQvn37rEZ1TUdrkJiYqI0bN6pv376SpGAwqN69e5vM6aaO1kCS3nrrLR04cEA+n89ivIjoaA0qKys1cOBArV27VvPmzdOpU6c0atQoq1Fd09nPwfXXX6+GhgY1NzfLcRzFxcVZjOm6tLQ0rVmz5qL7Y+U9MRrEVIj9fr+8Xm/4dnx8vILBYHhbcnJyeFu/fv3k9/sjPqPbOlqDXr166ZprrpEkbdiwQYFAQJMnTzaZ000drUFNTY2efvppFRYWWo0XER2tQX19vd5++23NmzdPv//97/X6669r7969VqO6pqM1kKTMzEzl5eVpxowZmjJlivr3728xputuvfVWeTyei+6PlffEaBBTIfZ6vWpsbAzfDoVC4R/Az25rbGxs9UN4tehoDc7f/uUvf6nS0lKtWbPmqjwK6GgNduzYofr6ei1YsEDPPfectm/frq1bt1qN6pqO1mDgwIFKT09XRkaGEhISlJOTc9HR4tWgozWoqKjQ7t27tXPnTu3atUt1dXV65ZVXrEY1ESvvidEgpkI8fvx47dmzR5JUXl6urKys8LaMjAxVVVXp1KlTam5uVllZmcaNG2c1qms6WgNJKiwsVFNTk5555pnwKeqrTUdrMH/+fG3dulUbNmzQggULdPvtt+vuu++2GtU1Ha3BiBEj1NjYGP7wUllZmTIzM03mdFNHa5CcnKw+ffqod+/eio+P16BBg3T69GmrUU3EyntiNLj4fMRVLDc3V6WlpZo9e7Ycx9GyZctUXFysQCAgn8+nhQsX6v7775fjOMrLy9OQIUOsR+5xHa3BmDFjtGXLFk2cOFH33XefpHNhys3NNZ66Z3X2cxALOluDpUuXqqCgQI7jaNy4cZoyZYr1yD2uszXw+XyaO3euEhISlJaWppkzZ1qPHBGx9p4YDfj2JQAADMXUqWkAAKINIQYAwBAhBgDAECEGAMAQIQYAwBAhBqLQli1btHDhQusxAEQAIQaiSFNTk1atWqWlS5dajwIgQggxYGT9+vX69re/LcdxVFZWpm984xv629/+plAopEceecR6PAARQogBI/n5+erVq5eKior085//XMuXL9e0adP005/+VH369LEeD0CExNQlLoFoEhcXp2XLlulb3/qW5syZowkTJliPBMAAR8SAoRMnTsjr9eq9994TV5sFYhMhBow0NjZq8eLF4W+6Kioqsh4JgAFCDBhZuXKlbrnlFt14443hIP/rX/+yHgtAhPHtSwAAGOKIGAAAQ4QYAABDhBgAAEOEGAAAQ4QYAABDhBgAAEOEGAAAQ4QYAABD/x90/0Smo7J26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5867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Inicio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5867400"/>
            <a:ext cx="11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Iteración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13" name="Content Placeholder 12" descr="download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4581942" cy="3992563"/>
          </a:xfrm>
        </p:spPr>
      </p:pic>
      <p:pic>
        <p:nvPicPr>
          <p:cNvPr id="14" name="Picture 13" descr="download (1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76400"/>
            <a:ext cx="4572000" cy="40392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Perceptrón</a:t>
            </a:r>
            <a:r>
              <a:rPr lang="en-US" dirty="0" smtClean="0"/>
              <a:t>: </a:t>
            </a:r>
            <a:r>
              <a:rPr lang="en-US" dirty="0" err="1" smtClean="0"/>
              <a:t>Aprendizaje</a:t>
            </a:r>
            <a:endParaRPr lang="en-US" dirty="0"/>
          </a:p>
        </p:txBody>
      </p:sp>
      <p:sp>
        <p:nvSpPr>
          <p:cNvPr id="26626" name="AutoShape 2" descr="data:image/png;base64,iVBORw0KGgoAAAANSUhEUgAAAeIAAAGkCAYAAADt6CbSAAAABHNCSVQICAgIfAhkiAAAAAlwSFlzAAALEgAACxIB0t1+/AAAH/JJREFUeJzt3X9wVPW9//FXyCZA2AChBgpCIqSJjKWWX7cpX4xSSmoFq2LEBUqwUy1jpz9GJ7XCtKSMIz8qMONI1VY7LT/aCJTBYrDSOwGRNkUlaLDojSCE2AA26U2QbBaSrHu+f3BZjOQHCTn7XtjnY6Yz3T27e95+JrNPzsnmbJzjOI4AAICJXtYDAAAQywgxAACGCDEAAIYIMQAAhggxAACGCDEAAIY81gNcqtraBldfPyUlSfX1AVf3Ee1YA9ZAYg0k1kByfw1SU5Nde+0rDUfE/8fjibcewRxrwBpIrIHEGkisQSQRYgAADBFiAAAMEWIAAAwRYgAADBFiAAAMEWIAAAwRYgAADBFiAAAMEWIAAAwRYgAADBFiAAAMXTFf+uCW6oYTOnb6QyXUxanljKORA9J1rXeo9VgAYOLDfzfo6MnTSkj0qKU5qIxhAzRisNd6rKtazIa4ou6w9p7cp5pAraRzFzgPBj9R6Yk3NDgpVZOG/pdGD8o0nhIAIuO9Y3X62zsn9VHduW9cSvD0UkswpNfKT+jzg5KUc+NQ3XDdIOMpr04xeWp678kybTvyl3CEP6smUKttR/6i10+WRXgyAIi8v79zUn/afSQc4c/6qC6gP+0+otJ/nozwZLEh5kJcUXdYe6pLL+mxr1WXqqLusMsTAYCd947Vaedb1Zf02JL91XrvWJ3LE8UeV0N84MAB5efnX3T/rl27lJeXJ5/Pp82bN7s5wkX2ntzn6uMB4Eryt3e6dpTb1cejc679jvj555/XSy+9pL59+7a6v6WlRcuXL9eWLVvUt29fzZkzR1OnTtU111zj1ihh1Q0n2j0d3Z6aQK2O+0/yAS4AV50P/93Q7uno9nxUF9C/avx8gKsHuXZEnJaWpjVr1lx0/5EjR5SWlqYBAwYoMTFREyZM0L59kTnqPHb6w249r/Ljqh6eBADsHT15ulvPO3Li4x6eJLa5dkR86623qrr64t87+P1+JScnh2/369dPfr+/09dLSUmSxxN/WTMl1MV1+BrtbUvo20upqcltbrvaxMp/Z0dYA9ZAio01SEj0KMHT/vFYe9sSEhNiYn0iJeJ/vuT1etXY2Bi+3djY2CrM7amv79rpk7a0nHEUDH7S5rbzf77U9vNCqq1tuOz9R7vU1OSY+O/sCGvAGkixswYtzUG1BENtbjv/50ttP6/lsteHkF8Q8U9NZ2RkqKqqSqdOnVJzc7PKyso0bty4iOz7uv5p3XreyAHpPTwJANgbNbR/t56XMWxAD08S2yJ2RFxcXKxAICCfz6eFCxfq/vvvl+M4ysvL05AhQyIyw/DkYRqclNqlD2wNTkrlg1oArkppQ5L1+UFJXfrA1ucHJfFBrR4W5ziOYz3Epeip00QVdYe17chfLrq/vVPTd2ZMj5krbMXK6biOsAasgRRba/DesTr9afeRi+5v79T0rCkZPXKFLU5NXxBzF/QYPShTNw+ffEmPvWX45JiJMIDYdMN1g/T18cMv6bHTJgznMpcuiMlrTU8aOlEpvQe0utb0p3GtaQCx5KYbh2pQ/96trjX9aVxr2l0xGWLp3JHx6EGZOu4/qcqPq5TQt5dazoT49iUAMemG6wbphusG6V81fh058bESEhPU0tzCty9FQMyG+LxrvUN1rXdoTP1OCADaM2KwVyMGe3lPjKCY+x0xAADRh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iBADAGCIEAMAYIgQAwBgyLUQh0IhFRYWyufzKT8/X1VVVa22v/TSS5o5c6by8vJUVFTk1hgAAEQ1j1svXFJSoubmZm3atEnl5eVasWKFnn322fD2J554Qtu3b1dSUpJmzJihGTNmaMCAAW6NAwBAVHItxPv371dOTo4kaezYsTp48GCr7ddff70aGhrk8XjkOI7i4uLcGgUAgKjlWoj9fr+8Xm/4dnx8vILBoDyec7vMzMxUXl6e+vbtq9zcXPXv37/D10tJSZLHE+/WuJKk1NRkV1//SsAasAYSayCxBhJrECmuhdjr9aqxsTF8OxQKhSNcUVGh3bt3a+fOnUpKStIjjzyiV155Rbfddlu7r1dfH3BrVEnnfuBqaxtc3Ue0Yw1YA4k1kFgDyf01IPIXuPZhrfHjx2vPnj2SpPLycmVlZYW3JScnq0+fPurdu7fi4+M1aNAgnT592q1RAACIWq4dEefm5qq0tFSzZ8+W4zhatmyZiouLFQgE5PP55PP5NHfuXCUkJCgtLU0zZ850axQAAKJWnOM4jvUQl8Lt00ScimINJNZAYg0k1kDi1HQkcUEP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wRYgAADBFiAAAMEWIAAAx53HrhUCikJUuW6P3331diYqIef/xxpaenh7e/8847WrFihRzHUWpqqlauXKnevXu7NQ4AAFHJtSPikpISNTc3a9OmTSooKNCKFSvC2xzH0eLFi7V8+XK98MILysnJ0fHjx90aBQCAqOXaEfH+/fuVk5MjSRo7dqwOHjwY3lZZWamBAwdq7dq1Onz4sG655RaNGjXKrVEAAIharoXY7/fL6/WGb8fHxysYDMrj8ai+vl5vv/22CgsLlZaWpgcffFBjxozRpEmT2n29lJQkeTzxbo0rSUpNTXb19a8ErAFrILEGEmsgsQaR4lqIvV6vGhsbw7dDoZA8nnO7GzhwoNLT05WRkSFJysnJ0cGDBzsMcX19wK1RJZ37gautbXB1H9GONWANJNZAYg0k99eAyF/g2u+Ix48frz179kiSysvLlZWVFd42YsQINTY2qqqqSpJUVlamzMxMt0YBACBquXZEnJubq9LSUs2ePVuO42jZsmUqLi5WIBCQz+fT0qVLVVBQIMdxNG7cOE2ZMsWtUQAAiFpxjuM41kNcCrdPE3EqijWQWAOJNZBYA4lT05HEBT0AADBEiAEAMESIAQAwRIgBADBEiAEAMESIAQAwRIgBADBEiAEAMESIAQAwRIgBADBEiAEAMESIAQAwRIgBADBEiAEAMESIAQAwRIgBADBEiAEAMESIAQAwRIgBADBEiAEAMESIAQAwRIgBADBEiAEAMESIAQAwRIgBADBEiAEAMNRuiCsqKnTnnXcqOztbP/vZz+T3+8PbZs6cGZHhAAC42rUb4iVLlmjRokXasWOHEhISNH/+fDU2NkqSHMeJ2IAAAFzN2g3x2bNn9dWvflUpKSlasmSJsrOz9f3vf18tLS2RnA8AgB7z0EMPqby8XJK0efNm/eEPfzCeqIMQ9+vXT6+99lr46PfRRx9VamqqfvSjH+nMmTMRGxAAgJ5y11136eWXX5Yk7dixQzNmzDCeqIMQP/bYY/rNb36joqKi8H1PPPGERowYoerq6ogMBwBAT7rpppu0b98+HT9+XElJSUpJSbEeqf0QZ2RkqKioSOvXrw8fxsfHx2vkyJH8jhgAcEXyeDzKzs7WE088oTvuuMN6HEmSp7MHLF26VIsWLdLUqVP13nvvqU+fPiopKYnEbAAA9LiZM2fqvvvu08qVK61HkXQJf0c8ceJEzZs3T0VFRfrggw/0gx/8QMOGDYvEbAAA9LhgMKjp06crMTHRehRJl3BEPG/ePMXHx6u4uFjHjx9XQUGBvva1r2nhwoWRmA8AgB6zbds2rV27Vk899ZT1KGGdHhHfeuutWrdunYYPH67s7Gxt3bpVTU1NkZgNAIAedeedd+rFF1/UiBEjrEcJ6zTE+fn5rW7369dPv/jFL1wbCACAWNLpqWkAAKJF5YmP9X5Vvc42B9Un0aPr01M0ctgA67EuCyEGAES9A4dq9d9vVulErb/V/X99/ZiGpXr1ja+k68tZqUbTXR6+fQkAENVK3vxQa19+96IIn3ei1q+1L7+rnfs+jPBkPYMjYgBA1DpwqFYvlx69pMdu//tRXTOgb5ePjKurq3XHHXfoi1/8Yvi+7Oxs/fCHP7zosQsXLtT06dN18803d2kfHSHEAICo9d9vVnX58d05Rf2FL3xBGzZs6PLzegIhBgBEpcoTH7d7Oro9J2r9qjzx8WV/gOuTTz5RYWGhPvroI9XU1Gjq1Kl6+OGHL8xWWalFixbJ4/EoFApp9erVGjp0qFavXq2ysjKFQiF95zvf0W233dbpvggxACAqvV9V3+3ndTXEH3zwQas/133ooYc0duxYzZo1S01NTbr55ptbhfgf//iHbrzxRj3yyCMqKytTQ0ODDh06pOrqar3wwgtqamrSvffeq8mTJ6t///4d7psQAwCi0tnmYDef90mXn/PZU9N+v1/btm3T66+/Lq/Xq+bm5laPv+eee/T888/rgQceUHJysh5++GEdOnRI7777bjjowWBQx48f7zTEfGoaABCV+iR271ixT2L8Ze9769atSk5O1urVq/Xd735XZ8+ebfXNgzt37tSECRO0bt06ffOb39Rvf/tbjRo1StnZ2dqwYYPWrVun22677ZKu4MURMQAgKl2fnqK/vn6sW8+7XJMmTVJBQYHKy8uVmJio9PR01dTUhLePGTNGjz76qJ599lmFQiEtWrRIN9xwg958803NnTtXgUBA06ZNk9fr7XRfcc4V8uXCtbUNrr5+amqy6/uIdqwBayCxBhJrILm/BqmpyZf0uJV/KOvSB7aGpXr1yLyJ3R3LBKemAQBR6xtfSXf18dGAEAMAotaXs1I1Y/KoS3rs7TeNuiIvc8nviAEAUW3aV9KUOrBvm9ealnTFX2uaEAMAot6Xs1L15axUlR76H+2rel9nWprUN6G3vnLdaP2/zNHW410WQgwAiHr//HeFdh0t1cmG//vkskf62JFeqvwf7fvPYE0dNVlfGnJlBpnfEQMAotruyr3644EXL0T4M0421OiPB17U7sq9EZ6sZ3BEDACIWv/8d4V2HN59SY/dcXi3PpeU0qUj4xUrVujdd99VbW2tzp49qxEjRiglJUVPPfVUNyfuOkIMAIhau46WdvnxXQnxwoULJZ27ktbRo0f1k5/8pEv76wmcmgYARKVj9dXtno5uz8mGGlWdqr6s/b7xxhuaNWuW5s6dqz//+c+aOnWqmpqaJEmrVq3S1q1bJUmrV6/WnDlz5PP59Morr3R7f4QYABCVPqir7NbzDv9v9573aU1NTSoqKtJdd93V5vbXXnst/E1L69ev169//WudPn26W/vi1DQAICqdDTZ183nNnT+oEyNHjmzz/vNXhe7uNy21xbUj4lAopMLCQvl8PuXn56uqqqrNxy1evFirVq1yawwAwBWqj6d3N5+XeNn77tXrQh4TExNVU1Mjx3FUUVEhSd3+pqU293XZ07ajpKREzc3N2rRpkwoKCrRixYqLHrNx40YdOnTIrREAAFewLwxq+6i0M5mf697z2vPAAw9owYIF+t73vhc+4p06daqSkpI0d+5c3X333ZJ0Sd+01BbXTk3v379fOTk5kqSxY8fq4MGDrba/9dZbOnDggHw+n44ePerWGACAK9R1KcM1NHlwlz6wNTR5sNIHDu/yvs7HVJKys7OVnZ0dvn3PPffonnvuueg5ixYt6vJ+2uJaiP1+f6t/HcTHxysYDMrj8aimpkZPP/20fvWrX13yJ81SUpLk8Vz+lz135FK/lutqxhqwBhJrILEGUnSswdRRk/XHAy926fFXGtdC7PV61djYGL4dCoXk8Zzb3Y4dO1RfX68FCxaE/4h61KhRrf5F8ln19QG3RpXE949KrIHEGkisgcQaSNHzfcRfGjJa38ycckkX9fhm5pQr8jKXroV4/PjxevXVVzV9+nSVl5crKysrvG3+/PmaP3++pAt/RN1RhAEAsWvKyEn6XFJK62tNf8rQ5Cv7WtOuhTg3N1elpaWaPXu2HMfRsmXLVFxcrEAgIJ/P59ZuAQBXoS8NGa0vDRmtqlPVOvy/lTobbFYfT6IyPzeyW78TjiZxzvk/iopybp8m4lQUayCxBhJrILEGUvScmo4FXFkL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OEGAAAQ4QYAABDhBgAAEMet144FAppyZIlev/995WYmKjHH39c6enp4e3bt2/XunXrFB8fr6ysLC1ZskS9evHvAgBAbHGtfCUlJWpubtamTZtUUFCgFStWhLedPXtWTz75pNavX6+NGzfK7/fr1VdfdWsUAACilmsh3r9/v3JyciRJY8eO1cGDB8PbEhMTtXHjRvXt21eSFAwG1bt3b7dGAQAgarl2atrv98vr9YZvx8fHKxgMyuPxqFevXrrmmmskSRs2bFAgENDkyZM7fL2UlCR5PPFujStJSk1NdvX1rwSsAWsgsQYSayCxBpHiWoi9Xq8aGxvDt0OhkDweT6vbK1euVGVlpdasWaO4uLgOX6++PuDWqJLO/cDV1ja4uo9oxxqwBhJrILEGkvtrQOQvcO3U9Pjx47Vnzx5JUnl5ubKyslptLywsVFNTk5555pnwKWoAAGKNa0fEubm5Ki0t1ezZs+U4jpYtW6bi4mIFAgGNGTNGW7Zs0cSJE3XfffdJkubPn6/c3Fy3xgEAICq5FuJevXrpsccea3VfRkZG+P9XVFS4tWsAAK4Y/OEu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CDEAAIYIMQAAhggxAACGPNYDWKtuOKFjpz9UQl2cWs44GjkgXdd6h1qPBQAmeE+MvJgNcUXdYe09uU81gVpJkscTr2DwE5WeeEODk1I1aeh/afSgTOMpASAyeE+0E5Mh3nuyTHuqS9vdXhOo1bYjf9Gppsn66tCJEZwMACKP90RbMfc74oq6wx3+wH3aa9Wlqqg77PJEAGCH90R7roU4FAqpsLBQPp9P+fn5qqqqarV9165dysvLk8/n0+bNm90a4yJ7T+5z9fEAcCXhPdGeayEuKSlRc3OzNm3apIKCAq1YsSK8raWlRcuXL9fvfvc7bdiwQZs2bdJ//vMft0YJq244Ef79x6WqCdTquP+kSxMBgB3eE6ODayHev3+/cnJyJEljx47VwYMHw9uOHDmitLQ0DRgwQImJiZowYYL27XP/X1nHTn/YredVflzV+YMA4ArDe2J0cO3DWn6/X16vN3w7Pj5ewWBQHo9Hfr9fycnJ4W39+vWT3+/v8PVSUpLk8cRf1kwJdXHtvsZDC57U56tqLuv1rwap1gNEAdaANZBiYw1m/t//2vJR+mA9+dxDbW5L6NtLqanJbW5D17kWYq/Xq8bGxvDtUCgkj8fT5rbGxsZWYW5LfX3gsmdqOeMoGPykzW1PPvdQu9smD8vWTdd+9bL3H+1SU5NVW9tgPYYp1oA1kGJnDf5+/HWVnnijzW3n/3ypLS1nQpe9PoT8AtdOTY8fP1579uyRJJWXlysrKyu8LSMjQ1VVVTp16pSam5tVVlamcePGuTVK2HX907r1vJED0nt4EgCwx3tidHDtiDg3N1elpaWaPXu2HMfRsmXLVFxcrEAgIJ/Pp4ULF+r++++X4zjKy8vTkCFD3BolbHjyMA1OSu3ShxMGJ6VyVRkAVyXeE6NDnOM4jvUQl6KnThNV1B3WtiN/uej+9k7D3JkxPWauJhMrp+M6whqwBlJsrYHVeyKnpi+IuQt6jB6UqZuHT76kx94yfHLMRBhAbOI90V5MXuJy0tCJSuk9oNV1VT+N66oCiCW8J9qKyRBL5/4VOHpQpo77T6ry4yol9O2lljMhvmkEQEziPdFOzIb4vGu9Q3Wtd2hM/U4IANrDe2LkxdzviAEAiCaEGAAAQ4QYAABDhBgAAEOEGAAAQ4QYAABDhBgAAEOEGAAAQ4QYAABDhBgAAEOEGAAAQ4QYAABDcY7jONZDAAAQqzgiBgDAECEGAMAQIQYAwBAhBgDAECEGAMAQIQYAwFBMhTgUCqmwsFA+n0/5+fmqqqpqtX3Xrl3Ky8uTz+fT5s2bjaZ0V2drsH37ds2aNUuzZ89WYWGhQqGQ0aTu6WwNzlu8eLFWrVoV4ekio7M1eOeddzR37lzNmTNHP/7xj9XU1GQ0qXs6W4OXXnpJM2fOVF5enoqKioymjIwDBw4oPz//ovtj4T0xKjgx5K9//avz6KOPOo7jOG+//bbz4IMPhrc1Nzc706ZNc06dOuU0NTU5d999t1NbW2s1qms6WoMzZ844X//6151AIOA4juM8/PDDTklJicmcbupoDc574YUXnHvvvddZuXJlpMeLiI7WIBQKOXfccYdz7Ngxx3EcZ/Pmzc6RI0dM5nRTZz8HkydPdurr652mpqbwe8PV6LnnnnNuv/12Z9asWa3uj5X3xGgQU0fE+/fvV05OjiRp7NixOnjwYHjbkSNHlJaWpgEDBigxMVETJkzQvn37rEZ1TUdrkJiYqI0bN6pv376SpGAwqN69e5vM6aaO1kCS3nrrLR04cEA+n89ivIjoaA0qKys1cOBArV27VvPmzdOpU6c0atQoq1Fd09nPwfXXX6+GhgY1NzfLcRzFxcVZjOm6tLQ0rVmz5qL7Y+U9MRrEVIj9fr+8Xm/4dnx8vILBYHhbcnJyeFu/fv3k9/sjPqPbOlqDXr166ZprrpEkbdiwQYFAQJMnTzaZ000drUFNTY2efvppFRYWWo0XER2tQX19vd5++23NmzdPv//97/X6669r7969VqO6pqM1kKTMzEzl5eVpxowZmjJlivr3728xputuvfVWeTyei+6PlffEaBBTIfZ6vWpsbAzfDoVC4R/Az25rbGxs9UN4tehoDc7f/uUvf6nS0lKtWbPmqjwK6GgNduzYofr6ei1YsEDPPfectm/frq1bt1qN6pqO1mDgwIFKT09XRkaGEhISlJOTc9HR4tWgozWoqKjQ7t27tXPnTu3atUt1dXV65ZVXrEY1ESvvidEgpkI8fvx47dmzR5JUXl6urKys8LaMjAxVVVXp1KlTam5uVllZmcaNG2c1qms6WgNJKiwsVFNTk5555pnwKeqrTUdrMH/+fG3dulUbNmzQggULdPvtt+vuu++2GtU1Ha3BiBEj1NjYGP7wUllZmTIzM03mdFNHa5CcnKw+ffqod+/eio+P16BBg3T69GmrUU3EyntiNLj4fMRVLDc3V6WlpZo9e7Ycx9GyZctUXFysQCAgn8+nhQsX6v7775fjOMrLy9OQIUOsR+5xHa3BmDFjtGXLFk2cOFH33XefpHNhys3NNZ66Z3X2cxALOluDpUuXqqCgQI7jaNy4cZoyZYr1yD2uszXw+XyaO3euEhISlJaWppkzZ1qPHBGx9p4YDfj2JQAADMXUqWkAAKINIQYAwBAhBgDAECEGAMAQIQYAwBAhBqLQli1btHDhQusxAEQAIQaiSFNTk1atWqWlS5dajwIgQggxYGT9+vX69re/LcdxVFZWpm984xv629/+plAopEceecR6PAARQogBI/n5+erVq5eKior085//XMuXL9e0adP005/+VH369LEeD0CExNQlLoFoEhcXp2XLlulb3/qW5syZowkTJliPBMAAR8SAoRMnTsjr9eq9994TV5sFYhMhBow0NjZq8eLF4W+6Kioqsh4JgAFCDBhZuXKlbrnlFt14443hIP/rX/+yHgtAhPHtSwAAGOKIGAAAQ4QYAABDhBgAAEOEGAAAQ4QYAABDhBgAAEOEGAAAQ4QYAABD/x90/0Smo7J26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5867400"/>
            <a:ext cx="11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Iteración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5867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pic>
        <p:nvPicPr>
          <p:cNvPr id="18" name="Content Placeholder 17" descr="download (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4629472" cy="3992563"/>
          </a:xfrm>
        </p:spPr>
      </p:pic>
      <p:pic>
        <p:nvPicPr>
          <p:cNvPr id="19" name="Picture 18" descr="download (1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828800"/>
            <a:ext cx="4572000" cy="39429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en Python: </a:t>
            </a:r>
            <a:r>
              <a:rPr lang="en-US" dirty="0" err="1" smtClean="0"/>
              <a:t>Perceptrón</a:t>
            </a:r>
            <a:endParaRPr lang="en-US" dirty="0"/>
          </a:p>
        </p:txBody>
      </p:sp>
      <p:pic>
        <p:nvPicPr>
          <p:cNvPr id="4" name="Content Placeholder 3" descr="Perceptrón_5_unidade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6019800" cy="394296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Según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anterior del </a:t>
            </a:r>
            <a:r>
              <a:rPr lang="en-US" dirty="0" err="1" smtClean="0"/>
              <a:t>crédito</a:t>
            </a:r>
            <a:r>
              <a:rPr lang="en-US" dirty="0" smtClean="0"/>
              <a:t>, y la </a:t>
            </a:r>
            <a:r>
              <a:rPr lang="en-US" dirty="0" err="1" smtClean="0"/>
              <a:t>definición</a:t>
            </a:r>
            <a:r>
              <a:rPr lang="en-US" dirty="0" smtClean="0"/>
              <a:t> de Machine Learning del taller </a:t>
            </a:r>
            <a:r>
              <a:rPr lang="en-US" dirty="0" err="1" smtClean="0"/>
              <a:t>pasado</a:t>
            </a:r>
            <a:r>
              <a:rPr lang="en-US" dirty="0" smtClean="0"/>
              <a:t>, </a:t>
            </a:r>
            <a:r>
              <a:rPr lang="en-US" dirty="0" err="1" smtClean="0"/>
              <a:t>cual</a:t>
            </a:r>
            <a:r>
              <a:rPr lang="en-US" dirty="0" smtClean="0"/>
              <a:t> era la </a:t>
            </a:r>
            <a:r>
              <a:rPr lang="en-US" dirty="0" err="1" smtClean="0"/>
              <a:t>Tarea</a:t>
            </a:r>
            <a:r>
              <a:rPr lang="en-US" dirty="0" smtClean="0"/>
              <a:t> (T),  </a:t>
            </a:r>
            <a:r>
              <a:rPr lang="en-US" dirty="0" err="1" smtClean="0"/>
              <a:t>Experiencia</a:t>
            </a:r>
            <a:r>
              <a:rPr lang="en-US" dirty="0"/>
              <a:t> </a:t>
            </a:r>
            <a:r>
              <a:rPr lang="en-US" dirty="0" smtClean="0"/>
              <a:t>(E) y </a:t>
            </a:r>
            <a:r>
              <a:rPr lang="en-US" dirty="0" err="1" smtClean="0"/>
              <a:t>medición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 (P)?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: </a:t>
            </a:r>
            <a:r>
              <a:rPr lang="en-US" dirty="0" err="1" smtClean="0"/>
              <a:t>Predecir</a:t>
            </a:r>
            <a:r>
              <a:rPr lang="en-US" dirty="0" smtClean="0"/>
              <a:t> un valor continuo, 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n-US" dirty="0" err="1" smtClean="0"/>
              <a:t>Duración</a:t>
            </a:r>
            <a:r>
              <a:rPr lang="en-US" dirty="0" smtClean="0"/>
              <a:t> de un </a:t>
            </a:r>
            <a:r>
              <a:rPr lang="en-US" dirty="0" err="1" smtClean="0"/>
              <a:t>viaje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Clasificación</a:t>
            </a:r>
            <a:r>
              <a:rPr lang="en-US" dirty="0" smtClean="0"/>
              <a:t>: </a:t>
            </a:r>
            <a:r>
              <a:rPr lang="en-US" dirty="0" err="1" smtClean="0"/>
              <a:t>Predecir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n-US" dirty="0" err="1" smtClean="0"/>
              <a:t>Aprobación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Segmentación</a:t>
            </a:r>
            <a:r>
              <a:rPr lang="en-US" dirty="0" smtClean="0"/>
              <a:t>: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debe</a:t>
            </a:r>
            <a:r>
              <a:rPr lang="en-US" dirty="0" smtClean="0"/>
              <a:t> ser la </a:t>
            </a:r>
            <a:r>
              <a:rPr lang="en-US" dirty="0" err="1" smtClean="0"/>
              <a:t>Experiencia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aprovechar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al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ser:</a:t>
            </a:r>
          </a:p>
          <a:p>
            <a:pPr lvl="1"/>
            <a:r>
              <a:rPr lang="en-US" dirty="0" err="1" smtClean="0"/>
              <a:t>Limpios</a:t>
            </a:r>
            <a:endParaRPr lang="en-US" dirty="0" smtClean="0"/>
          </a:p>
          <a:p>
            <a:pPr lvl="1"/>
            <a:r>
              <a:rPr lang="en-US" dirty="0" smtClean="0"/>
              <a:t>Sin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extremos</a:t>
            </a:r>
            <a:r>
              <a:rPr lang="en-US" dirty="0" smtClean="0"/>
              <a:t> o </a:t>
            </a:r>
            <a:r>
              <a:rPr lang="en-US" dirty="0" err="1" smtClean="0"/>
              <a:t>erroneos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Relevantes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Como medimos el desempeño 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Medimos</a:t>
            </a:r>
            <a:r>
              <a:rPr lang="en-US" dirty="0" smtClean="0"/>
              <a:t> el </a:t>
            </a:r>
            <a:r>
              <a:rPr lang="en-US" dirty="0" err="1" smtClean="0"/>
              <a:t>desempeño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un error </a:t>
            </a:r>
            <a:r>
              <a:rPr lang="en-US" dirty="0" err="1" smtClean="0"/>
              <a:t>especifico</a:t>
            </a:r>
            <a:r>
              <a:rPr lang="en-US" dirty="0" smtClean="0"/>
              <a:t>,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T:</a:t>
            </a:r>
          </a:p>
          <a:p>
            <a:pPr lvl="1"/>
            <a:r>
              <a:rPr lang="en-US" dirty="0" smtClean="0"/>
              <a:t>Error </a:t>
            </a:r>
            <a:r>
              <a:rPr lang="en-US" dirty="0" err="1" smtClean="0"/>
              <a:t>cuadrado</a:t>
            </a:r>
            <a:r>
              <a:rPr lang="en-US" dirty="0" smtClean="0"/>
              <a:t> </a:t>
            </a:r>
            <a:r>
              <a:rPr lang="en-US" dirty="0" err="1" smtClean="0"/>
              <a:t>promedio</a:t>
            </a:r>
            <a:r>
              <a:rPr lang="en-US" dirty="0" smtClean="0"/>
              <a:t> (MSE)</a:t>
            </a:r>
          </a:p>
          <a:p>
            <a:pPr lvl="1"/>
            <a:r>
              <a:rPr lang="en-US" dirty="0" err="1" smtClean="0"/>
              <a:t>Certeza</a:t>
            </a:r>
            <a:endParaRPr lang="en-US" dirty="0" smtClean="0"/>
          </a:p>
          <a:p>
            <a:pPr lvl="1"/>
            <a:r>
              <a:rPr lang="en-US" dirty="0" smtClean="0"/>
              <a:t>Error </a:t>
            </a:r>
            <a:r>
              <a:rPr lang="en-US" dirty="0" err="1" smtClean="0"/>
              <a:t>absoluto</a:t>
            </a:r>
            <a:endParaRPr lang="en-US" dirty="0" smtClean="0"/>
          </a:p>
          <a:p>
            <a:pPr lvl="1"/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s-DO" dirty="0" smtClean="0"/>
              <a:t>esencia</a:t>
            </a:r>
            <a:r>
              <a:rPr lang="en-US" dirty="0" smtClean="0"/>
              <a:t> de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Existe un patrón.</a:t>
            </a:r>
          </a:p>
          <a:p>
            <a:endParaRPr lang="es-DO" dirty="0" smtClean="0"/>
          </a:p>
          <a:p>
            <a:endParaRPr lang="es-DO" dirty="0" smtClean="0"/>
          </a:p>
          <a:p>
            <a:r>
              <a:rPr lang="es-DO" dirty="0" smtClean="0"/>
              <a:t>No se puede discernir fácilmente.</a:t>
            </a:r>
          </a:p>
          <a:p>
            <a:endParaRPr lang="es-DO" dirty="0" smtClean="0"/>
          </a:p>
          <a:p>
            <a:endParaRPr lang="es-DO" dirty="0" smtClean="0"/>
          </a:p>
          <a:p>
            <a:r>
              <a:rPr lang="es-DO" dirty="0" smtClean="0"/>
              <a:t>Tenemos datos sobre ello.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P con </a:t>
            </a:r>
            <a:r>
              <a:rPr lang="en-US" dirty="0" err="1" smtClean="0"/>
              <a:t>respecto</a:t>
            </a:r>
            <a:r>
              <a:rPr lang="en-US" dirty="0" smtClean="0"/>
              <a:t> a 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 smtClean="0"/>
              <a:t>Ejemplo: Emparejar usuario con Película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pPr>
              <a:buNone/>
            </a:pPr>
            <a:r>
              <a:rPr lang="es-DO" dirty="0" smtClean="0"/>
              <a:t>Le recomendamos la película?</a:t>
            </a:r>
            <a:endParaRPr lang="es-DO" dirty="0"/>
          </a:p>
        </p:txBody>
      </p:sp>
      <p:pic>
        <p:nvPicPr>
          <p:cNvPr id="1027" name="Picture 3" descr="C:\Users\jununez\Downloads\Untitled Diagram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20000" cy="34845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53" name="Picture 5" descr="C:\Users\jununez\Downloads\Untitled Diagram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708357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del </a:t>
            </a:r>
            <a:r>
              <a:rPr lang="en-US" dirty="0" err="1" smtClean="0"/>
              <a:t>Aprendizaje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DO" sz="2800" dirty="0" smtClean="0"/>
              <a:t>Problema: Aprobación de Crédito</a:t>
            </a:r>
            <a:r>
              <a:rPr lang="es-DO" dirty="0" smtClean="0"/>
              <a:t>.</a:t>
            </a:r>
          </a:p>
          <a:p>
            <a:r>
              <a:rPr lang="es-DO" sz="2400" dirty="0" smtClean="0"/>
              <a:t>Cliente: </a:t>
            </a:r>
          </a:p>
          <a:p>
            <a:endParaRPr lang="es-DO" sz="2400" dirty="0" smtClean="0"/>
          </a:p>
          <a:p>
            <a:endParaRPr lang="es-DO" sz="2400" dirty="0" smtClean="0"/>
          </a:p>
          <a:p>
            <a:endParaRPr lang="es-DO" sz="2400" dirty="0" smtClean="0"/>
          </a:p>
          <a:p>
            <a:endParaRPr lang="es-DO" sz="2400" dirty="0" smtClean="0"/>
          </a:p>
          <a:p>
            <a:endParaRPr lang="es-DO" sz="2400" dirty="0" smtClean="0"/>
          </a:p>
          <a:p>
            <a:endParaRPr lang="es-DO" sz="2400" dirty="0" smtClean="0"/>
          </a:p>
          <a:p>
            <a:endParaRPr lang="es-DO" sz="2400" dirty="0" smtClean="0"/>
          </a:p>
          <a:p>
            <a:r>
              <a:rPr lang="es-DO" sz="2400" dirty="0" smtClean="0"/>
              <a:t>Aprobamos el crédito?</a:t>
            </a:r>
            <a:endParaRPr lang="es-DO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819400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años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Sexo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Femenino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40,000 RD$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Años</a:t>
                      </a:r>
                      <a:r>
                        <a:rPr lang="en-US" dirty="0" smtClean="0"/>
                        <a:t> en </a:t>
                      </a:r>
                      <a:r>
                        <a:rPr lang="en-US" dirty="0" err="1" smtClean="0"/>
                        <a:t>su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trabajo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Deuda</a:t>
                      </a:r>
                      <a:r>
                        <a:rPr lang="en-US" dirty="0" smtClean="0"/>
                        <a:t> 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 RD$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del </a:t>
            </a:r>
            <a:r>
              <a:rPr lang="en-US" dirty="0" err="1" smtClean="0"/>
              <a:t>Aprendizaje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DO" sz="2600" dirty="0" smtClean="0"/>
              <a:t>Entrada: x </a:t>
            </a:r>
            <a:r>
              <a:rPr lang="es-DO" sz="2600" i="1" dirty="0" smtClean="0"/>
              <a:t>(Aplicación del Cliente)</a:t>
            </a:r>
          </a:p>
          <a:p>
            <a:r>
              <a:rPr lang="es-DO" sz="2600" dirty="0" smtClean="0"/>
              <a:t>Salida: y </a:t>
            </a:r>
            <a:r>
              <a:rPr lang="es-DO" sz="2600" i="1" dirty="0" smtClean="0"/>
              <a:t>(Aprobación / Negación Crédito)</a:t>
            </a:r>
          </a:p>
          <a:p>
            <a:r>
              <a:rPr lang="es-DO" sz="2600" dirty="0" smtClean="0"/>
              <a:t>Función ideal: </a:t>
            </a:r>
            <a:r>
              <a:rPr lang="es-DO" sz="2600" i="1" dirty="0" smtClean="0"/>
              <a:t>f : X → Y (Formula Ideal de Aprobación)</a:t>
            </a:r>
          </a:p>
          <a:p>
            <a:r>
              <a:rPr lang="es-DO" sz="2600" i="1" dirty="0" smtClean="0"/>
              <a:t>Datos: </a:t>
            </a:r>
            <a:r>
              <a:rPr lang="es-DO" sz="2600" dirty="0" smtClean="0"/>
              <a:t>(x</a:t>
            </a:r>
            <a:r>
              <a:rPr lang="es-DO" sz="1400" dirty="0" smtClean="0"/>
              <a:t>1</a:t>
            </a:r>
            <a:r>
              <a:rPr lang="es-DO" sz="2000" dirty="0" smtClean="0"/>
              <a:t>,</a:t>
            </a:r>
            <a:r>
              <a:rPr lang="es-DO" sz="2600" dirty="0" smtClean="0"/>
              <a:t>y</a:t>
            </a:r>
            <a:r>
              <a:rPr lang="es-DO" sz="1600" dirty="0" smtClean="0"/>
              <a:t>1</a:t>
            </a:r>
            <a:r>
              <a:rPr lang="es-DO" sz="2600" dirty="0" smtClean="0"/>
              <a:t>),</a:t>
            </a:r>
            <a:r>
              <a:rPr lang="es-DO" sz="2600" dirty="0" smtClean="0"/>
              <a:t> (x</a:t>
            </a:r>
            <a:r>
              <a:rPr lang="es-DO" sz="1400" dirty="0" smtClean="0"/>
              <a:t>2</a:t>
            </a:r>
            <a:r>
              <a:rPr lang="es-DO" sz="2000" dirty="0" smtClean="0"/>
              <a:t>,</a:t>
            </a:r>
            <a:r>
              <a:rPr lang="es-DO" sz="2600" dirty="0" smtClean="0"/>
              <a:t>y</a:t>
            </a:r>
            <a:r>
              <a:rPr lang="es-DO" sz="1600" dirty="0" smtClean="0"/>
              <a:t>2</a:t>
            </a:r>
            <a:r>
              <a:rPr lang="es-DO" sz="2600" dirty="0" smtClean="0"/>
              <a:t>),…, (</a:t>
            </a:r>
            <a:r>
              <a:rPr lang="es-DO" sz="2600" dirty="0" err="1" smtClean="0"/>
              <a:t>x</a:t>
            </a:r>
            <a:r>
              <a:rPr lang="es-DO" sz="1400" dirty="0" err="1" smtClean="0"/>
              <a:t>n</a:t>
            </a:r>
            <a:r>
              <a:rPr lang="es-DO" sz="2000" dirty="0" err="1" smtClean="0"/>
              <a:t>,</a:t>
            </a:r>
            <a:r>
              <a:rPr lang="es-DO" sz="2600" dirty="0" err="1" smtClean="0"/>
              <a:t>y</a:t>
            </a:r>
            <a:r>
              <a:rPr lang="es-DO" sz="1600" dirty="0" err="1" smtClean="0"/>
              <a:t>n</a:t>
            </a:r>
            <a:r>
              <a:rPr lang="es-DO" sz="2600" dirty="0" smtClean="0"/>
              <a:t>) </a:t>
            </a:r>
            <a:r>
              <a:rPr lang="es-DO" sz="2600" i="1" dirty="0" smtClean="0"/>
              <a:t>(Histórico)</a:t>
            </a:r>
          </a:p>
          <a:p>
            <a:endParaRPr lang="es-DO" sz="2600" i="1" dirty="0" smtClean="0"/>
          </a:p>
          <a:p>
            <a:endParaRPr lang="es-DO" sz="2600" i="1" dirty="0" smtClean="0"/>
          </a:p>
          <a:p>
            <a:r>
              <a:rPr lang="es-DO" sz="2600" i="1" dirty="0" smtClean="0"/>
              <a:t>Hipótesis: </a:t>
            </a:r>
            <a:r>
              <a:rPr lang="es-DO" sz="2800" i="1" dirty="0" smtClean="0"/>
              <a:t>g : X → Y (Formula inicial a usar)</a:t>
            </a:r>
            <a:endParaRPr lang="es-DO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5638800" cy="473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Perceptrón</a:t>
            </a:r>
            <a:r>
              <a:rPr lang="en-US" dirty="0" smtClean="0"/>
              <a:t>: </a:t>
            </a:r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entrada</a:t>
            </a:r>
            <a:r>
              <a:rPr lang="en-US" sz="2800" dirty="0" smtClean="0"/>
              <a:t> </a:t>
            </a:r>
            <a:r>
              <a:rPr lang="en-US" sz="2800" b="1" dirty="0" smtClean="0"/>
              <a:t>x </a:t>
            </a:r>
            <a:r>
              <a:rPr lang="en-US" sz="2800" dirty="0" smtClean="0"/>
              <a:t>= (</a:t>
            </a:r>
            <a:r>
              <a:rPr lang="en-US" sz="2800" i="1" dirty="0" smtClean="0"/>
              <a:t>x</a:t>
            </a:r>
            <a:r>
              <a:rPr lang="en-US" sz="1400" i="1" dirty="0" smtClean="0"/>
              <a:t>1</a:t>
            </a:r>
            <a:r>
              <a:rPr lang="en-US" sz="2000" i="1" dirty="0" smtClean="0"/>
              <a:t>,…., </a:t>
            </a:r>
            <a:r>
              <a:rPr lang="en-US" sz="2800" i="1" dirty="0" err="1" smtClean="0"/>
              <a:t>x</a:t>
            </a:r>
            <a:r>
              <a:rPr lang="en-US" sz="1400" i="1" dirty="0" err="1" smtClean="0"/>
              <a:t>d</a:t>
            </a:r>
            <a:r>
              <a:rPr lang="en-US" sz="2000" dirty="0" smtClean="0"/>
              <a:t>) ‘</a:t>
            </a:r>
            <a:r>
              <a:rPr lang="en-US" sz="2000" dirty="0" err="1" smtClean="0"/>
              <a:t>caracteristicas</a:t>
            </a:r>
            <a:r>
              <a:rPr lang="en-US" sz="2000" dirty="0" smtClean="0"/>
              <a:t> de un </a:t>
            </a:r>
            <a:r>
              <a:rPr lang="en-US" sz="2000" dirty="0" err="1" smtClean="0"/>
              <a:t>cliente</a:t>
            </a:r>
            <a:r>
              <a:rPr lang="en-US" sz="2000" dirty="0" smtClean="0"/>
              <a:t>’</a:t>
            </a:r>
          </a:p>
          <a:p>
            <a:pPr lvl="1">
              <a:buNone/>
            </a:pPr>
            <a:r>
              <a:rPr lang="en-US" sz="2000" dirty="0" err="1" smtClean="0"/>
              <a:t>Aprobamos</a:t>
            </a:r>
            <a:r>
              <a:rPr lang="en-US" sz="2000" dirty="0" smtClean="0"/>
              <a:t> el </a:t>
            </a:r>
            <a:r>
              <a:rPr lang="en-US" sz="2000" dirty="0" err="1" smtClean="0"/>
              <a:t>credito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 err="1" smtClean="0"/>
              <a:t>Negamos</a:t>
            </a:r>
            <a:r>
              <a:rPr lang="en-US" sz="2000" dirty="0" smtClean="0"/>
              <a:t> el </a:t>
            </a:r>
            <a:r>
              <a:rPr lang="en-US" sz="2000" dirty="0" err="1" smtClean="0"/>
              <a:t>crédito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 err="1" smtClean="0"/>
              <a:t>Esta</a:t>
            </a:r>
            <a:r>
              <a:rPr lang="en-US" sz="2000" dirty="0" smtClean="0"/>
              <a:t> formula lineal </a:t>
            </a:r>
            <a:r>
              <a:rPr lang="en-US" sz="2000" i="1" dirty="0" smtClean="0"/>
              <a:t>h ∈ H </a:t>
            </a:r>
            <a:r>
              <a:rPr lang="en-US" sz="2000" dirty="0" err="1" smtClean="0"/>
              <a:t>puede</a:t>
            </a:r>
            <a:r>
              <a:rPr lang="en-US" sz="2000" dirty="0" smtClean="0"/>
              <a:t> ser </a:t>
            </a:r>
            <a:r>
              <a:rPr lang="en-US" sz="2000" dirty="0" err="1" smtClean="0"/>
              <a:t>escrita</a:t>
            </a:r>
            <a:r>
              <a:rPr lang="en-US" sz="2000" dirty="0" smtClean="0"/>
              <a:t> de 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manera</a:t>
            </a:r>
            <a:r>
              <a:rPr lang="en-US" sz="2000" dirty="0" smtClean="0"/>
              <a:t>: </a:t>
            </a:r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90800"/>
            <a:ext cx="16478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114800"/>
            <a:ext cx="1771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486400"/>
            <a:ext cx="3657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934200" cy="5674157"/>
          </a:xfrm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867400"/>
            <a:ext cx="481519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AutoShape 8" descr="data:image/png;base64,iVBORw0KGgoAAAANSUhEUgAAA2sAAALMCAYAAAB62ypyAAAABHNCSVQICAgIfAhkiAAAAAlwSFlzAAAXEQAAFxEByibzPwAAIABJREFUeJzs3XmcFOWdP/BPVfdMw/Scxhnua9QkBkTE7KBrTBR+MSFi3E1I5BW8MP6czUpeSDgUITIaBGJwkRXzymg2JC4x/jTJZg/djSeIR4RdlUnQJBtmhmGQSxjmZHqmu+r3R033dPdUdVd1192f9z9Kd0131dN1PN/n+D6CLMsyiIiIiIiIyFVEp3eAiIiIiIiIRmKwRkRERERE5EIM1oiIiIiIiFyIwRoREREREZELMVgjIiIiIiJyIQZrRERERERELsRgjYiIiIiIyIUYrBEREREREbkQgzUiIiIiIiIXYrBGRERERETkQgzWiIiIiIiIXIjBGhERERERkQsxWCMiIiIiInKhoNM7QJmdPNntyPdWV5c5+v2FgGVsPZax9VjG1mMZW49lbA8nyjn+nURexZ41IiIiIiIiF2KwRkRERERE5EIM1oiIiIiIiFyIwRoREREREZELMVgjIiIiIiJyIQZrRERERERELsRgjYiIiIiIyIUYrBEREREREbkQgzUiIiIiIiIXYrBGRERERETkQgzWiIiIiIiIXIjBGhERERERkQsxWCMiIiIiInIhBmtEREREREQuxGCNiIiIiIjIhRisERERERERuRCDNSIiIiIiIhdisEZERERERORCvgnW7rrrLnz2s59Vfa+jowMbNmzAvHnzMHPmTHzxi1/EE088gWg0qrr9O++8g9tuuw1z5szB7Nmzccstt2Dv3r2q20ajUfzsZz/DggULcPHFF+PKK69EQ0MDOjo6TDs2IiIi35Eka7cnIvIBXwRr27dvx3/+53+qvtfV1YWbbroJO3fuxPTp03HzzTdj9OjR2LJlC77zne+M2H737t246aab8MEHH+C6667D9ddfj/fffx+33HILXnrppZRtZVnGmjVrsHHjRoTDYdx8882YPn06fvGLX+CGG27AmTNnLDleIl9gRY2oYIktzSi7YwnE1hZ927e2KNu3NFu8Z0RE7uLpYC0SiWDdunV49NFHNbd57LHH8L//+7+477778I//+I9YuXIlfvnLX+Kaa67Bb3/7W7zwwguJbQcGBrB27VqUlpbi17/+NdatW4f169fjV7/6FcrLy9HQ0ICzZ88mtn/llVfwb//2b/jSl76Ep59+GitWrMCPfvQjrFmzBocOHcL27dstPX4ir2JFjahwiS3NKFt5FwKHWlG28q6s9wGxtSV1e94HiKiAeDZYe+WVVzB//nw8++yz+NznPqe6TX9/P5555hmMGzcOixYtSrweCASwevVqAMDTTz+deP3555/HyZMnsWjRIowbNy7x+uTJk7F48WKcPHkypXftySefBAAsW7YMgiAkXr/55psxYcIE/PrXv0YkEjHngIl8ghU1ogImSQg/eD+Erk4AgNB5JuN9IH79C53KSBWhqxPhB+9nTzsRFQzPBmu//OUv0dvbi/Xr16OxsVF1m6amJvT19aGurg6imHqokyZNwsSJE7Fv3z7EYjEAwNtvvw0AuOyyy0Z81uWXXw4A+N3vfgcAGBwcxP/8z/9g3LhxmDp1asq2oihizpw56O3txe9///u8jpPIV1hRIypsoojedQ2QKyoTL2ndB9KvfwCQKyrRu64BED1bfSEiMsSzd7tbbrkFL7/8Mr7xjW+k9Gola21tBaD0jKmZNGkSBgYG0N7eDgBoaVEeFFOmTFHdFgCam5VW/SNHjmBwcDDjZyd/JhGBFTWv4zxDMoE0dRq6tzyS8T6gdf13b3kE0tRptu8zEZFTgk7vQK7mzJmTdZt4go/KykrV98vKygAoSUiSt6+oqBixbWlpKQCgu7s7p8/OVXV1WV5/ny+nv78QFFwZV88EdvwYqK8H4llTe7vwsXtXAI2NQG0t0NwM3LsC6O0CgkOBWVUV0NiIj9XWGv/KQitjKxw8CKxZA2zerPxGaUaUcXMzcM89wKZNwHnn2bST/uar8zjTfWD1auChh0y7/g3tlp/K2MVYzkT6+bp5emBgAABQXFys+n789fi8ssHBQc3ttbYtKirS9dlElKS2VgnMqqqGX+voUCpuL76YWoEDEhU1tSCBbHDwoPKbNDcP/zeT5O3q65W/J0qndR9Ys4bXPxHREM/2rOkxatQoAMOBVbp4MBcOh0dsnx6ExbctKSkBAIRCIV2fHd8+VydPduf197mKt3o59f2FoODLuKwa4saHU4c6nTwFrLo7ZTO5ohLdGx+GVFYNGCyrgi9jM0gSyr6zCoGPTiv/PnkK8pLbE8PR0st4xPC1j04j9p1V6H58B4ev5sjX57HafSBJPte/EbrLWJKMncdGt/c5J85l9uKR1/n6DhIfzqg1FDE+pDE+xDG+ffz1ZD09PQCGhzfGhz+qbZv8enx7IhpJbe5KMs5RcVB8vpneeYaSxHmGlBNp6jT0LV2m+l7f0mWuuf655AgROcHXT8/aoSETbW1tqu+3tbWhpKQE48ePz7p9/LXzhuZeTJgwAaFQSPOzDx8+DAA4//zz8zgCIg8ymFRCmjzFExW1QpJeKc2UEALNzUBzM8oXfx1lS+9gQggyTGxtQcn2barvlWzfNqJRwBCTktzYsuRIfF/17rPR7YnIk3wdrM2YMQPhcBh79+6FlHYzO3z4MI4cOYJZs2YhEAgAAOrq6gAMp+dP9tZbbwEALr30UgDKWm2XXnop2tvbE4FZnCRJePvtt1FSUoILL7zQ9OMihzEjnqZcWp7LF38dJVs2qb4/oqJGltOqlGoFbLj5ZmDhQhS9/RaC7x+AMDRPl4Ea6aHWG5ssuRfXsZ4tG5YciR9b8PXXdB1j/NgS27P3jsi3fB2shUIhLFiwAO3t7YkFrAEgFovhoYceAgAsXrw48fq8efNQWVmJnTt3pgRgbW1teOqpp1BdXY0vfOELidcXLlwIAHjooYcSa7UBymLZR44cwcKFCzWTm5A3cRiMtpxanu+sH1HJT5atUkQmy1IpTQ/YhEgEaGoC/vQnIBYFYjGIRz+EXFHBQI2y0hw2u3b9yF7cO+tRtrTe2p4tzQ+zdsmRxL3zz39CxW03IfjnP+kKBkdsXwDPGaJCJMiyLDu9E2b4xCc+gTFjxuC1115Lef306dNYuHAhjhw5gquvvhrnn38+3nzzTRw4cADz58/H1q1bU9Zpe/7557FixQqUlZXh2muvBQA899xz6OnpwaOPPop58+alfP7f/d3f4dVXX8X06dPx13/91/jLX/6CV199FbW1tfjFL36hmdpfLyYYcY/4A1Xo6tTVa5D80JbLhyqv04azmfmqjCUJZXcsQeBQa+KlTGUUD9SCHxxQKvkAUBxC9OJZ6Ft6F0q2bzNlOJ2vytgmeta3EltbULa0HsH3D0CUlIYqSZaBQBDRT01H9/ZGBmom8uN5nO08S3lflpV7SywGaeIkyKFQ9vtL2mfHpkzNmORGTxkb2meV91XF752tLcoxDkSAQBDSxEmQasaM+NvEd5w4jkD7YeX+WRxCbMpUxKZOGz5GlyZCYYIRIuMCDQ0NDU7vhBm2b9+O0tJSLFmyJOX10aNHY/78+eju7sbevXuxb98+lJSU4Pbbb8fKlSsRDKYmxLzgggtwySWXoKWlBXv27MHBgwdx4YUXYuPGjbjyyitHfO8111yDoqIi/P73v8eePXvQ39+P6667Dps3b8Y555yT93H19Q3k/Rm5CIdDjn6/60gSSlcvh3jiOABAiPSj+LVdGKy7DHJl1YjNRwyDiUQQbNqPgQXXA0ONA74qY0FAdOYsFL+2C0KkX3lJo4xUA7VAENELP4XuRx5DbNZsDNZdpuuzsvFVGdtErqzKWv7CmTMY9atnIZ46mWjskocqmL1r1yM2a7aTh+A7fjuP9QQ1qedhBPLoEohdXRC6uoBwGIhGte8vKp/ds2Ez5CrtZ7KeMs50bUg1Y1C64X7jjUyJe+duyKIIsacHiEUh9PQAgQCK33g9cYyqgVogCGnCRMgfOzdxjGJLM0pXL0d05ixd90uxtQWlq5YjetHFkKv0319z4cS5HP9OIq/yTc+aX7FnzT30tprq3c6PZayr5VktUFPpjcmplTqNH8vYLlrl37d0GUp+sDnxG4qCAAQCiE7I3uNBufHVeZxLL3z8PIxElCAlEEBsylRAEPLv2RpipIyzzbMz8r0jPjM9EBvqYetdvhLhrVs030+UgckjQMzGnjUi43zTs+ZX7FlzDz09DkYqC34s46wtz99rQPD9PwDRofUJMwyb0/qsYNN7KT2UmfixjO2i+Vu+9AKCzX9JBNtCMAhMmYJYUfHwNjn0gpI2X53HgoDoRRejePdQj1mWgCLlPIxGIY0ZC6n6XAgxJVlH3j1bQ4yUsdq1kfJ+Dg0Wic9843XIgUBqD1ssitFP/xwYHEDg6FHNQM2KESBmY88akXEM1lyOwZq7mDkMxq9lrFlGe3YPD2fq6QbEQNb5TemfJZdXKEN9dA4x9msZ22XEbxnv2UjqFRUungls2oTY3v/Oe9gqqfPbeSxXVWGwbg6CTfvRs2Fz1qAmfh4Gm95Dz+YtGLj2yxr3l+HAyWjAZLSM5coqSDVjULxn94j3+lbendNQYO2ArXv4v7KkPafN6HD0HIaL5ovBGpFxHAbpchwG6U5mDIPxexlnKiO5OAS5vBw9m36gqzIltrYgvKEBvWvXGxqi4/cytkvRrlcQvu/e1EANQOz8j6PoN78Gamtxal9T3sNWSZ1vz+M8kmBkvL8YPe8kCdVjKgDoLGNJgth2yLzvT6M6JDIuQ/KREX9vZiIUk3AYJJFxvk7dT2QVtTWnkrGSqpSR5mLXq+5B18+f0V0+0lCWMyvnUpA6sbUFJT/YrFpplEeNTvwz08LZXHqBVBnNPpi0fcb7y9Jl+ueKDS3HgmZ9ae/ja0OmLwCfLN/zPnFsoRCkmprU92pqIIdCGY8x07VYtOsVNqoQeQyDNaIcmVVZ8CuxtQUl27epvleyfRvEtkMGP5C3K7uJrS0oW7EMwT//cUSgFps4CcJABKivT1R0tSqJ4Q0NBbU4PFkv6/1FR6CUvDZk8nmc6TvV1obUXBsux4AtcWyRCMQTJ1LfO3ECQiSS9Rg1r8UHc5/XR0TOYO2HKEdmVBb8KtswUfa4uF/iN+zqRGzceCAQUIK08z+O6IXTgdDQPJCODqC+XnPhbLm8Ar1r1zPYJtOYcn9JWwA+/TxW/c7kTLZpC8APXjXXlJ7ljEMgASUDa/thiCeOZ/1sjgAh8gc+PYlywGBEm9Z8CDNbnslaI37DUAjRC2dgcM7l6PqnJ9H9WGNqBbCjI+W3jFcSY1OmWp4KnAqLafcXUUTvuoaM53HKd6otOfKJT6J7y7ZEsJPvUGDN9P3jxgOhUcp/A0HDARtHgBB5G4M1IoMYjGjLNHHdrJZnspbmb/hYY2KeoZ5KKecZktnMvr/oOY9VhwJnWHIk16HAGddZmzgZnTt2Qpo4GbGJkwwFbBwBQuR9TN3vckzd7y6ZKguxWbOzrsOWzG9lrCfDmJ616szktzK2nCShdNVyiMePJV5K+Q2T1l6K/5Ylb74G9PdDkuSR6+BZtFZToeF5bN39Res8TlmOpavT0iVHsi2I3b3lEcRmXqy9DlsggOI3XteVnj+ZE0tsMHU/kXHsWSPSSU9loWAz4kkSwhsadE1cZxIKFxNFpYe4XEljnm1OizR1GtDYCFQpFT3OT4Pxc5jnfHYW31/Sz+PE3yQn40gaCpwpUEvfj6xDgePHdqYDgaMfai94nXxsNWNSe9iOfgjhTEfKMXIECJF/FPATlcgABiOZ5VDJZxIKd5Km1aZWMrPNaamtBRobOT8Nw2ng9VZ8xdYWZfsWfWnjC5Yd95eh8zhjMo6kocB66BoKHD+2ikolkU9oVMZ11EYEbENz2eKBGESRw9GJfIbDIF2OwyBdQhAQvehiFO/eBSESyVpZ0DMMxm9lLFdVYbBuDoJN+9GzYXPWCk28jIJN7ynbW1DJ91sZ20WuqsLAgushV6kP20oWDoeAqip0zP2i5jCvQhBPAy+eOK5raFm8Qi0eP4bi3bswWDcHcpX69jyPrb+/xM/j7tJKFO/ZPeL9vpV3IzZrtvGhvTq2Txzb+39Az/rvIXC4LeMxJo7tQNr202pdORw9GYdBEhknyLIsO70TpO3kyW5Hvre6uszR73crsaUZ4QfvR++6Bl2tq2JrC8IbGtC75ruQzjs/5b2MZSxJ3u1lMrrvFh4rz2PrsYwBSBLK7liirNc1JFODjlqFOjZlKrof36F6LbCMk1h0f6muLgOamzGw5HbVOV62pLmP76veY0zf3uLz0AxOnMvx7yTyKo/WBomcIU2rVYa1GBgG03vvfQhv+l7hDI0y+pD3alBKFKeSBl5raJnmXKJ1DbwW9LDq/tLcDNTXO7scS3xf9e5z+vYcjk7kS7wiiYwy8CATW5pRtmo5AodadT3o4xW5xPZeDdiICozuNPBZhqiR/cTWFqC+XlkYe4hXk3EYnXPKNRGJ3I/DIF2OwyA9LMuQlPQydmJIit/xPLYeyziVVkDWt3QZSrZvyylQYxlbJ/57Ffd2AQAGo1LK7+LZANtFw9GTcRgkkXGsARJZhUOjiAqOZjbY5DTw8EiF3+d8vRwLh6MT+QavTrJPAa4/lOlBj2ZliKNnW26JSJXadZ+M17cLqCzHgqoqLsdCRK7DYI1sUcjrD2k96FFfD7z4IgM1Ih+Spk5D39Jlqu/1LV3G69tpack4UFUFNGovds1kHETkFN5lyHLx9YcKOcmGakt7RwewZg0DNSIfEltbULJ9m+p7Jdu3uXsIXYFITsaBxkZlYexM2zMZBxE5gMEaWUuSlLkaXZ0Aso/1Tx8SKHR1Ivzg/b4YasKhUUSFQW1oczJPzHkqEPHlWLIFaontp05Tlm9hoEZENmGwRtZiko0UHBpF5G+a9zEPpoEvGEzGQUQuxjsOWc629Yc8kMCEQ6OI/CvTfWzwqrnezCpIRESOYrBGtsgUsBXteiXvQM0LCUw4NIrIv3ydBp6IiBzDYI1sY9X6Q15IYKIaqFVVAZs2seJG5HUqaeC17mNMA09EREYwWCNbmZ5kwwMJTLRa3NHYCHz+82xpJ/K6tDTw2e5jTANPRER68clAtjM1yYbLE5hkGhoVzz7GoVFE3pecBl5PgxPTwBMRkR4M1sh2ZifZsC2BiVEcGkVUUOJp4PXeU5gGnoiIsmGwRrayKsmG1QlMcsKhUUSFh2ngiYjIRHxKkG1GBGqybGz9oSw9TFYlMMlHzkOjJk8xNjSKvW9EREREvsNgjWwxIlCLRCB+eAS9y1fqWn9Ib6p90xOYmMDo0CjIsvJfQdC1uRPLEBARERGR9RiskeXUArXAsaOQz61GeOsWiK0tGYcxBt/YYyjVvqkJTMyic6hTYhmCtkOuXYaAiIiIiOzBYI2slZ5kQ5YhfnQS0thxkEOhlB401YDtxHGU/99bIZzpUP6tI9W+2QlMbOOBZQiIiIiIyD4M1sha6Uk2KqvQ9cRPIdWMSWyiGbAl9cDFhwRmS7VvVQITW7h8GQIiIiIishdrdWS59CQb0SuuzDhHTZo6Db3LV6b0wAHZ55tpBjB6E5i4gGuXISAiIoXR0Qsc7UBEeWCwRrZIT7KRLdV+eOsWSOMn5B2odW95RFcCEzdx5TIERESkzCu+Y4nuZwcTQBFRvhiskX3ShudlTbWfNPQx10BNT3DopYDNyWUIiIgKWSIBVDyhExNAEZENGKyRo/JOtZ+ewCTD32gGQBsaXDlMxY3LEBARFSQmgCIihzBYI8fllWo/PYFJlgAmPQCSyyvQu3a9a5NyuHIZAiIiJzkxZ4wJoIjIIbxrkOPyTbWfnsAkWwATD9gS20+rzXnfrebZZQiIiCzg5JwxJoAiIicwWCNHmZVqPz2BSTbS1GnK9i4P1Dy7DAERkcncMGeMCaCIyG4M1sgxpqfaNzq8xMj2Ng+78cMyBEREpnHRnDEmgCIiOzFYI0d4KdW+3cNuvFQ2RES2cNmcMSaAIiK7MFgj23kp1b7dw268VDZERHZy25wxJoAiIjswWCN7eSnVvt3DbrxUNkREDnDTnDEmgCIiOzBYI3t5KdW+3cNuvFQ2REQOccOcMSaAIiK7sFZHtvNSqn27h914qWzIBk6sJ0XkAU7OGWMCKCKyE4M1coSXUu3bPezGS2VD1nFyPSki01nQ8ODEnDEmgCIiuzFYI+dYmWrfZLYPu/FQ2ZD53LCeFJFZrGp4sHvOGBNAEZETWMMj0ompmskWLlpPiihfVjU82D5njAmgiMghDNaIDPBlqmbOi3IXl60nRZQzixoeHJkzxgRQROQQ3jWIDPBbqmbOi3Int60nRZQTCxoenJwzppkASqMBSzMBFBu8iMgABmtEOvktVTPnRbmbm9aTIsqVmQ0Pbpgzlp4AKluDV3oCKDZ4EZFRDNaIdPBdqmbOi/IEN6wnRZQvUxoe3DRnbKinT3eDV3x7NngRUQ4YrBFl4ctUzZwX5RlMbEN+kHfDg9vmjLHBi4hsUjA1ra6uLnz/+9/H3LlzcdFFF+Hzn/88fvCDH6Cjo2PEth0dHdiwYQPmzZuHmTNn4otf/CKeeOIJRKNR1c9+5513cNttt2HOnDmYPXs2brnlFuzdu9fqQyIbuGHYjVU4L8o7fJnYhgpOvg0PmnPGsnzfiDljZrC6wYuJn4hoSEEEa2fOnMENN9yAn/zkJyguLsYNN9yAiy66CD/72c9www034MMPP0xs29XVhZtuugk7d+7E9OnTcfPNN2P06NHYsmULvvOd74z47N27d+Omm27CBx98gOuuuw7XX3893n//fdxyyy146aWX7DxMMpubht1YhPOivMFviW2ocOXb8JA+Z0zP9yXPGTOTVQ1eTPxERMkEWZZlp3fCauvWrcOzzz6La665Bg8//DCKi4sBKD1iN910E6644go8/vjjAIBNmzbhpz/9KdavX49vfOMbAIBYLIa77roLL7zwAh599FFcc801AICBgQHMnTsXg4OD+M1vfoNx48YBANra2vC1r30NRUVFePHFFzF69Oic9/3kye58Dj1n1dVljn6/W8TnJAhdnboCleQHs1xekbE1101lnC15CuDNQM1NZZwrt/82fihjt/NTGWc6n716HmsFZH1Ll6Fk+zbjgZpFzxw3cOJcjn8nkVf5vmctFovh+eefR1FREe6///5EoAYAs2fPxpe//GXs3r0bf/7zn9Hf349nnnkG48aNw6JFixLbBQIBrF69GgDw9NNPJ15//vnncfLkSSxatCgRqAHA5MmTsXjxYpw8eZK9ax7nqmE3FuK8KHfyXWIbKmh+y6gbZ1oiIM6DIyIVvg/WTp06hd7eXkyZMgXnnHPOiPc/9alPAQD27duHpqYm9PX1oa6uDmLaOPJJkyZh4sSJ2LdvH2KxGADg7bffBgBcdtllIz738ssvBwD87ne/M/V4yH5uGnZjpYzDk/7+28YCNVYW8ubLxDZUsPze8GBKgxcTPxGRCt9f0fGetIGBAdX3u7uVrvj29na0trYCUHrG1EyaNAkDAwNob28HALS0KDfPKVOmqG4LAM3NHEPuC0Yffm55WBoImpR5UY+MfCMSQdnSegTf2KP7czh/Ij9+TmxDhadQGh7MSARka+InJjEh8oSg0ztgtcrKSkyZMgVtbW34wx/+gBkzZiTekyQJL7/8MgAlaDtz5kzib9SUlSnjnru6ugAgsX1FRcWIbUtLSxOfmw+nx1o7/f2FwLIyPngQWLMG2LwZqM3Sy9fcDCz/e+D994EJE4BQSHk9EgGOHAZiMVR98ybgV78Crroq8+fcuwLo6MCoe1cAjY3AeeeZdki58tR5LEnAnRuA3i4gOBT0V1UBjY34WPrvWD0T2PFjoL4eiGe27e3Cx36wAXj6aVsbDTxVxh7lyTKO3xMync9a53H8HpLt/mWivMq4uRl4fPvwcSapfHw7cOlF+o4lU3msXg089JC++0MmRp4P8WO75x5g0yZT7umePJeJHOKS5n9r3XHHHZBlGd/+9rfxyiuvoKenB4cOHcLdd9+d6PmSZTnR+5Y8ry1Z/PVIJAIAGBwc1Nw+fVsiWx08qDzom5uH/6uluRm4+WagqUkJzg4dAkaNAh58EDhxAhga9ov+fuCrXwV27dL+nOTKxZkzSmWArbHGiKJSIYo3Gg1VxDQrVLW1yvtVVcq/KyuVv3dL765fsBfCOElSKvjJS+Ronc/p5zGg/N0993ijLNPvf+k6OrLfi5NplceaNfrKMxMjzwcgdbv6euXvicg2vu9ZA4CFCxfi2LFj+OEPf4hvfetbidenTZuGhoYGrF69GqNHj8aoUaMADAdh6eLBXDgcBoCU7YuKilS3LSkpyWvfmQ3SvywrY0lC2XdWIfDRaeXfJ09BXnK76hAZsbVFGeL4/gEgNrSOoAwMjgqja9ZlCDbuQMWSG4FIv/Le2bPA334FnTt2InrFlamfozYsZ9U6SKd6zT0+Azx7HpfXQNz4MMIP3o/edQ2QyqqBTMdQVq1sv6EBvWvXQyqvyby9iTxbxgaILc3Dv4WOYWZia8vwb2HC3FUvl7G4cm1qdsOND2ufz0PncUp2w5VrbbmH2JINMsO9WFVaeaTLWp5qDDwfVI/to9OIfWcVuh/fkVODELNBEhlXME2vS5cuxW9/+1vcd999WLFiBX70ox/h3//93xNDG6urqxPDGePDHNPFhzTGhzjGt1cb6tjT0wNgeOgkkW10TlJXDdQCQUQvnI6eTT8ARBHRK65E546dQGjU8OdH+lGx5MbEHDYunG2NQkls43bxVOqBQ6265lHFr4fE9gU+d9PvGXWtno9nxjy41B1mEhMirymoq23SpElYvHgx7rjjDlx99dUoKirC/v37AQAXXHABaoeGEbS1tan+fVtbG0pKSjB+/HgAyLh9/LXzXDBfhwpP1knqkoTSNatUA7XuxxpTKgBaAVv5/70VRa/OGY76AAAgAElEQVS+7J5AzY/D1Lya2MYvmErdFH5teLAjEZCS+Gmb6nsl27fllITF1iQmRJS3gniyr169GnV1dSN6zCRJwn/913+hpKQEdXV1mDFjBsLhMPbu3Qsp7eF6+PBhHDlyBLNmzUIgEAAA1NXVAVBPz//WW28BAC699FIrDokoq0wP5KLXdkHo6gIgK29oBGpxIwK2QADyudUIb3zAFQ9zsaVZyUCps+LCjJWkC3shzOO3hgdJQnhDg677n+Y6bBsaMgbyVq5Ll/H5sOsVBmpELuLyu6E5zj//fHR2dmLnzp0pr//whz9Ea2srbrrpJpSWliIUCmHBggVob2/Hk08+mdguFovhoYceAgAsXrw48fq8efNQWVmJnTt34vDhw4nX29ra8NRTT6G6uhpf+MIXLD46Im0ZF2sdiCA2cTJQHMoYqMXFAzY5XApp4mTI8YyRQxwN1DhMjSzCXghSJYrKGnHlynSIbL93+nkkl1egd+16zaDUjnXpTFvMm4gsJciyLDu9E1Y7e/YsvvKVr6C5uRlz585FbW0t9u/fj3379qGurg6PP/44Ro8eDQA4ffo0Fi5ciCNHjuDqq6/G+eefjzfffBMHDhzA/PnzsXXrVgiCkPjs559/HitWrEBZWRmuvfZaAMBzzz2Hnp4ePProo5g3b15e+84EI/5lZxlnaqGVyyvQ/fA23Q/ioldfRnjjAyNe7127HoNXzc17Xw2RJJTdsQSBQ62Jl5IrFullrFYOsSlTc54sT4Vzr9CdRALmV24LpYydlGsZW5F8Jlvwb3bjQMbngw/OZSYYIa8LNDQ0NDi9E1YrKirCl770JfT29uKdd97B3r17UVxcjNtuuw3r1q1LBGoAMHr0aMyfPx/d3d3Yu3cv9u3bh5KSEtx+++1YuXIlgsHUBJoXXHABLrnkErS0tGDPnj04ePAgLrzwQmzcuBFXXnll+q4Y1tenvpi31cLhkKPfXwjsLGO5sgpSzRgU79k94r2+lfcgNmu2rs8RW1tQ+uD9EOLZIZMUNe3HYN1lkCurVP7SIoKA6MxZKH5tV2KfhEg/il/bhcG6y1AyYQwApYy1Kjg9GzZDrjrHvn3OhSQBSY1Epm+fh0K5V8iVVRisu2zkubZnd8r1YEUvRKGUsZNyLWO5qgoDC67XfQ+RK4e2P0d9ez2BmOa5OHTfM3oPzvx8uFv380EPJ87l+HcSeVVB9Kx5GXvW/Ms1PWs6K5fZ5k8Y+SyzaVVwinf8GKitxal9TZ4dpuZ02vhsCu1eYWcvRFyhlbETXFHGWUYKpDNrpAB71ojcjeN+iHzOjEnqdsyfyIfW3AvU1wMvvujpQE11Pp5GUgLN+XgFno3QTKanUieKs3genOpXWpjEhIjMwWCNyMfMCLKsXkfILGoBGzo6gDVrPBmoaaWND77+mmrmS6208YlMmUykYgorUqkTxdm5Lp3bG+GISMFgjdzNj2tn2SSvIGuoHHWvI/SDra54uKsGbEk8E6gB6mnjTxxHxW03IfjnP+nKRnh2ye0oW7WcmS9NklMvBO9hZJAd69J5pRGOiBiskYtx7azc5bVY6531KF/8dYjNB3WtIyS2tihzqu5aYXgdISv4aZhaym8kywgc/RCI9ENsPwzxxHGlp+2NPeqt48tXIrx1CxdoNkkuvRCm38MY+BUOC9els2MxbyIyD4M1ciWunZWHfBZrjUQQ/OAPKPrvvShbvRxnb/1mxvkTyeUe3rolJWDLZf6EGfw2TC3xG1VWITZuPBAIArGoErC1t6FiyY0QThxPbK8WqCVe5wLNOcmpF+LOepQtrTfvHnbwIBuvKH82LOZNROYqiNT9XlaQqfslCaWrl0McqoBmS0k8Yq5OJIJg034MLLjetvTlubCsjAUB0YsuRvHuXRAikaxD/xJpoHe/iuDB/wVkCdKEiUA0iqL33kXv8pUItLagZ8Nm1UAtudwDrS3o+d4mBJv2K9vbkI0wWfo+BUTl95ckeWgfc09v7aTEb/TG65ADAYg9PUAsCqGnWwncenogh8OQP3auZqBm1fBPv6eVzymVuiwj2PwXiCdOAOEwEI3mdQ8LH2sH6ushHz2q6/yNf554/BiKd+/CYN0cyFXeOd+d4PfzOEGWleVO9D4fyiswOOfyxLktl5Ury51oLD0wQtoyIkzdT2Qcm1jJfdTm6mgMv9AcmlTgPQg5TVJ/eBsGP12H6KemQw4pDzeh8wzCjzyM3nvvyxioAcPlnphv4XCgBgCoqgI2bfLFUJ5EK3fNGMQmTlJ62OJiUQSOHUX/126wNVDzvVx7IQRB6QUFIB79EJDl3O9hkgSsWQOcGQrkspy/Wolm2BNC8WG5EARdz4d47yxkWdnu3HMhh4p1N4Kyd5fIHOxZc7mC6FlTWcA346Kff6W0Eutp8XYzq8s4l8VaI19ZiMErPqu68G+8NV9Xudvco6m1T4EfPwF8+tM4M+MS0xaQdVJi8do3X4ccDis9bLJSCZdqahA88AfLF2hO5+seiVx7qV/bBSEahTRmLKTqcyHElN8o/bzTey2FP/vXwEsvQeo7q/o5cZ5e+N1hvj6PMTy1QDxxHMWv7cLAF+YjcuMtmudFeu9s9FPTUfzGHogdHXn17rJnjcg4Bmsu5/dgTWxpRunq5YjOnDXixq8WsIldnRj94x9B+ti5CD/ysGcDNcCmMjYaNAlCxkBZqhmD0g33u6rcM1V4S2Z8EgDQW1yiHfx7KGATW1uU8o/0A8FgSsAmnD2rDLkLKj1udv0ufq/kylVVGKybMzy0N0t5xq+fYNN76Nm8BQPXfjnvayk8cSzwmc8g9l8vaJ6/Xm+8cpqvz2OtqQVzLtc3LLe/H6N+9QwQCACCkNfUhHDpKAAM1oiMEGRZlp3eCdJ28mS3I99bXV1m+ffHW/qErs6MlYpEC92J4xDbDwOxKBAIQJo4OTFcz4uVEjvKOB/Z0pQDLih3SULZHUsQONSquk/pZax2TLEpU9H9+A7XD5vV+j2E7i5lqB0ABIKQJk6CHAqhd+16DF411/L9cvt5bBpJMnaOJG2f77UUL+NT+5pUA7K+pctQsn0bA7U8+P081hvMaw7L1TkXNtv3OFHO8e8k8ip3107IvzQW/FWbhyFNnYbe5SshHjuqBGoAEIsl5oKwUmINT6xZJopK6vQMGSuTpR+TbRkr80y5rrmO2u31EE+fHt5wKEukEIl4MvOlq+WRSt2sa0kzO9+D7urtJvfRk4o/U6AVveLKvP6e5yJR7hiskTMMJhEJb90CKTn7VCAIadx4QBA8t3aWl3hhzbKckqkkb29xIpR819rK1NI96tn/B2nsuBHJRpLXYWPA5g5mXUueaEQhV8oUsBXteiWvtdf0/D0R5YZz1lzOz3PWMiYRSZ+HceI4AkePKskUkoZ6AUBR035PzTuK88IciZQ5UmncVO5ayVS0yliuHNpeb/rpHKVP6jc6KT82YQJKH1ifeUhSMAiEwxD6+yHV1Chz12JRCD09QCCA4jdet/R38sJ57Ab5XEvpZZxINLNn94ht+1bejdis2SbueWEolPNY87m7Z7eu5ET5/j0TjBAZx541cpSulroTxxFIzFVLDdSSt2cPgrmyzbNxXbnnMUzNEgaG+gIqk/I7z6B8aT2EMx2JbbTmjkg1Y9C5YyekiZOH0/rHohCPfgjhTIe7fqcCZPa15LeF38le+fbOsneXyF4M1shxGedhqARqUs0YZZ6SD9bO0i3POU9GaQ69K7Ryz0e+6wVWVqFre+Pw/Losk/wTc0ri67CFRiWGCvN3co7Z15LnGlHIlfIdluuFIfJEfsFgjVxBtaUuElEN1Lq3PILBq+ZmnezsF/nOeTL8fRkmiRdSuZsh70n9n/ns8Py6h/4Bo3f8WNecktjHP4HOn/wzpJoxKd8b3tDAxZFtZPa1xEYUMku+vbPs3SWyD+esuZyf56ylS5mHkRyoAZDGjoU0bkJKxVTPnDc301PG+c55ii9EqpeebF5eKnc3zEPJd926xHy8cz6ma4Hm+Hw8acrUlO+VyyuUxZFNnqfnhjJ2IzOvpXA4BDQ3I3jn36t+XmzWbM9ck25VSOdx1t5Zg+uoGfl7zlkjMo49a+QaiZY6WUbg6IfDafoBiKdPo3f5yhEVU80hlBsasvcg2Dy00LB85zx1dSL84P3691uSEN7QoCubV17lXoDyTrk+NL9Od+bL+PY2Z76kIWZfS83NQH19zpn62MtBcfn2zrJ3l8h+DNbIFVIeAIKA2LjxQCCgvBkIIjZ2HMJbt2iuw2Z07Sy7hxbmJN85TxWV6F3XoD+RhlfWLPMo09bamlaL7sd3GEv1/vgOBmp2MvNakiTgnnuAjtREM2xEIaPyHZbLIfJEzuAwSJcrhGGQqg+Aj52Lvm8vR9FbbyjrSIVCGYdWxIcTBZveQ8+GzRkrpnYPLdSip4wNLW9gwvo2clUVBuvmINi0XynHLH9vpNyd4LahTaalXBcEY19sdHsD3FbGeZMkY+Wlsb1p15IgIHzl5cBLL0HqO5v12k6/Z1gy/NWkMnIT353HafIdlhubMBGlD9yX97BeDoMkMo5N4OSoTA+QyKLFOPMfL0BOS5Kg1VKnqwfB7qGFJrB7IVL23Fgn46T8Rx8x1gLNnhLTmd3jbtq1dN55QGOjKxZ+d+WoBLcPaXdavsNyz3Sg/M47Riwjovn3D/2Dsd7dQvs9iAxisEaO0dPSJ9WeZ2xoRbYheHYPLTRJ3nOejHLbmmU+kHFSfiSCYNN7KLuzXlclOOcKMCu1muI97oFDrYZS6Ce21/otzLqWzjvP8UYUy8oo331yW/DoNvkOy62oRNejP0r5t9bfiy3NCG98AL3LV+oaIl+QvweRQaxhkTMcTGaRbzp1p9aP4UKk3pVxUn5xCIH2NmAgguAHB7IGbLlWgFmpzcCuHvd8g2UnG1FcOCrBjcGjW+lOThTfPq13Nnrl57L+ffLvEd66Bb3LV2bs3S3k34PICAZr5AyHk1nYPbTQLFyI1HsyTsr/7FWQy8sBDM3niUUzBmy5VoBZqc3Chh53zwfLbhuV4MLg0e3yHZab8e9Vfo/w1i3oXbs+Y6BWyL8HkV5MMOJyfk4w4nQyC83J0Ht2J/4NWBeo5VLGYmuLsi5X0v7FFTXt55pKaZxOGpC1h1YQMPjpv0LRvrchnjoFyBIgSxBPnULR3rcxeMVnEr+n1mf1bNgMuSpD8ghJQunq5RBPHAdgfA0lIRJBsGk/BhZcr5okwukyNouVyXzyTWoU+OyVwDnnOF7Gdic8ykgQEJ05S9facnquHb+cx1nlm5xI6+81f4/dutcMzHovyxETjJDXMVhzOVcFaxZkAEss+KvzBh1f8NeszGZqlY+U9y3sUTNaOch3IdNC5GgFTJJQumo5xOPHEi+pnU9yZRUG//ozqgFb8I8fIPKVhRCHerhyqgCbXKlN56dKbr4LmKsyIVgOvPcu8NWvou/soIlHmxtLysiCfTEaPPrpPHaKrmyQx48A9fWQTmdPVmIWBmvkdQzWXM4twZrY0ozS1csRnTlLVyAgtragdNVyRC+6OHuae4fTkJuWTt0gI5UDrQpH38q7UdS0P2slvFBZWgHL1hghCIhedDGKd++CEIlArqhA95ZtqhUS1YBNFCBXlEOaMCnvCrCVPSJ+q+Sa3uNuQrAc2P6PruhZi3N6VIKufTEYPPrtPHZKtt9j1P33AR0dkCRZ2d6Gc4TBGnkdgzWXc0Ow5pZ1yazi1NBCvZWDTJXo2KzZWSvhhcyqCpjexov4UN+it94EAgEMzPu85rWQErCdOQNpwkQAgmkVYKt6RDTL2MNrcZnd455vsFwy45MA3BVIODkqQc++GA0eGayZJ9PvERiIAAAkSbbtHGGwRl7HBCOUmc8ncWcdWpjleK2ma3kDHdktyTxGk3VAECAMDED86GTWZB3S1Gno3t6I6MWzIIdGVjDyXkPPpiUgPJ9MA+Yn8/FqUqNM3JTwiNly3YW/B5F5GKxRZm7LAGaijOnU3RD4OLi8AWnItfEivr2OxgulAnyX6ntmVIAtq0QNHZPuYDa+vUszT2ZcwHz7tpzuB7avl2gxK8ooH24KHom/B5FZ3FeDJtfx6rpkmWRMp37VXHf0VDm8vAGpsCPFuw0VYNMrUQcPKj1jzQd1BbPxnrTg66+5sifeyh53v/Q4uHFUgtuCx0LH34PIHJyz5nJumLMGuCsDWL70BJZ65pjkS88cCaeXN/A6K+ahWJri3aaMn2bO0wwfawfq6yEfPYriPbvR962lKHr3naxlI7YdwuifP6nMUwsGAVibvlsvO5L5GE1q5Lb5VG5MeJTvteO2MvY6rd8jICrzUqWzZ207NzhnjbyOwZrLuSVYA9yVASxnOtOpA9rHG2x6T3PNKSP0Vg6cXt7Ay6yqgFnReGFXBdjUgFCSEF6xDDh6FJIkQ4j0o+jdd9C7fKVqwBabMBGlD9wH4cRxBNoPA4MDEM6ehVxRCbmyyvH7hl3JfIwGy24KJNyY8MiMa8dNZex1mX6PUe//HujvT9wv7AjYGKyR13F8FBni+SE8Xh1aaPT7OPTRcmbOP7JrWK7p8zRFEdi8GUjKcCl0nkF46xb0Ll+Z8pniieOoWHIjxPY2JVCLRYFAENK48a4P1MxM5uPG4YN6uTHhkSeGtBeQbL8HGhtH3C/4exBlxhodGeb1ScPStFqlFXjKVF0VxHjlI7F9gQ8tpGFmNF44GSSYUqmtrQUaG0cGrUkBmxCJQGw/DET6IR79cDhQmzgJUs0YxwM1u5L5uD6pUSYuTHjkxuCxkOka/q1xv+DvQaSNwRoZ5odJw9K0WnQ/vkN3BVGaOk3ZnoEapcmr8cLhIMG0Sm1trfq+bd2C/q/dAPHYUSVAi3NToAbY0uPu+R4gt41KcGHwWNAM/B6a94sNDfw9iFRwzprLuWnOGmBfAgRbGJ1zZvKCvZwjYT07yjivZB2CgOhFF6N49y4IkUjWCnD6XDm5vEJJyJFpfqLF8zTjZdxbXKL6t0Xv/A8QECH0dCt/MBSoyaGQajINp1iZzCffpEaBz10JVFU5fq9wVcIjk68d3o/zpPP30Lpf6LqX5Yhz1sjrGKy5nJuCNTdmAPMyyyoHkmQssDS6vYdYXQEzo/HC8gqwxQFhchmrBRyIRBA4ehSQpZRADTCeedJqliTzMSFYDrz7DvDVr6Lv7KDxgzKZmxIemXntMFjLn57fQ+1+YXX2YgZr5HWCLMuy0ztB2k6e7Hbke6ury1K+P1vLsNfWWXOD9DI2g9jSjPCD96N3XYOuchdbWxDe0IDetet9OcTTijKO02y8WLoMJdu3Gb8WJMnYEDGD21t1bqiVcdGuV5T10iKR4WQigJJMpKw85e8L4T4RXyhc6Oo0PI9RLq9A8Y4fA+ed59jzwPVMuHZSzmOLr8Wc/y7X77Fbhv1UvSdbfFzx7yTyKg9c9eQ0TuL2hniFMHCoVVe5x3/XxPYtzTbtqfdZMv/I4oyfds3TTMxpTQvUAEA8fRpnb68vuPtEvkmNcN55Nu2pR5l47YgtzcoC70YS99yxxPD9067vcQSzFxOZilcIZZbvJO4zHcYmDce3MzrJuNAnJUuSkjK+qxOASgU4rXzSgw2hq1PpCcm1/AuIpxsvLK5EJcomvo5aWlKR2NhxGPXs/xuR1t8VZWMxJjXygIMHbWnwUhrWlhn8nmVsWCMqUAzWKLN8MoBFIhA/PIKzt35TV6Uv3nIY3LPbvy2OVhFF9K5rUK0AB19/LaU8NdOHr2sARJHlmQkz0GlSDdSG1lFDaBRiEycBoZDmOmyFELCxx8HFJAlYs0a7wStN1gavDN9Teu8qBJv2Q4hElO9ZsSzz9yytR3D/e8r2XZ2+vYcQkTo+CSirXIbw9N61AuJHJyGfW43wIw/rb6H8859Q8c2bEPzznziUzyDV4ODEcVTcNlyewTf26Jp7yPLU4Lb05W7RPDQn60wHAunrqE2cjM4dOyHXjElsnilgY0WUHDG0wLueBoRsDV4Zv+ZQK4TOLiAWg9h+GEJ3N4JN76Hsznr171laj+D7B4CBCMT2NsiyBKGvD+Kh1rwPmYi8gdkgXc4t2SANZQCTJIS/tx5CLAYEg1kz4iUefGc6lBb5gQiEs2chjxqF4td2Z/+7eMtmJIJg037NFONuEx5dBAiC/t9YR9bGlGxy/WeHy7OnB4hFMfrpn0MWBCAYVLbPkCTGa+WpxooMb65KX+4C4eNHgPp6SKc7AEGAPLoEYn8/pPETEuuoxWZerJ7W/9130Lt8JYrefcfy9N1e5opMhT7PMhsOh4CqKpyZcYnq8gnx51BeybQkCaWrl0M8fQpyOAzxzBmIpz6CIMsQT59C0d63MXjFZ4a/Jx6oJYYTCxD7eoFgcGif5kCuckcmVb2cOJeZDZK8zmfNu2Qpvb0B8SF5SQGWrhZKQUBsaMiUNG48IAiWtGy6gdjSDCxaBDTrnONgYGhiojenskopz0AQiEUhHv0QiPQrAVxaCnevl6fdOP9oiCQB99wDdHQkXpJrxqDzJ/+M6Mc/oWse3+gdP0b3D7YO99z7rYx8wNfJMNJkmm9atOuV/LIeJw9XLy4GAgFAloGBAQjRQQQ/OICyO+uV70kP1AQRCAYh1YxVno16h10Skecxdb/LuSV1fy5yTfffu3wlwlu3+HaZgHjWxuK+bqCqCqc2PmwojbfeCm3GZA+hUejcsRPRK670fHlmYmXqflJUd50A6usx+NHp1PNGIx235vnslbTkDnDyPM532QGvBOB6lqtJl+t9MuXe3HYIQv9Z5Y3iYsjBIkg1YyCeOD4yUBs/IbFGoVfv0U6cy0zdT17HYZAu55ZhkLnQWuC1+LVdkGrGoHTD/aoBgtaQqWx/54mHVnwYzInjCIgC0N+P4K5XLRnqKVdWQaoZg+I3X1eG3PT0KAsTA5BqalD0/gHvl2cWrhg+5nPhiWOBK67A4Nv7UoeFapyfmsNCPTRkzm6OncdJ9ysg+yLvXh5KPWLov9oC70nyuU8mPvuN1yEHgxB6eyFEo0AsBkEGxI7TAGSlzHwUqAEcBkmUC/asuZyXe9bicm2htLJl00nx4yru7QIADEYl3cdv5HhH/H3yuldDyR/iD/9cPt8L2LNmvUQZH+/05wK/LuBoz5rO+5Dmdg/9A6RaA+vEOXReaJVxYoH3NL1r12Pwqrl5fWdKD9uhFgj9SUGhIEAOBoHiYkgTJ/siUAPYs0aUCz4pyXJqcwCSGUl9rufv3C5+XKjSntNneqAGAKGQkj49Poet/TCESCSnzycdCm2tQKal9x4d51zKfXiobVfv/ar3rhUIb3zAs3PdEgu8qyjZvi3vZSYSZVtWrvSgJfc+yrLS2yYNt6fzHk1UmPi0JFtIU6ehb+ky1ff6li7LmPo8l79zO2nqNKCxUTVgy3cSu2bFae16yDVjINXUKC+mBWxeLk+3KaSEDORNRs5Raeo09C5fCfHDI4n7Rbb7Ve9dKxDeusXyBaatkm1kh5nrAgr9ZwFZglxUlBqwBYsAWYLYfhhyKMRAjahAMVgjW+TaQml1y6ajamuBxsaR60w9mPscskw9coNXzVUqXKdPD/9BUsDm+fJ0iXhCBq9WUikDL/WWZvhu1XM00/atLQhv3QLp3GqIx46mBGyq96uH/gGjf/pP1i8wbZGMDV4mLuQeT88fiF/zogi5OAQUFStBW3QQgiwDsSiEs2fzOiYi8i4Ga2S5XFso7WzZHMGuSlltrWlDPfVk3wxv3QJp7DhlKGTcUMAmnjhuXXkWCklSKq8eraSSNi/1lmbcV7VzdGk9yhd/XXVfU87RUAixseMgfHQyMSQyWeJ+U3vecIr6IV5ZhiVbg5dWWn+j903VddQEUQnYAiLk4mLltYEBCLKMQEuz6sLZROR/DNbIUrm2UNrVsqm6zzZXykwZ6ilJCG9o0LXcgRwKQZo4aXg9u6R12IQzHQzY8pG8jtIQr1RSSZuXekuz7mvaOSpEIgi+fwBFb7+lBANJ+6p6jtaMQe/676lmd0y+X2Var8ysubmma27Ouj96jisbzUAtGIQ0dqxyTxaE1IAtaR023p+JCgtT97ucl1P3Z3oQx2bN1kzPH5swEaUP3Gf477TSSRva56GKjnjiuK7PjB+jePwYinfvwmDdHMhV+vYhXsb97/9JSZ+vkh66qGm/vuMSBEQvuhjFu3dB0LPg9cfORffmLSh6/wDkQABif78SuAWDppan05xIE51pyYp4mbqukpoH1y+PIEnG0sanb++C9PW6y1jnvibO0Rf+E4GDf1ECBlmCePoUgn/6IyJfWQhxKNhTWwez5J+e0HW/ynX5FieugfDoIuDv/g7Shx9m3R+t4wo2vZf9d5YklP39HSh67x31ddRKwkA4DKG/H1LNGAj9keG0/oKg/EZ//ACRryx0/XIIapi6n8g4Nt+SJfRURlVbKE8cR8WSGxOVDd1/Z0YPmxND2FRacpMZOS5pmjKkMjZlqq4FxKNXXKls//FPoPMn/wypZkxO30sjZTpH800gQ/qZ0kvupd5SA/uq7NzIl4TuLhS9tkszUAtv3WLofqV1LeQzN9cSoghs2gS5vELX/qQfl1xegd6167P+zmLbIQhdXUgUvso6alLNGHTu2Alp4mTEJk+BPGq0su3AACBJELo7IbYdyv+YicgT2LPmcp7sWZMklK5aDvH4scRLuloo+88q64ANRCCcPQu5ohJyZZX5LZtaBAHRmbN09dppVcp6NmyGXHWOrq8LHz8C1NdDOt2R8hl9K+9GUdP+nHoO5aoqDCy4XtkHHb+DXKlsL02Zan55uoCTvT6avQp7dqf0SjheSc2TW3vWzOwld7q31EgZG9rXvl7I4TDEnh5AFJXh0YDqOaoWqOm9X1m5wLRZwuEQcM45ODP9EgSb9qcu8K5Bc4F3LfF78ulTkMOlEHt7gEBAdcHr2MyLRzLRIdkAACAASURBVC6cHYsBoWLIZeUofm23J0c/sGeNyLiC6VmLRqN4/PHHMX/+fMyYMQN/9Vd/hTvuuAP79+8fsW1HRwc2bNiAefPmYebMmfjiF7+IJ554AtFoVPWz33nnHdx2222YM2cOZs+ejVtuuQV79+61+pDcSxSVuWVGWygrqxAbNx4IhSCNG68ZqI34O4Mtm5nYNc9CbG0B6uuBjtRAzZRJ7PHj1/s7DG1vRXkWOr+uFeg66b3Z2XrJ07bX00vupd5SQ/saCiF64XREPzU9ETAkyxSoGblfeWUZFmlaLbof36F7f6Sp05TtswVqQOo9ubgYcmiUaqA2YhRJzRilh62sDNKESYAgKL2TGxqYjIioABRMz9q3v/1t/PznP0d5eTmuu+46jB07Fq+++ip+/etfY+bMmZg8eTIAoKurCzfeeCN27dqFyy+/HJ/97Gdx9OhR/Ou//isOHjyI+fPnp3zu7t27cfvtt6O7uxsLFizAxz/+cbzxxht45pln8MlPfhK1tTpu4Bl4smcNSg/PYN0c4y2UB/6Anvu+h0D7YWtaNvXsu8XzLBLJB4YqkpIkq/Z4mTE3L+ffwcTydJIben3kyipINWNQvGf3iPf6Vt6N2KzZDuyVeZwuY7GlGaWrlyM6c9bwdZGhlzw2YSLC31uP6EUXQ67S7hFT6yV3qrc0lzI2tK/bHkPsUzNUz9H+m25R5qhluOfp7c3Le26uhVLK2OhIAgPbJ+7Jv9+P3u/eP9QrGdE8Z1Kejes3oOj3TRAi/ZDLK5Rz9Bx9Izncgj1rRMYJsqySf9dn3njjDdx2222YMWMGnnrqKYSGWrF+97vfYcmSJZg4cSJefPFFAMCmTZvw05/+FOvXr8c3vvENAEAsFsNdd92FF154AY8++iiuueYaAMDAwADmzp2LwcFB/OY3v8G4ceMAAG1tbfja176GoqIivPjiixg9enTO+37yZHc+h56z6uoyc75fkoz1zMS3z/XvTJRt6QAgh0qZJKHsjiUIHGpFUVDZ34FwueZnqO1DbMpUdD++w9rysaA8nWDaeZyHTOeRH3rWnCzj+FBHoatTtSzVkn2Ix44iNnYc5OoapcfokYcNN77Y/ZvmU8Z69hWA+jayDPHDI5DPrdbs/cn2XbEpU9G7dj3KVi03915qMtvP46F7rNjSjPCD96N3XUPmY49v39qC8IYG9K5d78nGNCfuF/HvJPIq79fGdIgPdbz++usTgRoAXHbZZaitrUVbWxtOnTqF/v5+PPPMMxg3bhwWLVqU2C4QCGD16tUAgKeffjrx+vPPP4+TJ09i0aJFiUANACZPnozFixfj5MmTeOmll6w+PHczWuFPGsJn6ffoYMkQtrShiaiyaainC8qzEDm6VqDf6UgIlHz9CJEIxPbDQKQfgfbDEI8cRvkdSyCcGTkUOds17ZUhfUD2fQU0AjUAEISUhbBzSbpx9tZvjgjU7FqGxdXiw8/1DrtMHq6ud9glEflCQdTIqoYmiR85ciTl9YGBAXR0dKCoqAhlZWVoampCX18f6urqIKZVVidNmoSJEydi3759iMViAIC3334bgBL0pbv88ssBKL135F1WVMriWRtRWws0NuqqGKZkeeRD2hOcXCuwIOjMfChNnYbe5SshHjs6nCo9FoV44gTkc6sTQ9iMLkBfsn2b6nsl27e56rfMuK8/2IyypfWZz9GkhbB7l680dL/K1HNp5gLTnsfGNCLKoCCGQXZ0dODaa69Fd3c3HnjgAXz+859HV1cXtmzZgueeew633XYb7r77bjzzzDP47ne/i29/+9tYunTpiM+59dZb8dZbb+GFF17AlClTsGjRIrz77rt49dVXMX78+JRtjx07hs997nOYPXs2fvGLX9h1qGS25uYRiUASqqqAxkYl6MpFgQ5NLAhq503y+ZLtfdJPb1kfOwYcOgTEYkAgAEyZAsRHWhgp+0z3BLXvd1KmfY1ElPIAhssi0zkqy8A55+g/rr/8BfjWt7Kf47wWiIgyKoiaX1VVFZ5++mlcdNFFuOeee3DppZfi6quvxnPPPYfly5cnhjieOaO0/lVWqg97KytTxj13dXWlbF9RUTFi29LSUgBAd7dzc2UoT9kqZR0dyvvNzervZ+PW1lSj2cWYjSyVnsrnUK8qkhdQz/d8KlSZyvLFF4d/i1AIGDt2ZKAGAKtX5x6oVVUBmza577fMtK+h0HDgGosp/z9qVOZzVBD0H5ckAffeqy8A0/r97rmH9xYz8b5O5FlBp3fADgMDA/jhD3+Id999F9OnT8enP/1pdHZ24sUXX0RjYyPGjBmDv/3bv8XAgJKdqLi4WPVz4q9HIhEAwODgoOb26dvmyvMJRjxKawhb39JlKNm+bfj1k6cgL7k9p4nxbixj3ZPd49u7fLK7E0kDypavRODkqcRLckUlujc+DKmsGkjej7JqiBsfTj3PTp5CbPlK4wlkHOSK81ijLLHq7uFtIhEETn4EacIkyIEiIDpcGZU3bEJ35RjDSUUSv+3Uaarfn+u9IZ3RMs64r5OnoHx0KYpkKL1lACAD0YEYuk/1QCoz5xwVV65NTf6idg1ofI9cXoHulWshnerVdbxmcMV5bBE33deZYITIOG/UBvL0/e9/H//yL/+CG2+8Eb/61a9w77334vvf/z7+4z/+AxUVFVizZg2ampowatQoAMNBWLp4MBcOhwEg4/bxbUtKSkw/HrJWpnXU/DzPIp5ZL3CoVdfxJJYgiG/fwh6hnNcY5Np2ecuYECgSQeDYUUhjx6muJZbtGtaztqKeNRrtkHVfRRE9Gx9C9MJPAYEgEAgiNnEShIGI6r7meo7G5+Ym5tpybq4jeF8n8j7f1wgkScKzzz6LsrIyrFq1CkLSeijjx4/HXXfdBVmW8ctf/jIxnDE+zDFdfEhjfIhjfHu1oY49PT0AhodOkjd4qVJmKh2Z9ZLpWUS4ULGS6hzVhECRCALthyGdc05K+nndiV4kCeENDbrS+2vdG2xbvFjnvkrTatG9vRGDcy5H9MLpiSGhWvua6zlq6QLTlB3v60S+4Ptg7dSpU4hEIpg8ebLqcMVPfOITAJRMkfEFrNva2lQ/q62tDSUlJYlkIpm2j7923nnn5X8QZA8vVcrMpjOzHpAhy+G6BvYIDWEl1RkjMh8OBWrx7I/J6ed195J7qbfUwL5K02rR9fNn0P1Yo659zfkcdevc3ELA+zqRL/j+CqyoqEBxcTHa29sTQxOTtbQoN6yamhrMmDED4XAYe/fuhZRW4T58+DCOHDmCWbNmIRAIAADq6uoAqKfnf+uttwAAl156qanHQxbyUqXMAnp6DPX0PNIQVlJtNeLcTArUACgB27GjKenn9faSe6m31NC+iqKxfeU56jm8rxN5n+/vvMXFxbjmmmvQ2dmJbdtS15o5ffp04rUvf/nLCIVCWLBgAdrb2/Hkk08mtovFYnjooYcAAIsXL068Pm/ePFRWVmLnzp04fPhw4vW2tjY89dRTqK6uxhe+8AUrD49M5qVKmRUyPdiLdr3CBzq50ojKpixD/OgkpJoaZV4WoMzNGjsO4a1bNBfOjlPrJfdSb6mX9pWsx/s6kbcVxDprH330ERYvXozW1lbMmDEDdXV16OzsxMsvv4wzZ84k1lkDlABu4cKFOHLkCK6++mqcf/75ePPNN3HgwAHMnz8fW7duTZn39vzzz2PFihUoKyvDtddeCwB47rnn0NPTg0cffRTz5s3La9+ZDdIhNqyB5uYyVmtpTeeFB7qby9gvnC5jzeFbd61QArOTJyAeO4rY2HGJuVlq527y58jlFa5qfHG6jAtBIZSxG+7rzAZJZFygoaGhwemdsFpJSQn+5m/+BrIs449//CNef/11tLS04JOf/CTuvvtu3HrrrYltR48ejfnz56O7uxt79+7Fvn37UFJSgttvvx0rV65EMJi62sEFF1yASy65BC0tLdizZw8OHjyICy+8EBs3bsSVV16Z97739Y0cummHcDjk6Pc7Likgt2R7uLuM5coqDNZdhuLXdkGI9I983wOBGuDuMvYLJ8s40/Ct2MxZGKybg+D7f0BPwwYU/b4pcS4LkX4Uv7YLg3WXQa5U1veKn/PBpvfQs2GzawI1gOexHQqhjN1wX3einOPfSeRVBdGz5mXsWfMvL5Rx0a5XlGxgaXrXfBeDc/+P/g/KoefRDF4oY69zrIwlCWV3LEHgUGviJdXK5tC5pxbYxaZMHblemEPnaiY8j61XSGWseV9fux6DV8219LvZs0ZknLueSERGGM266MUsjQ4akVkvLhJB2dJ6BN/Yo/tzyu5YwvV6aKR8rmG9CYGGAi/dCYFcFqgRmUnzvg6gZPs27y4/Q+RjfCqRJ4ktzUoAoPPBwoDBGM25DZEIAu1tEHp7ULHkxqwBGxdYJS1mXMOFnhCIyIhsc9Y8v14okU8xWCPPEVuaUwOALA8WBgzGaCZsWPNdiB+dBGIx5cVIf8aAjQuskhYzr2FmPiTKTvO+rndxeCJyDIM18hZJQvjB+yF0dQLI/mBhwGBMpoQNg3P/D7qe+CkQGjX8BxoBGxdYJU1WXMNc045InSRlvq+nLw4vywzYiFyGTyzyFlFE77oGXS2BDBiM0bMwavSKK9G5Y2fGgI0LrFJGvIa9gXOCPU9saUb54q+jbGl9xvtxYj5nKITAoVYIkQgDNiIX4dOOPCfTAp/xBwsDBoMkCeENDbrKSytgK/+/t6Lo1ZdZ7pQVr2F3S5lPqCMIS5lPyKDNFcSWZpStWIai/96L4PsHIEQiALJcQzKAWAxie1siYEtfHJ6I7MdgjTwpU2WvaNcrrOQZpTez3pARAVsgAPncaoQ3PsByJ114DbtTynzCO+tRvvjrGXtXUuYT3lmP8sVf89e8YC/2MMaHGnd3ITZuPAAZYvthyKGQ6jWUaBgZiCA2cRIAAeLRDyGXl6tnTCUiW/EKJM/SquyFH7yflbwcGM2sFw/Y5HAppImTIYdSFx5luVM2vIZdJnk+YSSC4Ad/QNHbb6Fsab1qwJbS+xmJIPjH91H03/tQtnKZLwI2z2YdTh5qHAohNnEyEAgoPWfpm6b3YIdCiF44HYOfrkP3lm1MxEPkAgzWyNPUKnvJWMkzxmhmvegVV6L7scdHBGoA0Ld0GcudsuI17CLxSn55BQJHP1Qyv8aiCL5/YETAlh6oBdoPAwCkceMhdHV5PpGT17MOp1xXoRBiU6ZCGIjoG2r8WCO6fv4MAzUil2CwRp4nTZ2GvqXLVN9jwJADA0NexNYWlDz2j6rvcYFV0ovXsHtIU6eh++FtiH78k0AgqLyYFrBpBmoTJ0EOhbyfBMYnWYdTAjZBUPZN71Bjr/52RD7Eq5E8T2xtQcn2barvMWCwDhdYJbPwGnYXaeo0dD/WiOiF00cEbOXfvBlld9ZnDNQ83xPqo4ylHGpM5H3O30mI8sCAwRlcYJXMwmvYnbQCtsBf/ozgBwcgdHf5M1Ab4qeMpRxqTORtDNbIsxgwDLE5W5mhBVZRAOVPOeM17G6qARsAxKIQj36obOPDQC3OTxlLOdSYyLsYrJEnMWBQ2J2tTE9Lsp4WaSJew94gTZ2GvlX3KCndkwM2AFJNjW8DtTi/DCPkUGMi72KwRp7DgEFhe7YyAwtna1ZwNjQ4PumenMdr2DsSlfxQCFJNTep7J05AiER83zPj9WGEHGpM5G0M1shbGDAonMhWZnDh7PTyl8sruMAq8Rr2kPSsj+KJE6kbxKIQ2w+jZMtm31f0vTqMkEONibyPtSbyFgYMCoeylRldODte/ontuW4P8Rr2hEzrqKXPX1Nbh81vvDiMkEONifwh0NDQ0OD0TpC2vr4BR743HA45+v2ZyFVVGKybg2DTfvRs2Jw1YJArqzBYdxmCTe8p27skYMi3jOPHVfzaLgiRfgCAEOlH8Wu7MFh3GeTKKkuylclVVRhYcD3kqnN07+fAgushn6NvezO5+TwGoPQODa1/ZMn2NsiljP1yDdvF7vM44zpqJWFI48ZBLq+A2NkJyBIgSxBPnULRvrcx+NefgVxZZct+milTGWcdRph233UDPfd+Pc8QszlxT45/J5FXsWmSPEmaVovux3foDjikqdOU7X1WyXMsW5nRXg32goxgd3IYt+E17E56Frzu3t6Irn96UnUdNr/1sHlyGCGHGhP5CmtQ5F0MGADYnK3M5mUC/Mr25DBuxWvYXZIr+VkWvNZcOPtPf0TZymXuCFry5NlhhBxqTOQrvBKJfMCObGWF3hNkGieSwxDpEa/kl5UjoGMdtREBWyAAadx4CJ2dnu+Z8XrGUs4vJvIPzllzOc5Z8y+zy1iurIJUMwbFe3aPeK9v5d2IzZqd82fHe4LEE8d1zWeIV3TE48dQvHsXBuvmQK6yfy6HK89jQUB05ixd80S0Kow9GzbrnjNoNVeWsc/YWcbKfMLLEPzgAOTyckAQMjb2yJVVGLziMwj+8QPIFeUABMjlFco56sA81VyllLEkoXTVcojHjyXe1yoDrXlfwab3MLDgekfnmLpxfjHnrBEZx541Ip+wLFsZe4JMp6dF3orkMER6SNNq0fXzZ9G9vVFXz4w0dRq6fv4Murc/7o+eGT8NI+RQYyLP41VJ5AOWLnrq0DIBfudYchgiPUTRWBIYUfRVEhgOIyQit2Dticjj7MhWxp4ga9iaHIYoFwXcM8OMpUTkBv65qxIVIDuzlbEnyBp2JIchohwVcLBKRO7AuwqRRzmRrYw9QdaQpk5D39Jlqu/1LV3GciQiIipQDNbIPbiGl34OLnrKniDzWZYchoiIiDyNwRq5AtfwMsjhbGUF1xNkYUOCpclhvIiNNkRERAkM1shx8TW8AodadVVK45XbxPYFGrA5ma2skHqCrGxIsCM5jJew0YaIiCgVgzVyFtfwyosT2coKqSfIyoYEO5PDeAEbbYiIiEZisEbO4hpe+bMxW1lB9QRZ2JDgRHIYV2OjDRERkaoCruGSW3ANL28ouJ4gqxoSHEwO41pstCEiIlLFJxu5AtfwcrdC7QmypCHB4eQwbmVrow2TmJDVeI4RkUn89bQnTyv4Nbzc+nAv8J4gKxoSnEwO42Z2NNowiQlZjecYEZmJwRq5SqGu4eXqhzt7gixpSDAtOYxbg/wcWdlowyQmZDWeY0RkNu/Wnsi3Cm0NLy883NkTZFFDQp7JYVwd5OfBkrJmEhOyGs8xIrIAgzVynUJaw8tLD3cnlglwGzc1JHghyM+H6WXNJCZkNZ5jRGQB3hHIVQppDS8A3nu427FMgIuH9bmmIcFDQX6urChrZp4lq/EcIyKzMVgj1yioNbyS8OE+zM3D+lzVkOC1IN8gK8uamWfJajzHiMhM7nxSU8EpuDW80vDh7u5hfW5sSPBrkG9HWRd85lmyHM8xIjILgzWyRvrwqgzDrZTK2bK0B1iF79fwSlfQD3cXD+tzc0OC34J8O8u6UDPPkn14jhGRGRiskenSh7JlHNomSShdswrB/e9BiEQAAHIoBPn/s3fe8VFV6f9/T0khPWhoEhICKiJiQ1BZXQXDYvtZ1gq6iitggRW+INIUVARELCzIiliw4LKoyFpwKSqIAmJHEBtJCCCQgIE00ubO74/JTKbc6XdqnvfrlZdy77n3njlz5tzzOc9znichEcxmx6JxmMPLmVb7co9St75YSAYeLyI/Em0dTQFjhPhE6ZLnXx+Lk3eZIAjaIWJN0BRnVzbjZ596dG3Tl+5GV1kJpib0e0stAs0M+kPljq5tzS8wn3N4xfALr7VOIKPOrS+GkoHHvMiPUFtHTcAYIS7RFxeRMfQGUp6YrXreuY/FSmoNQRDCi4g1QTucXdmOVJAxYhj68jLLv91NvBvqMXXuAjo9+j2l6OrrLOWbXdv0RbscLHPecnjF+guvNU8go8qtL8aSgce0yI9AW0dVwBgh7tAXF5E+aiQJX2zGuHMHNHuO2GPfx2IttYYgCOHDMH369OmRroTgntrahog8NzU1yf/n63Q09T6DxE/XWwSXToc5KQnDgf3Qpg0Yjejq60j8dD2mEzqT9shDLRMlkwl9TTXmDh3BaAQsE7bau+4l7ZFp6MsOkvjpehr7nos5KxtzVjYNV1yFuW1bhypYX3j6gwdI3LCexr79MGdna9ImWqPWxl4nkM3tZ22HeMSclU1j33Nb+hHNn3vjBtu/wTehFlA/tq9LdjaNffth3PY91TNmexU81robt31nKR/GHHP6kmLSZjzc0kZmM+h0ACRs+957n1EUW3l/CLaNrYSzrd1ZaGvHP0DCtu8d+10U/N60amPBPZq2saKQfu8IEr77FkxNYFbQV1ejdOhI7cSprn1s9Yckffg+upqa5mP1GLd9T8MVVwX0m4xmItGXrc8UhFhFLGuCprhYRpKSMHXoiP7AftueNH3ZQTKH3YKu7KClTH09hgP7UTp2wpxkGVTNmVlUzXmKNktedB90wmkVPRZzSdkTjREHI0U0ufXFQjJwl75TX49hd4ltNd+ngC1RYI0OR1tHc8AYIT6wufc7owOT89hWX49x5w6MP+5o2bcd5ak1BEEILzISCJrjUbBVVaLfuwfq6zDs3YOuqtIi1Dp0dBRqc59BKegWlUEnQoFMIF2JKre+cCQDDxBVoXZgP8pxx1ms2l4EW9S5X4WwrWMhYIwQ2zi69+eCwQgGI0rnXHT19aSPHwNg6WOJSRj27rFY30xN6PfuwZyUFN37SwVBCDvRP4sVYhK3gq2szPJiAsvLqaxMXaj5MXGKxVxS9sgEUp3WvHfPV1z6jtmM/lC55TeVnoHSoaNHwRbr1mi/iKGAMUKM4tzHkpJoOuVUmnqeanvHWX+DhpJiUPFwNKdnoHTJC1+dBUGIekSsCSFDVbBZVxrBttroTqi5vQ+xnUvKAZlAqiLBH7yjKvKzsqlcvASlXXvLv5OS3Ao24+cbY9oa7TcxFjBGiEHU+tizi6hasEg9tUZ9PYqd9a2pR0+qZ86RPiYIggMyIgghxcWVLSkJpV07y7l27WxCDTy7tsVLLikXZALpguzd8wEPIr+p/wWOfURNsJUdJGP47eiOVLhcH9Lfjr+LChovQihdCxwjyXr5rN4izwphJMJ9x+fHqvQxT3twzUlJNPU8lcZ+51H17CLpY4IguBA/MzwhKnFxZauvt7hCAvqyMtuGavDu2hZNQSe0RCaQLcjePR/xIvJdRL2dYLPuEzUfn2OLNBeO346+uMghBYfX8iEKehILAWMER6Kl7/iKWh/zuAd3/EQqly6XPiYIgioi1oSQoRr4wLqZGmwbqnU+RqyDKAs6oSEygZS9e/7iTeS7E2z6w4c97hNVf1hwVg19cZFjEBMv31XIg55EccAYwZGo6zu+ohKt2OMe3NLd4aiVIAgxiLyBhJDgNkJdu3aOe9batXMI6+9LiPG4DTrRmieQsncvILyJfDXBZsrL90uoBW3VUBSLu7K7FBxq17eWoCeCZ+Kk78geXEEQgiGOZntCtOBWqFkj1HXOhaRkTJ1zMadnuORh8yc8vz3ywothZO9e4Hj5zC7WaLsku96s0ZpYNfT6VpOCQ9CYOOg7sgdXEIRgifu338knn+z1b+LEiQ7XVFRUMGPGDAYOHEjv3r0ZPHgwixcvpqmpSfUZ33zzDXfccQf9+vXjrLPO4rbbbmPr1q3h+HhRh0eh1ryar7Rrz9GXX8fcHLFOLXG2r+H55YUXP8jevdAQsDVaQ6tGa0jBIYSGWO47sgdXEAQt0JnNZnOkKxFK5s+fr3rcbDazZMkSampqePzxx7n66qsBqKysZMiQIfz2228MGjSILl268Pnnn/Pjjz/yl7/8hX/+858O99mwYQP33HMPGRkZXH755ZhMJt5//32qq6uZP38+l1xySVD1Ly+vCur6QMnJSff/+YpC+ohhGHaXWP5tNqP/fR/m43NU3a7UhJ3+UDlKpxNsq/+mvHxqpkwj/f6xbl/E0fqi9kZAbdwaUBT/VsI9lG/tbezNGg2efyu+/LZyctKhqIiGYXd6/Q26u1/tqPtIWTAv5n7D4aK192MIfd/Ruo19fS/F6vsrUCLRl63PFIRYJe7FmjteeuklHn/8cW688UYeeeQR2/FZs2axZMkSpk2bxpAhQwAwmUyMGTOGNWvWMH/+fAYNGgRAQ0MDAwYMoLGxkZUrV9KxY0cASktLuf7660lISGDt2rW0adMm4HrGlFijxW1KV3nUYvkaM47Up+fa/u3pRWXOyKRm7HhSn3lS9d9WAnrhaSgAtEImYKGnNbexVpNbb7+tnKpyGDmSxvLDAd/PmXierAZCa+7H9oSy72jaxs4Ll17qpfa5THn5VD3/cty5/4pYEwT/ia9RwEd+/fVXnnrqKXJzc5k0aZLteF1dHcuXL6djx47cdNNNtuMGg4EJEyYAsGzZMtvxVatWUV5ezk033WQTagBdunRh6NChlJeXs27dujB8oujB2ZWt6U8X+hSxTrX8nKdos+TFoINO6It2xVTYZyFMxEjepkDQ0v3KW1J6Ro6ECt/ztcVrCg4h9MRM35E9uIIgaEirHAlmzZpFY2MjDz74oIPVa9u2bdTW1tK3b1/0ToNkbm4unTt35ssvv8RkMgHwxRdfAHDuuee6POO8884DYMuWLaH6GFGLc4Q6nyLW2YWht/27W/egX3jHbruD9PvHxl7YZyGkxFreJn8IRQoET0np/RFq9veLxxQcQuiJlb4je3AFQdCKVifWNmzYwOeff07//v3585//7HCupKQEsFjG1MjNzaWhoYG9e/cCUFxsmdTk5eWplgUoKor+yV1IcF4R9LZC6KZ8UC+8OU/R5pWXYj7ss6AtMZu3yRdCmAJBS6tGXKfgCJY4tvhqQSz1nVaXP1P6riCEBGOkKxBuXnjhBQDuuecel3NHjlgmOFlZ6pOR9HSL33NlZaVD+czMTJeyaWlpAFRVBeeXHWlf60g/31KJyYIUOQAAIABJREFU0+Gdt0j21SUkp3dL+afnOrpp1VRy3ORxsGgRFNi9EIuKYPI4qKkEY/NzsrNJeHouye1dv18tiYo2jnNsbawocO9jUFtl+Z7d9Qcrzv2itorj5j4Gy5ZFr4vSU09Y+vyRI5CdDYsWcZzaZwPLb+XlF1p+I1lZJDz1hPs+n9Mbpk4CO/dxK4lTJ3HcOb2910/tt2aPt+8kntm1y9K2s2erfnaXsaKoCCZOhFmzoFu3MFUygoSh78h4HCBe+q4zOVXlravvCkIQROlsIzT8+OOPbN26lT59+tCnTx+X8w0NDQAkJiaqXm89Xt8cXr6xsdFteeeyQpAEmjC6oMDy4s7ObjlXUWGZnFqtnkVFLvturJPcVjdZjHf0estkwlN/sOKuX8yeHb1CDSwTH2vf9aUP25dbtMjzxKmoCObMUT83Z45rG6pdr9ams2b59p3EM7t2tXxmXz67fbmRIy3XB0s0W0ak70Qv0dB3BSGOaVWWtRUrVgAwdOhQ1fPJyclAiwhzxirmUlNTXconJCSolk1JSQmqzrEWDTIqSc9BP/NJx3085YcxD7vTfWS8mU+ipOdACD9/XLVxlKLaxh76g9d0EGHoF5qQ0Q7mL7aISl/qmp7jtby7SHwJzRaORqc29Hi92Qw6XUub5nf1/J10yYtugRwsikL6/92P4dAfln87taVzP3b5Lg79gen/7g8qeqC+uIjUxx6mZup0n11ZU2dMp2bKtJC77Xn8PXrrOz66IMp4HCBe+q4zLtFjNei73hBrqRDrxPHbz5WPPvqIlJQULr74YtXzVndGq5ujM1aXRquLo7W8mqtjdXU10OI6KUQWTwESWkt+G6EFbxEO4yLvUaDWaLVTHpLS21s13O0Ldbi+vh7D7hLMiUm+BT25dyQZQ2+I7r2CwaLXUzN1uk8BX9x+F1OnByXUonUfZygC5gga4mffVYseG0zfFYTWQKv5dfz000/8/vvvXHzxxW7znhU0uwuVlpaqni8tLSUlJYVOnTp5LW891i1WfLGj2f0l2Gc3l/cpQMKcp/ybkMsG6ZhFBLxveEsD4Oxm7DJRsw96Ul+PYW8pmEygc32Wy3dSX49x5w4SvtpK+vj74lqweRIcVreykCRQVhRLn4/GQEwhDJgjaIcvYtnabwKJHisIrZ1WI9a++eYbANW9alZ69epFamoqW7duRXEa3Pfs2cO+ffs444wzMBgMAPTt2xdQD8+/efNmAM4++2xN6h9KYimMebB19RT2ue66G0id+UhMtIOgDTGTtylC+CQOmve6uZ2oWXNOpWdg2P87oEPpnIuuvl5VFNi+k8QkDHv3AGaUjp3QVVbGfXRWd5NeRo6EtWtDY/GNsFXPa92iJV9ZLC1oRoBW4a0gCBGi1Yi17du3AxZB5o6kpCSuuOIK9u7dy6uvvmo7bjKZmNO8qd5+v9vAgQPJysri9ddfZ8+ePbbjpaWlvPHGG+Tk5PCXv/xF64+iKdHs/uLybA3q6jbsc309aQ9NxvjLz1HfDoK2xEreprDjh1WDggKPVg2lawFVT86jsU9fmnqeijkpyVbG7e9NBxgMKJ27YE5KajXuUqoLCBUVMGlSyCa7/lhGwj3hjoZ8ZbG0oBlJfPVWIDtbhJog+IHObDabI12JcHDLLbfw5Zdf8umnn9K+fXu35f744w+uu+469u3bx8UXX0z37t3ZtGkTO3bs4NJLL+Xpp59Gp2vx31m1ahXjxo0jPT2dyy+/HIAPPviA6upq5s+fz8CBA4Oqd0g3OysK6SOGYdhdYjtkfflaQ3DbP1/tZW3Kyw/pxmBf6uo1mIH1FsfnoGtsQHf0qGNhs9ly34Z6MBhROueitGvv170DaQfZ0B56fGljd4EzQFZ/rQskusqjbtvCvo3t29Kckek6WVYU9KW7PU763QYiaWXfg3072IK4NFmsNaFqD3eCzG0gpnB+J4ri33vGl/J2ZdyNFY6/gUyq5s7z+Jm9/gZaAZ7G1ISc42DRIsrTc8JWHwkwIsQ6hunTp0+PdCXCwQsvvEBFRQX/+Mc/XCI32tOmTRsuvfRSqqqq2Lp1K19++SUpKSnceeedjB8/HqPRMYDmiSeeyJlnnklxcTEbN25k165dnHLKKcycOZMLLrgg6HrX1jYEfQ+36HQ09T6DxE/Xo6uvsxyqryPx0/UY/nwBZGfbnu/uJV49Yzbm7Lahq6MPdW3sey7mrJY9M6p1TUxC11CPrqbGof614x8gYdv3mPV69NXVYGpCV10NBgOJn3/m270DbIfUVIt1IaTfcSvHWxt7mlSA+z7WWjBnZ9PYtx/Gbd9TPWO26iTVvo3NWdk09j0X47bvLOWdJ6k6na2M2m9ZadeetBl2q/CtVKgBmLOyUdq1J3HjBgx6ywKholjWVmvHP4DpjLNC8kzV72bjBtu/IUKLGDqVTY5BlNcXF5E2YSxNvc/AnJWtPlYoCmkTxqIvO4iuvh7Db7+SsHUzjedfoDoeuOznq6/HuO17Gq64yv/6xzD2fdcZw8PToU+fsL73rN+tIMQqrcayFquEw+qiNmG1X/2KlPuLr3V1uypvPZ+YBDrLi9PjNWUHLXtkTE2qFjZN2sGHlVx35QX/8dTGUW1FiDY89EPVNvah33oTytC62z0SljW1ZzsTD9+JmsVYzZsEmtti1EiMP+5ofjcYaOp5KlULnndog2h6T0YasawJgrbILFBwv0di5Mio2xjs9yZmL0LN4Z7t2mPqnAsGI5ia0O/dg77soGYbpGXfQ/TgLcKhhAF3QsM0AFYkuIt7vFp8Q9wf43ofp5volx4TOdsvaZtMGH/+2RKdNML7+aIRr4swzXOLVjuWCkIAtBo3yFglXK4Czu4vBr0O6uowbFgfefcXL3UFN646GZmYU1LQV7XkzXNXf9s9P/8Ms8HQ4hJ57Bjm5OSg3YCsK7n6soM2t7qUEyx7J9W+Y+sLT3/wAIkb1tPYtx/m7NbnhhcsqW0SQKdzaGOPE6sueV5d9VqrS6Q7gnHn9eQuFSpXv2hHrX8ajmsL06Zh2vpV4P1RUXx2xdOXFJM2Y7rDIpeVhG3fx/ZvwI1LveHjj+BPf6I2KdVW1PZd1NZgTk21vBf0epQTOkNTk7rrLtHxnowEbr0Vmrcb2M8tjOs/CVs/EjdIIdYRy5pgI5ZWun2q65PzqJ45x/+wz1YLW1IySsdOLhOcQFwf/VnJDWseozhGX1wEN93k2M4eIhwCLmkeJG9TaHEbnRVIWTCv1a2+u5vssmgRFBYGbPH1x6pvc/v7/jtVsRYPVmZP3iRurWVJSTSdcqpLNFPJy2hBvBUEIXSIZS3KCXfwCetKd/LnnwItG9oh+la6fVmV9yVAgvM9G/uei3HHdo79fQTGbd+7vbfPBLKSG45ALn6stKuWD/b6EGJL81B2ENato+7svpYVXJ2OptNOJ3HDenT19Y5CTcWS6WxhM2dkWr6LtmEIqhMugvweA7WsSXAXRzxNdlN69QCgJjHFb4uvmlXfXXs67M9qakRXXYXSsSO1E6faLCO+PDMWcOdNYlz/iXtr2bxnabjsSof2d7inCDXbMee2sLZ3yqZPoa4ORTGHrR+JZU2IdcSyJjgQSyvdvtZV6VpA1fMv+/wCVfK7UjNlGslvLfd6b18JaCWXEIboDnL/XMDX7/rNv4oGYsFysmRSUeGwguuctwnwaMkMRd6maCFS+yjdJleeMq11rr77kdPOL4uvG6u+Wnu6BNKwXIE5PZPGCy+KS8uIr3nB7L+LuN7PFwh+9l0WLQI7l37xVhAE74hlLcoJp2XNfgLlHCoaoms11e9VeT8sB/qSYtLvH6v5in9AK7mhEmo+rrSD6/45U6dOpD0yzf/rS3fT5sVFNJ5+pmVvmLd6lhSTdv9Ymk473b/9enaWTEOjxY1LOXbMoa7m7GwarrgK3dGjPlkyzVmW8vFkUQu2H1itj/5a1jwtSpjOOKt17hV0Y/G1/vad29hni6+PKU9UhZrBSNMpp1L91D8xZ7eN232cahYfh/NO34VlP9/Dqpa1mN/PFwhe+q4zqZ07wJ/+hOl/a8LmrSCWNSHWEbEW5YRLrDlPoAx6HWRnUzV2QtS5v/iyiTnQuoby3uA4yXIQEuHKY2SXN8iXz+Gyf66ujuS3l4PBADqd79eXHcSwtxRdfT1Jqz+k/rIrPQqwYAOs+OJyo99d4p8lM57yJAXbD+zyR6WmJQO+jVX+uEvFmyjwhieXbTVB7DWnnVM5t+2ZkUn6PSNI+O4bF6FW9ewih3q4u5dx23cxnUvMnJVNarc8+OgjF7Fm7/Yurrvq+LPdIDU1CbKzOdLrTK99VytErAmxjoi1KCccYs1t9LFFi6g6uVdUTZxCuSofrhV/f1dyNSXY5OJZ2VQ/OouE77717fpx91kstXv3QFMjGIyYO3QkcZNrwnEAFMVFRAWaWNaclU3qoAGwbh1K7TGHurb6CG7B9gM766PPljVFIe3+segPHnC4j8forHEmCrxhtfg6709118a+Wnw9JiJv34HETz5Cf6gMzGa3Qs3dveJhH6e+pJiUR6apjsdWa5nuyJGQLuTFOu76rjPWvlyTmBI2bwURa0KsI2Itygm1WHM3ETO8sBgKCqitbYiale5QrsqHe8Xf15XcUODL5/AoXHuf7tv1947E+ON2zCkpmNPT0dfVoXQ6AXNSkntXrHtGkLTyLXQ1NQ7PDTTAirPLja2uniyZURw4RUuC7QfuXPTc4qe7VDyKAp9Q6Use29jHvucx5YnJhDk1Df2xYzT16OlWqDnfK1yWkVBi7eOG5n19zuOxrr6OxNUfkvTh+y7jUqt23VXDh77o0JfDNG6KWBNiHRFrUU5IxZqHlW5r9DF3eyQgzCvdoVyVj8CKvy8ruaF8yXtcaffB6uT1+ikTMe7cDk2N6KurUU7IperJeST8sE11QqM7coT0e0eS8N036MvLIDUNjMagrV32Lje+RHDTFxeRNmEsTb3P8Kn9A95XFyUE2w9APZed2+dlZ9N4Tl+MP/gZnTUOREEwBJPLzh6179uG0YjSJZ+qec/69HuLh32cavu0TemZjtay+nqMRb+hLy+H1FTVcSlaFjRjAa36ciDPFIRYRcRalBPSAc3DSrenPRIRWekO5ap8mFf8fVrJDcNL3ufk4n4K18RP12Ms+s3i9gig16O0a0f9TUNpGDTYtfyaD0l++02Mv/5i2TNjNqM7dgwlL5+qufOCcku0d7nxluZBq4AbsUYw/UBfXETK/90HZ5/tkILCHfqSYlIfe5iaSQ+iFHTzuX6xLgqCRcsJrueUJxP9TksSq7jbp33k8adbrGUbPsG461fLWGZW0FVXo3TsSNUzroI24guaMYKINUHwHxFrUU6oBzR3G4M97ZGI1Ep3wDnTfKhrKO9tj08ruURWsDmc91O4Wiqvw9wmBX11tUWodc4FIPHT9TQMGuwg2HT19Rh2/Yb+cDmYm0M3G4w0ndJTdULkL9Z+XPfjz54juPXpS+rMRzQJuBGLk7JA+oHbXHZucBC3n27wT9zGYJtqiZYTXIlm6Hmfdk37E4Dm30S/c0n4Ygv6w4cs+/n0epTj29Fw+ZWqbdRqXXf9QMSaIPiPzmw2m70XEyJFeXlVeB6kKKBvSbuXk5Pu+flO5cOKv8/2p3wI7+08QUgw6iE7m8Mzn7S44IUxz5ozCes/tuQWc6JmyjQaLxoQ2PX19ZCQ4NA+DkmoXXI6YRFqPU+laoHnPTO+kpOTDkVFNAy7020EN2u9asaOJ/XpuV7bP5LfU0hRFBI+Xe9bP1AU0offjqF0t6UfAw2pGW7bQK3NTHn5VD3/cuTGkRjC63jsI96iGUKc9GVPKArpI4Zh2F1iO2TOzCLx5RegoMCljW37b3/5CVPHTpCU5LXv6kuKSZ0xnZop01qt6647tOrLgTxTEGIVeUsKFvydMEVyghXKuobo3qqTpOxsWNQiStwlaA114tlgE6G7vT4pCXNyG8xJLaua1s9jKClGd+yYi1BTOudSO36idhPFoiIYOdKn5MupT8+lZux4j+0fr0JNX1xExtAbSHlitup5536gL92NrrYWc1Ki7Zi7vuo2AfbU6SLUwkjUJCL3N/lxoMmS3V2n11s+c0YmYLeAlJ+vfpv8rlQ9u4im3mdYxrSMTGqmTPPYd5X8rlQ9/7IINUEQNEHelIIQahSF1BnTXSZJLFoEBY4vc3eCLXXG9MAnLR7wmjfIy8TN6/UN9WDGRbClPjQZQ3FRS8FmoWZOSvJJIPqCvqQYRo6EigrbMevErPGiAert7EGwJaz/OG6FWvqokSR8sRnjzh0Wi6gT9v3A5s54qBwUIDlZtRzEr7iNNTx9D+5+C6EQbPriItJHDPP5vvqSYkt5+7FCg+coXQsskRzz8m2Wfm66CXbtUi+f35WqJ+fZyvskwmQhQhAEjRA3yCgnnK4C9kTCVSGese7v0VUetU2SjjunN6DexvaTK3NGpu8TBH/q5C4B+Kj7SFkwL2B3QNXrE5NAZ9nbRX29Je+aXQJeq1Dz9LxAPltiTSUAjU2KX59BzSXSmZCLjlC6+9pdkzH0BhK+2OySELn2/omev8dmEjp1gIYGGg/90VLOj34keCeY8dhXwRxqYa02Bnq6b6BjoF/PURT0pbtbxoqsLItburvnRNL9P04QN0hB8B8ZdQQhDDiv5Hqb/FgtbH6t5PpBsCvtfl/fUI/u2DF0VVWOQg0wdS2g+pGZ6s8rUl/pdouiuLVkqrW7O0tmm5dfoOqJpx2O2xNq0RE2C0TpbnSVla4ndGBybpv6eow7d2D8cYdNrJkzs2DBAnj+eVcr5WOtOOl4tKDBb0ETq76iWPpDcwRcfy32usqjlr2U3urh73OahZqtfY4c8fwcEWqCIEQAGXkEIUwoXQss+xh8nKyGat+DLyvonvbPGT/f6P/1zVEfDbuL0VlD+gMYjJiT27gKA0BXdpCsKwZh/Hyj75+rWbDY70khO9ujSFC65Dk827onRelaQO2o+1SvqR11X2iF2vgxGHaX+OSKZksFYS3vo2Cz9YOGekydc8FgtFk5dfX1pI8fA2Bpm8SkFpFtakK/dw/mpCSLC1lBARQUuHx/9ohQixBu9me5/S04/Q592Z/lcz2mTvfJ1TKoPY5BPofsbNlLKQhC1CEjkiCEk0gHcgl2pf1IBRn3jkB3xHUfmNvrE5MwlO5GV3fMsmLd2CzWDEZMnXPRNTgJg8ysZlfJUnQ11WQOu8WrYLMJll9+JuvKv6Dft7dFSCxyH1nSKvAwm10smcEGXgmIcFogZtj1g6Qkmk45laaep9rcUe2DwaASOd+cnoHSJa/llvldIyJuBc9Ei1XflwBKWrhiBvoc54BPgiAI0YLsWYtyZM9a/BKpNg5270jNmHGkPvOkT9dbwl6PIOHbr8FksuRgS26DqVt3zMltLAFImrFFZVMUsq4YhK6muuVcahpHPlirOnG01a/sIIa9pWAy2cof1+c00Ot93xeYlw96fURDnIdrj5FaPwDcfm5dfT36vXsAaOrRk6pnF6F0LbD148NfbnN7rVjWgkOTsSIceyB9INi9sqF6jrvQ/YK2yJ41QfAfSYod5YQzcaQ9kUhc2dqIVBsHmwDcdPqZPl1vmyzV1liSZFdWYk5OpqnXaVQteomGy690SMJsTUTd8JdLabhoAMnvv2txuzMYMHfoROKmz1wS9tqecaTC4qbX1GhxrezQkcRNn2G46ELIznZpY7dJra+8Gn2zO6HLJC9MicvVElQ7P0sLC4RaP/CYHNtoROnYEVNBd6qf+qdNOKemJkFREcZ773EfFTRMSd7jFU3GCn8Ti4coEbnb/r1xg0OfC1bg+/uclF49AHnnhRpJii0I/iOWtShHLGvxS8TbONiVdg/Xq4qJxETMGZlUz3rCNgHzJDr0+/aSMfx2zMfn2Fzz7CdwLtfW12M4sB+lQ0db+YSc42DRIsrTczzXzYNlyeMzCb+FTfMoiyrfo8ck6Rde5FA+p6ocRo6ksfxwaOvZion4WBECPFmvNY1C6eNz4rGNoxGxrAmC/8ieNUForQS7f87d9e72xT37PJVLlztMwDxFoGs6r7/F9bFde4dzbnOetWvP0ZdfdyhPRQWMHOnTnhjwLNQ81TcUOancto3WURadvkeve/VKdzuU9TeXXaiTvAuxQbj2OMpeSkEQYh0Ra4IQwwwfnkxhYQqFhSkMH57s/YJw4CkCnYrA8xSBzhocwVfB0tT/AteohBUV3pNad8mLjhDnTqg9yx6tLVX+JEm3llUTapEQt0JsEa4APhEJFCQIgqAhItYEwYq/E22NJ+bxhJYR6PwVLAFZpKIlxLmbZ4XDMuA2ZPqUaa5ia9x9pE26P+rErRAb+LMoEAvPEQRBCCUi1gSB8CUhbk1omVfOX8FiFQhkqwezUBMW0RLi3JlwWAb8TnJeeRRdZSXmxETLAW+57MIoboUI40WAu/Q1s9n9okAQQsqvxYfxY6BIxnJBEKITeVMKrZ5wJSFulWiUVy4QwaLkd4UJE1SvcWeRipbE5VbCYRkIOEl6Qz2gg/btfcpPFS5xGzHEMu910UstCqv+933UjBmn6R5Hvxcfjh6x7L0UwSYIQhQiYk1o3YQrCbEQMIEKFn1JMcyZo3qNR4tUpBOXW2/rp2UgIMEWbJL0hnpISYH8fN8eF2JxGynEMu990UtVqB3Yj3J8DqlPz0VfXKTJHsdAFx+cgxEJgiBECxK6P8qR0P2hJ1xJiJ3xt43VAoiUlDgKhfx8V9G4eHGdy7FYIdDw9dbrEmsqAWhscm2XaA4j762vadkXg02SnvjyC9CtW6sYK9QItv18sTJG/XisKKSPGIZhd4ntkENbOJ23CjVTh47QnGbDlJdP1fMvu01Kb38+4Ho4Yf+cBKPlvnUndPH+HCFgJHS/IPiPjEZCq8eX1dxw5tdyR0mJ3uUvkDKxQiCuTOnjx2D8fGPoLVIhJGC3xAA/T7B79ejWza/nxRVimbeg11Mzdbr7/mgXwEdNqJkzs6iZOt0mkALe46gWKGjOUz7vpSQri5pJD4pQEwQhqpARSRDwPPn1GPI9mqwy/hrJo3iC6DypHVIym3N3/Zu+Ze/z98dOAdx8Z2UHyRx2C/qygy03aw5+ERN5v4J1SwwwymK07dWLGbyJFPui7txa7URKLONtAUHpWkDN2PHoDpW7CDVP/dvfPY72iw81Y8aROvMRj79vWzCiggKYMoXUWY/GlXuqIAixj7hBRjniBhlevO2PAu2EmqZukPX1GPb/Tu45x0NqqkMZNTdIfUkxqTOmUzNlWvRNuFVcmYb8/iS/HtcPkpLIz1ccPpPtOys7iGHvHjA1QWISprx8EtodD4sWUZ6e41o+SsV3ONzqtKS1jhX2hNptNZba2Kvr8pEK0Olsx722gaIEJGb1RbtIv3+sz7+jnKMH4e67aSw/HJHfUSwwfHiy7Z3jPA77irhBCoL/iFiLckSshR9Pgk3LSb0WbTx8eDIlPzdi2LuHAsNulp4+O+on977gLFhuSFxBSbmlvdQmCfqiXWRdMQhdTTUYDCidu6C0a2/ZT1VQ4NLGAe+JCRP64iJSH3uYmqnTfeprkRTfrXmssCfQ/ZW+EGttHM5FL1UC2Lt23ORxUFFh298aTeNBtCBiTRAig4xCguBEuJIQa4LZjGH/72AyAfGzZ8Z5H5WztdClfEE3Kp9/GXNqmk2o2Vyb1MpHed4vcUuMPQJKxh6n+JvIXnMCcE+losKhfvHinioIQuwTsZGosrKSN998M1KPFwS3hCMJsWbodJg6dgKDoeVQnOyZ8ShYVMRl058u5Mj7a2g66WTXiaBK+ajP+xUlKQQE34m4SAk3HhZ5VBe9mh15wrHoFSuBowRBELwREjfIVatW8corr7Bv3z4aGxuxf4SiKNTX19PU1ATAzp07tX58XCFukOElmvesqWFzS6mv58TDX/BGp3Gq9YylSYnXFAX19XSv/Jamnqc6WNxsLjl2e1xyctKhqIi6sePduwgGuCdGsNBaxwpPJKz/2GKxdqJmyjQaLxrg9/2isY29ueqq5lXb/ztKx042y3c4xh5f3VMTjHrIzubwzCejbkyMFsQNUhAig+ZibePGjQwfPtxruZSUFM477zyeffZZLR8fd4hYCx+h3HOihqZiDcjPqWJ5w7Vhq3+oKCxMcX+yvr45iIgJDAZMnXNtUeXWrq11KZ5TVQ4jR0rQgBDSGscKT4Riz2u0tbHbIDjNCx+qQs0a/MduT2nVE0+H5ffoyyJcQs5xLsGIWjOhyuspYk0Q/Efz5eTXXnsNgCFDhrBy5Uruvvtu9Ho9b731FitWrOC+++4jKSmJ7Oxs5syZo/XjBSEgAs3pFWmXyMWL61i7tpa1a2tZ/IYhvvfMOO3Pw2SyCLf6etXi+pJiGDnSthclWvfnCfGDN1Hgcdzwt19Gqh+7yS1n/OxT0kcMc8lzaM2rprRrBwYjmEzo9/+OvuwgWZcXYvzs09BX2Qf3VBYtcrvHtTXS2vJ6CkI0o/kva/v27XTq1ImpU6fSo0cPLrzwQhRFYf/+/fTs2ZO7776bWbNmsW/fPpYsWaL14wXBb8KdhDiUxMOemfx8xeUPcNifV5C41/Jn2M2Jh78gP0c92qMEDRDChds9oT4kY9cXF5E+YpjPY4m+pNhSPhL5wNSCd5QdJPOOWzFu/8Ehz6F9AmxzekazJTwZ5fjj0e/dg66m2nJdmASbp8BRItQEQYhWNJ+1VFZWcvLJJ6NvnhCdeOKJAOzYscNW5rLLLqNLly6sXbtW68cLgn9EKAlxKImpaJYqLF5c5/JnE2xJSeSe256lp8/mjfyJlr9O41jecK0EDRAiRjCWeatLoWF3iU+LP9Zn2cpHQLA5jIVWi/exWgy7i9HVHbMIseoqm1CzJcBu156qWU+gP3zY4hIJUF9HRhiEp7fAURRJImx73C6a+Vky7r7WAAAgAElEQVRGEITg0VystWnTxibUANLS0sjMzKS42PEFdPLJJ1NaWqr14wXBP/R6y8p3RibgfVIf7SHfIcaiWQZCaqrbyW/C+o9d3dCys0WoCSEjKMv8uPtImzzBxaUwFlJv2D5TVjamDh3RmUyWejQ0oGtowLC7BFPb41qEWmYWNWPH0+bfSy0CzmC03MhgxHx8Tkg/hy/uqYwcKYLNDo+LZrQEGHH+EwRBezSfYebm5vLzzz87HMvPz3ewrAEcO3YMJYqsEULrxTmnl7dJfTSHfA9qz0wM4WtOK7KzYdEiEWpCaAjWMt8s0syZmS3H3P1Gi4qiLvWG7TO170BTl3xLPcxmaGrEbDBgKDsI9fU2oZb69FxL/ZOSWlwiO+ei5LQL2aKXr+6pVFTAyJExPzZqwfDhyRQWplBYmKIaaEQQhPCi+ch4wQUXsG/fPh599FGqqiz7SHr37s2+fftYt24dACUlJXz55Zd06tRJ68cLQkDEQxLiYPbMxCISNECIOBpY5qtnzqFq7jzPv9GiIhg5Mmyuvf5M1m2fqXMuTXldwWDAnJBgEV6mJgwH9lN3/Y0tQs1a/3btOfry6y15EUMwlvrrnkpFRVyMjYIgxBeai7XbbruN448/njfeeINx4yw5n26++WYAxowZw/XXX88111xDQ0MDhYWFWj9eEAInhpMQx2o0y2CRoAFCpNHCMu8pgFHC+o8doppC9O3BtP0O09Np6nYiJCS2nGvbljYvLFIdm5r6XxCyRa94ChwlCELrRvPZZtu2bXnjjTe45JJL6NKlCwAFBQVMmjQJs9nMDz/8wLFjx+jVqxcjRozQ+vGC0OpoDZMShxQFdvsiJGiAEA1oYZn35NobzUJt+PBkCi80MPCOHgwpmQ3JyRYXx+Y9afqyMnR26TVc6h+KRa8A3FPJzrYdi8bAUYIgtF40T4rtid9//53vvvuO7Oxs+vXr5xCIRFBHkmLHL5q0saKQPmIYht0ltkOeJnNqws6Ul0/V8y9HlaXQFyTRbXQgY4W2qPXrBKPlt9mQmhEWoTZ8eLItZ5Y1kITbskNM7NlyEEwmChL38kb+RAB0VZXo9/9uKWQwonTOxZyURM2UaTReNCCk9QcPibvdkFNVDiNH0lh+GHNGZtTtRw4n/nz//iJJsQXBf8I6O+vUqROXXXYZ5513ngg1QdCCOIxm6QsSNECIV2Ip9Ya+pJiE779tSVSP5Xd47M6R6P/4o6WgqckSzr++PmwRaf11T6WgABYtisrAUaFk+PBklz/75NYlJXrVMoIghI+gLWvV1dVBVSAtLS2o6+MdsazFL27bWFH8E0+Kgn53CamPPUzN1Ok+Teb0JcWkzphOzZRpMTcp8eb2aX8+3BaJ1oiMFdoSbsua2sTbfrIOqObPenHKTtLHj2Ho9xMpaugMQEHaQZ5//hipT89FX3YQ/d49LfnUwGZhU9q1D9/v0cfx1NaPDx6NucWrYCgsTAnourVrawO6TixrguA/QYu1U045JfCH63T8+OOPwTw+7hGxFr+otbG+uChw0ZWX77fIi7VJia8Jr63lEmsqAWhsUqJur0+8IGOFdrhz7bWKtVD044Am6/X1bG13BbqjRxhSMtsi1gwGupyezn8Mt7TkgauvR39gP0rbtujLyizCLRKCzQdaaz8WsSYI0U/QYq1Hjx4ezyckJNChQwcMBgPl5eXU1NQAcPzxx5OSksKaNWuCeXzcI2ItfnFuY3/3WNhP7FrFHosA9ucdN3kcVFTQ2GSxDMTq/rxoRsYKbXC3EFE76j6ynl/g0I+1FGz+TNZLSnQA6GpruCRlM4BNqCntO6A/eIACw+6WCxITaDrpZIuAKzuIwWppS0zClJePOSt6Eta31n4cqGU10H1sItYEwX80DzBSWVnJ0KFDqaqqYsqUKVx88cUYjUbb+c2bN/Pwww9jNpt5/fXXycmRjf+eELEWvzi0cSsOFOIPEjQg+pCxIni8WYzt+7Ha+WDwZ7K+fr3BckBR6GbeZdmrZifU7PeuYTA0J75O4qPFOyyfr+wghgP7UTp0xJyUpOnnCBbpxy1IgBFBiC40n9XNmzeP0tJSXnnlFQoLCx2EGsB5553Hyy+/TFlZGU888YTWjxeE2ESvp2bqdJ9C67sNrjF1elwLNZCgAUL84ZNrb3M/DkXqjcWL61z+7C0p1sm65bjZ8legswixxERMnXPRHyp3K9TALrfcSSdz9KXXUNq1d/gcEiZfEATBPZrP7FavXk3fvn3Jy8tzW6Zjx47069ePTz/9VOvHC4Il709hCoWFKTEVtcqXXGi+7tmKZ/zNaUVBQcgS7wqth5CMK37kA6OgQD0P24zpYRM6+flKy9/JCeT+uQskJWHq2AkMFqtbQdpBcs9tT/7JCbay0JJbrulPF8ZFRFpBEIRwYfRexD9qampISEjwWk5RFBobG7V+vCDENFbBZi/IrIKtdtR9pCyY16qFmg1/J3YyERSikebUG7669jqPD+EWOmrucBaXuSRMnXPpXvktz608DiXfAKi4zjXX0/o5YjUirSAIQjjRfITPy8vjiy++4PDhw27LlJSUsGXLFk488UStHy8IMY87C1vqYw+LUBOEOMNf116bS2G0ufYmJdHU5xyfxyOrpS1q6i8IghClaC7WrrvuOmpqarj99tv5+uuvXc5v2LCBO+64g8bGRoYOHar14z2yYcMGbr/9ds4++2z69OnDjTfeyKpVq1zKVVRUMGPGDAYOHEjv3r0ZPHgwixcvpqmpSeWu8M0333DHHXfQr18/zjrrLG677Ta2bt0a6o8jxDFqgs0eEWpCvBOr7syB4K9rb9QKHZ3Ov/Ji8Y5KFi+uY+3aWtaurdU0uIggCIGhuRvkkCFD+Pzzz/nkk0+45ZZbSEtLo3379pjNZvbv38+xY8cwm83ccMMNXHnllVo/3i1Llixh1qxZHHfccVx11VUoisLq1asZO3YsBw4c4I477gAs0SxvvfVWfvvtNwYNGkSXLl34/PPPmTt3Lj/88AP//Oc/He67YcMG7rnnHjIyMrjyyisxmUy8//773HbbbcyfP59LLrkkbJ8xYAJIwiwv2dCj5HeldtR9pD72sMu52lH3iVAThHgiilx743qCLu87QRBiDM1D94NlP9q///1vli5dSlFRkcO5k046iTvuuIOrr75a68e65eeff+baa68lLy+P1157jeOOOw6AQ4cOcdVVV3H06FE2b95Meno6s2bNYsmSJUybNo0hQ4YAYDKZGDNmDGvWrGH+/PkMGjQIgIaGBgYMGEBjYyMrV66kY8eOAJSWlnL99deTkJDA2rVradOmTcB1D3V4W3dJmN2F13VIwhwFq7rhzhGjJd5CGLtLkAtiWfMVCccdekLVxqEMH+7Ls52J5LgSzf04kt+Tv7h734F6G0fb+y4ekND9oeOTTz7hnXfeYfv27ZSVlZGamkqvXr24+eabw244uPDCCzEajXz88ccAzJ8/nwULFvDyyy9z/vnn28qVlJSQn58f1rrFIppb1gD0ej1Dhw5l6NChlJeXc/DgQQA6dOjA8ccfH4pHeuS1116jqamJhx9+2CbUwJKYe+zYsWzbto1Dhw6RkJDA8uXL6dixIzfddJOtnMFgYMKECaxZs4Zly5bZxNqqVasoLy/nrrvusgk1gC5dujB06FCeffZZ1q1bF1YLoj/Y56xKHz/GryTMtvIRfoE5T6ACLRNteBJqgON3IIJNaOVoLRjidVwJBdEszuyJh/edIKhRXV3N5MmTWb16NaeccgrXXnst7du358CBA6xcuZJ7772X2267jcmTJ0esjoWFhXTp0sUhVsXChQtZuHAh27dvj1i9YoWQv21ycnLo1asXvXr1iohQA1i/fj05OTmcc845Lueuu+46HnnkEbp27cq2bduora2lb9++6J3cHnJzc+ncuTNffvklpuZ8Ml988QUA5557rst9zzvvPAC2bNmi9cfRBkWxBKyoPAp4z9njLB50lUct7nmSG0dz3OZRmzItJHmWBEEQ4hp53wlxzJQpU1i9ejXjxo1j5cqVjBo1iuuvv57Ro0fz4Ycfct555/HKK6+wdOnSiNWxR48eXHXVVeTk5NiObdy4UaLC+4jmlrWVK1f6VT7U7pB//PEH5eXl9O/fn7KyMubNm8f69eupqqripJNO4q677rKZh0tKSgCLZUyN3Nxc9u7dy969e8nLy6O42DLQq+WUy83NBXBxA40ampMwq4WIr5r7DObjT6O2tpaamhr0pSWkT36AWudIhOMmoBw7FqlPAEDnziaXY7t3OwrtvDzXF2xNTeRXg1NSLPWsqamxHXPb1o/OROmST+WjM0mf/ECLkPvjMPqxo6mZ+ThKl/xwVj8mUGtjQVu0aONRo1zdDnfvbhlbdu2CYcNcf8cLFlh+x01NJkwmffP/K0H/vqNtXJF+HDzHxk3wOHZa2/jYzh1R+76LB1JS9KSkpES6GnHDZ599xv/+9z8GDRrEiBEjXM4nJiYyc+ZMCgsLee211xgyZAg6fwMBCRFHc7E2ceJEnzqC2WxGp9OFXKyVlZUBFjPxtddeS3JyMoMHD6a6upo1a9Zw7733MnXqVG699VaOHLEMzllZ6hH40tMtfs+VlZUAtvKZmZkuZdPS0gCoqgrOLzukvtY5veHlF2DkSKiosByrqaTtpP/jTxUVbPrmG8/X//m80NVNQ9Qs7B98EP56BIW3to6R70IQAsXX3/H27eH5fcfFuCL4PnbKGKsZ/fv3Z+PGjSIaNMBqILn11lvdlunUqRPvvvsuXbp0sbX5xIkT+eCDD1iwYAHTp0/n0KFDFBYW8tRTTwEWq9fixYvZvn07JpOJbt26ccstt3Dttdc63PvYsWMsWLCAVatWcfjwYU488UTGjx/vUgfnPWsnn3yy7dzJJ5/MNddcw+zZswHYtWsXzz77LFu2bKGyspL27dtTWFjI3XffrTrfbg1oLtYGDBig+gM0mUxUVlayc+dOjh07xuDBg+nZs6fWj3fBuhL5/fffc+655/Kvf/3LtqozYsQIrr/+eh5//HEGDBhAQ0MDYFmJUMN6vL6+HsBmvlUr71w2aikogEWLHAVbRQW6XbsiWy9BEARBEATBLdu2bcNoNHLGGWd4LNetWzeXY01NTYwfP55bbrmFrKwsOnToAMDSpUt59NFHOe200xg1ahR6vZ6PPvqISZMmsXPnTqZMmQJY5vXDhg3j22+/5YorruCss85i+/btDB8+HJ1O5+Dy6MycOXNYuHAhJSUlzJkzx+bR9tVXX/H3v/8dg8HAzTffzAknnMB3333HkiVL+Pjjj1m2bBlt27YNtLliFs3F2sKFCz2er6ur48EHH+Tjjz9m7NixWj/eBYPBYPv/Bx980MH83q1bN2699Vaee+45Vq9eTXKyxRXHnQ+tVcylpqYCOJRPSEhQLRusuT8sEZPSc9DPfNLBJXJjt27UKgqNTS2uPubMLKpiwN1u1Khkm8tSXp5ic5WKNpyjYul3l5A+eQK6yqM+tbXVZVJ39AjmjEyqZs5ByXNfvjUSzVH04gUt2ljdDVLd7fDrr1vG9LPPNnksa0+w40AkxxXpx9piP3ZaSTBavlvrOy9W3nexRk5OOikpKRw6VB3WZ8YrZWVlZGVluTUyeEJRFG655Rbuu+8+27EDBw4wa9YsLrroIv71r3/ZjC+33XYbDzzwAK+++ipXXnklvXv3ZuXKlXz77beMHj2aUaNG2e7Rq1cvHnnkEY/Pvuqqq1i2bBklJSVcddVVtvpMnjwZRVFYsWKFTWAOGTKEM888k+nTp/PEE08wa9Ysvz9rrBOSaJCeSE5O5rHHHmPAgAHMmzfPZnINFVbXxZSUFNWVBat1b/fu3fTq1QtocXN0xurSaHVxtJpjq6qqXERZdXW1w/OjHWsSZqtg0+l0pBoMNJotP1RrqPg2MRB50GhMxmDQN/+/QmqqwcsVkcEq+mtrmyeWPU9FeXq+LbS017Y+pbn8DEto6TYSqcwFlzYWNEeLNn75Zddj7iI8Fha2jLV791r+a3D6iVuPO9YzuHEgkuOK9GONaR477RcoE5q/20azLqbed7GGtS8L2mAwGGxB7wLBPow+wOrVq2lsbOTSSy+lwupt1czll1/Of//7X9asWUPv3r1Zt24dOp3OxQXzxhtv5Omnn/a7Lj/++CO7d+/m2muvdZmv33TTTSxevJjVq1czY8YMB0NMayDsYg0sLoJnnnkmmzdvDvmzcnNzMRqNNDU12fbJ2WO1orVp04aCAstkt7S0VPVepaWlpKSk0KlTJwAKCgr4+uuvKS0tpX379i5lQd30HK1IEubIo3QtoOr5l31Owqrkd/WrvCAIgiDvOyE+aN++PcXFxTQ0NARkXbNPZwXYAudNmDDB7TX79u0DYM+ePWRlZbnsIzMajeTn5/PHH3/4VRfrvLl79+4u53Q6HSeeeCLr16+noqIiYtHlI0VExBpYojTW1taG/DmJiYmcccYZfPXVV3z55Zf069fP4fwPP/wAWMKK9urVi9TUVLZu3YqiKA7h+/fs2cO+ffs4//zzbYq+b9++vPnmm2zZssUlLYBViJ599tmh/Hiaoi8pJmXBPNVzKQvmUZXfNSZeYLGS98ct/govEWpCK0ItGbUvCauDJebHFcGBeHnfCa2bc845h127dvHNN9+oppGy8tBDD1FTU8O4ceNsBgfAxUKlNKenmD59umqkc8Bhz5i7uAxKCNJcWC2IgYjSWCcis7yVK1fy9ddf2yxZoWbIkCEAzJ492yE6408//cSyZcvIysrikksuISkpiSuuuIK9e/fy6quv2sqZTCbmzJkDwNChQ23HBw4cSFZWFq+//jp79uyxHS8tLeWNN94gJyeHv/zlL6H+eJrgaxJmyeklCEIkWby4zuXPXpxZXSad/wTBirzvhHjhiiuuAOD11193W6asrIwVK1bw6aefeg3O0blzZwAyMjI4//zzHf66d+9ObW2tzZU1Ly+P2tpaDh486HAPk8nEXjVfdC9YU1799ttvLufMZjNFRUWkpaWRkZHh971jHc0ta9dcc43bc01NTRw+fJiKigp0Oh033HCD1o9X5fLLL+ezzz5jxYoVXH755QwaNIjq6mr+97//YTKZeOyxx2z70MaMGcNnn33GrFmz2LJlC927d2fTpk3s2LGDSy+9lIEDB9rum5qayrRp0xg3bhx//etfufzyywH44IMPqK6uZv78+SQlJYXlMwaD6osrOxsmTMA8Y5ZqHjZZcRSE1oG7vWOCEIuove/MmVkwdRLMmQPlhwF53wmxwTnnnENhYSFr165l8eLFDB8+3OF8dXU1//jHP2hsbGT8+PG2wHjuGDRoEE8//TTPPfccAwYMoE2bNrZzs2fP5oMPPuCZZ54hNzeXyy67jHXr1rFw4UIefrjFnfitt97i6NGjtnm1O6xWPasnW8+ePcnNzeW9997jzjvvdNhGtHz5cvbt2+eSOqC1oLlY27lzp9cyiYmJ3Hrrrdx8881aP94tM2fOpE+fPvz73//mrbfeIjExkXPOOYe7776bs846y1aubdu2LFu2zJY8e9OmTXTu3Jn777+fv/3tby573i677DIyMzP517/+xcqVK0lISOCUU07h3nvvpW/fvmH7fIHi9sW1aBEUFFCV1d5t4mx5gQlC6GmtYqm1fE4hfLh731XNfYbjzukN3bphHnanvO+EmGLmzJkcPXqUuXPn8uGHHzJo0CDatm1LSUkJK1eu5PDhw9x4443cdtttXu+Vn5/P6NGjmTdvHldffTXXXHMNGRkZfPTRR3z22WdcfPHFDBo0CLDMf9977z2WLVtGeXk5/fv359dff+Wtt95ym6/YHut+uX/+85/07duX888/nxkzZtjSat1888107tyZ7777jv/+97+ccMIJqjncWgOaizV790Fn9HpL5vquXbs6qPVwoNPp+Otf/8pf//pXr2XbtWvHY4895vO9+/fvT//+/YOpXkTw+OJqdlF1jhIJ8gITBEEQYgtP7zvbe6ygQN53QsyRkZHBiy++yKpVq3jnnXf497//zeHDh0lNTeX0009n6NCh/PnPf/b5fvfccw/du3fn1Vdf5fnnn0dRFHJzc5kwYQK33nqrzSKm0+lYsGABixcvZsWKFWzcuJH8/HyeeeYZXnzxRRf3SGfuuusuioqKeOGFF/j+++85//zzOffcc1m+fDkLFy7k7bffprq6mk6dOnHHHXdw1113tUoXSACd2Ww2R7oSgntClldHUUgfMQzD7hLbIfsXl0sOMJUXnSkvXyIRBoHkTgo98dDGkbaseXt+NLRxpNso1ERDG8c0Xt534NjG8r4LHZHoy/GcZ01oHYR81Nm9ezebN2/mxx9/BNznMBPCjF5PzZRpmDMsIVddVhidsFrYzJkW07Y5I5OaKdPcvriGD0+msDCFwsIUhg/37CMtCIIQDIsX17F2bS1r19bGnVATNCDE7ztBEIRQErLQ/UuXLuWFF17gwIEDAFx55ZXMmTOHUaNGkZSUxMyZM8nJyQnV4wUfULpaXD6sSZi9uXhYX2DWJMyKJGEWhLhCbWHFPix+SYnepUxSEvznPyGvmiAEhbzvBEGIVUIi1iZOnMh///tfzGYzbdu2dUiMd+DAAUpLS7nlllt46623SE8X83QkkSTMghA9BCKWQLtgHM75ynwpY4xYtk5B8A953wmCEItoPgL997//ZeXKlXTv3p0333yTTZs2OZx/9dVX6du3L6WlpSxdulTrxwuBIEmYBSEqKCnRu/wFUkYQBDfI+04QhBhD8zXR5cuX06ZNG1544QXat2/vcr5Dhw4sXLiQiy++mNWrV3PXXXdpXQVBaFXEe3AFIXzYJ5e24iwGncskJRlCWieh9SJjmyAIQgjE2k8//USfPn1UhZqVtLQ0zjrrLL799lutHy9EgEi7bglCvBCIWNIStd+k92iQCSGrjyAIgiC0djQXayaTyZaDwVu5xsZGrR8vRIBA9rkIguBKIGJJEARBEIT4RfMZdJcuXfjhhx+oq3M/oaitrWX79u3k5uZq/XhBEARBEARBEIS4QHOxNnjwYA4fPswjjzxCU1OTapmZM2dy9OhRCgsLtX68EAHy8xWXv0DKCIIgaIbi5xjjb3lBEARBCAOau0HefvvtfPDBB7zzzjt89dVXnH322QDs2rWLZ555hk8++YSff/6Zzp07c/vtt2v9eCECiOtW+JD9gYLgHX1xkc/5tAD0JcWSTyvCyNgmCIKgjuZiLSUlhSVLlnD//fezZcsWSktLAdixYwc7duwA4LTTTuOpp56SHGuC4CeyP1AIN7E2GdYXF5E+fgy6yqOkjx9D1dxnPAo2fUmxpfzRIy3lRbCFHRnbBEEQ1AlJOtOcnByWLFnCDz/8wObNm9m/fz+KopCTk0O/fv0455xzQvFYQRCEuCPWxFJEURRSH3sYXeVRAEcBpiLY7IUagK7yKKmPPSyJkAVBEISoISRirampif3792M2mznvvPPIysqSYCKCoAGRDu0uCFGNXk/N1OmOAsyNYHMWagDmzCxqpk4XoRYBZGwTBEFQR1OxtnHjRl5//XW+/PJLjh075nAuLS2N/v37M3ToULGsCUKAyP5AQfCMkt+VqrnPeBRs7oSaN5dJIXTI2CbEBYri32KPv+VDwIoVK5g0aRI5OTl88MEHZGZmqpabP38+CxYsYMaMGVx//fVhrmXgXHjhhRw8eJCff/450lUJGE16SENDA6NHj2bEiBFs2LCB2tpazGazw19VVRX/+9//+Nvf/sYDDzxAQ0ODFo8WopTFi+tYu7aWtWtr5QUrxA8SYTAmsAo2c2aW7ZhVsCWs/1iEmiAI2rNrF9x0ExQV+Va+qMhSfteu0NbLR8rLy5kxY0akqyGooIlYGz16NGvXriU5OZnbb7+d119/nU2bNrFjxw6+/fZb1q9fz7PPPss111xDYmIi7777Lvfff78WjxYEQQgL+uIi0kcMQ19S7Fv5kmJL+WIfX9yCprgTbKmPPSxCTRAEbdm1C0aOtAgw6389YV9u5MioEWzvvvsuH330UaSrITgRtFhbs2YNGzZs4IQTTuA///kPEydOpE+fPrRt2xaDwUCbNm3o0KEDAwcOZNasWaxYsYLOnTuzZs0aPvvsMy0+gyAIQkixRhg07C4hffwYr4LN6mZnKy+CTRv8tFQqXfJcBJs9ItQEQQgaRYFJk+BI8yJQRYVnwWYVaBUVln8fOWK5PsKeGKeeeioA06ZN48iRI15KC+EkaLH23nvvodPpmDNnDieddJLX8t26dWPu3LmYzWZWrlwZ7OMFQRBCi5sIg+4Em7sIg5F+Ecc6gVo2MZupHXWfapnaUfeJUBMEITj0epg9G7KzW465E2zOQg0s182eHfG9axdccAFXX321X+6QiqKwdOlSrr32Ws444wzOOussbrnlFtatW6da/ttvv+XOO++kX79+nHXWWdx9990UFRVRWFjIgAEDHMpWVVUxf/58rr76as4880x69erFRRddxOTJk/n9999d7l1aWsr48ePp378/Z5xxBsOGDeOnn35yW/dvv/2We+65h379+tGrVy8uueQSHn/8cSrsv5soIegAIzt27KB79+625Ne+cPrpp5OXl8cPP/wQ7OMFodUjewJDjEQYjDhB5U67d6TbZcmUBfOoyu8qgi1KkbFNGyRQSxgoKIBFixyFmFWwLVpkOe9OqFnPRwGTJ0/m888/57333uPSSy9l4MCBbssqisLo0aNZt24dBQUFXHfddSiKwtq1a7n33nsZPXo0o0aNspVfv349o0aNQqfTMWjQINq1a8fatWu5+eabURTFIfdybW0tN910E7t27aJ///7079+furo6Nm3axNtvv82WLVtYtWoVycnJAOzatYshQ4Zw9OhRLrroIrp06cIXX3zB0KFDUVQWSt9++22mTp2KwWBg4OmOw4wAACAASURBVMCBdOjQgW+++YaXXnqJ1atXs3TpUjp27KhhywZH0LOHiooK8vLy/L6ua9eulJWVBft4QRCEkOMpYIXV0iMRBkNEMJbN+nqMP/2I8eefwWx2KevtXoIgCD5jFWxqFra1a6NeqAFkZmby6KOPAt7dIZcuXcq6deu48soreffdd5k6dSoPPfQQq1atokePHixYsIBt27YBUFdXx0MPPWS77sknn+SBBx7gvffeo0uXLlRWVjrce9myZfz222/cc889vPjii9x///08+OCDfPDBB5x55pns27ePL774wlZ+xowZHDlyhMcff5znnnuOyZMn8/bbbzNgwABqa2sd7v37778zffp00tPTWb58OfPmzWPSpEksX76cu+66i3379jFlyhRN2lMrghZrdXV1tGnTxu/rUlNTqauT1R1BEGIDiTAYIZotm56Esq2ok1Az7N0DgNKxE+h0FivnlGk+3UsQBMFv3Am2SZOiXqhZufjii31yh1y2bBl6vZ6HHnqIhIQE2/H09HT+8Y9/YDabeeuttwD47LPPOHjwINdccw29e/e2lW3Tpg0TJkxwuff555/Po48+yu233+5wXK/X29J/HT58GICysjI2b95Mr169uOqqq2xljUYjkydPdqgbWIKoNDQ08Pe//52ePXvajut0OkaPHk1eXh6ff/45e/bs8dZUYSNoN0iz2YxOp/P7Or24BAmCoCHhcPVxl8Mr9bGHHcqJUNMWv3On2Qu1zrmYk5IcvpOq/K4+ubUKgiD4jZpLpD1RLNSsTJkyhU2bNvHee+8xePBgLrnkEofztbW1/Pbbb6SkpPDKK6+4XG+1lO3YsQPAZmE744wzXMqeeeaZGAwGh2M9evSgR48e1NfXs23bNkpKStizZw8///wzW7ZsAcBkMgGwc+dOzGazgwi0kp2dTdeuXfnll19sx3788UcA+vXr51LeaDRy5plnsnv3bnbu3Elubq6bFgovmibFFgRBiHfUhIM9ItRCgyfBVjvqPlIWzPNJqHm7l3x3giAETUEBTJhgsag5M2FCVAs1gIyMDB555BHuuusupk+fTp8+fRzOV1VVARbRtmDBArf3OXrU4r5uDdqRk5PjUsZoNNK2bVuHYw0NDSxYsIA33njD9qy0tDROO+00unfvztdff20raxWGaWlpqnXIynKMBmy9n/0eOXvat29v+2zRgog1QRAEP1Hyu1I76j4XixpIhMFQ4tWyaTZj2G+JEuZOqHm914zpVD3/sgSEEWKS4cOTXY5ZPQ6s/69WRoKOaExREcyZo35uzhzo1i3qBZvVHXLlypXMmDHDIT5FamoqAAUFBXz44Yde72UtX11drXq+traWxMRE27+feOIJXn31Vc4991zuuOMOevToYRNRc+fOdRBrVjHmvO/NSk1NjcO/raLu4MGDdOvWzaW8VWBm27uyRhhNxNq6des8RoxRIxpDYwrRh0SxEqIRfUkxKQvmqZ6TCIOhxaNlU6ej6aQegBldQ4NXK6fzvcwZmdRMmSZCTYhZ7IVZMGWEIFCL+miPc5TIKMbeHbJXr16242lpaeTm5rJnzx7++OMPF8vYr7/+yooVKzj99NMZPHgwp512GmAJl3/ZZZe5lK2pqXGwgK1cuZKUlBQWL17sIOIAfvvtN8CyDQss+eEMBgPffPONS/1ramrY5ZRwvGfPnqxZs4atW7dy/vnnu1yzdetWdDqdT+nIwoUmv9ja2lr27dvn1180mRcFQRB8RS3qoz0SsCL0WC2batTeP5GqBYsw5eX75NJoFWy28l2je/KkJcOHJ1NYmEJhYYqqtUUQBD9xF55/1izf8rBFGVZ3SIDt27c7nLvuuutobGxk+vTpNDQ02I7X1dUxbdo0XnrpJQ4dOgTAgAEDaNu2LW+99ZZtz5i17OOPP+7y3KSkJOrr6/njjz8cjr///vusX78egMbGRgDatm3LwIED+eWXXxz2z5nNZp566imXYIb/7//9PxISEnjllVcc6gKwcOFCioqK6N+/f1SF7g/asvbqq69qUQ9BEASf8dXVJynJ8u/6ekt5Xyyznqy57sLzO+yZQvY/hRqvls25z/jlyqjkdxXXRyEuyM93zSnlbElTKyNogLc8at26ec7DFqVcfPHFXHPNNbzzzjsOx//+97+zZcsWVq9ezc6dO+nfvz9Go5GPP/6Yffv2ceGFF3LDDTcAlqiPjz76KKNHj+amm26isLCQ7OxsNm7caHNftA88+Ne//pXnnnuO6667jsGDB5OQkMC2bdv46quvOP744zl06JBDWoGpU6eyfft2Zs6cyfr16znppJP45ptv+OWXX2jXrp1DqrATTjiBadOm8dBDD3HDDTfY8qx99913fPfdd3Tu3NnnpODhImix1rdvXy3qIQiC4DO+uvoYm0e4pqbgJ+He8qhJhMHw4Ktl0+92F6EmxAFqC1KynSAM+JLw2pfE2VGKNVm2vehJSEhg8eLFLF26lHfffZd33nkHo9FIXl4ew4YN48Ybb3RwYbzkkkt46aWXWLhwIR9//DE6nY7+/ftz7733ctVVVzmkARs9ejTp6emsWLGCN9980+Z2+eCDD3LRRRcxcOBA1q9fz/9n787joyrv/v+/s2PCEsGIYAIREMQKtQhB5CvYhoAIVBSQrYooVAoom9retz+F1tuKSKUC0SK2WEXWitQCStgtSwDBCoKgLGkIUjsuKEkkIcn8/hhnMpOZJDPJLGfmvJ6PB4+EM1dmzlxzzTnX51onTZokybYoyMqVK7Vw4UJt27ZNBw4c0PXXX6+//OUvmjt3rtu+zsOGDdM111yjV199VXv27NH333+vli1basKECRo3bly1i4+ESpTV6mGnUBiGxXIhJK+bktIopK9vF8k3GaPkcTjKykr0Kl1srG054LIy2xK/mzbVPvzaU5nzdsNrM26MHcxy7G3Ppv14sPI90NepQOVxJF9ffRXJ12Mjfc6hyGf7awZMRYU0YoTrkMaaluf3FNi1aSOtWBGxjUaFhYW6cOGCmjdv7rZ1V15envr166fevXvrlVdeCdEZGhurQcIwWMUK3vJ2qE9Cgi1YKympx7Cfigol/d8srwIBVhgMnHDv2TRShRmAH0VH2+akPfSQdP587fuoVe1hS062/X0E3x8KCgp055136qc//an+9Kc/uTz26quvSpLHxT5gQ7AGw2AVK3jL26E+KSlxkiSLpR4V4+hoFT0x0xYIfPctKwyGgDc9luydVjMaw4AAatvWFoD9z/9Is2fXPqTRHrD95je2QM3DEvKR5LrrrlO3bt20bds2DR06VN26dVNFRYX279+vI0eOqHPnzho1alSoT9OwCNYAmJb3FdjrpYS3FWs5orKUH2lxekyNz2sPHJL+b5aKnphpqhUG/Y6eTb+gMQwIsLZtfRvKGOFDH6t65ZVXtHTpUq1fv16rVq1SRUWFUlNTNWXKFD344INuS/SjEsEaDINVrBBsvlVgG0lXdJcsUZJqn/vGCoN+Qs8mUC/0jgaRr9cZE12XEhMT9ctf/lK//OUvQ30qYYdgDYbBKlYwvKgo39Kb6EYcSBXXtLH1VD7zWxX9f7O83jstED2bdR1OGGo0hgFAeCJYA2BaVGDDR8U1bQyxd5o3vbHbt7sPk01Pr1x4ORTzw2gMA4DwRLAGICLUpaJJBTbMhMkQo9JSTz2wrrvkMD8MAOANgjUAALzkTW9sfLz/ty8dPlw6fjzRcQ40IgCAORCsAQDgJW96Y9PT3f+O4bUAgLogWIOh0XoMINwwvBYA4C8EawAQJFTYYSSUPwAwPoI1AHBCBRYAABgFwRoAAAZSdVn/hATp5MnK/4di6X8AQGgQrAEAUA/+DpKqLkYS6+FOzdL/AGAOXO0BAAiwxYsvatOmYm3aVEwPGADDys7OVocOHdSpUyd98803oT6dWuXk5OjYsWMBee6RI0eqQ4cOKigoCMjze4ueNQAIAE/D1Jx7QxjKhupUXdY/ISHGZRikpzQAjGf48MohzG3bSitXhvZ8amO1WvX2228rMTFRxcXFWrNmjR588MFQn1a15s6dq8WLF2vJkiWhPpWAIlgDgADwZpgaQ9ngSdWAPSUl7odNsW3/ZyVRAIGwd+9enTlzRhMmTNBf//pXrVq1Sg888ICioqJCfWoeffnll6E+haCgpgAAAACY3FtvvSVJ6tOnj3r37q28vDzt2bMnxGcFetYAIAA8DVOr2pPGUDYAgBEUFhYqJydHV1xxhW644QYNHDhQ7733npYvX65bbrnFY/pXX31VGzdu1NmzZ3X55ZerS5cumjx5stq2beuSdteuXfrzn/+sw4cPq6SkRK1bt9bgwYN13333KS4uzpHuN7/5jd5++21t3rxZb7zxhtatW6fvv/9e7du31wMPPKB+/fo50nbo0MHx+9ixYyVJx38YflBSUqJly5bpvffe08mTJ3Xx4kUlJyera9eumjhxotq3b+9yfl9++aUWLlyorVu36vz58+rYsaOmTZtWbV599tln+tOf/qTc3Fx9++23atasmXr16qVf/epXatmypQ+57h2CNQAIAE/D1NgUG0C44bplDuvWrdPFixc1fPhwRUVFqXfv3kpOTtbWrVv13//+V1deeaUj7fnz5zVixAidPn1aP/rRjzRixAh99dVXeu+997Rz504tW7ZM1157rSTpL3/5i5577jldfvnlysrKUnJysnbt2qU5c+Zo9+7dWrRokWKrLHk7bdo05eXlaeDAgSorK1NOTo4eeeQRPfbYYxo3bpwkafLkydq8ebOOHTumO++8U2lpaZKkiooKjR8/Xnv37lWXLl00bNgwlZWV6eDBg3r33Xf1z3/+U++++67j/Xz11VcaPny4CgoKlJGRof79++vQoUMaN26cGjZs6JZPO3fu1K9+9SuVlZWpd+/eSk9P1yeffKJVq1YpJydHr732mjp27OjXz4ZgDX7HhR0AEGrcixBMw4e7H3NeGOjkSc9pjLLoiH0I5ODBgyVJ8fHxuuOOO7Rs2TKtXr1akyZNcqR94YUXdPr0aT3wwAN6/PHHHXPa+vfvr0mTJmnevHl66aWXdOzYMT3//PNq166d3njjDTVt2lSSbSGTJ554Qm+99ZZee+01RwBml5+frzVr1qhVq1aSpIceekj33HOP/vjHP6pfv35KS0vTww8/rLNnz+rYsWMaPHiwo/dv06ZN2rt3rwYPHqznnnvO5XmnTZumDRs2aNOmTRo9erQkad68eSooKNDUqVP1q1/9ypH2D3/4g1555RWXvy8qKtJjjz0mq9WqxYsX6//9v//neGzVqlV68sknNX36dK1fv17R0f6bacacNQAADG7lSrH0P2BgJ0+6/6tLmlA4ceKEDh06pGuvvVbXX3+94/hdd90lSVq9erXKy8slSaWlpVq/fr0uv/xyTZ8+3WXxkT59+mjy5Mm67bbbJEkrV65URUWFpk+f7gjUJCkqKkq//vWvFR0drdWrV7udzwMPPOAI1CQpLS1NDzzwgC5duqR169bV+F46dOig3//+93rkkUfcHuvevbsk6euvv5YkXbp0SRs2bNAVV1yhX/7yly5pp0yZombNmrkc27p1q77++mvdfffdLoGaJN1zzz3KyMjQqVOntG/fvhrP0Vf0rAEAAAAmZe9Vu/POO12Od+7cWW3atNGpU6e0fft2ZWZm6syZMyosLFSvXr1c5pvZPfzww47fDx8+LEnavXu3jh496pY2KSlJeXl5KioqUlJSkuN4jx493NLeeOONkuTxeZylp6crPT1dly5d0tGjR5WXl6eCggJ9+umnys3NlSRH4Jmfn6+ioiJ17dpVMTExLs8TGxurzp07a9u2bY5j9te2B31VdevWTfv27dMnn3yim2++ucbz9AXBGhBEzsNyOnQwzvAHAABQd1XW1JDk3nPmKU2olZWV6Z133pFk27ds7ty5HtOtWLFCmZmZOn/+vCSpUaNGtT73d999J0launRpremcg7WrrrrKLU1KSorLc1bHarVqyZIl+vOf/+xY2v+yyy7T9ddfr44dO8pischqtUqSvv32W0nyODdNkpKTk13+f+HChRrTN2/eXJJUXFxc4zn6imANAIKE4WsAjGz8+AZux5xXsc3Li/aYhmub58bXcNgUe/v27fryyy+Vnp5ebY/RW2+9pZ07d6qgoMARVNkDl6qKi4uVmJgoSY60u3bt0hVXXOH1OV286F6e7EGa83BKT/7617/queeeU8eOHfXb3/5W1113nVq2bKno6GgtX75c77//viOtPRirLgCsGnTZg7T//ve/HtPbg7/LL7+8xnP0FcEa6oULOwAg1LgX+UfV7UXqmgbh429/+5sk2yIed999t8c0X375pbZs2aJVq1Zp8uTJio+P15EjR1ReXu42fPAXv/iF8vPztWPHDnXs2FFHjx7VRx99pMzMTJd0JSUl+sMf/qAWLVro/vvvd5n79tFHH6l169Yu6Q8ePChJ+vGPf+w45mmz7rVr10qSXnnlFZcVLCXb3DxnrVq1UnJysg4fPqzS0lLFx8c7HrNarY5hnHb2+Xz79u3TsGHD3F577969kly3FfAH03zjli9frg4dOlT7zz7ZUJK++eYb/d///Z8yMzPVuXNn3X777Vq8eLHKyso8PvfBgwf1wAMPqHv37urSpYvGjBnj98mFRpWXF+32ry5pAACoK+5FgO8sFov++c9/KjEx0WUPs6ruueceSbbALioqSnfccYe++uorZWdnu6Tbvn27jh49qhtvvFFJSUkaOnSoJGnOnDluvVF//OMf9de//lUffvihW9D10ksvOYYwStK///1vvfrqq0pKStKAAQMcx+1L/l+6dMlxrEEDW6PM559/7vKce/fu1apVq1zSx8bG6q677tL58+f1wgsvOIZHStKf//xnt+fIzMxUcnKy1q1b59JDJ9mCxJ07d6pNmzbq0qWLeybWg2l61j755BNJ0v333+9xrOlll10mydYVeu+99+rEiRPq27evWrVqpV27dmnu3Lk6fPiw5s+f7/J3O3bs0MSJE9W4cWMNGjRI5eXlWrduncaMGaMFCxaoT58+gX9zAAAA9ZSeXuF2rGpQ6ykNwtPatWtVVlamQYMGucwZq6pXr15q0aKFzp07p02bNunXv/61PvzwQ2VnZ2v37t36yU9+onPnziknJ0dNmjTRrFmzJEldunTRxIkT9dJLL2nAgAH62c9+pmbNmunAgQP617/+pauvvlr/8z//4/Z6X375pe68805lZmbq0qVLysnJ0ffff69nn33WMXdNklq0aCFJevHFF/XBBx9o0qRJuvvuu/Xhhx9q/Pjx6t+/vxo3bqxjx45p9+7duvzyy/Xll1865t1JtgVR9uzZoyVLlujgwYPq0qWLjh07pr179yotLU1nzpxxpE1KStKcOXM0efJkPfTQQ+rdu7euueYal+d/4YUXPPb41YdpgrVjx46pQYMGjqVCq5Odna3PPvtMM2fO1KhRoyTZ9mWYOnWqNm7cqJycHPXt21eSbfnSJ554Qg0bNtSaNWschWbs2LEaNmyYZs2apZ49ezoCwUjEhb16tQ3Lse+5UlLimo5hOeGNvZ2A4ONe5B+erldc0yLXmjVrJFUu0V+d6OhoDR06VAsWLNDy5ct1xx13aNWqVVq0aJFycnL0xhtvqGHDhurfv7+mTJmi1NRUx99OmTJFnTp10htvvKEtW7aotLRULVu21AMPPKAHH3zQ41y2p59+Wrt27dLGjRtVXl6uG2+8URMmTFC3bt1c0o0aNUoffvih9u3bp/z8fN1555265557FB0drTfeeEP/+Mc/FB8fr6uvvlqTJ0/WL37xC/Xq1Uvvv/++YwhnUlKS3nzzTb300kt677339Oabb6pNmzZasGCB3nvvPZdgTZJ69+6t1atXa9GiRdq7d6927typK6+8Uvfee6/Gjx/vWGTEn6Kszn1+EaqiokJdunRRu3btHGNzPbl48aJ69OihJk2aaOvWrS5B3ZkzZ9SnTx/17NlTf/nLXyTZWiR+/etfa8KECZo2bZrLc82fP1/Z2dmaO3euBg0aVOdzt1g8T+AMtJSURnV+fS7sNllZiTU+HhtrG+ddVlbucnzTJv+uImRm9SnHdWW28h+KPDYb8rhufPkuksfV8+c1LRT5bH9NGN9vfvMbvf3221qyZIljk2uYZM5aXl6evv/+e1133XU1pjt06JCKi4uVkZHh1vuWlpam1NRU7d+/37E/g30ioae9FOx7RNj3dAAAAAAAX5hiGOSxY8ck2VaNmTZtmj744AN9++23at++ve6//34NHDhQki2ok+Sya7qztLQ0FRQUqKCgQK1bt9bp06clyW3FGntaSTp16lS9zj3ULUJ1ef2EBOmHOZ9KSIhRSor7polm4GkxIM97rriupBTqzzwSBTNPzVr+I6ncGnW57UjK42Coy3eRPHYXiGsa+Qx4z1TB2qpVq9S9e3f9/Oc/13/+8x9t3bpVM2bM0Keffqrp06c7JhxW3QTPzr4BoH0/Bnv6Jk2auKW1L2JS3T4UiHzhuucK/OPUKdu/rl35rAEAQN2YIlizWq26+uqr9fDDD7tMojxz5oxGjhypRYsWqVevXiotLZUkl30WnNmPl5SUSKpc+tNT+qpp6yoc56yVlDRQWVn0D79XyGKJ7Dk7vnDOG3uPGnMkAifQ8yNqWkSmoiJKpaVROnHCqnPnpMGDK+cmRtI8tkic62O0a1gk5nEw+PI5ksfVW7jQ9f8WS92fizlrqMns2bM1e/bsUJ+G4ZgiWJsxY4ZmzJjhdjwtLU2PPPKInnzySb3zzjuO4Y/O+zU4swdz9uVN7Xs5XLp0SXFxcR7T2ndxN5NIqoj6i32Cdl6ebTnX9PSIX9fHFLzZp6m0NEqSlT2dgCDjXgQgEpi+9tC5c2dJUn5+vmM4o32YY1X2IY32IY729J6GOhYWFkqqHDoJAAAAAL6I+J61iooKHT161LHKY1XFxbZl0hs0aKA2bdpIsgVunuTn5ysxMVEtW7aUJLVp00YHDhxQfn6+274K9udoa1tBAvCa2ZZ+D2fe7O0UH29VUhJ7PBlVbfsh5uVFe0zD9xIAEAwRH6xJ0r333qvvv/9eu3btUrNmzVwe++CDDyRJnTp10g033KCkpCTt27dPFRUVbvusnT17VrfccotiYmxzjTIyMrR69Wrl5ua6bdS3Z88eSdJNN90UyLeGMJOebnUEYIyjD3/2CrtzZd5iiVJRkW34Y3y81eOQV3t6Kvyh583w1GAPYa3aYLN2bVBfHgBgIBE/DDI6Olq33367rFarnn/+eVVUVLZuHzt2TIsWLVJiYqKGDh2qhIQEDRw4UAUFBXr99dcd6crLyzVnzhxJ0ujRox3HMzMzlZycrKVLl7rscJ6fn69ly5YpJSVF/fr1C8K7BBBKtvmItn/2QK2mNPZ/AAAANTFFz9qjjz6qAwcO6O2339bx48fVvXt3ffHFF9q8ebMqKio0b948xzDGqVOnaufOnXr22WeVm5urdu3aaffu3Tpy5Ij69++vzMxMx/MmJSVp5syZmjFjhoYMGaIBAwZIktavX6/CwkItWLBACQkJIXnPCB1vh1XZi0ZJCb0sQKh4M5SVIawAgFAxRbDWrFkzrV69Wi+//LI2bdqkpUuXKikpSb1799aECRN0ww03ONI2bdpUK1as0Isvvqjt27dr9+7dSk1N1WOPPab77rtPUVGuLeZ33HGHmjRpopdffllr165VXFycOnbsqEmTJnmcI4fI5+2wKvsmo5VL+SNcOVfmLZYYSVa33jUq/MbkqZGEeaMAAKOIslqtrCFuYOG4z5rZZWV5t11DbGyMTp2SY2jubbfZ9uHyplWfyqN3QlGOPW3TEMkV/ki8VoQ6WHOfs2bbGiaS8thoIrEcGxH7rAG+M0XPGhBM3g6rSkiwBWvVpantOIzJedERPjvUxpth08OH2363D5mWaLABALMgWAP8zNthVSkpceraVSorM1/ndqh7LgCj8CagP3nS9pMh0wBgPgRrQAi1bSuVlLj2xLG4AQAAACSCNZiEUXtyVq6ULBbXczHquSI8UZ58F8w88mbYdNu2tp9VG3YQPHyPAIQKwRoABACVOXjDm2HTK1fGSHJv2AEARD6CNaAeaG0FAAQL9xzAfAjWgCAw8w3V203CqzJzngEAAEgEawACxN4C/Omn0YqPtyo9vfpVL1niHr6gdyH88JkBQN0QrCHihHtPjlHOA/4RzEpquJd9wAj4HgEwEoI1RJyaemny8qJUWhrlVW8P/CM+3qqkJNdV79ieIDC86aGkF9P43Cv9cSE5D7PiewTASAjWAC/R2lo36elWtx4lhkSZG58/UDvuOQAkgjVEIG/2LfLU21MbWlthdN6UfXoxEU5CEdgb5XvEPQeARLCGCFTbvkX24Y+06PuPry3A+/fHqKhIDEP1M2/27Aq3Mk/vQvgJ988sHL9H9iH+ku1cjXZ+AOqOYA3wklFaW43I1xbgoiL9ULGIrGAt3CupRkTvQvjhM/MPX+45FkuMIu16CsCGYA0Ry1NPTmlplOLjbTc0XyvO4djaiuCikgrAX3y55zgfBxBZCNYQsTz35FSfBnXna69jerrtJ8Ft5KtvbyM92uEn3D6z8eMbqKDA9ntqKkMIARgLwRqAeqPX0SbcKqnBUN/eRspW+KnrZ8YwYgBwR7CGejNqxclTT47ZK85w5e+ya8TAIpivF+r3alaRku9GHkZspDzNy7ONErFYYhzBK0EtELkI1hCxjFhxBsyG3kbAvyqH9FurDV4Z4g9EDoI1oB4I9oCa0WgCbxHY127x4ovKykoM9WkACCKCNQAAEHLBCOyrmxcXG1v5u9GHEBLUAuZCsAYgIIxUuUFkoWyFH6N8ZkaeF+cteqsBcyFYg09YrQvhKlRlN1LLvj2vEhJs/y8pacC1IAi4BgOAuRCswSfhSUgnKQAAIABJREFU3ipJhcW8wr3sGo09r+zDx8rK3POO/PQ/ynH9MIQQQLghWAMABBWNJgiV6oYQFhTESGIIIQDjIViDT2iVRLii7PqXPa8SEmyV3JKSClPkZ6jnBpmtHBM4ATA7gjX4hInNCFeUXf+y51VKSpwkyWK5SH4GSdU8Jt/BZw5ELoI1AAAAEyPgB4yLWcgATC8vL0rbt8coKyvR40p6AAAAoUDPGgAAMK3Fiy+6DOcFACMhWAMAwAP2NAMAhBrBGuqNignClb3sOs/XMINAzU+JtGtBqPc082Xj8UhaARIAUIlgDQAAA2Lj8cCp2mCxdm2ITyiIAt1jzGIlgH8RrAEwFYa2wVtm29MM5hDqHmMAviFYA2AqVFTgrVDvzWfWjccBAJUI1gDASwzvQTCx8TgCgR5jILwQrAEwFbNVVBj2CcBZqHuMAfiGYA2AqZitosKwT5idNw0Ww4fbfi8pqUwbSdeBQPG1Mci+sunChQE/NSBiEKwBAICI5U1jxMmTtp+eVtxE9XxtDIql1gn4jK8NAEQwsw37DDR6WwAAwUSwBgAeRMpcL7MN+4x0fFa+86bBom1b28+SEhoufOFrY5B9ZVMA3iNYAwAPmOsFRAZvGixWrrQFERaLOYPhujYC+NoYVLmyaZ1eDjAlgjUAfhWOvTbhcI4AAMB8CNYAwAPmesEs/N3AEo4NNgBgVARrAOABc70AAECoEawBgMkQZAIAEB4I1gAAgKm4N1jEheQ8IhGNQYB/EawB8MibIX+Rsrw9AACAERGsAagzlrcHwou/G1hosAGAwCJYAwAvUcFEuPN3AwsNNgAQWARrAOqM5e0jC6tdAqgJ1wgg+AjWANQZy9sD4cXfDSw02ABAYBGsAWDeiQcEnQh3nsqwvxtYaLABgMAiWAPAvBMAAAADovYFAAAAAAZkyp613Nxc3X///Ro8eLBmz57t8tg333yj7Oxsbdu2TRaLRS1bttSQIUM0duxYxca6Z9fBgwe1cOFCHTlyRJcuXVKnTp00adIkZWRkBOvtAPXGvBPzYegrEHpGHjLKNQIwBtMFa4WFhfrf//1fWa1Wt8e+++473XvvvTpx4oT69u2rVq1aadeuXZo7d64OHz6s+fPnu6TfsWOHJk6cqMaNG2vQoEEqLy/XunXrNGbMGC1YsEB9+vQJ1tsC6sWf8064UYcHhr4CqAnXCMAYTBesPfPMMzp79qzHx7Kzs/XZZ59p5syZGjVqlCRp2rRpmjp1qjZu3KicnBz17dtXklRaWqonnnhCDRs21Jo1a9SiRQtJ0tixYzVs2DDNmjVLPXv21GWXXRacNwagzmhBRrirTxn2dzkOxPfCyD1QABBIpgrWtm7dqjVr1uhnP/uZtm7d6vLYxYsXtWrVKrVo0UIjRoxwHI+JidHjjz+unJwcrVixwhGsbdiwQRaLRRMmTHAEapLUqlUrjR49WtnZ2dq8ebMGDRoUnDcHoM7M2ILsPKx1//4YFRVJpaVRio+3Kj3d6pYGxmbGMozAYng8YAymCda+/vprPfnkk8rIyNAvfvELt2Dt0KFDKi4uVlZWlqKjXS9GaWlpSk1N1f79+1VeXq6YmBjt3btXknTzzTe7vVaPHj2UnZ2t3NxcgjUAhuTcM2HvtcjLq3yc3gvA3NiWATAG0wRrs2bNUnFxsX7/+9/rzJkzbo/n/VBLadWqlce/T0tLU0FBgQoKCtS6dWudPn1aktS6dWuPaSXp1KlTfjp7AIFECzLCHWXY+BhuDaAuTBGsvfPOO9q4caOeeuoppaWleQzWzp8/L0lKTk72+ByNGjWSZFuExDl9kyZN3NI2bNhQknThwoV6n3tKSqN6P0c4v74ZGDWP1651/l+MpLgQnUn91ZbHru/VZvhw6eRJ2+9t20orV8Z4+MvwzRNnCQlSbKxkH1QQGyslJMQoJcX792fUchxJasrjSC/D9jJq+923sumLQJbjggL3Y1UXmS4ocP+MAvVe68JfnwPXC8B7ER+sffHFF3r66afVo0cPx6IhnpSWlkqS4uPjPT5uP15SUiJJunTpUrXpq6YFAADeGT7c/Zg96LT/7inNypWBOye4OnXK9q9rV3tDQKjPCIhcER+s/e///q/Ky8v1zDPPKCoqqtp0DRrYhh7Yg7Cq7MFcUlKSW/q4uDiPaRMTE+t38pIslvr3ztWFvdUrVK9vBuRx4NUnj0tKGqisLPqH3ytksUTGUKSahmJVVESptDRKJ05Yde6cNHhwuSNNdUOxKMeBV9c8DtcyfPx47ffO48fdj1ksxXV+zWCU49TUmodBSp6Hqhrpc7OXqYoKW32qrMzqU9kKxfWCXjyEu4gO1pYvX66dO3fqd7/7na6++uoa09qHM9qHOVZlH9JoH+JoT3/hwgW3oKywsFBS5dBJADCKmlYEtK0CafUqLcyBBSX8JxIW7LCfn/N5AwisiA7WNmzYIEl66qmn9NRTT7k9/vbbb+vtt9/WXXfdpWHDhkmS8vPzPT5Xfn6+EhMT1bJlS0lSmzZtdODAAeXn56t58+ZuaSWpbdu2fnsvAACYAYul+EcwA8FwCzqBcBLRwdpdd92ljIwMt+NnzpzR3//+d1133XXq06ePOnbsqBtuuEFJSUnat2+fKioqXJbvP3PmjM6ePatbbrlFMTG2yb8ZGRlavXq1cnNz1a1bN5fn37NnjyTppptuCuC7g79wk4EnkVoOQl0R5vsWPOGat5HQAwUA/hLRwdrdd9/t8fju3bv197//XR07dtTDDz/sOD5w4ECtXLlSr7/+uu6//35JUnl5uebMmSNJGj16tCNtZmamkpOTtXTpUg0ePNixXH9+fr6WLVumlJQU9evXL0DvDKFChQHhjoowAF94s+WAxRKloiLb/y2WGI0f34DrCOAnER2s+Wrq1KnauXOnnn32WeXm5qpdu3bavXu3jhw5ov79+yszM9ORNikpSTNnztSMGTM0ZMgQDRgwQJK0fv16FRYWasGCBUpISAjVWwEAAKg3b+amFRVJpaX2RdyszGcD/IhgzUnTpk21YsUKvfjii9q+fbt2796t1NRUPfbYY7rvvvvcVpO844471KRJE7388stau3at4uLi1LFjR02aNMnj8EsAAIyKTZuDr655R284YB6mDNZuueUWHfe07q+kK6+8Us8884zXz9WzZ0/17NnTX6cGAIDf+FKp96Y3hB4TYwpkoF11Duv+/TGOIY/O4uMrV5K1WKLcXo+AEqgbUwZrMC9ajoHg4fsGf6FM1CyQgXbVvM/KSlRRUZRj2GN8vPWHbT/883oAXBGswW/CYViGLze0vLzKYa/2CiUVTUSiQJVZI/TUhMN1yShCvVIo/CMvr/ZACkD4IFgDqlE5Wbr6CiUthwAiBSuFhi/nINpiiZFkdbmHVU1T39eyv4YkJSXVfD4A6odgDabiS8uxc88aAN/RUwPUnzfDiT19j5znkPkz0F68+KJbEO98TgT1gH8RrMFUfGk5ru0GaU9fE1qlYWb01AQXcwQjk6/Die3L6DsHawDCF8EaUA0qmgDCiRHmCMIcqt77PDUCAPAPgjXUCS24AIyG61LkM2ODWU3DiY8ejVZFhRQdLcXESE2b2nrT7L1qpaVRysuzzWNzLvtmyDcgUhCsoU5owQVgNGa/LgVijiCV+tCraZRHxQ8fZ2ysLUBLSbEqJcV2zD7v2rbQiDWiyz4QyQjW4BVPk4kBAMbB0G04sy3ZH5x5a5QrIHAI1lAnkbTKm79uMr4OwUpIsP1cuNAvLw+EhUBW6iLpugR4I/qH4h0fb1VJiW3Io31xEfv+apR5ILwRrKFOzNqCW9N78nUIVizfvhqZoTzBv8x6XYJ5JSbaAzKrLBYpJcWqvLzKxynzQPijuggAESJSApNIeR+oHxaMceX8Xvfvj3Fbor+oSCoqilJxsW2umn1hEQDhjWAN8BNfh2AlJHATBYDqmH3BmKqc32vlQiKuc9JKS6Mci47YFxYBEN4I1uBm/PgGjvlUJSW2ljxvWjPNztchWCkpcZIkiyU45wfAfDzth0WvJQCED4I1uMnLi3bMpyor89xq6ak1k0nMABA6kRaIsWCMK+f3un+/bWRGUVHl4/YhkWVltt61sjLJao1ifzUgzBGswW+4CaCumJuCQKGMhC8WjHHl/F6zshIl2eao2YY7ymkFSNehj2YaKgpEIoI1uElPr3DMpyopsbXkmbk1E4HH3BTf1Rbgbt8eo2uvTZIkJSVJ3bqVSzJe8EKgDgBA9QjW4Gbx4otO86lsFSIzt2YCRuRN8GpvcZeshg12/Rmoc52CWdgbTG2rPXpeRIRGVSAyEKyhRvbKT16erdJn32QT3qGy6B3mpgD+R69l5LJ/Rs4NFBZLlONxGiuAyEGwBiDkmJviO28CXPv+S0lJxg12CdTrxptAzN7I5qxqg5tRe1wBADYEawAQhmoLcJOSbHsxScYOdgnU68a3YbDOwnt0hJHLQijKrfNrOL8+gMhBsAaEmC83eCqx8MTey7J/f4zLUt62TXMZ7mZW9p7VmtBrCQDGRrAGr6SnWwkOAIOyB/BFRXJZxttTmkhh9vlY3gwfve22co9/S4MPAIQPgjU4OFdsEhJsP81U+UFko1cysph9u4e6Dh/1dA1HZOCaBkQmgjU4OFdsYqspGZFc+YGxhFPFI9SBIMt4AwAQmQjWABMLdZAB/4i0RTq8OVdWkUQomX0YLoDgIViDg3PFJiEhRpJ0/Hj1aeA7X4aa7t8f4zjerVt5jWmdURlATcI5iHMWaQEqwovZh+ECCB6CNTg4V2xSUuIkSYMHV1D58SNfhpp+802U27Gang8AasM1HADCC8EagIhj73G0916WlDSgVxIRj/IbPAzDBRAsBGtAEPky1NRiiXI7FurKQLgMM7Ofo733sqzMvQeyrr2SzFUBwDBcAMFCsAYEUX2HmtanMlBdkJGXF6XS0ih9+mm0brwxyTE/ztM5I3zmqkTa50ZFGABgRgRrgEl4E0AUFRkj0Kgve4+jvfeypKQi5L2SoRCIXsCqQdPatX44UT8hgAMARBqCNdSIyg/Ckb3c2nsvLZaLfuuZCae5KuHSCwgAADwjWANMwpsgIynJOIGGUTFXBQAABAvBGkzNTJXs6oMM21DB+HirunUrd6SzD49zHibHQhrhJZx6AYFwx7UPQCAQrAEh5ssNvr6VgarB1f79MSotdd3PzZ5m+/bKTbnT060en48hdMYWrr2ArLgJAIANwRpgIlWDq6Ki6tM4B3GS52DNiJyDkQ4dpJUrQ3xCYcyboGn4cNvvJSWVaesbNDHXDpEuHBpNABgDwRp8wg3GPOLjKwM0o+zzVh+UVd95ExCdPGn76WkvOwAAUD8Ea4CJVA2uLJYYlZZ6TpOeXnnMeR4bwbo78sG/mGsHAIANwRpMg3kw4TuHCaHhTdDUtq3tZ0mJ/4InyikAADYEa4hozhW8vLyoahfKsGMeDCJdfRe0qRo0rVxpW4jGYiF4AgDA3wjWAISt2npLT56Uhg93XfxCiqzeUhgHvX/whFEdAOqDYA3V8lTJDecbjKcNn5kHE968XQCDxS8ABJs9eP/002jFx1trHNnBqA4A1SFYQ7W8qeSG0w3GecNnO1rCfUP+ALXLy4tSXl6MsrISua4gbHF/BIyBYA0wuXC+AXu7AIY/F79AaIRzOYW5xcdb3UZ2MKoDgLcI1lAtT5VcI99g6jIvYP/+GKWkhM+Gz3BV2wIYbdvaNsVm8Qv/cc/zuJCcBxAu0tOtbj1T9FoB8BbBGqrlqZJr5BuMN0Myq6YpKpJSUgJzPkbOK0QGyljo1NY4VFoapbw8216Gzmn5jAAAviBYAwDAR940DpWWRkmyhtXcXtSNryM79u+PUVGRat1OBgAI1hAxvJm/VDVNejot3UZDb1H4GT5cOn48UZL5PrO8vCi3Y7YgrfL3vLzKx+wVdjPlkRn4OrKjqKgymDcCthcAjItgDRHDmw18ubGgrihLcGZv+MnLi3Eccw7SJNvCElXRywYjqss0AgDBQbAGIKI4B1EpKY1CeCaIZPZylpWV6DiWl1cZsNW2rxYii68jO9LTbT9p9AFQG4I1+IQbi2d1GUKSkGBbxAXwBsOUjMm5Am6xxEiyuvWwGWnVXARGuI/sqMs0AgDBQbAG+EFdhpDE8u2DDximZEyelmN3nqNm9Eo6IIV/sAlEMqqLAEKG3qLw46mH+OTJyv/zmQUHFWkAMAeCNUS0YFVg6jKEJCEhRmZn1N4iIwaRRhmm5E0PMT18AAD4h2mCtfPnz2vRokXaunWrzp07p2bNmikzM1MTJ05U06ZNXdJ+8803ys7O1rZt22SxWNSyZUsNGTJEY8eOVayHmsnBgwe1cOFCHTlyRJcuXVKnTp00adIkZWRkBOvtIcTqMoQkJSUuKOcG3xkxiGSYkvHZ89/5cwEAoD5MEaxduHBBo0aN0smTJ9WjRw9lZmbq1KlTeuONN7Rx40atWrVKLVq0kCR99913uvfee3XixAn17dtXrVq10q5duzR37lwdPnxY8+fPd3nuHTt2aOLEiWrcuLEGDRqk8vJyrVu3TmPGjNGCBQvUp0+fULxlICzYe4LsG8RWHre6pYExeOohdh4G6SkNEEqhatSg8QSAP5giWFu4cKFOnjyphx9+WJMnT3YcX7p0qZ5++mnNnz9fzz77rCQpOztbn332mWbOnKlRo0ZJkqZNm6apU6dq48aNysnJUd++fSVJpaWleuKJJ9SwYUOtWbPGEfCNHTtWw4YN06xZs9SzZ09ddtllQX7HQHjw1BNhsVSupBeq3iKjDDk0Ik89xLZNsW3/p4ePSjoiA+UYMAZTBGsFBQW64oor9OCDD7ocv/POO/X000/rww8/lCRdvHjR0cs2YsQIR7qYmBg9/vjjysnJ0YoVKxzB2oYNG2SxWDRhwgRHoCZJrVq10ujRo5Wdna3Nmzdr0KBBQXiXAPyFIYf+Q77V3/Dhtp8lJZXzJEM9hxIAEBymCNays7M9Hj/5w9idlJQUSdKhQ4dUXFysrKwsRUe7tqKnpaUpNTVV+/fvV3l5uWJiYrR3715J0s033+z23D169FB2drZyc3MJ1gAAdWYfZlpWVv08OObIAUBkMkWwVtW3336r3NxczZ49W7GxsZo4caIkKe+HzXFatWrl8e/S0tJUUFCggoICtW7dWqdPn5YktW7d2mNaSTp16lQA3gHCAa3aCDTKGAAAkc10wdry5cs1a9YsSbbhjc8//7x69OghybZipCQlJyd7/NtGjRpJsi1C4py+SZMmbmkbNmwoyba4SX2kpDSq19/XV6hf3wzMlsf2IV3OCgoql4D//nspP9/2+9dfx2jyZNuqmStX1v01/ZHHCQmV55iQEMNqnlXExtq2oqiaN+Rb/bVta/+tcruPqou6VKapZLZri1T79aWgoPKa4sx+fTFjnoUC+Qx4z3TBWtOmTTV+/HhZLBbl5OTo0Ucf1blz5zRu3DiVlpZKkuLj4z3+rf14SUmJJOnSpUvVpq+aFoBN1UpmVW3a+JYeoVefQBq185S/w4dXfjfatuUzsPPmesE1BUA4MV2w1q9fP/Xr10+S9PDDD2v48OF6/vnn1b17dzVoYJugbQ/CqrIHc0lJSZLkkj4uLs5j2sTExHqdr8VSv565urK3eoXq9c3ArHlcVla374TFUuzz3/gzjxcurHo+9X7KiOCcx7VtJn78uDR4sPsqmgznrJmnclxS0sAxh62kpEIWC3ko1f36Yu+1NNv1ONhCcd+jFw/hznTBmrPU1FSNGzdOs2fP1pYtW3T11VdLqhzmWJV9SKN9iKN9+OOFCxfcgrLCwkJJlUMnAdiwLH7kMuJm4jCXul9fYjwcA4DQi/hgrbS01LGCY69evdwety8E8vXXX+vWW2+VJOXbJ8xUkZ+fr8TERLVs2VKS1KZNGx04cED5+flq3ry5W1pJautpIgFgYiyLD6Og3EWeul9fmEsJwJhMEayNHz9eiYmJ2r17t9v8siNHjkiSrrnmGt1www1KSkrSvn37VFFR4bJ8/5kzZ3T27FndcsstiomxtcBlZGRo9erVys3NVbdu3Vyed8+ePZKkm266KZBvDwAMg15TAAD8K+KDtYYNGyozM1M5OTlauHChpk+f7njs448/1muvvabExEQNHDhQCQkJGjhwoFauXKnXX39d999/vySpvLxcc+bMkSSNHj3a8feZmZlKTk7W0qVLNXjwYEcvXX5+vpYtW6aUlBTH/DgAiHT0mgYP+QgA5hDxwZokPfHEE/r444+1aNEiffDBB/rxj3+szz//XFu2bFFUVJTmzZvn2Bh76tSp2rlzp5599lnl5uaqXbt22r17t44cOaL+/fsrMzPT8bxJSUmaOXOmZsyYoSFDhmjAgAGSpPXr16uwsFALFixQQkJCSN4zAAAAgPBmimDtqquu0ltvvaWXXnpJW7Zs0UcffaTGjRurT58+mjBhgq677jpH2qZNm2rFihV68cUXtX37du3evVupqal67LHHdN999ykqKsrlue+44w41adJEL7/8stauXau4uDh17NhRkyZNUkZGRrDfKgAAAIAIEWW1Wq2hPglUj6X7Ixd5HHjhksfhPFSwtjw2ynurbVsByfN8OiN8FuFSjsMZeRwcLN0P+M4UPWsAAHNjWwEAQDgiWAMABIwReqYAAAhXBGtAFUYZtgXAf9hWAAAQjgjWAAARx5tGFxpmAABGR7AGAEFU20IXeXnRHtMQSEQugkYAQHUI1gAgiFwDsyiVltq2A4mPtyo93eqWBgAAmBc1AgAAAAAwIHrWYGoMSUOwOS9iYbHESLI6etc8pQEAAOZFsAZTY+8lBJtzoG+fq5SXV/k4c5Z8R6MLACBSEawBAMJaODW61CWwTEiQVq4M+KkBAAyIYA2mxt5LCJbaKumlpVHKy7MNjXROS+9PZKlLYBnLnRoATItbAEyNvZcQLN5U0m1z16yG6QUKFzS6AAAiFcEa6oSABoBRhFOjS02BpX0rh/h4q5KSpG7dyiVJCQkxQT1HAIBxEKwBQBDUVEm37a9mpffHBGoLLO377TkHmCkpcUE9RwCAcRCsASZg1F4GMwmn3h8AAGAMBGsIW1R0AQAAEMkI1oAqCPoAAABgBARrqBUbzgIIN0a//jhfM/fvj1FRkRyLi0iu19WEBFu6kpIGhn9fAAD/IlhDrcJpw1kACAfO18yUFKtSUiTJ6jGNfZ+1sjLvrrMMEQeAyEGwBkQYekLDB3kOAABqQrCGWhlhw1kCEO/REwoYny/XVfs+ayUlbO0AAGZDsIZaGWHJcQIQAJHEl+uqfZ81i8V8jU8AYHYEa0CEMUJPKAAAAOqPYA1hgQDEe0boCQVQM399JxkiDgCRjWANYYEABADcMUQcACIbwRoQIQheAQChwj0ICAyCNdQJF2EA8K+6XFcZIg4AkY1gDQCAKsKll4Ah4gAQ2QjWEFBUGoyBfAdCh0VAAAB1RbCGsEVFBkA4YBEQAEBdEawBYYiWegBAqNT1HrR2bUBPC4hIBGtAGKKlHggfLAKCSMM9CAgegjXAz5inBwROIL5fge6pDvYiIFxzACByEKzBbxiaFzy01AP+Qy8B4Ju634NiAnRGQOQiWIPfUOEJHpbrBgCESt3vQXEBPjMg8hCsAQBMjZ5qAIBREazBb6jwAAhH9FQDAIyKYA1+Y8YKD/P0gMAJ9vfL+XplsUQpJcVap+fxBtcAAIA3CNaAemCeXmhEeiMAbPh+AQDMjmANiBAELACAUOEeBAQGwRpQD8zTAwKH75c50FMOANUjWAPqwYzz9IBgCeX3q1u3cr67AICQI1hDQJmpsmOvROblRUmS0tMDtzgBgPphcSAAQDggWANgaDVVqvPyovTpp7G69tokJSXZekPsqFSjJixeAgAIBwRrAAzNmwpzaWmUJCuVawAAEFEI1gAApsPiJaHB8FMA8A3BGuBn6elWFhbxI28q1fHxViUlUbk2A399r1gcKDQYfgoAviFYA+qA1uHgqa1SHR9v9TlAplIOGFdeXtQPQ5srv9+hwHUCgBEQrCHkwvGGSOtw8DkHv/v3x6ioyDZXLT7eVpHzFCAnJEgrVwb1NOstHL8PgLe86SlPSpIkq+N3eswBmBnBGoCw4FyhswdqNaWRpFiucPCAgDh0vBl+mp4uPh8A+AFVGaAOWJwAAAAAgUawBtQBixMEn3Pwa7HESLK69a5VDZATEmKCcWqIEHxnEQjcGwDUB8EagLBQlwA5JSVOw4dLJSWuc9lYDAYwhvHjGzjmoEq2hpiUlMoFRXz5ftYnKBo+3PbT+VrBdQKAERCsIahYRRHBdvKkVFZW82IvoVoMhu8DzC4vL7rKHFSrUlLc0wTayZO2nzVdK1g0CkAoEKwhqFhF0ZwYBuQZ34fAIyA2PtvS/KFZnh8AjI5gDUBEa9tWKilxncvGYjDmQUBsbEZZrKltW9tP52sF1wkARmCaYK2oqEiLFi1STk6Ozp49q7i4OF1//fUaM2aMsrKyXNJ+8803ys7O1rZt22SxWNSyZUsNGTJEY8eOVayHtcAPHjyohQsX6siRI7p06ZI6deqkSZMmKSMjI1hvL2wY5cYcCLTEG9PKlZLF4vrZGKWnL5K/D4A3jLJYk30/RudrRV3Og55cAP5mimCtsLBQo0aN0vHjx/WjH/1Io0aN0oULF5STk6PJkydr+vTpeuihhyRJ3333ne69916dOHFCffv2VatWrbRr1y7NnTtXhw8f1vz5812ee8eOHZo4caIaN26sQYMGqby8XOvWrdOYMWO0YMEC9enTJxRv2bCMcmNGZAj3ssL3IfAIiCOTUYMienIB+JspgrXFixfr+PHjGjFihGbNmqWoKNtE5ilTpmjIkCF68cUXdfvtt6t169bKzs7WZ599ppkzZ2rUqFGSpGnTpmnq1KnauHGjcnJy1LdvX0lSaWm2sEEXAAAYx0lEQVSpnnjiCTVs2FBr1qxRixYtJEljx47VsGHDNGvWLPXs2VOXXXZZaN44AJgcAXFkIigCYBamCNbeffddRUVFacaMGY5ATZKaN2+ukSNHav78+dqxY4fuuecerVq1Si1atNCIESMc6WJiYvT4448rJydHK1ascARrGzZskMVi0YQJExyBmiS1atVKo0ePVnZ2tjZv3qxBgwYF780CIWbUFm8ACDR6cgH4mymCtTFjxujChQtq3Lix22Px8fGSbHPaDh06pOLiYmVlZSk62vXimpaWptTUVO3fv1/l5eWKiYnR3r17JUk333yz2/P26NFD2dnZys3NJViDqdDiDSDQjBoU0ZMLwN9MEayNHj3a43Gr1aqcnBxJUocOHZSXlyfJ1jPmSVpamgoKClRQUKDWrVvr9OnTkqTWrVt7TCtJp06dqte5p6Q0qtff11cwXj8hQbKv25KQEKOUlLiAv6aRhPoz9jcPa/B4JZD5UPW51651/l+MJOOUuXD9PoRTOSaPjc2b76drGpvhwyv3S2vbVlq5MsbDs9f8WTvnsb+uE+Fa3gLJLGUZ8AdTBGvVWbZsmQ4dOqS0tDTdeuutWrJkiSQpOTnZY/pGjWwXl++++06SdP78eUlSkyZN3NI2bNhQknThwgW/n3eksa/ChchgXwLbmb0CVVMa2PB9AAAAdqYN1jZs2KBnnnlGsbGxmj17tuLi4lRaWiqpcmhkVfbjJSUlkqRLly5Vm75q2rqyWEIT7NlbvUL1+mYQqXm8cKH7sarDgBYudB8GZLH4/1wiNY+NJBzzuGoZDUTZ86dwzONQKClpoLKy6B9+r3DbsqMmgczj+pxXpAlFWaYXD+HOlBNHli1bphkzZkiSnnvuOXXt2lWS1KCBbdEDexBWlT2YS0pKqjW9PW1iYqIfzxwAAACAWZiqZ62iokJz5szRkiVLFB8frz/84Q+OlR2lyuGM9mGOVdmHNNqHONrTX7hwwS0oKywslFQ5dBIAAJgPC4oAqA/TBGulpaWaMWOGcnJylJycrOzsbEePml2bNm0kSfn5+R6fIz8/X4mJiWrZsqUj/YEDB5Sfn6/mzZu7pZWktkzOAQAg4AiKAEQiUwyDLC8v15QpU5STk6PU1FQtX77cLVCTpBtuuEFJSUnat2+fKipcl/w9c+aMzp49qxtvvFExMbYVpjIyMiRJubm5bs+1Z88eSdJNN93k77cDAAAAwARMEay98sor2rp1q1q2bKlly5Y5etCqSkhI0MCBA1VQUKDXX3/dcby8vFxz5syR5LoNQGZmppKTk7V06VKdOXPGcTw/P1/Lli1TSkqK+vXrF6B3BYSPxYsvatOmYm3aVEzrNwAAgJcifhjk+fPn9corr0iSOnbsqFWrVnlM17VrV/Xo0UNTp07Vzp079eyzzyo3N1ft2rXT7t27deTIEfXv31+ZmZmOv0lKStLMmTM1Y8YMDRkyRAMGDJAkrV+/XoWFhVqwYIESEhIC/yYBAAAARJyID9Y++OADFRcXS5K2bNmiLVu2eEw3YcIE9ejRQ02bNtWKFSv04osvavv27dq9e7dSU1P12GOP6b777lNUVJTL391xxx1q0qSJXn75Za1du1ZxcXHq2LGjJk2a5BgmCQAAAAC+irJardZQnwSqxz5rkYs8DjzyOPDI48AjjwOPPA4O9lkDfGeKOWsAAAAAEG4I1gAAAADAgAjWAAAAAMCACNYAAAAAwIAI1gAAAADAgAjWAAAAAMCACNYAAAAAwIAI1gAAAADAgAjWAAAAAMCACNYAAAAAwIAI1gAAAADAgAjWAAAAAMCACNYAAAAAwIAI1gAAAADAgAjWAAAAAMCACNYAAAAAwIAI1gAAAADAgAjWAAAAAMCACNYAAAAAwICirFarNdQnAQAAAABwRc8aAAAAABgQwRoAAAAAGBDBGgAAAAAYEMEaAAAAABgQwRoAAAAAGBDBGgAAAAAYEMEaAAAAABgQwRoAAAAAGBDBGgAAAAAYEMEaAAAAABgQwRoAAAAAGBDBGgAAAAAYEMEaAAAAABgQwRoAAAAAGBDBGgAAAAAYUGyoTwDGs3btWr3++us6ffq0GjRooJ49e2ratGm6+uqrQ31qYWX58uWaNWtWtY/v2bNHTZs2lSR98803ys7O1rZt22SxWNSyZUsNGTJEY8eOVWwsX9Oqpk6dqoMHD+r99993e8zXvDx48KAWLlyoI0eO6NKlS+rUqZMmTZqkjIyMYLwVw6opj++55x599NFHHv/utttu06JFi1yOkcc2RUVFWrRokXJycnT27FnFxcXp+uuv15gxY5SVleWSlnJcd77kM2W5bs6fP69FixZp69atOnfunJo1a6bMzExNnDjRcV+zoywD9RNltVqtoT4JGMe8efP0pz/9Se3atdNtt92mc+fO6b333lPjxo21evVqpaWlhfoUw8ZTTz2llStX6v7771fDhg3dHh83bpwuu+wyfffddxo1apROnDihvn37qlWrVtq1a5eOHj2qfv36af78+SE4e+NauHChFixYoObNm7sFEr7m5Y4dOzRx4kQ1btxYAwYMUHl5udatW6fCwkItWLBAffr0CeZbM4ya8riiokJdunRRs2bNNHjwYLe/TU9P16BBgxz/J49tCgsLNWrUKB0/flw/+tGP1K1bN124cEE5OTm6cOGCpk+froceekgS5bg+fMlnynLdXLhwQcOHD9fJkyfVo0cPXX/99Tp16pS2bdumK6+8UqtWrVKLFi0kUZYBv7ACP/jkk0+s7du3t44cOdJaUlLiOJ6Tk2Nt37699aGHHgrh2YWfYcOGWTt37mwtLy+vMd3vf/97a/v27a1vvvmm41hZWZl18uTJ1vbt21s3btwY6FMNCxcvXrQ+8cQT1vbt21vbt29vvfXWW93S+JKXJSUl1p49e1ozMjKsn3/+ueP4v//9b2tGRoa1Z8+e1uLi4sC+KYPxJo9PnDhhbd++vfXJJ5+s9fnI40ovvPCCtX379tannnrKWlFR4Tj+n//8x9qzZ09rx44drXl5eVarlXJcH77kM2W5buzlc8GCBS7H33jjDWv79u2tv/nNb9zSUpaBumPOGhxef/11SdKkSZMUHx/vOJ6VlaVu3bpp+/bt+uKLL0J1emGloqJCn376qa699lpFR1f/Nbt48aKjFXLEiBGO4zExMXr88cclSStWrAj4+Rrd1q1b1b9/f61evVq9e/f2mMbXvNywYYMsFotGjBjhaAWWpFatWmn06NGyWCzavHlzgN6R8XiTx5J0/PhxSVKHDh1qfU7yuNK7776rqKgozZgxQ1FRUY7jzZs318iRI1VeXq4dO3ZQjuvJ23yWKMt1VVBQoCuuuEIPPvigy/E777xTkvThhx9K4poM+AvBGhxyc3MVGxurbt26uT128803y2q1Kjc3NwRnFn7y8vL0/fff67rrrqsx3aFDh1RcXKyMjAy3oC4tLU2pqanav3+/ysvLA3m6hve3v/1NRUVFmjlzptscEjtf83Lv3r2SbGW7qh49ekiSqcq7N3ksSZ988okk1Vq2JfLY2ZgxYzR16lQ1btzY7TF741hRURHluJ68zWeJslxX2dnZ2rVrly677DKX4ydPnpQkpaSkSOKaDPgLwRokSaWlpfr888911VVXufSq2dnnqp06dSrYpxaWjh07JkmKiorStGnTdOutt6pz584aOnSo1q1b50iXl5cnydZy6ElaWppKS0tVUFAQ8HM2sjFjxmjLli0aNWqUS2u5M1/z8vTp05Kk1q1be0wrmau8e5PHUmUF9+jRo7rnnnv0k5/8RN27d9e0adMceWpHHlcaPXq0JkyY4HbcarUqJydHkq2Hh3JcP97ms0RZ9pdvv/1WGzdu1LRp0xQbG6uJEydK4poM+AvBGiTZLrZWq1VNmjTx+HijRo0k2SYWo3b2YG3VqlX66quv9POf/1xZWVk6efKkZsyYoRdeeEGSbUUtSUpOTvb4PPZ8/+6774Jw1sbVvXt3j4u0OPM1L+3pPZV5+2uZqbx7k8dSZdmeN2+e2rRpoxEjRqh9+/basGGDhg4dqkOHDjnSkse1W7ZsmQ4dOqS0tDTdeuutlOMAqZrPEmXZH5YvX66MjAw98sgj+uKLLzRnzhxHLxhlGfAP1gSHJOnSpUuS5LFXzfl4SUlJ0M4pnFmtVl199dV6+OGHdddddzmOnzlzRiNHjtSiRYvUq1cvlZaWSiLf/cHXvKypzJPvnhUXF+vKK69Us2bN9PLLL6tly5aOx1asWKGZM2fqscce04YNGxQTE0Me12LDhg165plnFBsbq9mzZysuLo5yHACe8pmy7B9NmzbV+PHjZbFYlJOTo0cffVTnzp3TuHHjKMuAn9CzBklSgwYNJFVeLKuyX3QTExODdk7hbMaMGdq6datLoCbZhnI88sgjkqR33nnH63xPSkoK4NlGBl/zsqb0lHfPEhMTtWbNGv397393qdxK0ogRI/STn/xEeXl5jh4J8rh6y5Yt04wZMyRJzz33nLp27SqJcuxv1eUzZdk/+vXrp0cffVTPPfec/vGPf6hp06Z6/vnndfjwYcoy4CcEa5BkG2IQHR1d7RAD+3H7sAXUXefOnSVJ+fn5juEe1Q1ztOe7N8PTzM7XvLSn91TmCwsLJVHefeVctiXy2JOKigrNnj1bv/3tbxUbG6s//vGPGjhwoONxyrF/1JbPtaEs+y41NVXjxo2TJG3ZsoWyDPgJwRok2YYYpKWl6fPPP/fYqnXmzBlJUrt27YJ9amGnoqJCH3/8sfbt2+fx8eLiYkm2VsQ2bdpIqqwQVJWfn6/ExES3ll+48zUva0pvP9a2bdtAnGrY+uabb3TgwAG3xRfsvv/+e0mVLeTksavS0lJNmTJFS5YsUXJyspYsWaK+ffu6pKEc1583+UxZrpvS0lLt2rVL77//vsfH7QuBfP3115RlwE8I1uCQkZGhS5cu6eDBg26P7dmzR1FRUerSpUsIziz83Hvvvbrvvvv01VdfuT32wQcfSJI6deqkG264QUlJSdq3b58qKipc0p05c0Znz57VjTfeqJiYmKCcdzjzNS8zMjIkeV4Kes+ePZKkm266KcBnHV727NmjUaNGafbs2W6PVVRU6ODBg4qKilKnTp0kkcfOysvLNWXKFOXk5Cg1NVXLly93DMlzRjmuH2/zmbJcN6WlpRo/frymT5/uGJro7MiRI5Kka665hrIM+AnBGhyGDBkiybYy1sWLFx3HN23apA8++EA/+9nPdNVVV4Xq9MJGdHS0br/9dlmtVj3//PMuN6ljx45p0aJFSkxM1NChQ5WQkKCBAweqoKDAsSm5ZKtwzJkzR5JtKWrUzte8zMzMVHJyspYuXeroOZZsLbjLli1TSkqK+vXrF7w3EAZ69eqlRo0a6f3339euXbtcHsvOztaJEyeUlZXlaCknjyu98sor2rp1q1q2bKlly5Y5ehGqohzXj7f5TFmum4YNGyozM1MXLlzQwoULXR77+OOP9dprrykxMVEDBw6kLAN+EmW1Wq2hPgkYx+9+9zu9+eabSk9PV2Zmpr744gu9++67uvzyy7VixQrHEAfU7KuvvtLIkSP173//W9dff726d++uL774Qps3b1ZFRYXmzZvnGJbz9ddfa+jQoTp79qx++tOfql27dtq9e7eOHDmi/v37a968eTXue2VGHTp0UPPmzd2G4vialxs2bNCMGTPUqFEjDRgwQJK0fv16FRYWasGCBcrMzAzq+zKS6vJ4w4YNevTRRyVJWVlZatGihT788EP961//Ups2bbR06VI1a9bMJb3Z8/j8+fP66U9/quLiYmVmZqpjx44e03Xt2lU9evSgHNeRr/lMWa6b//znPxo5cqQ+//xz3XTTTfrxj3+szz//XFu2bFFUVJTmzZunPn36SOKaDPgDwRpcWK1Wvfnmm1r5/7dzbyFRbn8Yxx9PYXgajaJSA6MYTQuFbLpJEMpASkjyoqIIiRyw7AAFiWFIg6VWVJaW1Y1ZCREWQYFOGpEVaWjmhZgV0YGMJiXT8pD7Ihr+7pn6U3u3e2u+n6thrd+75p3FC8PDWu+qrtaTJ09kMplksVi0adMmgtp36u3tVVlZmWpra/Xq1SsFBAQoMTFRVqtVcXFxY2q7u7t18OBBNTQ06N27d4qIiFB6errWrFnz1WOPPdnXgoT0/XN58+ZNlZWVqb29XX5+foqJiVF2drZzS46n+tYct7S0qLy8XPfu3VN/f7+mTp2qxYsXKysry+1hOJ4+x3V1dcrOzv6/dVarVVu2bJHEc/wjfmSeeZZ/jMPh0NGjR2W329Xd3a3g4GBZLBZZrVZFR0ePqeVZBv4ZwhoAAAAAGBDvrAEAAACAARHWAAAAAMCACGsAAAAAYECENQAAAAAwIMIaAAAAABgQYQ0AAAAADIiwBgAAAAAGRFgDAAAAAAMirAEAAACAARHWAAAAAMCACGsAAAAAYECENQD4Ax0+fFhms1k2m+2njP/s2TOZzWbNnTv3p4wPAAAIawAAAABgSL6/+gYAAP++VatWKTU1VSaT6VffCgAA+EGENQD4A4WFhSksLOxX3wYAAPgH2AYJAH+gv7+zduHCBZnNZh09elSdnZ3KycnR/PnzNXv2bC1dulQnT57U8PCwyzgDAwMqKytTamqq5syZo+TkZB04cEAfP3786ncPDg6qsrJSy5cvV0JCguLj45Wenq7KykoNDQ056z59+qQVK1bIbDbLarW6jFNVVSWz2aykpCS9ffv2X5gVAAB+L6ysAYAHaW1t1bFjxxQYGKj4+Hj19fWpqalJRUVFevz4sXbv3u2sff/+vTIzM9XS0iKTyaSkpCT19vaqoqJCdrvd7fj9/f1at26dmpubFRQUpISEBI0bN05NTU3avXu37Ha7jh8/rnHjxsnb21tFRUVKS0tTfX29Ll++rCVLlkiSurq6VFRUJG9vbxUXFys0NPQ/mR8AAIyElTUA8CANDQ1KTU1VXV2dysvLdfr0aR0+fFiSdP78eb1+/dpZe+TIEbW0tGjevHmy2+0qLS1VZWWlzpw5o5cvX7od32azqbm5WQsWLFBtba1OnTql8vJy2e12WSwW3bp1S/v373fWR0ZGKjc313mtw+HQ0NCQtm3bpg8fPmj9+vWyWCw/cUYAADAuwhoAeJCAgADl5+dr/PjxzrZFixYpIiJCo6OjevjwoSRpaGhI1dXV8vb2VmFhoQIDA5318fHx2rBhg8vY3d3dqqmpUUBAgMtqWEhIiIqKiuTn56ezZ8+qr6/P2ZeRkaHk5GQ5HA7t3btXpaWlam9vV0JCgjZu3PgzpgEAgN8CYQ0APEhMTIz8/f1d2idNmiTp8zZGSXrw4IH6+vo0Y8YMRUREuNSnpKS4tN29e1fDw8OaNWuW222LkydPVnR0tD58+KCWlpYxfTabTWFhYaqpqVFFRYWCgoJUUlIiX1926wMAPBf/ggDgQYKDg922fwlFo6OjkqRXr15J+hyw3AkPD5ePj8+YthcvXkj6HNrMZvM37+Pv2ygnTJigvLw8bd26VSMjI8rJyXEbEgEA8CSENQDwIF5eXt9V/yW8uePtPXZzxpfaqKgoxcXFfXNcdyGwoaHB+bmmpkYrV65kZQ0A4NH4FwQAuPgSpp4/f+62/8tBIP+7pXLixImSpNjYWJWUlHzX9129elWXLl3SlClTFB4erqamJpWWlmrz5s0/+AsAAPj98c4aAMBFXFycTCaTHj16pM7OTpf+a9euubQlJibKy8tLjY2NGhgYcOnv7+9XWlqaVqxYoa6uLmd7d3e38vPzJUkFBQUqLCyUv7+/jh8/7vJuGwAAnoSwBgBw4evrq9WrV0uStm3bNuZI/46ODu3bt8/lmoiICKWkpMjhcGjLli1yOBzOvsHBQe3cuVMdHR3q6enR9OnTnX25ubnq6enRsmXLlJSUpGnTpiknJ0cjIyPavn2789ATAAA8DdsgAQBuZWVl6f79+7p+/boWL14si8WiwcFB3blzR7Gxserp6XG5pqCgQE+fPlV9fb0WLlyouLg4BQQEqLW1VW/evFFoaKgOHTrkfHeuqqpKN27c0MSJE7Vjxw7nOGvXrtWVK1fU1tamPXv2qKCg4D/73QAAGAUrawAAt/z8/FRWVqa8vDxFRkaqsbFRHR0dysjI0IkTJ9weVmIymXTu3Dlt375dUVFRamtr0+3btxUaGqrMzExdvHhRM2fOlCQ9efJExcXFkqRdu3YpJCTEOY6Pj49sNpv8/PxUXV095vARAAA8hdfot476AgAAAAD8EqysAQAAAIABEdYAAAAAwIAIawAAAABgQIQ1AAAAADAgwhoAAAAAGBBhDQAAAAAMiLAGAAAAAAZEWAMAAAAAAyKsAQAAAIABEdYAAAAAwIAIawAAAABgQIQ1AAAAADAgwhoAAAAAGBBhDQAAAAAMiLAGAAAAAAZEWAMAAAAAAyKsAQAAAIAB/QVkE1DsKSlw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data:image/png;base64,iVBORw0KGgoAAAANSUhEUgAAA2sAAALMCAYAAAB62ypyAAAABHNCSVQICAgIfAhkiAAAAAlwSFlzAAAXEQAAFxEByibzPwAAIABJREFUeJzs3XmcFOWdP/BPVfdMw/Scxhnua9QkBkTE7KBrTBR+MSFi3E1I5BW8MP6czUpeSDgUITIaBGJwkRXzymg2JC4x/jTJZg/djSeIR4RdlUnQJBtmhmGQSxjmZHqmu+r3R033dPdUdVd1192f9z9Kd0131dN1PN/n+D6CLMsyiIiIiIiIyFVEp3eAiIiIiIiIRmKwRkRERERE5EIM1oiIiIiIiFyIwRoREREREZELMVgjIiIiIiJyIQZrRERERERELsRgjYiIiIiIyIUYrBEREREREbkQgzUiIiIiIiIXYrBGRERERETkQgzWiIiIiIiIXIjBGhERERERkQsxWCMiIiIiInKhoNM7QJmdPNntyPdWV5c5+v2FgGVsPZax9VjG1mMZW49lbA8nyjn+nURexZ41IiIiIiIiF2KwRkRERERE5EIM1oiIiIiIiFyIwRoREREREZELMVgjIiIiIiJyIQZrRERERERELsRgjYiIiIiIyIUYrBEREREREbkQgzUiIiIiIiIXYrBGRERERETkQgzWiIiIiIiIXIjBGhERERERkQsxWCMiIiIiInIhBmtEREREREQuxGCNiIiIiIjIhRisERERERERuRCDNSIiIiIiIhdisEZERERERORCvgnW7rrrLnz2s59Vfa+jowMbNmzAvHnzMHPmTHzxi1/EE088gWg0qrr9O++8g9tuuw1z5szB7Nmzccstt2Dv3r2q20ajUfzsZz/DggULcPHFF+PKK69EQ0MDOjo6TDs2IiIi35Eka7cnIvIBXwRr27dvx3/+53+qvtfV1YWbbroJO3fuxPTp03HzzTdj9OjR2LJlC77zne+M2H737t246aab8MEHH+C6667D9ddfj/fffx+33HILXnrppZRtZVnGmjVrsHHjRoTDYdx8882YPn06fvGLX+CGG27AmTNnLDleIl9gRY2oYIktzSi7YwnE1hZ927e2KNu3NFu8Z0RE7uLpYC0SiWDdunV49NFHNbd57LHH8L//+7+477778I//+I9YuXIlfvnLX+Kaa67Bb3/7W7zwwguJbQcGBrB27VqUlpbi17/+NdatW4f169fjV7/6FcrLy9HQ0ICzZ88mtn/llVfwb//2b/jSl76Ep59+GitWrMCPfvQjrFmzBocOHcL27dstPX4ir2JFjahwiS3NKFt5FwKHWlG28q6s9wGxtSV1e94HiKiAeDZYe+WVVzB//nw8++yz+NznPqe6TX9/P5555hmMGzcOixYtSrweCASwevVqAMDTTz+deP3555/HyZMnsWjRIowbNy7x+uTJk7F48WKcPHkypXftySefBAAsW7YMgiAkXr/55psxYcIE/PrXv0YkEjHngIl8ghU1ogImSQg/eD+Erk4AgNB5JuN9IH79C53KSBWhqxPhB+9nTzsRFQzPBmu//OUv0dvbi/Xr16OxsVF1m6amJvT19aGurg6imHqokyZNwsSJE7Fv3z7EYjEAwNtvvw0AuOyyy0Z81uWXXw4A+N3vfgcAGBwcxP/8z/9g3LhxmDp1asq2oihizpw56O3txe9///u8jpPIV1hRIypsoojedQ2QKyoTL2ndB9KvfwCQKyrRu64BED1bfSEiMsSzd7tbbrkFL7/8Mr7xjW+k9Gola21tBaD0jKmZNGkSBgYG0N7eDgBoaVEeFFOmTFHdFgCam5VW/SNHjmBwcDDjZyd/JhGBFTWv4zxDMoE0dRq6tzyS8T6gdf13b3kE0tRptu8zEZFTgk7vQK7mzJmTdZt4go/KykrV98vKygAoSUiSt6+oqBixbWlpKQCgu7s7p8/OVXV1WV5/ny+nv78QFFwZV88EdvwYqK8H4llTe7vwsXtXAI2NQG0t0NwM3LsC6O0CgkOBWVUV0NiIj9XWGv/KQitjKxw8CKxZA2zerPxGaUaUcXMzcM89wKZNwHnn2bST/uar8zjTfWD1auChh0y7/g3tlp/K2MVYzkT6+bp5emBgAABQXFys+n789fi8ssHBQc3ttbYtKirS9dlElKS2VgnMqqqGX+voUCpuL76YWoEDEhU1tSCBbHDwoPKbNDcP/zeT5O3q65W/J0qndR9Ys4bXPxHREM/2rOkxatQoAMOBVbp4MBcOh0dsnx6ExbctKSkBAIRCIV2fHd8+VydPduf197mKt3o59f2FoODLuKwa4saHU4c6nTwFrLo7ZTO5ohLdGx+GVFYNGCyrgi9jM0gSyr6zCoGPTiv/PnkK8pLbE8PR0st4xPC1j04j9p1V6H58B4ev5sjX57HafSBJPte/EbrLWJKMncdGt/c5J85l9uKR1/n6DhIfzqg1FDE+pDE+xDG+ffz1ZD09PQCGhzfGhz+qbZv8enx7IhpJbe5KMs5RcVB8vpneeYaSxHmGlBNp6jT0LV2m+l7f0mWuuf655AgROcHXT8/aoSETbW1tqu+3tbWhpKQE48ePz7p9/LXzhuZeTJgwAaFQSPOzDx8+DAA4//zz8zgCIg8ymFRCmjzFExW1QpJeKc2UEALNzUBzM8oXfx1lS+9gQggyTGxtQcn2barvlWzfNqJRwBCTktzYsuRIfF/17rPR7YnIk3wdrM2YMQPhcBh79+6FlHYzO3z4MI4cOYJZs2YhEAgAAOrq6gAMp+dP9tZbbwEALr30UgDKWm2XXnop2tvbE4FZnCRJePvtt1FSUoILL7zQ9OMihzEjnqZcWp7LF38dJVs2qb4/oqJGltOqlGoFbLj5ZmDhQhS9/RaC7x+AMDRPl4Ea6aHWG5ssuRfXsZ4tG5YciR9b8PXXdB1j/NgS27P3jsi3fB2shUIhLFiwAO3t7YkFrAEgFovhoYceAgAsXrw48fq8efNQWVmJnTt3pgRgbW1teOqpp1BdXY0vfOELidcXLlwIAHjooYcSa7UBymLZR44cwcKFCzWTm5A3cRiMtpxanu+sH1HJT5atUkQmy1IpTQ/YhEgEaGoC/vQnIBYFYjGIRz+EXFHBQI2y0hw2u3b9yF7cO+tRtrTe2p4tzQ+zdsmRxL3zz39CxW03IfjnP+kKBkdsXwDPGaJCJMiyLDu9E2b4xCc+gTFjxuC1115Lef306dNYuHAhjhw5gquvvhrnn38+3nzzTRw4cADz58/H1q1bU9Zpe/7557FixQqUlZXh2muvBQA899xz6OnpwaOPPop58+alfP7f/d3f4dVXX8X06dPx13/91/jLX/6CV199FbW1tfjFL36hmdpfLyYYcY/4A1Xo6tTVa5D80JbLhyqv04azmfmqjCUJZXcsQeBQa+KlTGUUD9SCHxxQKvkAUBxC9OJZ6Ft6F0q2bzNlOJ2vytgmeta3EltbULa0HsH3D0CUlIYqSZaBQBDRT01H9/ZGBmom8uN5nO08S3lflpV7SywGaeIkyKFQ9vtL2mfHpkzNmORGTxkb2meV91XF752tLcoxDkSAQBDSxEmQasaM+NvEd5w4jkD7YeX+WRxCbMpUxKZOGz5GlyZCYYIRIuMCDQ0NDU7vhBm2b9+O0tJSLFmyJOX10aNHY/78+eju7sbevXuxb98+lJSU4Pbbb8fKlSsRDKYmxLzgggtwySWXoKWlBXv27MHBgwdx4YUXYuPGjbjyyitHfO8111yDoqIi/P73v8eePXvQ39+P6667Dps3b8Y555yT93H19Q3k/Rm5CIdDjn6/60gSSlcvh3jiOABAiPSj+LVdGKy7DHJl1YjNRwyDiUQQbNqPgQXXA0ONA74qY0FAdOYsFL+2C0KkX3lJo4xUA7VAENELP4XuRx5DbNZsDNZdpuuzsvFVGdtErqzKWv7CmTMY9atnIZ46mWjskocqmL1r1yM2a7aTh+A7fjuP9QQ1qedhBPLoEohdXRC6uoBwGIhGte8vKp/ds2Ez5CrtZ7KeMs50bUg1Y1C64X7jjUyJe+duyKIIsacHiEUh9PQAgQCK33g9cYyqgVogCGnCRMgfOzdxjGJLM0pXL0d05ixd90uxtQWlq5YjetHFkKv0319z4cS5HP9OIq/yTc+aX7FnzT30tprq3c6PZayr5VktUFPpjcmplTqNH8vYLlrl37d0GUp+sDnxG4qCAAQCiE7I3uNBufHVeZxLL3z8PIxElCAlEEBsylRAEPLv2RpipIyzzbMz8r0jPjM9EBvqYetdvhLhrVs030+UgckjQMzGnjUi43zTs+ZX7FlzDz09DkYqC34s46wtz99rQPD9PwDRofUJMwyb0/qsYNN7KT2UmfixjO2i+Vu+9AKCzX9JBNtCMAhMmYJYUfHwNjn0gpI2X53HgoDoRRejePdQj1mWgCLlPIxGIY0ZC6n6XAgxJVlH3j1bQ4yUsdq1kfJ+Dg0Wic9843XIgUBqD1ssitFP/xwYHEDg6FHNQM2KESBmY88akXEM1lyOwZq7mDkMxq9lrFlGe3YPD2fq6QbEQNb5TemfJZdXKEN9dA4x9msZ22XEbxnv2UjqFRUungls2oTY3v/Oe9gqqfPbeSxXVWGwbg6CTfvRs2Fz1qAmfh4Gm95Dz+YtGLj2yxr3l+HAyWjAZLSM5coqSDVjULxn94j3+lbendNQYO2ArXv4v7KkPafN6HD0HIaL5ovBGpFxHAbpchwG6U5mDIPxexlnKiO5OAS5vBw9m36gqzIltrYgvKEBvWvXGxqi4/cytkvRrlcQvu/e1EANQOz8j6PoN78Gamtxal9T3sNWSZ1vz+M8kmBkvL8YPe8kCdVjKgDoLGNJgth2yLzvT6M6JDIuQ/KREX9vZiIUk3AYJJFxvk7dT2QVtTWnkrGSqpSR5mLXq+5B18+f0V0+0lCWMyvnUpA6sbUFJT/YrFpplEeNTvwz08LZXHqBVBnNPpi0fcb7y9Jl+ueKDS3HgmZ9ae/ja0OmLwCfLN/zPnFsoRCkmprU92pqIIdCGY8x07VYtOsVNqoQeQyDNaIcmVVZ8CuxtQUl27epvleyfRvEtkMGP5C3K7uJrS0oW7EMwT//cUSgFps4CcJABKivT1R0tSqJ4Q0NBbU4PFkv6/1FR6CUvDZk8nmc6TvV1obUXBsux4AtcWyRCMQTJ1LfO3ECQiSS9Rg1r8UHc5/XR0TOYO2HKEdmVBb8KtswUfa4uF/iN+zqRGzceCAQUIK08z+O6IXTgdDQPJCODqC+XnPhbLm8Ar1r1zPYJtOYcn9JWwA+/TxW/c7kTLZpC8APXjXXlJ7ljEMgASUDa/thiCeOZ/1sjgAh8gc+PYlywGBEm9Z8CDNbnslaI37DUAjRC2dgcM7l6PqnJ9H9WGNqBbCjI+W3jFcSY1OmWp4KnAqLafcXUUTvuoaM53HKd6otOfKJT6J7y7ZEsJPvUGDN9P3jxgOhUcp/A0HDARtHgBB5G4M1IoMYjGjLNHHdrJZnspbmb/hYY2KeoZ5KKecZktnMvr/oOY9VhwJnWHIk16HAGddZmzgZnTt2Qpo4GbGJkwwFbBwBQuR9TN3vckzd7y6ZKguxWbOzrsOWzG9lrCfDmJ616szktzK2nCShdNVyiMePJV5K+Q2T1l6K/5Ylb74G9PdDkuSR6+BZtFZToeF5bN39Res8TlmOpavT0iVHsi2I3b3lEcRmXqy9DlsggOI3XteVnj+ZE0tsMHU/kXHsWSPSSU9loWAz4kkSwhsadE1cZxIKFxNFpYe4XEljnm1OizR1GtDYCFQpFT3OT4Pxc5jnfHYW31/Sz+PE3yQn40gaCpwpUEvfj6xDgePHdqYDgaMfai94nXxsNWNSe9iOfgjhTEfKMXIECJF/FPATlcgABiOZ5VDJZxIKd5Km1aZWMrPNaamtBRobOT8Nw2ng9VZ8xdYWZfsWfWnjC5Yd95eh8zhjMo6kocB66BoKHD+2ikolkU9oVMZ11EYEbENz2eKBGESRw9GJfIbDIF2OwyBdQhAQvehiFO/eBSESyVpZ0DMMxm9lLFdVYbBuDoJN+9GzYXPWCk28jIJN7ynbW1DJ91sZ20WuqsLAgushV6kP20oWDoeAqip0zP2i5jCvQhBPAy+eOK5raFm8Qi0eP4bi3bswWDcHcpX69jyPrb+/xM/j7tJKFO/ZPeL9vpV3IzZrtvGhvTq2Txzb+39Az/rvIXC4LeMxJo7tQNr202pdORw9GYdBEhknyLIsO70TpO3kyW5Hvre6uszR73crsaUZ4QfvR++6Bl2tq2JrC8IbGtC75ruQzjs/5b2MZSxJ3u1lMrrvFh4rz2PrsYwBSBLK7liirNc1JFODjlqFOjZlKrof36F6LbCMk1h0f6muLgOamzGw5HbVOV62pLmP76veY0zf3uLz0AxOnMvx7yTyKo/WBomcIU2rVYa1GBgG03vvfQhv+l7hDI0y+pD3alBKFKeSBl5raJnmXKJ1DbwW9LDq/tLcDNTXO7scS3xf9e5z+vYcjk7kS7wiiYwy8CATW5pRtmo5AodadT3o4xW5xPZeDdiICozuNPBZhqiR/cTWFqC+XlkYe4hXk3EYnXPKNRGJ3I/DIF2OwyA9LMuQlPQydmJIit/xPLYeyziVVkDWt3QZSrZvyylQYxlbJ/57Ffd2AQAGo1LK7+LZANtFw9GTcRgkkXGsARJZhUOjiAqOZjbY5DTw8EiF3+d8vRwLh6MT+QavTrJPAa4/lOlBj2ZliKNnW26JSJXadZ+M17cLqCzHgqoqLsdCRK7DYI1sUcjrD2k96FFfD7z4IgM1Ih+Spk5D39Jlqu/1LV3G69tpack4UFUFNGovds1kHETkFN5lyHLx9YcKOcmGakt7RwewZg0DNSIfEltbULJ9m+p7Jdu3uXsIXYFITsaBxkZlYexM2zMZBxE5gMEaWUuSlLkaXZ0Aso/1Tx8SKHR1Ivzg/b4YasKhUUSFQW1oczJPzHkqEPHlWLIFaontp05Tlm9hoEZENmGwRtZiko0UHBpF5G+a9zEPpoEvGEzGQUQuxjsOWc629Yc8kMCEQ6OI/CvTfWzwqrnezCpIRESOYrBGtsgUsBXteiXvQM0LCUw4NIrIv3ydBp6IiBzDYI1sY9X6Q15IYKIaqFVVAZs2seJG5HUqaeC17mNMA09EREYwWCNbmZ5kwwMJTLRa3NHYCHz+82xpJ/K6tDTw2e5jTANPRER68clAtjM1yYbLE5hkGhoVzz7GoVFE3pecBl5PgxPTwBMRkR4M1sh2ZifZsC2BiVEcGkVUUOJp4PXeU5gGnoiIsmGwRrayKsmG1QlMcsKhUUSFh2ngiYjIRHxKkG1GBGqybGz9oSw9TFYlMMlHzkOjJk8xNjSKvW9EREREvsNgjWwxIlCLRCB+eAS9y1fqWn9Ib6p90xOYmMDo0CjIsvJfQdC1uRPLEBARERGR9RiskeXUArXAsaOQz61GeOsWiK0tGYcxBt/YYyjVvqkJTMyic6hTYhmCtkOuXYaAiIiIiOzBYI2slZ5kQ5YhfnQS0thxkEOhlB401YDtxHGU/99bIZzpUP6tI9W+2QlMbOOBZQiIiIiIyD4M1sha6Uk2KqvQ9cRPIdWMSWyiGbAl9cDFhwRmS7VvVQITW7h8GQIiIiIishdrdWS59CQb0SuuzDhHTZo6Db3LV6b0wAHZ55tpBjB6E5i4gGuXISAiIoXR0Qsc7UBEeWCwRrZIT7KRLdV+eOsWSOMn5B2odW95RFcCEzdx5TIERESkzCu+Y4nuZwcTQBFRvhiskX3ShudlTbWfNPQx10BNT3DopYDNyWUIiIgKWSIBVDyhExNAEZENGKyRo/JOtZ+ewCTD32gGQBsaXDlMxY3LEBARFSQmgCIihzBYI8fllWo/PYFJlgAmPQCSyyvQu3a9a5NyuHIZAiIiJzkxZ4wJoIjIIbxrkOPyTbWfnsAkWwATD9gS20+rzXnfrebZZQiIiCzg5JwxJoAiIicwWCNHmZVqPz2BSTbS1GnK9i4P1Dy7DAERkcncMGeMCaCIyG4M1sgxpqfaNzq8xMj2Ng+78cMyBEREpnHRnDEmgCIiOzFYI0d4KdW+3cNuvFQ2RES2cNmcMSaAIiK7MFgj23kp1b7dw268VDZERHZy25wxJoAiIjswWCN7eSnVvt3DbrxUNkREDnDTnDEmgCIiOzBYI3t5KdW+3cNuvFQ2REQOccOcMSaAIiK7sFZHtvNSqn27h914qWzIBk6sJ0XkAU7OGWMCKCKyE4M1coSXUu3bPezGS2VD1nFyPSki01nQ8ODEnDEmgCIiuzFYI+dYmWrfZLYPu/FQ2ZD53LCeFJFZrGp4sHvOGBNAEZETWMMj0ompmskWLlpPiihfVjU82D5njAmgiMghDNaIDPBlqmbOi3IXl60nRZQzixoeHJkzxgRQROQQ3jWIDPBbqmbOi3Int60nRZQTCxoenJwzppkASqMBSzMBFBu8iMgABmtEOvktVTPnRbmbm9aTIsqVmQ0Pbpgzlp4AKluDV3oCKDZ4EZFRDNaIdPBdqmbOi/IEN6wnRZQvUxoe3DRnbKinT3eDV3x7NngRUQ4YrBFl4ctUzZwX5RlMbEN+kHfDg9vmjLHBi4hsUjA1ra6uLnz/+9/H3LlzcdFFF+Hzn/88fvCDH6Cjo2PEth0dHdiwYQPmzZuHmTNn4otf/CKeeOIJRKNR1c9+5513cNttt2HOnDmYPXs2brnlFuzdu9fqQyIbuGHYjVU4L8o7fJnYhgpOvg0PmnPGsnzfiDljZrC6wYuJn4hoSEEEa2fOnMENN9yAn/zkJyguLsYNN9yAiy66CD/72c9www034MMPP0xs29XVhZtuugk7d+7E9OnTcfPNN2P06NHYsmULvvOd74z47N27d+Omm27CBx98gOuuuw7XX3893n//fdxyyy146aWX7DxMMpubht1YhPOivMFviW2ocOXb8JA+Z0zP9yXPGTOTVQ1eTPxERMkEWZZlp3fCauvWrcOzzz6La665Bg8//DCKi4sBKD1iN910E6644go8/vjjAIBNmzbhpz/9KdavX49vfOMbAIBYLIa77roLL7zwAh599FFcc801AICBgQHMnTsXg4OD+M1vfoNx48YBANra2vC1r30NRUVFePHFFzF69Oic9/3kye58Dj1n1dVljn6/W8TnJAhdnboCleQHs1xekbE1101lnC15CuDNQM1NZZwrt/82fihjt/NTGWc6n716HmsFZH1Ll6Fk+zbjgZpFzxw3cOJcjn8nkVf5vmctFovh+eefR1FREe6///5EoAYAs2fPxpe//GXs3r0bf/7zn9Hf349nnnkG48aNw6JFixLbBQIBrF69GgDw9NNPJ15//vnncfLkSSxatCgRqAHA5MmTsXjxYpw8eZK9ax7nqmE3FuK8KHfyXWIbKmh+y6gbZ1oiIM6DIyIVvg/WTp06hd7eXkyZMgXnnHPOiPc/9alPAQD27duHpqYm9PX1oa6uDmLaOPJJkyZh4sSJ2LdvH2KxGADg7bffBgBcdtllIz738ssvBwD87ne/M/V4yH5uGnZjpYzDk/7+28YCNVYW8ubLxDZUsPze8GBKgxcTPxGRCt9f0fGetIGBAdX3u7uVrvj29na0trYCUHrG1EyaNAkDAwNob28HALS0KDfPKVOmqG4LAM3NHEPuC0Yffm55WBoImpR5UY+MfCMSQdnSegTf2KP7czh/Ij9+TmxDhadQGh7MSARka+InJjEh8oSg0ztgtcrKSkyZMgVtbW34wx/+gBkzZiTekyQJL7/8MgAlaDtz5kzib9SUlSnjnru6ugAgsX1FRcWIbUtLSxOfmw+nx1o7/f2FwLIyPngQWLMG2LwZqM3Sy9fcDCz/e+D994EJE4BQSHk9EgGOHAZiMVR98ybgV78Crroq8+fcuwLo6MCoe1cAjY3AeeeZdki58tR5LEnAnRuA3i4gOBT0V1UBjY34WPrvWD0T2PFjoL4eiGe27e3Cx36wAXj6aVsbDTxVxh7lyTKO3xMync9a53H8HpLt/mWivMq4uRl4fPvwcSapfHw7cOlF+o4lU3msXg089JC++0MmRp4P8WO75x5g0yZT7umePJeJHOKS5n9r3XHHHZBlGd/+9rfxyiuvoKenB4cOHcLdd9+d6PmSZTnR+5Y8ry1Z/PVIJAIAGBwc1Nw+fVsiWx08qDzom5uH/6uluRm4+WagqUkJzg4dAkaNAh58EDhxAhga9ov+fuCrXwV27dL+nOTKxZkzSmWArbHGiKJSIYo3Gg1VxDQrVLW1yvtVVcq/KyuVv3dL765fsBfCOElSKvjJS+Ronc/p5zGg/N0993ijLNPvf+k6OrLfi5NplceaNfrKMxMjzwcgdbv6euXvicg2vu9ZA4CFCxfi2LFj+OEPf4hvfetbidenTZuGhoYGrF69GqNHj8aoUaMADAdh6eLBXDgcBoCU7YuKilS3LSkpyWvfmQ3SvywrY0lC2XdWIfDRaeXfJ09BXnK76hAZsbVFGeL4/gEgNrSOoAwMjgqja9ZlCDbuQMWSG4FIv/Le2bPA334FnTt2InrFlamfozYsZ9U6SKd6zT0+Azx7HpfXQNz4MMIP3o/edQ2QyqqBTMdQVq1sv6EBvWvXQyqvyby9iTxbxgaILc3Dv4WOYWZia8vwb2HC3FUvl7G4cm1qdsOND2ufz0PncUp2w5VrbbmH2JINMsO9WFVaeaTLWp5qDDwfVI/to9OIfWcVuh/fkVODELNBEhlXME2vS5cuxW9/+1vcd999WLFiBX70ox/h3//93xNDG6urqxPDGePDHNPFhzTGhzjGt1cb6tjT0wNgeOgkkW10TlJXDdQCQUQvnI6eTT8ARBHRK65E546dQGjU8OdH+lGx5MbEHDYunG2NQkls43bxVOqBQ6265lHFr4fE9gU+d9PvGXWtno9nxjy41B1mEhMirymoq23SpElYvHgx7rjjDlx99dUoKirC/v37AQAXXHABaoeGEbS1tan+fVtbG0pKSjB+/HgAyLh9/LXzXDBfhwpP1knqkoTSNatUA7XuxxpTKgBaAVv5/70VRa/OGY76AAAgAElEQVS+7J5AzY/D1Lya2MYvmErdFH5teLAjEZCS+Gmb6nsl27fllITF1iQmRJS3gniyr169GnV1dSN6zCRJwn/913+hpKQEdXV1mDFjBsLhMPbu3Qsp7eF6+PBhHDlyBLNmzUIgEAAA1NXVAVBPz//WW28BAC699FIrDokoq0wP5KLXdkHo6gIgK29oBGpxIwK2QADyudUIb3zAFQ9zsaVZyUCps+LCjJWkC3shzOO3hgdJQnhDg677n+Y6bBsaMgbyVq5Ll/H5sOsVBmpELuLyu6E5zj//fHR2dmLnzp0pr//whz9Ea2srbrrpJpSWliIUCmHBggVob2/Hk08+mdguFovhoYceAgAsXrw48fq8efNQWVmJnTt34vDhw4nX29ra8NRTT6G6uhpf+MIXLD46Im0ZF2sdiCA2cTJQHMoYqMXFAzY5XApp4mTI8YyRQxwN1DhMjSzCXghSJYrKGnHlynSIbL93+nkkl1egd+16zaDUjnXpTFvMm4gsJciyLDu9E1Y7e/YsvvKVr6C5uRlz585FbW0t9u/fj3379qGurg6PP/44Ro8eDQA4ffo0Fi5ciCNHjuDqq6/G+eefjzfffBMHDhzA/PnzsXXrVgiCkPjs559/HitWrEBZWRmuvfZaAMBzzz2Hnp4ePProo5g3b15e+84EI/5lZxlnaqGVyyvQ/fA23Q/ioldfRnjjAyNe7127HoNXzc17Xw2RJJTdsQSBQ62Jl5IrFullrFYOsSlTc54sT4Vzr9CdRALmV24LpYydlGsZW5F8Jlvwb3bjQMbngw/OZSYYIa8LNDQ0NDi9E1YrKirCl770JfT29uKdd97B3r17UVxcjNtuuw3r1q1LBGoAMHr0aMyfPx/d3d3Yu3cv9u3bh5KSEtx+++1YuXIlgsHUBJoXXHABLrnkErS0tGDPnj04ePAgLrzwQmzcuBFXXnll+q4Y1tenvpi31cLhkKPfXwjsLGO5sgpSzRgU79k94r2+lfcgNmu2rs8RW1tQ+uD9EOLZIZMUNe3HYN1lkCurVP7SIoKA6MxZKH5tV2KfhEg/il/bhcG6y1AyYQwApYy1Kjg9GzZDrjrHvn3OhSQBSY1Epm+fh0K5V8iVVRisu2zkubZnd8r1YEUvRKGUsZNyLWO5qgoDC67XfQ+RK4e2P0d9ez2BmOa5OHTfM3oPzvx8uFv380EPJ87l+HcSeVVB9Kx5GXvW/Ms1PWs6K5fZ5k8Y+SyzaVVwinf8GKitxal9TZ4dpuZ02vhsCu1eYWcvRFyhlbETXFHGWUYKpDNrpAB71ojcjeN+iHzOjEnqdsyfyIfW3AvU1wMvvujpQE11Pp5GUgLN+XgFno3QTKanUieKs3genOpXWpjEhIjMwWCNyMfMCLKsXkfILGoBGzo6gDVrPBmoaaWND77+mmrmS6208YlMmUykYgorUqkTxdm5Lp3bG+GISMFgjdzNj2tn2SSvIGuoHHWvI/SDra54uKsGbEk8E6gB6mnjTxxHxW03IfjnP+nKRnh2ye0oW7WcmS9NklMvBO9hZJAd69J5pRGOiBiskYtx7azc5bVY6531KF/8dYjNB3WtIyS2tihzqu5aYXgdISv4aZhaym8kywgc/RCI9ENsPwzxxHGlp+2NPeqt48tXIrx1CxdoNkkuvRCm38MY+BUOC9els2MxbyIyD4M1ciWunZWHfBZrjUQQ/OAPKPrvvShbvRxnb/1mxvkTyeUe3rolJWDLZf6EGfw2TC3xG1VWITZuPBAIArGoErC1t6FiyY0QThxPbK8WqCVe5wLNOcmpF+LOepQtrTfvHnbwIBuvKH82LOZNROYqiNT9XlaQqfslCaWrl0McqoBmS0k8Yq5OJIJg034MLLjetvTlubCsjAUB0YsuRvHuXRAikaxD/xJpoHe/iuDB/wVkCdKEiUA0iqL33kXv8pUItLagZ8Nm1UAtudwDrS3o+d4mBJv2K9vbkI0wWfo+BUTl95ckeWgfc09v7aTEb/TG65ADAYg9PUAsCqGnWwncenogh8OQP3auZqBm1fBPv6eVzymVuiwj2PwXiCdOAOEwEI3mdQ8LH2sH6ushHz2q6/yNf554/BiKd+/CYN0cyFXeOd+d4PfzOEGWleVO9D4fyiswOOfyxLktl5Ury51oLD0wQtoyIkzdT2Qcm1jJfdTm6mgMv9AcmlTgPQg5TVJ/eBsGP12H6KemQw4pDzeh8wzCjzyM3nvvyxioAcPlnphv4XCgBgCoqgI2bfLFUJ5EK3fNGMQmTlJ62OJiUQSOHUX/126wNVDzvVx7IQRB6QUFIB79EJDl3O9hkgSsWQOcGQrkspy/Wolm2BNC8WG5EARdz4d47yxkWdnu3HMhh4p1N4Kyd5fIHOxZc7mC6FlTWcA346Kff6W0Eutp8XYzq8s4l8VaI19ZiMErPqu68G+8NV9Xudvco6m1T4EfPwF8+tM4M+MS0xaQdVJi8do3X4ccDis9bLJSCZdqahA88AfLF2hO5+seiVx7qV/bBSEahTRmLKTqcyHElN8o/bzTey2FP/vXwEsvQeo7q/o5cZ5e+N1hvj6PMTy1QDxxHMWv7cLAF+YjcuMtmudFeu9s9FPTUfzGHogdHXn17rJnjcg4Bmsu5/dgTWxpRunq5YjOnDXixq8WsIldnRj94x9B+ti5CD/ysGcDNcCmMjYaNAlCxkBZqhmD0g33u6rcM1V4S2Z8EgDQW1yiHfx7KGATW1uU8o/0A8FgSsAmnD2rDLkLKj1udv0ufq/kylVVGKybMzy0N0t5xq+fYNN76Nm8BQPXfjnvayk8cSzwmc8g9l8vaJ6/Xm+8cpqvz2OtqQVzLtc3LLe/H6N+9QwQCACCkNfUhHDpKAAM1oiMEGRZlp3eCdJ28mS3I99bXV1m+ffHW/qErs6MlYpEC92J4xDbDwOxKBAIQJo4OTFcz4uVEjvKOB/Z0pQDLih3SULZHUsQONSquk/pZax2TLEpU9H9+A7XD5vV+j2E7i5lqB0ABIKQJk6CHAqhd+16DF411/L9cvt5bBpJMnaOJG2f77UUL+NT+5pUA7K+pctQsn0bA7U8+P081hvMaw7L1TkXNtv3OFHO8e8k8ip3107IvzQW/FWbhyFNnYbe5SshHjuqBGoAEIsl5oKwUmINT6xZJopK6vQMGSuTpR+TbRkr80y5rrmO2u31EE+fHt5wKEukEIl4MvOlq+WRSt2sa0kzO9+D7urtJvfRk4o/U6AVveLKvP6e5yJR7hiskTMMJhEJb90CKTn7VCAIadx4QBA8t3aWl3hhzbKckqkkb29xIpR819rK1NI96tn/B2nsuBHJRpLXYWPA5g5mXUueaEQhV8oUsBXteiWvtdf0/D0R5YZz1lzOz3PWMiYRSZ+HceI4AkePKskUkoZ6AUBR035PzTuK88IciZQ5UmncVO5ayVS0yliuHNpeb/rpHKVP6jc6KT82YQJKH1ifeUhSMAiEwxD6+yHV1Chz12JRCD09QCCA4jdet/R38sJ57Ab5XEvpZZxINLNn94ht+1bejdis2SbueWEolPNY87m7Z7eu5ET5/j0TjBAZx541cpSulroTxxFIzFVLDdSSt2cPgrmyzbNxXbnnMUzNEgaG+gIqk/I7z6B8aT2EMx2JbbTmjkg1Y9C5YyekiZOH0/rHohCPfgjhTIe7fqcCZPa15LeF38le+fbOsneXyF4M1shxGedhqARqUs0YZZ6SD9bO0i3POU9GaQ69K7Ryz0e+6wVWVqFre+Pw/Losk/wTc0ri67CFRiWGCvN3co7Z15LnGlHIlfIdluuFIfJEfsFgjVxBtaUuElEN1Lq3PILBq+ZmnezsF/nOeTL8fRkmiRdSuZsh70n9n/ns8Py6h/4Bo3f8WNecktjHP4HOn/wzpJoxKd8b3tDAxZFtZPa1xEYUMku+vbPs3SWyD+esuZyf56ylS5mHkRyoAZDGjoU0bkJKxVTPnDc301PG+c55ii9EqpeebF5eKnc3zEPJd926xHy8cz6ma4Hm+Hw8acrUlO+VyyuUxZFNnqfnhjJ2IzOvpXA4BDQ3I3jn36t+XmzWbM9ck25VSOdx1t5Zg+uoGfl7zlkjMo49a+QaiZY6WUbg6IfDafoBiKdPo3f5yhEVU80hlBsasvcg2Dy00LB85zx1dSL84P3691uSEN7QoCubV17lXoDyTrk+NL9Od+bL+PY2Z76kIWZfS83NQH19zpn62MtBcfn2zrJ3l8h+DNbIFVIeAIKA2LjxQCCgvBkIIjZ2HMJbt2iuw2Z07Sy7hxbmJN85TxWV6F3XoD+RhlfWLPMo09bamlaL7sd3GEv1/vgOBmp2MvNakiTgnnuAjtREM2xEIaPyHZbLIfJEzuAwSJcrhGGQqg+Aj52Lvm8vR9FbbyjrSIVCGYdWxIcTBZveQ8+GzRkrpnYPLdSip4wNLW9gwvo2clUVBuvmINi0XynHLH9vpNyd4LahTaalXBcEY19sdHsD3FbGeZMkY+Wlsb1p15IgIHzl5cBLL0HqO5v12k6/Z1gy/NWkMnIT353HafIdlhubMBGlD9yX97BeDoMkMo5N4OSoTA+QyKLFOPMfL0BOS5Kg1VKnqwfB7qGFJrB7IVL23Fgn46T8Rx8x1gLNnhLTmd3jbtq1dN55QGOjKxZ+d+WoBLcPaXdavsNyz3Sg/M47Riwjovn3D/2Dsd7dQvs9iAxisEaO0dPSJ9WeZ2xoRbYheHYPLTRJ3nOejHLbmmU+kHFSfiSCYNN7KLuzXlclOOcKMCu1muI97oFDrYZS6Ce21/otzLqWzjvP8UYUy8oo331yW/DoNvkOy62oRNejP0r5t9bfiy3NCG98AL3LV+oaIl+QvweRQaxhkTMcTGaRbzp1p9aP4UKk3pVxUn5xCIH2NmAgguAHB7IGbLlWgFmpzcCuHvd8g2UnG1FcOCrBjcGjW+lOThTfPq13Nnrl57L+ffLvEd66Bb3LV2bs3S3k34PICAZr5AyHk1nYPbTQLFyI1HsyTsr/7FWQy8sBDM3niUUzBmy5VoBZqc3Chh53zwfLbhuV4MLg0e3yHZab8e9Vfo/w1i3oXbs+Y6BWyL8HkV5MMOJyfk4w4nQyC83J0Ht2J/4NWBeo5VLGYmuLsi5X0v7FFTXt55pKaZxOGpC1h1YQMPjpv0LRvrchnjoFyBIgSxBPnULR3rcxeMVnEr+n1mf1bNgMuSpD8ghJQunq5RBPHAdgfA0lIRJBsGk/BhZcr5okwukyNouVyXzyTWoU+OyVwDnnOF7Gdic8ykgQEJ05S9facnquHb+cx1nlm5xI6+81f4/dutcMzHovyxETjJDXMVhzOVcFaxZkAEss+KvzBh1f8NeszGZqlY+U9y3sUTNaOch3IdNC5GgFTJJQumo5xOPHEi+pnU9yZRUG//ozqgFb8I8fIPKVhRCHerhyqgCbXKlN56dKbr4LmKsyIVgOvPcu8NWvou/soIlHmxtLysiCfTEaPPrpPHaKrmyQx48A9fWQTmdPVmIWBmvkdQzWXM4twZrY0ozS1csRnTlLVyAgtragdNVyRC+6OHuae4fTkJuWTt0gI5UDrQpH38q7UdS0P2slvFBZWgHL1hghCIhedDGKd++CEIlArqhA95ZtqhUS1YBNFCBXlEOaMCnvCrCVPSJ+q+Sa3uNuQrAc2P6PruhZi3N6VIKufTEYPPrtPHZKtt9j1P33AR0dkCRZ2d6Gc4TBGnkdgzWXc0Ow5pZ1yazi1NBCvZWDTJXo2KzZWSvhhcyqCpjexov4UN+it94EAgEMzPu85rWQErCdOQNpwkQAgmkVYKt6RDTL2MNrcZnd455vsFwy45MA3BVIODkqQc++GA0eGayZJ9PvERiIAAAkSbbtHGGwRl7HBCOUmc8ncWcdWpjleK2ma3kDHdktyTxGk3VAECAMDED86GTWZB3S1Gno3t6I6MWzIIdGVjDyXkPPpiUgPJ9MA+Yn8/FqUqNM3JTwiNly3YW/B5F5GKxRZm7LAGaijOnU3RD4OLi8AWnItfEivr2OxgulAnyX6ntmVIAtq0QNHZPuYDa+vUszT2ZcwHz7tpzuB7avl2gxK8ooH24KHom/B5FZ3FeDJtfx6rpkmWRMp37VXHf0VDm8vAGpsCPFuw0VYNMrUQcPKj1jzQd1BbPxnrTg66+5sifeyh53v/Q4uHFUgtuCx0LH34PIHJyz5nJumLMGuCsDWL70BJZ65pjkS88cCaeXN/A6K+ahWJri3aaMn2bO0wwfawfq6yEfPYriPbvR962lKHr3naxlI7YdwuifP6nMUwsGAVibvlsvO5L5GE1q5Lb5VG5MeJTvteO2MvY6rd8jICrzUqWzZ207NzhnjbyOwZrLuSVYA9yVASxnOtOpA9rHG2x6T3PNKSP0Vg6cXt7Ay6yqgFnReGFXBdjUgFCSEF6xDDh6FJIkQ4j0o+jdd9C7fKVqwBabMBGlD9wH4cRxBNoPA4MDEM6ehVxRCbmyyvH7hl3JfIwGy24KJNyY8MiMa8dNZex1mX6PUe//HujvT9wv7AjYGKyR13F8FBni+SE8Xh1aaPT7OPTRcmbOP7JrWK7p8zRFEdi8GUjKcCl0nkF46xb0Ll+Z8pniieOoWHIjxPY2JVCLRYFAENK48a4P1MxM5uPG4YN6uTHhkSeGtBeQbL8HGhtH3C/4exBlxhodGeb1ScPStFqlFXjKVF0VxHjlI7F9gQ8tpGFmNF44GSSYUqmtrQUaG0cGrUkBmxCJQGw/DET6IR79cDhQmzgJUs0YxwM1u5L5uD6pUSYuTHjkxuCxkOka/q1xv+DvQaSNwRoZ5odJw9K0WnQ/vkN3BVGaOk3ZnoEapcmr8cLhIMG0Sm1trfq+bd2C/q/dAPHYUSVAi3NToAbY0uPu+R4gt41KcGHwWNAM/B6a94sNDfw9iFRwzprLuWnOGmBfAgRbGJ1zZvKCvZwjYT07yjivZB2CgOhFF6N49y4IkUjWCnD6XDm5vEJJyJFpfqLF8zTjZdxbXKL6t0Xv/A8QECH0dCt/MBSoyaGQajINp1iZzCffpEaBz10JVFU5fq9wVcIjk68d3o/zpPP30Lpf6LqX5Yhz1sjrGKy5nJuCNTdmAPMyyyoHkmQssDS6vYdYXQEzo/HC8gqwxQFhchmrBRyIRBA4ehSQpZRADTCeedJqliTzMSFYDrz7DvDVr6Lv7KDxgzKZmxIemXntMFjLn57fQ+1+YXX2YgZr5HWCLMuy0ztB2k6e7Hbke6ury1K+P1vLsNfWWXOD9DI2g9jSjPCD96N3XYOuchdbWxDe0IDetet9OcTTijKO02y8WLoMJdu3Gb8WJMnYEDGD21t1bqiVcdGuV5T10iKR4WQigJJMpKw85e8L4T4RXyhc6Oo0PI9RLq9A8Y4fA+ed59jzwPVMuHZSzmOLr8Wc/y7X77Fbhv1UvSdbfFzx7yTyKg9c9eQ0TuL2hniFMHCoVVe5x3/XxPYtzTbtqfdZMv/I4oyfds3TTMxpTQvUAEA8fRpnb68vuPtEvkmNcN55Nu2pR5l47YgtzcoC70YS99yxxPD9067vcQSzFxOZilcIZZbvJO4zHcYmDce3MzrJuNAnJUuSkjK+qxOASgU4rXzSgw2hq1PpCcm1/AuIpxsvLK5EJcomvo5aWlKR2NhxGPXs/xuR1t8VZWMxJjXygIMHbWnwUhrWlhn8nmVsWCMqUAzWKLN8MoBFIhA/PIKzt35TV6Uv3nIY3LPbvy2OVhFF9K5rUK0AB19/LaU8NdOHr2sARJHlmQkz0GlSDdSG1lFDaBRiEycBoZDmOmyFELCxx8HFJAlYs0a7wStN1gavDN9Teu8qBJv2Q4hElO9ZsSzz9yytR3D/e8r2XZ2+vYcQkTo+CSirXIbw9N61AuJHJyGfW43wIw/rb6H8859Q8c2bEPzznziUzyDV4ODEcVTcNlyewTf26Jp7yPLU4Lb05W7RPDQn60wHAunrqE2cjM4dOyHXjElsnilgY0WUHDG0wLueBoRsDV4Zv+ZQK4TOLiAWg9h+GEJ3N4JN76Hsznr171laj+D7B4CBCMT2NsiyBKGvD+Kh1rwPmYi8gdkgXc4t2SANZQCTJIS/tx5CLAYEg1kz4iUefGc6lBb5gQiEs2chjxqF4td2Z/+7eMtmJIJg037NFONuEx5dBAiC/t9YR9bGlGxy/WeHy7OnB4hFMfrpn0MWBCAYVLbPkCTGa+WpxooMb65KX+4C4eNHgPp6SKc7AEGAPLoEYn8/pPETEuuoxWZerJ7W/9130Lt8JYrefcfy9N1e5opMhT7PMhsOh4CqKpyZcYnq8gnx51BeybQkCaWrl0M8fQpyOAzxzBmIpz6CIMsQT59C0d63MXjFZ4a/Jx6oJYYTCxD7eoFgcGif5kCuckcmVb2cOJeZDZK8zmfNu2Qpvb0B8SF5SQGWrhZKQUBsaMiUNG48IAiWtGy6gdjSDCxaBDTrnONgYGhiojenskopz0AQiEUhHv0QiPQrAVxaCnevl6fdOP9oiCQB99wDdHQkXpJrxqDzJ/+M6Mc/oWse3+gdP0b3D7YO99z7rYx8wNfJMNJkmm9atOuV/LIeJw9XLy4GAgFAloGBAQjRQQQ/OICyO+uV70kP1AQRCAYh1YxVno16h10Skecxdb/LuSV1fy5yTfffu3wlwlu3+HaZgHjWxuK+bqCqCqc2PmwojbfeCm3GZA+hUejcsRPRK670fHlmYmXqflJUd50A6usx+NHp1PNGIx235vnslbTkDnDyPM532QGvBOB6lqtJl+t9MuXe3HYIQv9Z5Y3iYsjBIkg1YyCeOD4yUBs/IbFGoVfv0U6cy0zdT17HYZAu55ZhkLnQWuC1+LVdkGrGoHTD/aoBgtaQqWx/54mHVnwYzInjCIgC0N+P4K5XLRnqKVdWQaoZg+I3X1eG3PT0KAsTA5BqalD0/gHvl2cWrhg+5nPhiWOBK67A4Nv7UoeFapyfmsNCPTRkzm6OncdJ9ysg+yLvXh5KPWLov9oC70nyuU8mPvuN1yEHgxB6eyFEo0AsBkEGxI7TAGSlzHwUqAEcBkmUC/asuZyXe9bicm2htLJl00nx4yru7QIADEYl3cdv5HhH/H3yuldDyR/iD/9cPt8L2LNmvUQZH+/05wK/LuBoz5rO+5Dmdg/9A6RaA+vEOXReaJVxYoH3NL1r12Pwqrl5fWdKD9uhFgj9SUGhIEAOBoHiYkgTJ/siUAPYs0aUCz4pyXJqcwCSGUl9rufv3C5+XKjSntNneqAGAKGQkj49Poet/TCESCSnzycdCm2tQKal9x4d51zKfXiobVfv/ar3rhUIb3zAs3PdEgu8qyjZvi3vZSYSZVtWrvSgJfc+yrLS2yYNt6fzHk1UmPi0JFtIU6ehb+ky1ff6li7LmPo8l79zO2nqNKCxUTVgy3cSu2bFae16yDVjINXUKC+mBWxeLk+3KaSEDORNRs5Raeo09C5fCfHDI4n7Rbb7Ve9dKxDeusXyBaatkm1kh5nrAgr9ZwFZglxUlBqwBYsAWYLYfhhyKMRAjahAMVgjW+TaQml1y6ajamuBxsaR60w9mPscskw9coNXzVUqXKdPD/9BUsDm+fJ0iXhCBq9WUikDL/WWZvhu1XM00/atLQhv3QLp3GqIx46mBGyq96uH/gGjf/pP1i8wbZGMDV4mLuQeT88fiF/zogi5OAQUFStBW3QQgiwDsSiEs2fzOiYi8i4Ga2S5XFso7WzZHMGuSlltrWlDPfVk3wxv3QJp7DhlKGTcUMAmnjhuXXkWCklSKq8eraSSNi/1lmbcV7VzdGk9yhd/XXVfU87RUAixseMgfHQyMSQyWeJ+U3vecIr6IV5ZhiVbg5dWWn+j903VddQEUQnYAiLk4mLltYEBCLKMQEuz6sLZROR/DNbIUrm2UNrVsqm6zzZXykwZ6ilJCG9o0LXcgRwKQZo4aXg9u6R12IQzHQzY8pG8jtIQr1RSSZuXekuz7mvaOSpEIgi+fwBFb7+lBANJ+6p6jtaMQe/676lmd0y+X2Var8ysubmma27Ouj96jisbzUAtGIQ0dqxyTxaE1IAtaR023p+JCgtT97ucl1P3Z3oQx2bN1kzPH5swEaUP3Gf477TSSRva56GKjnjiuK7PjB+jePwYinfvwmDdHMhV+vYhXsb97/9JSZ+vkh66qGm/vuMSBEQvuhjFu3dB0LPg9cfORffmLSh6/wDkQABif78SuAWDppan05xIE51pyYp4mbqukpoH1y+PIEnG0sanb++C9PW6y1jnvibO0Rf+E4GDf1ECBlmCePoUgn/6IyJfWQhxKNhTWwez5J+e0HW/ynX5FieugfDoIuDv/g7Shx9m3R+t4wo2vZf9d5YklP39HSh67x31ddRKwkA4DKG/H1LNGAj9keG0/oKg/EZ//ACRryx0/XIIapi6n8g4Nt+SJfRURlVbKE8cR8WSGxOVDd1/Z0YPmxND2FRacpMZOS5pmjKkMjZlqq4FxKNXXKls//FPoPMn/wypZkxO30sjZTpH800gQ/qZ0kvupd5SA/uq7NzIl4TuLhS9tkszUAtv3WLofqV1LeQzN9cSoghs2gS5vELX/qQfl1xegd6167P+zmLbIQhdXUgUvso6alLNGHTu2Alp4mTEJk+BPGq0su3AACBJELo7IbYdyv+YicgT2LPmcp7sWZMklK5aDvH4scRLuloo+88q64ANRCCcPQu5ohJyZZX5LZtaBAHRmbN09dppVcp6NmyGXHWOrq8LHz8C1NdDOt2R8hl9K+9GUdP+nHoO5aoqDCy4XtkHHb+DXKlsL02Zan55uoCTvT6avQp7dqf0SjheSc2TW3vWzOwld7q31EgZG9rXvl7I4TDEnh5AFJXh0YDqOaoWqOm9X1m5wLRZwuEQcM45ODP9EgSb9qcu8K5Bc4F3LfF78ulTkMOlEHt7gEBAdcHr2MyLRzLRIdkAACAASURBVC6cHYsBoWLIZeUofm23J0c/sGeNyLiC6VmLRqN4/PHHMX/+fMyYMQN/9Vd/hTvuuAP79+8fsW1HRwc2bNiAefPmYebMmfjiF7+IJ554AtFoVPWz33nnHdx2222YM2cOZs+ejVtuuQV79+61+pDcSxSVuWVGWygrqxAbNx4IhSCNG68ZqI34O4Mtm5nYNc9CbG0B6uuBjtRAzZRJ7PHj1/s7DG1vRXkWOr+uFeg66b3Z2XrJ07bX00vupd5SQ/saCiF64XREPzU9ETAkyxSoGblfeWUZFmlaLbof36F7f6Sp05TtswVqQOo9ubgYcmiUaqA2YhRJzRilh62sDNKESYAgKL2TGxqYjIioABRMz9q3v/1t/PznP0d5eTmuu+46jB07Fq+++ip+/etfY+bMmZg8eTIAoKurCzfeeCN27dqFyy+/HJ/97Gdx9OhR/Ou//isOHjyI+fPnp3zu7t27cfvtt6O7uxsLFizAxz/+cbzxxht45pln8MlPfhK1tTpu4Bl4smcNSg/PYN0c4y2UB/6Anvu+h0D7YWtaNvXsu8XzLBLJB4YqkpIkq/Z4mTE3L+ffwcTydJIben3kyipINWNQvGf3iPf6Vt6N2KzZDuyVeZwuY7GlGaWrlyM6c9bwdZGhlzw2YSLC31uP6EUXQ67S7hFT6yV3qrc0lzI2tK/bHkPsUzNUz9H+m25R5qhluOfp7c3Le26uhVLK2OhIAgPbJ+7Jv9+P3u/eP9QrGdE8Z1Kejes3oOj3TRAi/ZDLK5Rz9Bx9Izncgj1rRMYJsqySf9dn3njjDdx2222YMWMGnnrqKYSGWrF+97vfYcmSJZg4cSJefPFFAMCmTZvw05/+FOvXr8c3vvENAEAsFsNdd92FF154AY8++iiuueYaAMDAwADmzp2LwcFB/OY3v8G4ceMAAG1tbfja176GoqIivPjiixg9enTO+37yZHc+h56z6uoyc75fkoz1zMS3z/XvTJRt6QAgh0qZJKHsjiUIHGpFUVDZ34FwueZnqO1DbMpUdD++w9rysaA8nWDaeZyHTOeRH3rWnCzj+FBHoatTtSzVkn2Ix44iNnYc5OoapcfokYcNN77Y/ZvmU8Z69hWA+jayDPHDI5DPrdbs/cn2XbEpU9G7dj3KVi03915qMtvP46F7rNjSjPCD96N3XUPmY49v39qC8IYG9K5d78nGNCfuF/HvJPIq79fGdIgPdbz++usTgRoAXHbZZaitrUVbWxtOnTqF/v5+PPPMMxg3bhwWLVqU2C4QCGD16tUAgKeffjrx+vPPP4+TJ09i0aJFiUANACZPnozFixfj5MmTeOmll6w+PHczWuFPGsJn6ffoYMkQtrShiaiyaainC8qzEDm6VqDf6UgIlHz9CJEIxPbDQKQfgfbDEI8cRvkdSyCcGTkUOds17ZUhfUD2fQU0AjUAEISUhbBzSbpx9tZvjgjU7FqGxdXiw8/1DrtMHq6ud9glEflCQdTIqoYmiR85ciTl9YGBAXR0dKCoqAhlZWVoampCX18f6urqIKZVVidNmoSJEydi3759iMViAIC3334bgBL0pbv88ssBKL135F1WVMriWRtRWws0NuqqGKZkeeRD2hOcXCuwIOjMfChNnYbe5SshHjs6nCo9FoV44gTkc6sTQ9iMLkBfsn2b6nsl27e56rfMuK8/2IyypfWZz9GkhbB7l680dL/K1HNp5gLTnsfGNCLKoCCGQXZ0dODaa69Fd3c3HnjgAXz+859HV1cXtmzZgueeew633XYb7r77bjzzzDP47ne/i29/+9tYunTpiM+59dZb8dZbb+GFF17AlClTsGjRIrz77rt49dVXMX78+JRtjx07hs997nOYPXs2fvGLX9h1qGS25uYRiUASqqqAxkYl6MpFgQ5NLAhq503y+ZLtfdJPb1kfOwYcOgTEYkAgAEyZAsRHWhgp+0z3BLXvd1KmfY1ElPIAhssi0zkqy8A55+g/rr/8BfjWt7Kf47wWiIgyKoiaX1VVFZ5++mlcdNFFuOeee3DppZfi6quvxnPPPYfly5cnhjieOaO0/lVWqg97KytTxj13dXWlbF9RUTFi29LSUgBAd7dzc2UoT9kqZR0dyvvNzervZ+PW1lSj2cWYjSyVnsrnUK8qkhdQz/d8KlSZyvLFF4d/i1AIGDt2ZKAGAKtX5x6oVVUBmza577fMtK+h0HDgGosp/z9qVOZzVBD0H5ckAffeqy8A0/r97rmH9xYz8b5O5FlBp3fADgMDA/jhD3+Id999F9OnT8enP/1pdHZ24sUXX0RjYyPGjBmDv/3bv8XAgJKdqLi4WPVz4q9HIhEAwODgoOb26dvmyvMJRjxKawhb39JlKNm+bfj1k6cgL7k9p4nxbixj3ZPd49u7fLK7E0kDypavRODkqcRLckUlujc+DKmsGkjej7JqiBsfTj3PTp5CbPlK4wlkHOSK81ijLLHq7uFtIhEETn4EacIkyIEiIDpcGZU3bEJ35RjDSUUSv+3Uaarfn+u9IZ3RMs64r5OnoHx0KYpkKL1lACAD0YEYuk/1QCoz5xwVV65NTf6idg1ofI9cXoHulWshnerVdbxmcMV5bBE33deZYITIOG/UBvL0/e9/H//yL/+CG2+8Eb/61a9w77334vvf/z7+4z/+AxUVFVizZg2ampowatQoAMNBWLp4MBcOhwEg4/bxbUtKSkw/HrJWpnXU/DzPIp5ZL3CoVdfxJJYgiG/fwh6hnNcY5Np2ecuYECgSQeDYUUhjx6muJZbtGtaztqKeNRrtkHVfRRE9Gx9C9MJPAYEgEAgiNnEShIGI6r7meo7G5+Ym5tpybq4jeF8n8j7f1wgkScKzzz6LsrIyrFq1CkLSeijjx4/HXXfdBVmW8ctf/jIxnDE+zDFdfEhjfIhjfHu1oY49PT0AhodOkjd4qVJmKh2Z9ZLpWUS4ULGS6hzVhECRCALthyGdc05K+nndiV4kCeENDbrS+2vdG2xbvFjnvkrTatG9vRGDcy5H9MLpiSGhWvua6zlq6QLTlB3v60S+4Ptg7dSpU4hEIpg8ebLqcMVPfOITAJRMkfEFrNva2lQ/q62tDSUlJYlkIpm2j7923nnn5X8QZA8vVcrMpjOzHpAhy+G6BvYIDWEl1RkjMh8OBWrx7I/J6ed195J7qbfUwL5K02rR9fNn0P1Yo659zfkcdevc3ELA+zqRL/j+CqyoqEBxcTHa29sTQxOTtbQoN6yamhrMmDED4XAYe/fuhZRW4T58+DCOHDmCWbNmIRAIAADq6uoAqKfnf+uttwAAl156qanHQxbyUqXMAnp6DPX0PNIQVlJtNeLcTArUACgB27GjKenn9faSe6m31NC+iqKxfeU56jm8rxN5n+/vvMXFxbjmmmvQ2dmJbdtS15o5ffp04rUvf/nLCIVCWLBgAdrb2/Hkk08mtovFYnjooYcAAIsXL068Pm/ePFRWVmLnzp04fPhw4vW2tjY89dRTqK6uxhe+8AUrD49M5qVKmRUyPdiLdr3CBzq50ojKpixD/OgkpJoaZV4WoMzNGjsO4a1bNBfOjlPrJfdSb6mX9pWsx/s6kbcVxDprH330ERYvXozW1lbMmDEDdXV16OzsxMsvv4wzZ84k1lkDlABu4cKFOHLkCK6++mqcf/75ePPNN3HgwAHMnz8fW7duTZn39vzzz2PFihUoKyvDtddeCwB47rnn0NPTg0cffRTz5s3La9+ZDdIhNqyB5uYyVmtpTeeFB7qby9gvnC5jzeFbd61QArOTJyAeO4rY2HGJuVlq527y58jlFa5qfHG6jAtBIZSxG+7rzAZJZFygoaGhwemdsFpJSQn+5m/+BrIs449//CNef/11tLS04JOf/CTuvvtu3HrrrYltR48ejfnz56O7uxt79+7Fvn37UFJSgttvvx0rV65EMJi62sEFF1yASy65BC0tLdizZw8OHjyICy+8EBs3bsSVV16Z97739Y0cummHcDjk6Pc7Likgt2R7uLuM5coqDNZdhuLXdkGI9I983wOBGuDuMvYLJ8s40/Ct2MxZGKybg+D7f0BPwwYU/b4pcS4LkX4Uv7YLg3WXQa5U1veKn/PBpvfQs2GzawI1gOexHQqhjN1wX3einOPfSeRVBdGz5mXsWfMvL5Rx0a5XlGxgaXrXfBeDc/+P/g/KoefRDF4oY69zrIwlCWV3LEHgUGviJdXK5tC5pxbYxaZMHblemEPnaiY8j61XSGWseV9fux6DV8219LvZs0ZknLueSERGGM266MUsjQ4akVkvLhJB2dJ6BN/Yo/tzyu5YwvV6aKR8rmG9CYGGAi/dCYFcFqgRmUnzvg6gZPs27y4/Q+RjfCqRJ4ktzUoAoPPBwoDBGM25DZEIAu1tEHp7ULHkxqwBGxdYJS1mXMOFnhCIyIhsc9Y8v14okU8xWCPPEVuaUwOALA8WBgzGaCZsWPNdiB+dBGIx5cVIf8aAjQuskhYzr2FmPiTKTvO+rndxeCJyDIM18hZJQvjB+yF0dQLI/mBhwGBMpoQNg3P/D7qe+CkQGjX8BxoBGxdYJU1WXMNc045InSRlvq+nLw4vywzYiFyGTyzyFlFE77oGXS2BDBiM0bMwavSKK9G5Y2fGgI0LrFJGvIa9gXOCPU9saUb54q+jbGl9xvtxYj5nKITAoVYIkQgDNiIX4dOOPCfTAp/xBwsDBoMkCeENDbrKSytgK/+/t6Lo1ZdZ7pQVr2F3S5lPqCMIS5lPyKDNFcSWZpStWIai/96L4PsHIEQiALJcQzKAWAxie1siYEtfHJ6I7MdgjTwpU2WvaNcrrOQZpTez3pARAVsgAPncaoQ3PsByJ114DbtTynzCO+tRvvjrGXtXUuYT3lmP8sVf89e8YC/2MMaHGnd3ITZuPAAZYvthyKGQ6jWUaBgZiCA2cRIAAeLRDyGXl6tnTCUiW/EKJM/SquyFH7yflbwcGM2sFw/Y5HAppImTIYdSFx5luVM2vIZdJnk+YSSC4Ad/QNHbb6Fsab1qwJbS+xmJIPjH91H03/tQtnKZLwI2z2YdTh5qHAohNnEyEAgoPWfpm6b3YIdCiF44HYOfrkP3lm1MxEPkAgzWyNPUKnvJWMkzxmhmvegVV6L7scdHBGoA0Ld0GcudsuI17CLxSn55BQJHP1Qyv8aiCL5/YETAlh6oBdoPAwCkceMhdHV5PpGT17MOp1xXoRBiU6ZCGIjoG2r8WCO6fv4MAzUil2CwRp4nTZ2GvqXLVN9jwJADA0NexNYWlDz2j6rvcYFV0ovXsHtIU6eh++FtiH78k0AgqLyYFrBpBmoTJ0EOhbyfBMYnWYdTAjZBUPZN71Bjr/52RD7Eq5E8T2xtQcn2barvMWCwDhdYJbPwGnYXaeo0dD/WiOiF00cEbOXfvBlld9ZnDNQ83xPqo4ylHGpM5H3O30mI8sCAwRlcYJXMwmvYnbQCtsBf/ozgBwcgdHf5M1Ab4qeMpRxqTORtDNbIsxgwDLE5W5mhBVZRAOVPOeM17G6qARsAxKIQj36obOPDQC3OTxlLOdSYyLsYrJEnMWBQ2J2tTE9Lsp4WaSJew94gTZ2GvlX3KCndkwM2AFJNjW8DtTi/DCPkUGMi72KwRp7DgEFhe7YyAwtna1ZwNjQ4PumenMdr2DsSlfxQCFJNTep7J05AiER83zPj9WGEHGpM5G0M1shbGDAonMhWZnDh7PTyl8sruMAq8Rr2kPSsj+KJE6kbxKIQ2w+jZMtm31f0vTqMkEONibyPtSbyFgYMCoeylRldODte/ontuW4P8Rr2hEzrqKXPX1Nbh81vvDiMkEONifwh0NDQ0OD0TpC2vr4BR743HA45+v2ZyFVVGKybg2DTfvRs2Jw1YJArqzBYdxmCTe8p27skYMi3jOPHVfzaLgiRfgCAEOlH8Wu7MFh3GeTKKkuylclVVRhYcD3kqnN07+fAgushn6NvezO5+TwGoPQODa1/ZMn2NsiljP1yDdvF7vM44zpqJWFI48ZBLq+A2NkJyBIgSxBPnULRvrcx+NefgVxZZct+milTGWcdRph233UDPfd+Pc8QszlxT45/J5FXsWmSPEmaVovux3foDjikqdOU7X1WyXMsW5nRXg32goxgd3IYt+E17E56Frzu3t6Irn96UnUdNr/1sHlyGCGHGhP5CmtQ5F0MGADYnK3M5mUC/Mr25DBuxWvYXZIr+VkWvNZcOPtPf0TZymXuCFry5NlhhBxqTOQrvBKJfMCObGWF3hNkGieSwxDpEa/kl5UjoGMdtREBWyAAadx4CJ2dnu+Z8XrGUs4vJvIPzllzOc5Z8y+zy1iurIJUMwbFe3aPeK9v5d2IzZqd82fHe4LEE8d1zWeIV3TE48dQvHsXBuvmQK6yfy6HK89jQUB05ixd80S0Kow9GzbrnjNoNVeWsc/YWcbKfMLLEPzgAOTyckAQMjb2yJVVGLziMwj+8QPIFeUABMjlFco56sA81VyllLEkoXTVcojHjyXe1yoDrXlfwab3MLDgekfnmLpxfjHnrBEZx541Ip+wLFsZe4JMp6dF3orkMER6SNNq0fXzZ9G9vVFXz4w0dRq6fv4Murc/7o+eGT8NI+RQYyLP41VJ5AOWLnrq0DIBfudYchgiPUTRWBIYUfRVEhgOIyQit2Dticjj7MhWxp4ga9iaHIYoFwXcM8OMpUTkBv65qxIVIDuzlbEnyBp2JIchohwVcLBKRO7AuwqRRzmRrYw9QdaQpk5D39Jlqu/1LV3GciQiIipQDNbIPbiGl34OLnrKniDzWZYchoiIiDyNwRq5AtfwMsjhbGUF1xNkYUOCpclhvIiNNkRERAkM1shx8TW8AodadVVK45XbxPYFGrA5ma2skHqCrGxIsCM5jJew0YaIiCgVgzVyFtfwyosT2coKqSfIyoYEO5PDeAEbbYiIiEZisEbO4hpe+bMxW1lB9QRZ2JDgRHIYV2OjDRERkaoCruGSW3ANL28ouJ4gqxoSHEwO41pstCEiIlLFJxu5AtfwcrdC7QmypCHB4eQwbmVrow2TmJDVeI4RkUn89bQnTyv4Nbzc+nAv8J4gKxoSnEwO42Z2NNowiQlZjecYEZmJwRq5SqGu4eXqhzt7gixpSDAtOYxbg/wcWdlowyQmZDWeY0RkNu/Wnsi3Cm0NLy883NkTZFFDQp7JYVwd5OfBkrJmEhOyGs8xIrIAgzVynUJaw8tLD3cnlglwGzc1JHghyM+H6WXNJCZkNZ5jRGQB3hHIVQppDS8A3nu427FMgIuH9bmmIcFDQX6urChrZp4lq/EcIyKzMVgj1yioNbyS8OE+zM3D+lzVkOC1IN8gK8uamWfJajzHiMhM7nxSU8EpuDW80vDh7u5hfW5sSPBrkG9HWRd85lmyHM8xIjILgzWyRvrwqgzDrZTK2bK0B1iF79fwSlfQD3cXD+tzc0OC34J8O8u6UDPPkn14jhGRGRiskenSh7JlHNomSShdswrB/e9BiEQAAHIoBPn/s3fe8VFV6f9/T0khPWhoEhICKiJiQ1BZXQXDYvtZ1gq6iitggRW+INIUVARELCzIiliw4LKoyFpwKSqIAmJHEBtJCCCQgIE00ubO74/JTKbc6XdqnvfrlZdy77n3njlz5tzzOc9znichEcxmx6JxmMPLmVb7co9St75YSAYeLyI/Em0dTQFjhPhE6ZLnXx+Lk3eZIAjaIWJN0BRnVzbjZ596dG3Tl+5GV1kJpib0e0stAs0M+kPljq5tzS8wn3N4xfALr7VOIKPOrS+GkoHHvMiPUFtHTcAYIS7RFxeRMfQGUp6YrXreuY/FSmoNQRDCi4g1QTucXdmOVJAxYhj68jLLv91NvBvqMXXuAjo9+j2l6OrrLOWbXdv0RbscLHPecnjF+guvNU8go8qtL8aSgce0yI9AW0dVwBgh7tAXF5E+aiQJX2zGuHMHNHuO2GPfx2IttYYgCOHDMH369OmRroTgntrahog8NzU1yf/n63Q09T6DxE/XWwSXToc5KQnDgf3Qpg0Yjejq60j8dD2mEzqT9shDLRMlkwl9TTXmDh3BaAQsE7bau+4l7ZFp6MsOkvjpehr7nos5KxtzVjYNV1yFuW1bhypYX3j6gwdI3LCexr79MGdna9ImWqPWxl4nkM3tZ22HeMSclU1j33Nb+hHNn3vjBtu/wTehFlA/tq9LdjaNffth3PY91TNmexU81robt31nKR/GHHP6kmLSZjzc0kZmM+h0ACRs+957n1EUW3l/CLaNrYSzrd1ZaGvHP0DCtu8d+10U/N60amPBPZq2saKQfu8IEr77FkxNYFbQV1ejdOhI7cSprn1s9Yckffg+upqa5mP1GLd9T8MVVwX0m4xmItGXrc8UhFhFLGuCprhYRpKSMHXoiP7AftueNH3ZQTKH3YKu7KClTH09hgP7UTp2wpxkGVTNmVlUzXmKNktedB90wmkVPRZzSdkTjREHI0U0ufXFQjJwl75TX49hd4ltNd+ngC1RYI0OR1tHc8AYIT6wufc7owOT89hWX49x5w6MP+5o2bcd5ak1BEEILzISCJrjUbBVVaLfuwfq6zDs3YOuqtIi1Dp0dBRqc59BKegWlUEnQoFMIF2JKre+cCQDDxBVoXZgP8pxx1ms2l4EW9S5X4WwrWMhYIwQ2zi69+eCwQgGI0rnXHT19aSPHwNg6WOJSRj27rFY30xN6PfuwZyUFN37SwVBCDvRP4sVYhK3gq2szPJiAsvLqaxMXaj5MXGKxVxS9sgEUp3WvHfPV1z6jtmM/lC55TeVnoHSoaNHwRbr1mi/iKGAMUKM4tzHkpJoOuVUmnqeanvHWX+DhpJiUPFwNKdnoHTJC1+dBUGIekSsCSFDVbBZVxrBttroTqi5vQ+xnUvKAZlAqiLBH7yjKvKzsqlcvASlXXvLv5OS3Ao24+cbY9oa7TcxFjBGiEHU+tizi6hasEg9tUZ9PYqd9a2pR0+qZ86RPiYIggMyIgghxcWVLSkJpV07y7l27WxCDTy7tsVLLikXZALpguzd8wEPIr+p/wWOfURNsJUdJGP47eiOVLhcH9Lfjr+LChovQihdCxwjyXr5rN4izwphJMJ9x+fHqvQxT3twzUlJNPU8lcZ+51H17CLpY4IguBA/MzwhKnFxZauvt7hCAvqyMtuGavDu2hZNQSe0RCaQLcjePR/xIvJdRL2dYLPuEzUfn2OLNBeO346+uMghBYfX8iEKehILAWMER6Kl7/iKWh/zuAd3/EQqly6XPiYIgioi1oSQoRr4wLqZGmwbqnU+RqyDKAs6oSEygZS9e/7iTeS7E2z6w4c97hNVf1hwVg19cZFjEBMv31XIg55EccAYwZGo6zu+ohKt2OMe3NLd4aiVIAgxiLyBhJDgNkJdu3aOe9batXMI6+9LiPG4DTrRmieQsncvILyJfDXBZsrL90uoBW3VUBSLu7K7FBxq17eWoCeCZ+Kk78geXEEQgiGOZntCtOBWqFkj1HXOhaRkTJ1zMadnuORh8yc8vz3ywothZO9e4Hj5zC7WaLsku96s0ZpYNfT6VpOCQ9CYOOg7sgdXEIRgifu338knn+z1b+LEiQ7XVFRUMGPGDAYOHEjv3r0ZPHgwixcvpqmpSfUZ33zzDXfccQf9+vXjrLPO4rbbbmPr1q3h+HhRh0eh1ryar7Rrz9GXX8fcHLFOLXG2r+H55YUXP8jevdAQsDVaQ6tGa0jBIYSGWO47sgdXEAQt0JnNZnOkKxFK5s+fr3rcbDazZMkSampqePzxx7n66qsBqKysZMiQIfz2228MGjSILl268Pnnn/Pjjz/yl7/8hX/+858O99mwYQP33HMPGRkZXH755ZhMJt5//32qq6uZP38+l1xySVD1Ly+vCur6QMnJSff/+YpC+ohhGHaXWP5tNqP/fR/m43NU3a7UhJ3+UDlKpxNsq/+mvHxqpkwj/f6xbl/E0fqi9kZAbdwaUBT/VsI9lG/tbezNGg2efyu+/LZyctKhqIiGYXd6/Q26u1/tqPtIWTAv5n7D4aK192MIfd/Ruo19fS/F6vsrUCLRl63PFIRYJe7FmjteeuklHn/8cW688UYeeeQR2/FZs2axZMkSpk2bxpAhQwAwmUyMGTOGNWvWMH/+fAYNGgRAQ0MDAwYMoLGxkZUrV9KxY0cASktLuf7660lISGDt2rW0adMm4HrGlFijxW1KV3nUYvkaM47Up+fa/u3pRWXOyKRm7HhSn3lS9d9WAnrhaSgAtEImYKGnNbexVpNbb7+tnKpyGDmSxvLDAd/PmXierAZCa+7H9oSy72jaxs4Ll17qpfa5THn5VD3/cty5/4pYEwT/ia9RwEd+/fVXnnrqKXJzc5k0aZLteF1dHcuXL6djx47cdNNNtuMGg4EJEyYAsGzZMtvxVatWUV5ezk033WQTagBdunRh6NChlJeXs27dujB8oujB2ZWt6U8X+hSxTrX8nKdos+TFoINO6It2xVTYZyFMxEjepkDQ0v3KW1J6Ro6ECt/ztcVrCg4h9MRM35E9uIIgaEirHAlmzZpFY2MjDz74oIPVa9u2bdTW1tK3b1/0ToNkbm4unTt35ssvv8RkMgHwxRdfAHDuuee6POO8884DYMuWLaH6GFGLc4Q6nyLW2YWht/27W/egX3jHbruD9PvHxl7YZyGkxFreJn8IRQoET0np/RFq9veLxxQcQuiJlb4je3AFQdCKVifWNmzYwOeff07//v3585//7HCupKQEsFjG1MjNzaWhoYG9e/cCUFxsmdTk5eWplgUoKor+yV1IcF4R9LZC6KZ8UC+8OU/R5pWXYj7ss6AtMZu3yRdCmAJBS6tGXKfgCJY4tvhqQSz1nVaXP1P6riCEBGOkKxBuXnjhBQDuuecel3NHjlgmOFlZ6pOR9HSL33NlZaVD+czMTJeyaWlpAFRVBeeXHWlf60g/31KJyYIUOQAAIABJREFU0+Gdt0j21SUkp3dL+afnOrpp1VRy3ORxsGgRFNi9EIuKYPI4qKkEY/NzsrNJeHouye1dv18tiYo2jnNsbawocO9jUFtl+Z7d9Qcrzv2itorj5j4Gy5ZFr4vSU09Y+vyRI5CdDYsWcZzaZwPLb+XlF1p+I1lZJDz1hPs+n9Mbpk4CO/dxK4lTJ3HcOb2910/tt2aPt+8kntm1y9K2s2erfnaXsaKoCCZOhFmzoFu3MFUygoSh78h4HCBe+q4zOVXlravvCkIQROlsIzT8+OOPbN26lT59+tCnTx+X8w0NDQAkJiaqXm89Xt8cXr6xsdFteeeyQpAEmjC6oMDy4s7ObjlXUWGZnFqtnkVFLvturJPcVjdZjHf0estkwlN/sOKuX8yeHb1CDSwTH2vf9aUP25dbtMjzxKmoCObMUT83Z45rG6pdr9ams2b59p3EM7t2tXxmXz67fbmRIy3XB0s0W0ak70Qv0dB3BSGOaVWWtRUrVgAwdOhQ1fPJyclAiwhzxirmUlNTXconJCSolk1JSQmqzrEWDTIqSc9BP/NJx3085YcxD7vTfWS8mU+ipOdACD9/XLVxlKLaxh76g9d0EGHoF5qQ0Q7mL7aISl/qmp7jtby7SHwJzRaORqc29Hi92Qw6XUub5nf1/J10yYtugRwsikL6/92P4dAfln87taVzP3b5Lg79gen/7g8qeqC+uIjUxx6mZup0n11ZU2dMp2bKtJC77Xn8PXrrOz66IMp4HCBe+q4zLtFjNei73hBrqRDrxPHbz5WPPvqIlJQULr74YtXzVndGq5ujM1aXRquLo7W8mqtjdXU10OI6KUQWTwESWkt+G6EFbxEO4yLvUaDWaLVTHpLS21s13O0Ldbi+vh7D7hLMiUm+BT25dyQZQ2+I7r2CwaLXUzN1uk8BX9x+F1OnByXUonUfZygC5gga4mffVYseG0zfFYTWQKv5dfz000/8/vvvXHzxxW7znhU0uwuVlpaqni8tLSUlJYVOnTp5LW891i1WfLGj2f0l2Gc3l/cpQMKcp/ybkMsG6ZhFBLxveEsD4Oxm7DJRsw96Ul+PYW8pmEygc32Wy3dSX49x5w4SvtpK+vj74lqweRIcVreykCRQVhRLn4/GQEwhDJgjaIcvYtnabwKJHisIrZ1WI9a++eYbANW9alZ69epFamoqW7duRXEa3Pfs2cO+ffs444wzMBgMAPTt2xdQD8+/efNmAM4++2xN6h9KYimMebB19RT2ue66G0id+UhMtIOgDTGTtylC+CQOmve6uZ2oWXNOpWdg2P87oEPpnIuuvl5VFNi+k8QkDHv3AGaUjp3QVVbGfXRWd5NeRo6EtWtDY/GNsFXPa92iJV9ZLC1oRoBW4a0gCBGi1Yi17du3AxZB5o6kpCSuuOIK9u7dy6uvvmo7bjKZmNO8qd5+v9vAgQPJysri9ddfZ8+ePbbjpaWlvPHGG+Tk5PCXv/xF64+iKdHs/uLybA3q6jbsc309aQ9NxvjLz1HfDoK2xEreprDjh1WDggKPVg2lawFVT86jsU9fmnqeijkpyVbG7e9NBxgMKJ27YE5KajXuUqoLCBUVMGlSyCa7/lhGwj3hjoZ8ZbG0oBlJfPVWIDtbhJog+IHObDabI12JcHDLLbfw5Zdf8umnn9K+fXu35f744w+uu+469u3bx8UXX0z37t3ZtGkTO3bs4NJLL+Xpp59Gp2vx31m1ahXjxo0jPT2dyy+/HIAPPviA6upq5s+fz8CBA4Oqd0g3OysK6SOGYdhdYjtkfflaQ3DbP1/tZW3Kyw/pxmBf6uo1mIH1FsfnoGtsQHf0qGNhs9ly34Z6MBhROueitGvv170DaQfZ0B56fGljd4EzQFZ/rQskusqjbtvCvo3t29Kckek6WVYU9KW7PU763QYiaWXfg3072IK4NFmsNaFqD3eCzG0gpnB+J4ri33vGl/J2ZdyNFY6/gUyq5s7z+Jm9/gZaAZ7G1ISc42DRIsrTc8JWHwkwIsQ6hunTp0+PdCXCwQsvvEBFRQX/+Mc/XCI32tOmTRsuvfRSqqqq2Lp1K19++SUpKSnceeedjB8/HqPRMYDmiSeeyJlnnklxcTEbN25k165dnHLKKcycOZMLLrgg6HrX1jYEfQ+36HQ09T6DxE/Xo6uvsxyqryPx0/UY/nwBZGfbnu/uJV49Yzbm7Lahq6MPdW3sey7mrJY9M6p1TUxC11CPrqbGof614x8gYdv3mPV69NXVYGpCV10NBgOJn3/m270DbIfUVIt1IaTfcSvHWxt7mlSA+z7WWjBnZ9PYtx/Gbd9TPWO26iTVvo3NWdk09j0X47bvLOWdJ6k6na2M2m9ZadeetBl2q/CtVKgBmLOyUdq1J3HjBgx6ywKholjWVmvHP4DpjLNC8kzV72bjBtu/IUKLGDqVTY5BlNcXF5E2YSxNvc/AnJWtPlYoCmkTxqIvO4iuvh7Db7+SsHUzjedfoDoeuOznq6/HuO17Gq64yv/6xzD2fdcZw8PToU+fsL73rN+tIMQqrcayFquEw+qiNmG1X/2KlPuLr3V1uypvPZ+YBDrLi9PjNWUHLXtkTE2qFjZN2sGHlVx35QX/8dTGUW1FiDY89EPVNvah33oTytC62z0SljW1ZzsTD9+JmsVYzZsEmtti1EiMP+5ofjcYaOp5KlULnndog2h6T0YasawJgrbILFBwv0di5Mio2xjs9yZmL0LN4Z7t2mPqnAsGI5ia0O/dg77soGYbpGXfQ/TgLcKhhAF3QsM0AFYkuIt7vFp8Q9wf43ofp5volx4TOdsvaZtMGH/+2RKdNML7+aIRr4swzXOLVjuWCkIAtBo3yFglXK4Czu4vBr0O6uowbFgfefcXL3UFN646GZmYU1LQV7XkzXNXf9s9P/8Ms8HQ4hJ57Bjm5OSg3YCsK7n6soM2t7qUEyx7J9W+Y+sLT3/wAIkb1tPYtx/m7NbnhhcsqW0SQKdzaGOPE6sueV5d9VqrS6Q7gnHn9eQuFSpXv2hHrX8ajmsL06Zh2vpV4P1RUXx2xdOXFJM2Y7rDIpeVhG3fx/ZvwI1LveHjj+BPf6I2KdVW1PZd1NZgTk21vBf0epQTOkNTk7rrLtHxnowEbr0Vmrcb2M8tjOs/CVs/EjdIIdYRy5pgI5ZWun2q65PzqJ45x/+wz1YLW1IySsdOLhOcQFwf/VnJDWseozhGX1wEN93k2M4eIhwCLmkeJG9TaHEbnRVIWTCv1a2+u5vssmgRFBYGbPH1x6pvc/v7/jtVsRYPVmZP3iRurWVJSTSdcqpLNFPJy2hBvBUEIXSIZS3KCXfwCetKd/LnnwItG9oh+la6fVmV9yVAgvM9G/uei3HHdo79fQTGbd+7vbfPBLKSG45ALn6stKuWD/b6EGJL81B2ENato+7svpYVXJ2OptNOJ3HDenT19Y5CTcWS6WxhM2dkWr6LtmEIqhMugvweA7WsSXAXRzxNdlN69QCgJjHFb4uvmlXfXXs67M9qakRXXYXSsSO1E6faLCO+PDMWcOdNYlz/iXtr2bxnabjsSof2d7inCDXbMee2sLZ3yqZPoa4ORTGHrR+JZU2IdcSyJjgQSyvdvtZV6VpA1fMv+/wCVfK7UjNlGslvLfd6b18JaCWXEIboDnL/XMDX7/rNv4oGYsFysmRSUeGwguuctwnwaMkMRd6maCFS+yjdJleeMq11rr77kdPOL4uvG6u+Wnu6BNKwXIE5PZPGCy+KS8uIr3nB7L+LuN7PFwh+9l0WLQI7l37xVhAE74hlLcoJp2XNfgLlHCoaoms11e9VeT8sB/qSYtLvH6v5in9AK7mhEmo+rrSD6/45U6dOpD0yzf/rS3fT5sVFNJ5+pmVvmLd6lhSTdv9Ymk473b/9enaWTEOjxY1LOXbMoa7m7GwarrgK3dGjPlkyzVmW8vFkUQu2H1itj/5a1jwtSpjOOKt17hV0Y/G1/vad29hni6+PKU9UhZrBSNMpp1L91D8xZ7eN232cahYfh/NO34VlP9/Dqpa1mN/PFwhe+q4zqZ07wJ/+hOl/a8LmrSCWNSHWEbEW5YRLrDlPoAx6HWRnUzV2QtS5v/iyiTnQuoby3uA4yXIQEuHKY2SXN8iXz+Gyf66ujuS3l4PBADqd79eXHcSwtxRdfT1Jqz+k/rIrPQqwYAOs+OJyo99d4p8lM57yJAXbD+zyR6WmJQO+jVX+uEvFmyjwhieXbTVB7DWnnVM5t+2ZkUn6PSNI+O4bF6FW9ewih3q4u5dx23cxnUvMnJVNarc8+OgjF7Fm7/Yurrvq+LPdIDU1CbKzOdLrTK99VytErAmxjoi1KCccYs1t9LFFi6g6uVdUTZxCuSofrhV/f1dyNSXY5OJZ2VQ/OouE77717fpx91kstXv3QFMjGIyYO3QkcZNrwnEAFMVFRAWaWNaclU3qoAGwbh1K7TGHurb6CG7B9gM766PPljVFIe3+segPHnC4j8forHEmCrxhtfg6709118a+Wnw9JiJv34HETz5Cf6gMzGa3Qs3dveJhH6e+pJiUR6apjsdWa5nuyJGQLuTFOu76rjPWvlyTmBI2bwURa0KsI2Itygm1WHM3ETO8sBgKCqitbYiale5QrsqHe8Xf15XcUODL5/AoXHuf7tv1947E+ON2zCkpmNPT0dfVoXQ6AXNSkntXrHtGkLTyLXQ1NQ7PDTTAirPLja2uniyZURw4RUuC7QfuXPTc4qe7VDyKAp9Q6Use29jHvucx5YnJhDk1Df2xYzT16OlWqDnfK1yWkVBi7eOG5n19zuOxrr6OxNUfkvTh+y7jUqt23VXDh77o0JfDNG6KWBNiHRFrUU5IxZqHlW5r9DF3eyQgzCvdoVyVj8CKvy8ruaF8yXtcaffB6uT1+ikTMe7cDk2N6KurUU7IperJeST8sE11QqM7coT0e0eS8N036MvLIDUNjMagrV32Lje+RHDTFxeRNmEsTb3P8Kn9A95XFyUE2w9APZed2+dlZ9N4Tl+MP/gZnTUOREEwBJPLzh6179uG0YjSJZ+qec/69HuLh32cavu0TemZjtay+nqMRb+hLy+H1FTVcSlaFjRjAa36ciDPFIRYRcRalBPSAc3DSrenPRIRWekO5ap8mFf8fVrJDcNL3ufk4n4K18RP12Ms+s3i9gig16O0a0f9TUNpGDTYtfyaD0l++02Mv/5i2TNjNqM7dgwlL5+qufOCcku0d7nxluZBq4AbsUYw/UBfXETK/90HZ5/tkILCHfqSYlIfe5iaSQ+iFHTzuX6xLgqCRcsJrueUJxP9TksSq7jbp33k8adbrGUbPsG461fLWGZW0FVXo3TsSNUzroI24guaMYKINUHwHxFrUU6oBzR3G4M97ZGI1Ep3wDnTfKhrKO9tj08ruURWsDmc91O4Wiqvw9wmBX11tUWodc4FIPHT9TQMGuwg2HT19Rh2/Yb+cDmYm0M3G4w0ndJTdULkL9Z+XPfjz54juPXpS+rMRzQJuBGLk7JA+oHbXHZucBC3n27wT9zGYJtqiZYTXIlm6Hmfdk37E4Dm30S/c0n4Ygv6w4cs+/n0epTj29Fw+ZWqbdRqXXf9QMSaIPiPzmw2m70XEyJFeXlVeB6kKKBvSbuXk5Pu+flO5cOKv8/2p3wI7+08QUgw6iE7m8Mzn7S44IUxz5ozCes/tuQWc6JmyjQaLxoQ2PX19ZCQ4NA+DkmoXXI6YRFqPU+laoHnPTO+kpOTDkVFNAy7020EN2u9asaOJ/XpuV7bP5LfU0hRFBI+Xe9bP1AU0offjqF0t6UfAw2pGW7bQK3NTHn5VD3/cuTGkRjC63jsI96iGUKc9GVPKArpI4Zh2F1iO2TOzCLx5RegoMCljW37b3/5CVPHTpCU5LXv6kuKSZ0xnZop01qt6647tOrLgTxTEGIVeUsKFvydMEVyghXKuobo3qqTpOxsWNQiStwlaA114tlgE6G7vT4pCXNyG8xJLaua1s9jKClGd+yYi1BTOudSO36idhPFoiIYOdKn5MupT8+lZux4j+0fr0JNX1xExtAbSHlitup5536gL92NrrYWc1Ki7Zi7vuo2AfbU6SLUwkjUJCL3N/lxoMmS3V2n11s+c0YmYLeAlJ+vfpv8rlQ9u4im3mdYxrSMTGqmTPPYd5X8rlQ9/7IINUEQNEHelIIQahSF1BnTXSZJLFoEBY4vc3eCLXXG9MAnLR7wmjfIy8TN6/UN9WDGRbClPjQZQ3FRS8FmoWZOSvJJIPqCvqQYRo6EigrbMevErPGiAert7EGwJaz/OG6FWvqokSR8sRnjzh0Wi6gT9v3A5s54qBwUIDlZtRzEr7iNNTx9D+5+C6EQbPriItJHDPP5vvqSYkt5+7FCg+coXQsskRzz8m2Wfm66CXbtUi+f35WqJ+fZyvskwmQhQhAEjRA3yCgnnK4C9kTCVSGese7v0VUetU2SjjunN6DexvaTK3NGpu8TBH/q5C4B+Kj7SFkwL2B3QNXrE5NAZ9nbRX29Je+aXQJeq1Dz9LxAPltiTSUAjU2KX59BzSXSmZCLjlC6+9pdkzH0BhK+2OySELn2/omev8dmEjp1gIYGGg/90VLOj34keCeY8dhXwRxqYa02Bnq6b6BjoF/PURT0pbtbxoqsLItburvnRNL9P04QN0hB8B8ZdQQhDDiv5Hqb/FgtbH6t5PpBsCvtfl/fUI/u2DF0VVWOQg0wdS2g+pGZ6s8rUl/pdouiuLVkqrW7O0tmm5dfoOqJpx2O2xNq0RE2C0TpbnSVla4ndGBybpv6eow7d2D8cYdNrJkzs2DBAnj+eVcr5WOtOOl4tKDBb0ETq76iWPpDcwRcfy32usqjlr2U3urh73OahZqtfY4c8fwcEWqCIEQAGXkEIUwoXQss+xh8nKyGat+DLyvonvbPGT/f6P/1zVEfDbuL0VlD+gMYjJiT27gKA0BXdpCsKwZh/Hyj75+rWbDY70khO9ujSFC65Dk827onRelaQO2o+1SvqR11X2iF2vgxGHaX+OSKZksFYS3vo2Cz9YOGekydc8FgtFk5dfX1pI8fA2Bpm8SkFpFtakK/dw/mpCSLC1lBARQUuHx/9ohQixBu9me5/S04/Q592Z/lcz2mTvfJ1TKoPY5BPofsbNlLKQhC1CEjkiCEk0gHcgl2pf1IBRn3jkB3xHUfmNvrE5MwlO5GV3fMsmLd2CzWDEZMnXPRNTgJg8ysZlfJUnQ11WQOu8WrYLMJll9+JuvKv6Dft7dFSCxyH1nSKvAwm10smcEGXgmIcFogZtj1g6Qkmk45laaep9rcUe2DwaASOd+cnoHSJa/llvldIyJuBc9Ei1XflwBKWrhiBvoc54BPgiAI0YLsWYtyZM9a/BKpNg5270jNmHGkPvOkT9dbwl6PIOHbr8FksuRgS26DqVt3zMltLAFImrFFZVMUsq4YhK6muuVcahpHPlirOnG01a/sIIa9pWAy2cof1+c00Ot93xeYlw96fURDnIdrj5FaPwDcfm5dfT36vXsAaOrRk6pnF6F0LbD148NfbnN7rVjWgkOTsSIceyB9INi9sqF6jrvQ/YK2yJ41QfAfSYod5YQzcaQ9kUhc2dqIVBsHmwDcdPqZPl1vmyzV1liSZFdWYk5OpqnXaVQteomGy690SMJsTUTd8JdLabhoAMnvv2txuzMYMHfoROKmz1wS9tqecaTC4qbX1GhxrezQkcRNn2G46ELIznZpY7dJra+8Gn2zO6HLJC9MicvVElQ7P0sLC4RaP/CYHNtoROnYEVNBd6qf+qdNOKemJkFREcZ773EfFTRMSd7jFU3GCn8Ti4coEbnb/r1xg0OfC1bg+/uclF49AHnnhRpJii0I/iOWtShHLGvxS8TbONiVdg/Xq4qJxETMGZlUz3rCNgHzJDr0+/aSMfx2zMfn2Fzz7CdwLtfW12M4sB+lQ0db+YSc42DRIsrTczzXzYNlyeMzCb+FTfMoiyrfo8ck6Rde5FA+p6ocRo6ksfxwaOvZion4WBECPFmvNY1C6eNz4rGNoxGxrAmC/8ieNUForQS7f87d9e72xT37PJVLlztMwDxFoGs6r7/F9bFde4dzbnOetWvP0ZdfdyhPRQWMHOnTnhjwLNQ81TcUOancto3WURadvkeve/VKdzuU9TeXXaiTvAuxQbj2OMpeSkEQYh0Ra4IQwwwfnkxhYQqFhSkMH57s/YJw4CkCnYrA8xSBzhocwVfB0tT/AteohBUV3pNad8mLjhDnTqg9yx6tLVX+JEm3llUTapEQt0JsEa4APhEJFCQIgqAhItYEwYq/E22NJ+bxhJYR6PwVLAFZpKIlxLmbZ4XDMuA2ZPqUaa5ia9x9pE26P+rErRAb+LMoEAvPEQRBCCUi1gSB8CUhbk1omVfOX8FiFQhkqwezUBMW0RLi3JlwWAb8TnJeeRRdZSXmxETLAW+57MIoboUI40WAu/Q1s9n9okAQQsqvxYfxY6BIxnJBEKITeVMKrZ5wJSFulWiUVy4QwaLkd4UJE1SvcWeRipbE5VbCYRkIOEl6Qz2gg/btfcpPFS5xGzHEMu910UstCqv+933UjBmn6R5Hvxcfjh6x7L0UwSYIQhQiYk1o3YQrCbEQMIEKFn1JMcyZo3qNR4tUpBOXW2/rp2UgIMEWbJL0hnpISYH8fN8eF2JxGynEMu990UtVqB3Yj3J8DqlPz0VfXKTJHsdAFx+cgxEJgiBECxK6P8qR0P2hJ1xJiJ3xt43VAoiUlDgKhfx8V9G4eHGdy7FYIdDw9dbrEmsqAWhscm2XaA4j762vadkXg02SnvjyC9CtW6sYK9QItv18sTJG/XisKKSPGIZhd4ntkENbOJ23CjVTh47QnGbDlJdP1fMvu01Kb38+4Ho4Yf+cBKPlvnUndPH+HCFgJHS/IPiPjEZCq8eX1dxw5tdyR0mJ3uUvkDKxQiCuTOnjx2D8fGPoLVIhJGC3xAA/T7B79ejWza/nxRVimbeg11Mzdbr7/mgXwEdNqJkzs6iZOt0mkALe46gWKGjOUz7vpSQri5pJD4pQEwQhqpARSRDwPPn1GPI9mqwy/hrJo3iC6DypHVIym3N3/Zu+Ze/z98dOAdx8Z2UHyRx2C/qygy03aw5+ERN5v4J1SwwwymK07dWLGbyJFPui7txa7URKLONtAUHpWkDN2PHoDpW7CDVP/dvfPY72iw81Y8aROvMRj79vWzCiggKYMoXUWY/GlXuqIAixj7hBRjniBhlevO2PAu2EmqZukPX1GPb/Tu45x0NqqkMZNTdIfUkxqTOmUzNlWvRNuFVcmYb8/iS/HtcPkpLIz1ccPpPtOys7iGHvHjA1QWISprx8EtodD4sWUZ6e41o+SsV3ONzqtKS1jhX2hNptNZba2Kvr8pEK0Olsx722gaIEJGb1RbtIv3+sz7+jnKMH4e67aSw/HJHfUSwwfHiy7Z3jPA77irhBCoL/iFiLckSshR9Pgk3LSb0WbTx8eDIlPzdi2LuHAsNulp4+O+on977gLFhuSFxBSbmlvdQmCfqiXWRdMQhdTTUYDCidu6C0a2/ZT1VQ4NLGAe+JCRP64iJSH3uYmqnTfeprkRTfrXmssCfQ/ZW+EGttHM5FL1UC2Lt23ORxUFFh298aTeNBtCBiTRAig4xCguBEuJIQa4LZjGH/72AyAfGzZ8Z5H5WztdClfEE3Kp9/GXNqmk2o2Vyb1MpHed4vcUuMPQJKxh6n+JvIXnMCcE+losKhfvHinioIQuwTsZGosrKSN998M1KPFwS3hCMJsWbodJg6dgKDoeVQnOyZ8ShYVMRl058u5Mj7a2g66WTXiaBK+ajP+xUlKQQE34m4SAk3HhZ5VBe9mh15wrHoFSuBowRBELwREjfIVatW8corr7Bv3z4aGxuxf4SiKNTX19PU1ATAzp07tX58XCFukOElmvesqWFzS6mv58TDX/BGp3Gq9YylSYnXFAX19XSv/Jamnqc6WNxsLjl2e1xyctKhqIi6sePduwgGuCdGsNBaxwpPJKz/2GKxdqJmyjQaLxrg9/2isY29ueqq5lXb/ztKx042y3c4xh5f3VMTjHrIzubwzCejbkyMFsQNUhAig+ZibePGjQwfPtxruZSUFM477zyeffZZLR8fd4hYCx+h3HOihqZiDcjPqWJ5w7Vhq3+oKCxMcX+yvr45iIgJDAZMnXNtUeXWrq11KZ5TVQ4jR0rQgBDSGscKT4Riz2u0tbHbIDjNCx+qQs0a/MduT2nVE0+H5ffoyyJcQs5xLsGIWjOhyuspYk0Q/Efz5eTXXnsNgCFDhrBy5Uruvvtu9Ho9b731FitWrOC+++4jKSmJ7Oxs5syZo/XjBSEgAs3pFWmXyMWL61i7tpa1a2tZ/IYhvvfMOO3Pw2SyCLf6etXi+pJiGDnSthclWvfnCfGDN1Hgcdzwt19Gqh+7yS1n/OxT0kcMc8lzaM2rprRrBwYjmEzo9/+OvuwgWZcXYvzs09BX2Qf3VBYtcrvHtTXS2vJ6CkI0o/kva/v27XTq1ImpU6fSo0cPLrzwQhRFYf/+/fTs2ZO7776bWbNmsW/fPpYsWaL14wXBb8KdhDiUxMOemfx8xeUPcNifV5C41/Jn2M2Jh78gP0c92qMEDRDChds9oT4kY9cXF5E+YpjPY4m+pNhSPhL5wNSCd5QdJPOOWzFu/8Ehz6F9AmxzekazJTwZ5fjj0e/dg66m2nJdmASbp8BRItQEQYhWNJ+1VFZWcvLJJ6NvnhCdeOKJAOzYscNW5rLLLqNLly6sXbtW68cLgn9EKAlxKImpaJYqLF5c5/JnE2xJSeSe256lp8/mjfyJlr9O41jecK0EDRAiRjCWeatLoWF3iU+LP9Zn2cpHQLA5jIVWi/exWgy7i9HVHbMIseoqm1CzJcBu156qWU+gP3zY4hIJUF9HRhiEp7fAURRJImx73C6a+Vky7r7WAAAgAElEQVRGEITg0VystWnTxibUANLS0sjMzKS42PEFdPLJJ1NaWqr14wXBP/R6y8p3RibgfVIf7SHfIcaiWQZCaqrbyW/C+o9d3dCys0WoCSEjKMv8uPtImzzBxaUwFlJv2D5TVjamDh3RmUyWejQ0oGtowLC7BFPb41qEWmYWNWPH0+bfSy0CzmC03MhgxHx8Tkg/hy/uqYwcKYLNDo+LZrQEGHH+EwRBezSfYebm5vLzzz87HMvPz3ewrAEcO3YMJYqsEULrxTmnl7dJfTSHfA9qz0wM4WtOK7KzYdEiEWpCaAjWMt8s0syZmS3H3P1Gi4qiLvWG7TO170BTl3xLPcxmaGrEbDBgKDsI9fU2oZb69FxL/ZOSWlwiO+ei5LQL2aKXr+6pVFTAyJExPzZqwfDhyRQWplBYmKIaaEQQhPCi+ch4wQUXsG/fPh599FGqqiz7SHr37s2+fftYt24dACUlJXz55Zd06tRJ68cLQkDEQxLiYPbMxCISNECIOBpY5qtnzqFq7jzPv9GiIhg5Mmyuvf5M1m2fqXMuTXldwWDAnJBgEV6mJgwH9lN3/Y0tQs1a/3btOfry6y15EUMwlvrrnkpFRVyMjYIgxBeai7XbbruN448/njfeeINx4yw5n26++WYAxowZw/XXX88111xDQ0MDhYWFWj9eEAInhpMQx2o0y2CRoAFCpNHCMu8pgFHC+o8doppC9O3BtP0O09Np6nYiJCS2nGvbljYvLFIdm5r6XxCyRa94ChwlCELrRvPZZtu2bXnjjTe45JJL6NKlCwAFBQVMmjQJs9nMDz/8wLFjx+jVqxcjRozQ+vGC0OpoDZMShxQFdvsiJGiAEA1oYZn35NobzUJt+PBkCi80MPCOHgwpmQ3JyRYXx+Y9afqyMnR26TVc6h+KRa8A3FPJzrYdi8bAUYIgtF40T4rtid9//53vvvuO7Oxs+vXr5xCIRFBHkmLHL5q0saKQPmIYht0ltkOeJnNqws6Ul0/V8y9HlaXQFyTRbXQgY4W2qPXrBKPlt9mQmhEWoTZ8eLItZ5Y1kITbskNM7NlyEEwmChL38kb+RAB0VZXo9/9uKWQwonTOxZyURM2UaTReNCCk9QcPibvdkFNVDiNH0lh+GHNGZtTtRw4n/nz//iJJsQXBf8I6O+vUqROXXXYZ5513ngg1QdCCOIxm6QsSNECIV2Ip9Ya+pJiE779tSVSP5Xd47M6R6P/4o6WgqckSzr++PmwRaf11T6WgABYtisrAUaFk+PBklz/75NYlJXrVMoIghI+gLWvV1dVBVSAtLS2o6+MdsazFL27bWFH8E0+Kgn53CamPPUzN1Ok+Teb0JcWkzphOzZRpMTcp8eb2aX8+3BaJ1oiMFdoSbsua2sTbfrIOqObPenHKTtLHj2Ho9xMpaugMQEHaQZ5//hipT89FX3YQ/d49LfnUwGZhU9q1D9/v0cfx1NaPDx6NucWrYCgsTAnourVrawO6TixrguA/QYu1U045JfCH63T8+OOPwTw+7hGxFr+otbG+uChw0ZWX77fIi7VJia8Jr63lEmsqAWhsUqJur0+8IGOFdrhz7bWKtVD044Am6/X1bG13BbqjRxhSMtsi1gwGupyezn8Mt7TkgauvR39gP0rbtujLyizCLRKCzQdaaz8WsSYI0U/QYq1Hjx4ezyckJNChQwcMBgPl5eXU1NQAcPzxx5OSksKaNWuCeXzcI2ItfnFuY3/3WNhP7FrFHosA9ucdN3kcVFTQ2GSxDMTq/rxoRsYKbXC3EFE76j6ynl/g0I+1FGz+TNZLSnQA6GpruCRlM4BNqCntO6A/eIACw+6WCxITaDrpZIuAKzuIwWppS0zClJePOSt6Eta31n4cqGU10H1sItYEwX80DzBSWVnJ0KFDqaqqYsqUKVx88cUYjUbb+c2bN/Pwww9jNpt5/fXXycmRjf+eELEWvzi0cSsOFOIPEjQg+pCxIni8WYzt+7Ha+WDwZ7K+fr3BckBR6GbeZdmrZifU7PeuYTA0J75O4qPFOyyfr+wghgP7UTp0xJyUpOnnCBbpxy1IgBFBiC40n9XNmzeP0tJSXnnlFQoLCx2EGsB5553Hyy+/TFlZGU888YTWjxeE2ESvp2bqdJ9C67sNrjF1elwLNZCgAUL84ZNrb3M/DkXqjcWL61z+7C0p1sm65bjZ8legswixxERMnXPRHyp3K9TALrfcSSdz9KXXUNq1d/gcEiZfEATBPZrP7FavXk3fvn3Jy8tzW6Zjx47069ePTz/9VOvHC4Il709hCoWFKTEVtcqXXGi+7tmKZ/zNaUVBQcgS7wqth5CMK37kA6OgQD0P24zpYRM6+flKy9/JCeT+uQskJWHq2AkMFqtbQdpBcs9tT/7JCbay0JJbrulPF8ZFRFpBEIRwYfRexD9qampISEjwWk5RFBobG7V+vCDENFbBZi/IrIKtdtR9pCyY16qFmg1/J3YyERSikebUG7669jqPD+EWOmrucBaXuSRMnXPpXvktz608DiXfAKi4zjXX0/o5YjUirSAIQjjRfITPy8vjiy++4PDhw27LlJSUsGXLFk488UStHy8IMY87C1vqYw+LUBOEOMNf116bS2G0ufYmJdHU5xyfxyOrpS1q6i8IghClaC7WrrvuOmpqarj99tv5+uuvXc5v2LCBO+64g8bGRoYOHar14z2yYcMGbr/9ds4++2z69OnDjTfeyKpVq1zKVVRUMGPGDAYOHEjv3r0ZPHgwixcvpqmpSeWu8M0333DHHXfQr18/zjrrLG677Ta2bt0a6o8jxDFqgs0eEWpCvBOr7syB4K9rb9QKHZ3Ov/Ji8Y5KFi+uY+3aWtaurdU0uIggCIGhuRvkkCFD+Pzzz/nkk0+45ZZbSEtLo3379pjNZvbv38+xY8cwm83ccMMNXHnllVo/3i1Llixh1qxZHHfccVx11VUoisLq1asZO3YsBw4c4I477gAs0SxvvfVWfvvtNwYNGkSXLl34/PPPmTt3Lj/88AP//Oc/He67YcMG7rnnHjIyMrjyyisxmUy8//773HbbbcyfP59LLrkkbJ8xYAJIwiwv2dCj5HeldtR9pD72sMu52lH3iVAThHgiilx743qCLu87QRBiDM1D94NlP9q///1vli5dSlFRkcO5k046iTvuuIOrr75a68e65eeff+baa68lLy+P1157jeOOOw6AQ4cOcdVVV3H06FE2b95Meno6s2bNYsmSJUybNo0hQ4YAYDKZGDNmDGvWrGH+/PkMGjQIgIaGBgYMGEBjYyMrV66kY8eOAJSWlnL99deTkJDA2rVradOmTcB1D3V4W3dJmN2F13VIwhwFq7rhzhGjJd5CGLtLkAtiWfMVCccdekLVxqEMH+7Ls52J5LgSzf04kt+Tv7h734F6G0fb+y4ekND9oeOTTz7hnXfeYfv27ZSVlZGamkqvXr24+eabw244uPDCCzEajXz88ccAzJ8/nwULFvDyyy9z/vnn28qVlJSQn58f1rrFIppb1gD0ej1Dhw5l6NChlJeXc/DgQQA6dOjA8ccfH4pHeuS1116jqamJhx9+2CbUwJKYe+zYsWzbto1Dhw6RkJDA8uXL6dixIzfddJOtnMFgYMKECaxZs4Zly5bZxNqqVasoLy/nrrvusgk1gC5dujB06FCeffZZ1q1bF1YLoj/Y56xKHz/GryTMtvIRfoE5T6ACLRNteBJqgON3IIJNaOVoLRjidVwJBdEszuyJh/edIKhRXV3N5MmTWb16NaeccgrXXnst7du358CBA6xcuZJ7772X2267jcmTJ0esjoWFhXTp0sUhVsXChQtZuHAh27dvj1i9YoWQv21ycnLo1asXvXr1iohQA1i/fj05OTmcc845Lueuu+46HnnkEbp27cq2bduora2lb9++6J3cHnJzc+ncuTNffvklpuZ8Ml988QUA5557rst9zzvvPAC2bNmi9cfRBkWxBKyoPAp4z9njLB50lUct7nmSG0dz3OZRmzItJHmWBEEQ4hp53wlxzJQpU1i9ejXjxo1j5cqVjBo1iuuvv57Ro0fz4Ycfct555/HKK6+wdOnSiNWxR48eXHXVVeTk5NiObdy4UaLC+4jmlrWVK1f6VT7U7pB//PEH5eXl9O/fn7KyMubNm8f69eupqqripJNO4q677rKZh0tKSgCLZUyN3Nxc9u7dy969e8nLy6O42DLQq+WUy83NBXBxA40ampMwq4WIr5r7DObjT6O2tpaamhr0pSWkT36AWudIhOMmoBw7FqlPAEDnziaXY7t3OwrtvDzXF2xNTeRXg1NSLPWsqamxHXPb1o/OROmST+WjM0mf/ECLkPvjMPqxo6mZ+ThKl/xwVj8mUGtjQVu0aONRo1zdDnfvbhlbdu2CYcNcf8cLFlh+x01NJkwmffP/K0H/vqNtXJF+HDzHxk3wOHZa2/jYzh1R+76LB1JS9KSkpES6GnHDZ599xv/+9z8GDRrEiBEjXM4nJiYyc+ZMCgsLee211xgyZAg6fwMBCRFHc7E2ceJEnzqC2WxGp9OFXKyVlZUBFjPxtddeS3JyMoMHD6a6upo1a9Zw7733MnXqVG699VaOHLEMzllZ6hH40tMtfs+VlZUAtvKZmZkuZdPS0gCoqgrOLzukvtY5veHlF2DkSKiosByrqaTtpP/jTxUVbPrmG8/X//m80NVNQ9Qs7B98EP56BIW3to6R70IQAsXX3/H27eH5fcfFuCL4PnbKGKsZ/fv3Z+PGjSIaNMBqILn11lvdlunUqRPvvvsuXbp0sbX5xIkT+eCDD1iwYAHTp0/n0KFDFBYW8tRTTwEWq9fixYvZvn07JpOJbt26ccstt3Dttdc63PvYsWMsWLCAVatWcfjwYU488UTGjx/vUgfnPWsnn3yy7dzJJ5/MNddcw+zZswHYtWsXzz77LFu2bKGyspL27dtTWFjI3XffrTrfbg1oLtYGDBig+gM0mUxUVlayc+dOjh07xuDBg+nZs6fWj3fBuhL5/fffc+655/Kvf/3LtqozYsQIrr/+eh5//HEGDBhAQ0MDYFmJUMN6vL6+HsBmvlUr71w2aikogEWLHAVbRQW6XbsiWy9BEARBEATBLdu2bcNoNHLGGWd4LNetWzeXY01NTYwfP55bbrmFrKwsOnToAMDSpUt59NFHOe200xg1ahR6vZ6PPvqISZMmsXPnTqZMmQJY5vXDhg3j22+/5YorruCss85i+/btDB8+HJ1O5+Dy6MycOXNYuHAhJSUlzJkzx+bR9tVXX/H3v/8dg8HAzTffzAknnMB3333HkiVL+Pjjj1m2bBlt27YNtLliFs3F2sKFCz2er6ur48EHH+Tjjz9m7NixWj/eBYPBYPv/Bx980MH83q1bN2699Vaee+45Vq9eTXKyxRXHnQ+tVcylpqYCOJRPSEhQLRusuT8sEZPSc9DPfNLBJXJjt27UKgqNTS2uPubMLKpiwN1u1Khkm8tSXp5ic5WKNpyjYul3l5A+eQK6yqM+tbXVZVJ39AjmjEyqZs5ByXNfvjUSzVH04gUt2ljdDVLd7fDrr1vG9LPPNnksa0+w40AkxxXpx9piP3ZaSTBavlvrOy9W3nexRk5OOikpKRw6VB3WZ8YrZWVlZGVluTUyeEJRFG655Rbuu+8+27EDBw4wa9YsLrroIv71r3/ZjC+33XYbDzzwAK+++ipXXnklvXv3ZuXKlXz77beMHj2aUaNG2e7Rq1cvHnnkEY/Pvuqqq1i2bBklJSVcddVVtvpMnjwZRVFYsWKFTWAOGTKEM888k+nTp/PEE08wa9Ysvz9rrBOSaJCeSE5O5rHHHmPAgAHMmzfPZnINFVbXxZSUFNWVBat1b/fu3fTq1QtocXN0xurSaHVxtJpjq6qqXERZdXW1w/OjHWsSZqtg0+l0pBoMNJotP1RrqPg2MRB50GhMxmDQN/+/QmqqwcsVkcEq+mtrmyeWPU9FeXq+LbS017Y+pbn8DEto6TYSqcwFlzYWNEeLNn75Zddj7iI8Fha2jLV791r+a3D6iVuPO9YzuHEgkuOK9GONaR477RcoE5q/20azLqbed7GGtS8L2mAwGGxB7wLBPow+wOrVq2lsbOTSSy+lwupt1czll1/Of//7X9asWUPv3r1Zt24dOp3OxQXzxhtv5Omnn/a7Lj/++CO7d+/m2muvdZmv33TTTSxevJjVq1czY8YMB0NMayDsYg0sLoJnnnkmmzdvDvmzcnNzMRqNNDU12fbJ2WO1orVp04aCAstkt7S0VPVepaWlpKSk0KlTJwAKCgr4+uuvKS0tpX379i5lQd30HK1IEubIo3QtoOr5l31Owqrkd/WrvCAIgiDvOyE+aN++PcXFxTQ0NARkXbNPZwXYAudNmDDB7TX79u0DYM+ePWRlZbnsIzMajeTn5/PHH3/4VRfrvLl79+4u53Q6HSeeeCLr16+noqIiYtHlI0VExBpYojTW1taG/DmJiYmcccYZfPXVV3z55Zf069fP4fwPP/wAWMKK9urVi9TUVLZu3YqiKA7h+/fs2cO+ffs4//zzbYq+b9++vPnmm2zZssUlLYBViJ599tmh/Hiaoi8pJmXBPNVzKQvmUZXfNSZeYLGS98ct/govEWpCK0ItGbUvCauDJebHFcGBeHnfCa2bc845h127dvHNN9+oppGy8tBDD1FTU8O4ceNsBgfAxUKlNKenmD59umqkc8Bhz5i7uAxKCNJcWC2IgYjSWCcis7yVK1fy9ddf2yxZoWbIkCEAzJ492yE6408//cSyZcvIysrikksuISkpiSuuuIK9e/fy6quv2sqZTCbmzJkDwNChQ23HBw4cSFZWFq+//jp79uyxHS8tLeWNN94gJyeHv/zlL6H+eJrgaxJmyeklCEIkWby4zuXPXpxZXSad/wTBirzvhHjhiiuuAOD11193W6asrIwVK1bw6aefeg3O0blzZwAyMjI4//zzHf66d+9ObW2tzZU1Ly+P2tpaDh486HAPk8nEXjVfdC9YU1799ttvLufMZjNFRUWkpaWRkZHh971jHc0ta9dcc43bc01NTRw+fJiKigp0Oh033HCD1o9X5fLLL+ezzz5jxYoVXH755QwaNIjq6mr+97//YTKZeOyxx2z70MaMGcNnn33GrFmz2LJlC927d2fTpk3s2LGDSy+9lIEDB9rum5qayrRp0xg3bhx//etfufzyywH44IMPqK6uZv78+SQlJYXlMwaD6osrOxsmTMA8Y5ZqHjZZcRSE1oG7vWOCEIuove/MmVkwdRLMmQPlhwF53wmxwTnnnENhYSFr165l8eLFDB8+3OF8dXU1//jHP2hsbGT8+PG2wHjuGDRoEE8//TTPPfccAwYMoE2bNrZzs2fP5oMPPuCZZ54hNzeXyy67jHXr1rFw4UIefrjFnfitt97i6NGjtnm1O6xWPasnW8+ePcnNzeW9997jzjvvdNhGtHz5cvbt2+eSOqC1oLlY27lzp9cyiYmJ3Hrrrdx8881aP94tM2fOpE+fPvz73//mrbfeIjExkXPOOYe7776bs846y1aubdu2LFu2zJY8e9OmTXTu3Jn777+fv/3tby573i677DIyMzP517/+xcqVK0lISOCUU07h3nvvpW/fvmH7fIHi9sW1aBEUFFCV1d5t4mx5gQlC6GmtYqm1fE4hfLh731XNfYbjzukN3bphHnanvO+EmGLmzJkcPXqUuXPn8uGHHzJo0CDatm1LSUkJK1eu5PDhw9x4443cdtttXu+Vn5/P6NGjmTdvHldffTXXXHMNGRkZfPTRR3z22WdcfPHFDBo0CLDMf9977z2WLVtGeXk5/fv359dff+Wtt95ym6/YHut+uX/+85/07duX888/nxkzZtjSat1888107tyZ7777jv/+97+ccMIJqjncWgOaizV790Fn9HpL5vquXbs6qPVwoNPp+Otf/8pf//pXr2XbtWvHY4895vO9+/fvT//+/YOpXkTw+OJqdlF1jhIJ8gITBEEQYgtP7zvbe6ygQN53QsyRkZHBiy++yKpVq3jnnXf497//zeHDh0lNTeX0009n6NCh/PnPf/b5fvfccw/du3fn1Vdf5fnnn0dRFHJzc5kwYQK33nqrzSKm0+lYsGABixcvZsWKFWzcuJH8/HyeeeYZXnzxRRf3SGfuuusuioqKeOGFF/j+++85//zzOffcc1m+fDkLFy7k7bffprq6mk6dOnHHHXdw1113tUoXSACd2Ww2R7oSgntClldHUUgfMQzD7hLbIfsXl0sOMJUXnSkvXyIRBoHkTgo98dDGkbaseXt+NLRxpNso1ERDG8c0Xt534NjG8r4LHZHoy/GcZ01oHYR81Nm9ezebN2/mxx9/BNznMBPCjF5PzZRpmDMsIVddVhidsFrYzJkW07Y5I5OaKdPcvriGD0+msDCFwsIUhg/37CMtCIIQDIsX17F2bS1r19bGnVATNCDE7ztBEIRQErLQ/UuXLuWFF17gwIEDAFx55ZXMmTOHUaNGkZSUxMyZM8nJyQnV4wUfULpaXD6sSZi9uXhYX2DWJMyKJGEWhLhCbWHFPix+SYnepUxSEvznPyGvmiAEhbzvBEGIVUIi1iZOnMh///tfzGYzbdu2dUiMd+DAAUpLS7nlllt46623SE8X83QkkSTMghA9BCKWQLtgHM75ynwpY4xYtk5B8A953wmCEItoPgL997//ZeXKlXTv3p0333yTTZs2OZx/9dVX6du3L6WlpSxdulTrxwuBIEmYBSEqKCnRu/wFUkYQBDfI+04QhBhD8zXR5cuX06ZNG1544QXat2/vcr5Dhw4sXLiQiy++mNWrV3PXXXdpXQVBaFXEe3AFIXzYJ5e24iwGncskJRlCWieh9SJjmyAIQgjE2k8//USfPn1UhZqVtLQ0zjrrLL799lutHy9EgEi7bglCvBCIWNIStd+k92iQCSGrjyAIgiC0djQXayaTyZaDwVu5xsZGrR8vRIBA9rkIguBKIGJJEARBEIT4RfMZdJcuXfjhhx+oq3M/oaitrWX79u3k5uZq/XhBEARBEARBEIS4QHOxNnjwYA4fPswjjzxCU1OTapmZM2dy9OhRCgsLtX68EAHy8xWXv0DKCIIgaIbi5xjjb3lBEARBCAOau0HefvvtfPDBB7zzzjt89dVXnH322QDs2rWLZ555hk8++YSff/6Zzp07c/vtt2v9eCECiOtW+JD9gYLgHX1xkc/5tAD0JcWSTyvCyNgmCIKgjuZiLSUlhSVLlnD//fezZcsWSktLAdixYwc7duwA4LTTTuOpp56SHGuC4CeyP1AIN7E2GdYXF5E+fgy6yqOkjx9D1dxnPAo2fUmxpfzRIy3lRbCFHRnbBEEQ1AlJOtOcnByWLFnCDz/8wObNm9m/fz+KopCTk0O/fv0455xzQvFYQRCEuCPWxFJEURRSH3sYXeVRAEcBpiLY7IUagK7yKKmPPSyJkAVBEISoISRirampif3792M2mznvvPPIysqSYCKCoAGRDu0uCFGNXk/N1OmOAsyNYHMWagDmzCxqpk4XoRYBZGwTBEFQR1OxtnHjRl5//XW+/PJLjh075nAuLS2N/v37M3ToULGsCUKAyP5AQfCMkt+VqrnPeBRs7oSaN5dJIXTI2CbEBYri32KPv+VDwIoVK5g0aRI5OTl88MEHZGZmqpabP38+CxYsYMaMGVx//fVhrmXgXHjhhRw8eJCff/450lUJGE16SENDA6NHj2bEiBFs2LCB2tpazGazw19VVRX/+9//+Nvf/sYDDzxAQ0ODFo8WopTFi+tYu7aWtWtr5QUrxA8SYTAmsAo2c2aW7ZhVsCWs/1iEmiAI2rNrF9x0ExQV+Va+qMhSfteu0NbLR8rLy5kxY0akqyGooIlYGz16NGvXriU5OZnbb7+d119/nU2bNrFjxw6+/fZb1q9fz7PPPss111xDYmIi7777Lvfff78WjxYEQQgL+uIi0kcMQ19S7Fv5kmJL+WIfX9yCprgTbKmPPSxCTRAEbdm1C0aOtAgw6389YV9u5MioEWzvvvsuH330UaSrITgRtFhbs2YNGzZs4IQTTuA///kPEydOpE+fPrRt2xaDwUCbNm3o0KEDAwcOZNasWaxYsYLOnTuzZs0aPvvsMy0+gyAIQkixRhg07C4hffwYr4LN6mZnKy+CTRv8tFQqXfJcBJs9ItQEQQgaRYFJk+BI8yJQRYVnwWYVaBUVln8fOWK5PsKeGKeeeioA06ZN48iRI15KC+EkaLH23nvvodPpmDNnDieddJLX8t26dWPu3LmYzWZWrlwZ7OMFQRBCi5sIg+4Em7sIg5F+Ecc6gVo2MZupHXWfapnaUfeJUBMEITj0epg9G7KzW465E2zOQg0s182eHfG9axdccAFXX321X+6QiqKwdOlSrr32Ws444wzOOussbrnlFtatW6da/ttvv+XOO++kX79+nHXWWdx9990UFRVRWFjIgAEDHMpWVVUxf/58rr76as4880x69erFRRddxOTJk/n9999d7l1aWsr48ePp378/Z5xxBsOGDeOnn35yW/dvv/2We+65h379+tGrVy8uueQSHn/8cSrsv5soIegAIzt27KB79+625Ne+cPrpp5OXl8cPP/wQ7OMFodUjewJDjEQYjDhB5U67d6TbZcmUBfOoyu8qgi1KkbFNGyRQSxgoKIBFixyFmFWwLVpkOe9OqFnPRwGTJ0/m888/57333uPSSy9l4MCBbssqisLo0aNZt24dBQUFXHfddSiKwtq1a7n33nsZPXo0o0aNspVfv349o0aNQqfTMWjQINq1a8fatWu5+eabURTFIfdybW0tN910E7t27aJ///7079+furo6Nm3axNtvv82WLVtYtWoVycnJAOzatYshQ4Zw9OhRLrroIrp06cIXX3zB0KFDUVQWSt9++22mTp2KwWBg4OmOw4wAACAASURBVMCBdOjQgW+++YaXXnqJ1atXs3TpUjp27KhhywZH0LOHiooK8vLy/L6ua9eulJWVBft4QRCEkOMpYIXV0iMRBkNEMJbN+nqMP/2I8eefwWx2KevtXoIgCD5jFWxqFra1a6NeqAFkZmby6KOPAt7dIZcuXcq6deu48soreffdd5k6dSoPPfQQq1atokePHixYsIBt27YBUFdXx0MPPWS77sknn+SBBx7gvffeo0uXLlRWVjrce9myZfz222/cc889vPjii9x///08+OCDfPDBB5x55pns27ePL774wlZ+xowZHDlyhMcff5znnnuOyZMn8/bbbzNgwABqa2sd7v37778zffp00tPTWb58OfPmzWPSpEksX76cu+66i3379jFlyhRN2lMrghZrdXV1tGnTxu/rUlNTqauT1R1BEGIDiTAYIZotm56Esq2ok1Az7N0DgNKxE+h0FivnlGk+3UsQBMFv3Am2SZOiXqhZufjii31yh1y2bBl6vZ6HHnqIhIQE2/H09HT+8Y9/YDabeeuttwD47LPPOHjwINdccw29e/e2lW3Tpg0TJkxwuff555/Po48+yu233+5wXK/X29J/HT58GICysjI2b95Mr169uOqqq2xljUYjkydPdqgbWIKoNDQ08Pe//52ePXvajut0OkaPHk1eXh6ff/45e/bs8dZUYSNoN0iz2YxOp/P7Or24BAmCoCHhcPVxl8Mr9bGHHcqJUNMWv3On2Qu1zrmYk5IcvpOq/K4+ubUKgiD4jZpLpD1RLNSsTJkyhU2bNvHee+8xePBgLrnkEofztbW1/Pbbb6SkpPDKK6+4XG+1lO3YsQPAZmE744wzXMqeeeaZGAwGh2M9evSgR48e1NfXs23bNkpKStizZw8///wzW7ZsAcBkMgGwc+dOzGazgwi0kp2dTdeuXfnll19sx3788UcA+vXr51LeaDRy5plnsnv3bnbu3Elubq6bFgovmibFFgRBiHfUhIM9ItRCgyfBVjvqPlIWzPNJqHm7l3x3giAETUEBTJhgsag5M2FCVAs1gIyMDB555BHuuusupk+fTp8+fRzOV1VVARbRtmDBArf3OXrU4r5uDdqRk5PjUsZoNNK2bVuHYw0NDSxYsIA33njD9qy0tDROO+00unfvztdff20raxWGaWlpqnXIynKMBmy9n/0eOXvat29v+2zRgog1QRAEP1Hyu1I76j4XixpIhMFQ4tWyaTZj2G+JEuZOqHm914zpVD3/sgSEEWKS4cOTXY5ZPQ6s/69WRoKOaExREcyZo35uzhzo1i3qBZvVHXLlypXMmDHDIT5FamoqAAUFBXz44Yde72UtX11drXq+traWxMRE27+feOIJXn31Vc4991zuuOMOevToYRNRc+fOdRBrVjHmvO/NSk1NjcO/raLu4MGDdOvWzaW8VWBm27uyRhhNxNq6des8RoxRIxpDYwrRh0SxEqIRfUkxKQvmqZ6TCIOhxaNlU6ej6aQegBldQ4NXK6fzvcwZmdRMmSZCTYhZ7IVZMGWEIFCL+miPc5TIKMbeHbJXr16242lpaeTm5rJnzx7++OMPF8vYr7/+yooVKzj99NMZPHgwp512GmAJl3/ZZZe5lK2pqXGwgK1cuZKUlBQWL17sIOIAfvvtN8CyDQss+eEMBgPffPONS/1ramrY5ZRwvGfPnqxZs4atW7dy/vnnu1yzdetWdDqdT+nIwoUmv9ja2lr27dvn1180mRcFQRB8RS3qoz0SsCL0WC2batTeP5GqBYsw5eX75NJoFWy28l2je/KkJcOHJ1NYmEJhYYqqtUUQBD9xF55/1izf8rBFGVZ3SIDt27c7nLvuuutobGxk+vTpNDQ02I7X1dUxbdo0XnrpJQ4dOgTAgAEDaNu2LW+99ZZtz5i17OOPP+7y3KSkJOrr6/njjz8cjr///vusX78egMbGRgDatm3LwIED+eWXXxz2z5nNZp566imXYIb/7//9PxISEnjllVcc6gKwcOFCioqK6N+/f1SF7g/asvbqq69qUQ9BEASf8dXVJynJ8u/6ekt5Xyyznqy57sLzO+yZQvY/hRqvls25z/jlyqjkdxXXRyEuyM93zSnlbElTKyNogLc8at26ec7DFqVcfPHFXHPNNbzzzjsOx//+97+zZcsWVq9ezc6dO+nfvz9Go5GPP/6Yffv2ceGFF3LDDTcAlqiPjz76KKNHj+amm26isLCQ7OxsNm7caHNftA88+Ne//pXnnnuO6667jsGDB5OQkMC2bdv46quvOP744zl06JBDWoGpU6eyfft2Zs6cyfr16znppJP45ptv+OWXX2jXrp1DqrATTjiBadOm8dBDD3HDDTfY8qx99913fPfdd3Tu3NnnpODhImix1rdvXy3qIQiC4DO+uvoYm0e4pqbgJ+He8qhJhMHw4Ktl0+92F6EmxAFqC1KynSAM+JLw2pfE2VGKNVm2vehJSEhg8eLFLF26lHfffZd33nkHo9FIXl4ew4YN48Ybb3RwYbzkkkt46aWXWLhwIR9//DE6nY7+/ftz7733ctVVVzmkARs9ejTp6emsWLGCN9980+Z2+eCDD3LRRRcxcOBA1q9fz/9n787joyrv/v+/s2PCEsGIYAIREMQKtQhB5CvYhoAIVBSQrYooVAoom9retz+F1tuKSKUC0SK2WEXWitQCStgtSwDBCoKgLGkIUjsuKEkkIcn8/hhnMpOZJDPJLGfmvJ6PB4+EM1dmzlxzzTnX51onTZokybYoyMqVK7Vw4UJt27ZNBw4c0PXXX6+//OUvmjt3rtu+zsOGDdM111yjV199VXv27NH333+vli1basKECRo3bly1i4+ESpTV6mGnUBiGxXIhJK+bktIopK9vF8k3GaPkcTjKykr0Kl1srG054LIy2xK/mzbVPvzaU5nzdsNrM26MHcxy7G3Ppv14sPI90NepQOVxJF9ffRXJ12Mjfc6hyGf7awZMRYU0YoTrkMaaluf3FNi1aSOtWBGxjUaFhYW6cOGCmjdv7rZ1V15envr166fevXvrlVdeCdEZGhurQcIwWMUK3vJ2qE9Cgi1YKympx7Cfigol/d8srwIBVhgMnHDv2TRShRmAH0VH2+akPfSQdP587fuoVe1hS062/X0E3x8KCgp055136qc//an+9Kc/uTz26quvSpLHxT5gQ7AGw2AVK3jL26E+KSlxkiSLpR4V4+hoFT0x0xYIfPctKwyGgDc9luydVjMaw4AAatvWFoD9z/9Is2fXPqTRHrD95je2QM3DEvKR5LrrrlO3bt20bds2DR06VN26dVNFRYX279+vI0eOqHPnzho1alSoT9OwCNYAmJb3FdjrpYS3FWs5orKUH2lxekyNz2sPHJL+b5aKnphpqhUG/Y6eTb+gMQwIsLZtfRvKGOFDH6t65ZVXtHTpUq1fv16rVq1SRUWFUlNTNWXKFD344INuS/SjEsEaDINVrBBsvlVgG0lXdJcsUZJqn/vGCoN+Qs8mUC/0jgaRr9cZE12XEhMT9ctf/lK//OUvQ30qYYdgDYbBKlYwvKgo39Kb6EYcSBXXtLH1VD7zWxX9f7O83jstED2bdR1OGGo0hgFAeCJYA2BaVGDDR8U1bQyxd5o3vbHbt7sPk01Pr1x4ORTzw2gMA4DwRLAGICLUpaJJBTbMhMkQo9JSTz2wrrvkMD8MAOANgjUAALzkTW9sfLz/ty8dPlw6fjzRcQ40IgCAORCsAQDgJW96Y9PT3f+O4bUAgLogWIOh0XoMINwwvBYA4C8EawAQJFTYYSSUPwAwPoI1AHBCBRYAABgFwRoAAAZSdVn/hATp5MnK/4di6X8AQGgQrAEAUA/+DpKqLkYS6+FOzdL/AGAOXO0BAAiwxYsvatOmYm3aVEwPGADDys7OVocOHdSpUyd98803oT6dWuXk5OjYsWMBee6RI0eqQ4cOKigoCMjze4ueNQAIAE/D1Jx7QxjKhupUXdY/ISHGZRikpzQAjGf48MohzG3bSitXhvZ8amO1WvX2228rMTFRxcXFWrNmjR588MFQn1a15s6dq8WLF2vJkiWhPpWAIlgDgADwZpgaQ9ngSdWAPSUl7odNsW3/ZyVRAIGwd+9enTlzRhMmTNBf//pXrVq1Sg888ICioqJCfWoeffnll6E+haCgpgAAAACY3FtvvSVJ6tOnj3r37q28vDzt2bMnxGcFetYAIAA8DVOr2pPGUDYAgBEUFhYqJydHV1xxhW644QYNHDhQ7733npYvX65bbrnFY/pXX31VGzdu1NmzZ3X55ZerS5cumjx5stq2beuSdteuXfrzn/+sw4cPq6SkRK1bt9bgwYN13333KS4uzpHuN7/5jd5++21t3rxZb7zxhtatW6fvv/9e7du31wMPPKB+/fo50nbo0MHx+9ixYyVJx38YflBSUqJly5bpvffe08mTJ3Xx4kUlJyera9eumjhxotq3b+9yfl9++aUWLlyorVu36vz58+rYsaOmTZtWbV599tln+tOf/qTc3Fx9++23atasmXr16qVf/epXatmypQ+57h2CNQAIAE/D1NgUG0C44bplDuvWrdPFixc1fPhwRUVFqXfv3kpOTtbWrVv13//+V1deeaUj7fnz5zVixAidPn1aP/rRjzRixAh99dVXeu+997Rz504tW7ZM1157rSTpL3/5i5577jldfvnlysrKUnJysnbt2qU5c+Zo9+7dWrRokWKrLHk7bdo05eXlaeDAgSorK1NOTo4eeeQRPfbYYxo3bpwkafLkydq8ebOOHTumO++8U2lpaZKkiooKjR8/Xnv37lWXLl00bNgwlZWV6eDBg3r33Xf1z3/+U++++67j/Xz11VcaPny4CgoKlJGRof79++vQoUMaN26cGjZs6JZPO3fu1K9+9SuVlZWpd+/eSk9P1yeffKJVq1YpJydHr732mjp27OjXz4ZgDX7HhR0AEGrcixBMw4e7H3NeGOjkSc9pjLLoiH0I5ODBgyVJ8fHxuuOOO7Rs2TKtXr1akyZNcqR94YUXdPr0aT3wwAN6/PHHHXPa+vfvr0mTJmnevHl66aWXdOzYMT3//PNq166d3njjDTVt2lSSbSGTJ554Qm+99ZZee+01RwBml5+frzVr1qhVq1aSpIceekj33HOP/vjHP6pfv35KS0vTww8/rLNnz+rYsWMaPHiwo/dv06ZN2rt3rwYPHqznnnvO5XmnTZumDRs2aNOmTRo9erQkad68eSooKNDUqVP1q1/9ypH2D3/4g1555RWXvy8qKtJjjz0mq9WqxYsX6//9v//neGzVqlV68sknNX36dK1fv17R0f6bacacNQAADG7lSrH0P2BgJ0+6/6tLmlA4ceKEDh06pGuvvVbXX3+94/hdd90lSVq9erXKy8slSaWlpVq/fr0uv/xyTZ8+3WXxkT59+mjy5Mm67bbbJEkrV65URUWFpk+f7gjUJCkqKkq//vWvFR0drdWrV7udzwMPPOAI1CQpLS1NDzzwgC5duqR169bV+F46dOig3//+93rkkUfcHuvevbsk6euvv5YkXbp0SRs2bNAVV1yhX/7yly5pp0yZombNmrkc27p1q77++mvdfffdLoGaJN1zzz3KyMjQqVOntG/fvhrP0Vf0rAEAAAAmZe9Vu/POO12Od+7cWW3atNGpU6e0fft2ZWZm6syZMyosLFSvXr1c5pvZPfzww47fDx8+LEnavXu3jh496pY2KSlJeXl5KioqUlJSkuN4jx493NLeeOONkuTxeZylp6crPT1dly5d0tGjR5WXl6eCggJ9+umnys3NlSRH4Jmfn6+ioiJ17dpVMTExLs8TGxurzp07a9u2bY5j9te2B31VdevWTfv27dMnn3yim2++ucbz9AXBGhBEzsNyOnQwzvAHAABQd1XW1JDk3nPmKU2olZWV6Z133pFk27ds7ty5HtOtWLFCmZmZOn/+vCSpUaNGtT73d999J0launRpremcg7WrrrrKLU1KSorLc1bHarVqyZIl+vOf/+xY2v+yyy7T9ddfr44dO8pischqtUqSvv32W0nyODdNkpKTk13+f+HChRrTN2/eXJJUXFxc4zn6imANAIKE4WsAjGz8+AZux5xXsc3Li/aYhmub58bXcNgUe/v27fryyy+Vnp5ebY/RW2+9pZ07d6qgoMARVNkDl6qKi4uVmJgoSY60u3bt0hVXXOH1OV286F6e7EGa83BKT/7617/queeeU8eOHfXb3/5W1113nVq2bKno6GgtX75c77//viOtPRirLgCsGnTZg7T//ve/HtPbg7/LL7+8xnP0FcEa6oULOwAg1LgX+UfV7UXqmgbh429/+5sk2yIed999t8c0X375pbZs2aJVq1Zp8uTJio+P15EjR1ReXu42fPAXv/iF8vPztWPHDnXs2FFHjx7VRx99pMzMTJd0JSUl+sMf/qAWLVro/vvvd5n79tFHH6l169Yu6Q8ePChJ+vGPf+w45mmz7rVr10qSXnnlFZcVLCXb3DxnrVq1UnJysg4fPqzS0lLFx8c7HrNarY5hnHb2+Xz79u3TsGHD3F577969kly3FfAH03zjli9frg4dOlT7zz7ZUJK++eYb/d///Z8yMzPVuXNn3X777Vq8eLHKyso8PvfBgwf1wAMPqHv37urSpYvGjBnj98mFRpWXF+32ry5pAACoK+5FgO8sFov++c9/KjEx0WUPs6ruueceSbbALioqSnfccYe++uorZWdnu6Tbvn27jh49qhtvvFFJSUkaOnSoJGnOnDluvVF//OMf9de//lUffvihW9D10ksvOYYwStK///1vvfrqq0pKStKAAQMcx+1L/l+6dMlxrEEDW6PM559/7vKce/fu1apVq1zSx8bG6q677tL58+f1wgsvOIZHStKf//xnt+fIzMxUcnKy1q1b59JDJ9mCxJ07d6pNmzbq0qWLeybWg2l61j755BNJ0v333+9xrOlll10mydYVeu+99+rEiRPq27evWrVqpV27dmnu3Lk6fPiw5s+f7/J3O3bs0MSJE9W4cWMNGjRI5eXlWrduncaMGaMFCxaoT58+gX9zAAAA9ZSeXuF2rGpQ6ykNwtPatWtVVlamQYMGucwZq6pXr15q0aKFzp07p02bNunXv/61PvzwQ2VnZ2v37t36yU9+onPnziknJ0dNmjTRrFmzJEldunTRxIkT9dJLL2nAgAH62c9+pmbNmunAgQP617/+pauvvlr/8z//4/Z6X375pe68805lZmbq0qVLysnJ0ffff69nn33WMXdNklq0aCFJevHFF/XBBx9o0qRJuvvuu/Xhhx9q/Pjx6t+/vxo3bqxjx45p9+7duvzyy/Xll1865t1JtgVR9uzZoyVLlujgwYPq0qWLjh07pr179yotLU1nzpxxpE1KStKcOXM0efJkPfTQQ+rdu7euueYal+d/4YUXPPb41YdpgrVjx46pQYMGjqVCq5Odna3PPvtMM2fO1KhRoyTZ9mWYOnWqNm7cqJycHPXt21eSbfnSJ554Qg0bNtSaNWschWbs2LEaNmyYZs2apZ49ezoCwUjEhb16tQ3Lse+5UlLimo5hOeGNvZ2A4ONe5B+erldc0yLXmjVrJFUu0V+d6OhoDR06VAsWLNDy5ct1xx13aNWqVVq0aJFycnL0xhtvqGHDhurfv7+mTJmi1NRUx99OmTJFnTp10htvvKEtW7aotLRULVu21AMPPKAHH3zQ41y2p59+Wrt27dLGjRtVXl6uG2+8URMmTFC3bt1c0o0aNUoffvih9u3bp/z8fN1555265557FB0drTfeeEP/+Mc/FB8fr6uvvlqTJ0/WL37xC/Xq1Uvvv/++YwhnUlKS3nzzTb300kt677339Oabb6pNmzZasGCB3nvvPZdgTZJ69+6t1atXa9GiRdq7d6927typK6+8Uvfee6/Gjx/vWGTEn6Kszn1+EaqiokJdunRRu3btHGNzPbl48aJ69OihJk2aaOvWrS5B3ZkzZ9SnTx/17NlTf/nLXyTZWiR+/etfa8KECZo2bZrLc82fP1/Z2dmaO3euBg0aVOdzt1g8T+AMtJSURnV+fS7sNllZiTU+HhtrG+ddVlbucnzTJv+uImRm9SnHdWW28h+KPDYb8rhufPkuksfV8+c1LRT5bH9NGN9vfvMbvf3221qyZIljk2uYZM5aXl6evv/+e1133XU1pjt06JCKi4uVkZHh1vuWlpam1NRU7d+/37E/g30ioae9FOx7RNj3dAAAAAAAX5hiGOSxY8ck2VaNmTZtmj744AN9++23at++ve6//34NHDhQki2ok+Sya7qztLQ0FRQUqKCgQK1bt9bp06clyW3FGntaSTp16lS9zj3ULUJ1ef2EBOmHOZ9KSIhRSor7polm4GkxIM97rriupBTqzzwSBTNPzVr+I6ncGnW57UjK42Coy3eRPHYXiGsa+Qx4z1TB2qpVq9S9e3f9/Oc/13/+8x9t3bpVM2bM0Keffqrp06c7JhxW3QTPzr4BoH0/Bnv6Jk2auKW1L2JS3T4UiHzhuucK/OPUKdu/rl35rAEAQN2YIlizWq26+uqr9fDDD7tMojxz5oxGjhypRYsWqVevXiotLZUkl30WnNmPl5SUSKpc+tNT+qpp6yoc56yVlDRQWVn0D79XyGKJ7Dk7vnDOG3uPGnMkAifQ8yNqWkSmoiJKpaVROnHCqnPnpMGDK+cmRtI8tkic62O0a1gk5nEw+PI5ksfVW7jQ9f8WS92fizlrqMns2bM1e/bsUJ+G4ZgiWJsxY4ZmzJjhdjwtLU2PPPKInnzySb3zzjuO4Y/O+zU4swdz9uVN7Xs5XLp0SXFxcR7T2ndxN5NIqoj6i32Cdl6ebTnX9PSIX9fHFLzZp6m0NEqSlT2dgCDjXgQgEpi+9tC5c2dJUn5+vmM4o32YY1X2IY32IY729J6GOhYWFkqqHDoJAAAAAL6I+J61iooKHT161LHKY1XFxbZl0hs0aKA2bdpIsgVunuTn5ysxMVEtW7aUJLVp00YHDhxQfn6+274K9udoa1tBAvCa2ZZ+D2fe7O0UH29VUhJ7PBlVbfsh5uVFe0zD9xIAEAwRH6xJ0r333qvvv/9eu3btUrNmzVwe++CDDyRJnTp10g033KCkpCTt27dPFRUVbvusnT17VrfccotiYmxzjTIyMrR69Wrl5ua6bdS3Z88eSdJNN90UyLeGMJOebnUEYIyjD3/2CrtzZd5iiVJRkW34Y3y81eOQV3t6Kvyh583w1GAPYa3aYLN2bVBfHgBgIBE/DDI6Olq33367rFarnn/+eVVUVLZuHzt2TIsWLVJiYqKGDh2qhIQEDRw4UAUFBXr99dcd6crLyzVnzhxJ0ujRox3HMzMzlZycrKVLl7rscJ6fn69ly5YpJSVF/fr1C8K7BBBKtvmItn/2QK2mNPZ/AAAANTFFz9qjjz6qAwcO6O2339bx48fVvXt3ffHFF9q8ebMqKio0b948xzDGqVOnaufOnXr22WeVm5urdu3aaffu3Tpy5Ij69++vzMxMx/MmJSVp5syZmjFjhoYMGaIBAwZIktavX6/CwkItWLBACQkJIXnPCB1vh1XZi0ZJCb0sQKh4M5SVIawAgFAxRbDWrFkzrV69Wi+//LI2bdqkpUuXKikpSb1799aECRN0ww03ONI2bdpUK1as0Isvvqjt27dr9+7dSk1N1WOPPab77rtPUVGuLeZ33HGHmjRpopdffllr165VXFycOnbsqEmTJnmcI4fI5+2wKvsmo5VL+SNcOVfmLZYYSVa33jUq/MbkqZGEeaMAAKOIslqtrCFuYOG4z5rZZWV5t11DbGyMTp2SY2jubbfZ9uHyplWfyqN3QlGOPW3TEMkV/ki8VoQ6WHOfs2bbGiaS8thoIrEcGxH7rAG+M0XPGhBM3g6rSkiwBWvVpantOIzJedERPjvUxpth08OH2363D5mWaLABALMgWAP8zNthVSkpceraVSorM1/ndqh7LgCj8CagP3nS9pMh0wBgPgRrQAi1bSuVlLj2xLG4AQAAACSCNZiEUXtyVq6ULBbXczHquSI8UZ58F8w88mbYdNu2tp9VG3YQPHyPAIQKwRoABACVOXjDm2HTK1fGSHJv2AEARD6CNaAeaG0FAAQL9xzAfAjWgCAw8w3V203CqzJzngEAAEgEawACxN4C/Omn0YqPtyo9vfpVL1niHr6gdyH88JkBQN0QrCHihHtPjlHOA/4RzEpquJd9wAj4HgEwEoI1RJyaemny8qJUWhrlVW8P/CM+3qqkJNdV79ieIDC86aGkF9P43Cv9cSE5D7PiewTASAjWAC/R2lo36elWtx4lhkSZG58/UDvuOQAkgjVEIG/2LfLU21MbWlthdN6UfXoxEU5CEdgb5XvEPQeARLCGCFTbvkX24Y+06PuPry3A+/fHqKhIDEP1M2/27Aq3Mk/vQvgJ988sHL9H9iH+ku1cjXZ+AOqOYA3wklFaW43I1xbgoiL9ULGIrGAt3CupRkTvQvjhM/MPX+45FkuMIu16CsCGYA0Ry1NPTmlplOLjbTc0XyvO4djaiuCikgrAX3y55zgfBxBZCNYQsTz35FSfBnXna69jerrtJ8Ft5KtvbyM92uEn3D6z8eMbqKDA9ntqKkMIARgLwRqAeqPX0SbcKqnBUN/eRspW+KnrZ8YwYgBwR7CGejNqxclTT47ZK85w5e+ya8TAIpivF+r3alaRku9GHkZspDzNy7ONErFYYhzBK0EtELkI1hCxjFhxBsyG3kbAvyqH9FurDV4Z4g9EDoI1oB4I9oCa0WgCbxHY127x4ovKykoM9WkACCKCNQAAEHLBCOyrmxcXG1v5u9GHEBLUAuZCsAYgIIxUuUFkoWyFH6N8ZkaeF+cteqsBcyFYg09YrQvhKlRlN1LLvj2vEhJs/y8pacC1IAi4BgOAuRCswSfhSUgnKQAAIABJREFU3ipJhcW8wr3sGo09r+zDx8rK3POO/PQ/ynH9MIQQQLghWAMABBWNJgiV6oYQFhTESGIIIQDjIViDT2iVRLii7PqXPa8SEmyV3JKSClPkZ6jnBpmtHBM4ATA7gjX4hInNCFeUXf+y51VKSpwkyWK5SH4GSdU8Jt/BZw5ELoI1AAAAEyPgB4yLWcgATC8vL0rbt8coKyvR40p6AAAAoUDPGgAAMK3Fiy+6DOcFACMhWAMAwAP2NAMAhBrBGuqNignClb3sOs/XMINAzU+JtGtBqPc082Xj8UhaARIAUIlgDQAAA2Lj8cCp2mCxdm2ITyiIAt1jzGIlgH8RrAEwFYa2wVtm29MM5hDqHmMAviFYA2AqVFTgrVDvzWfWjccBAJUI1gDASwzvQTCx8TgCgR5jILwQrAEwFbNVVBj2CcBZqHuMAfiGYA2AqZitosKwT5idNw0Ww4fbfi8pqUwbSdeBQPG1Mci+sunChQE/NSBiEKwBAICI5U1jxMmTtp+eVtxE9XxtDIql1gn4jK8NAEQwsw37DDR6WwAAwUSwBgAeRMpcL7MN+4x0fFa+86bBom1b28+SEhoufOFrY5B9ZVMA3iNYAwAPmOsFRAZvGixWrrQFERaLOYPhujYC+NoYVLmyaZ1eDjAlgjUAfhWOvTbhcI4AAMB8CNYAwAPmesEs/N3AEo4NNgBgVARrAOABc70AAECoEawBgMkQZAIAEB4I1gAAgKm4N1jEheQ8IhGNQYB/EawB8MibIX+Rsrw9AACAERGsAagzlrcHwou/G1hosAGAwCJYAwAvUcFEuPN3AwsNNgAQWARrAOqM5e0jC6tdAqgJ1wgg+AjWANQZy9sD4cXfDSw02ABAYBGsAWDeiQcEnQh3nsqwvxtYaLABgMAiWAPAvBMAAAADovYFAAAAAAZkyp613Nxc3X///Ro8eLBmz57t8tg333yj7Oxsbdu2TRaLRS1bttSQIUM0duxYxca6Z9fBgwe1cOFCHTlyRJcuXVKnTp00adIkZWRkBOvtAPXGvBPzYegrEHpGHjLKNQIwBtMFa4WFhfrf//1fWa1Wt8e+++473XvvvTpx4oT69u2rVq1aadeuXZo7d64OHz6s+fPnu6TfsWOHJk6cqMaNG2vQoEEqLy/XunXrNGbMGC1YsEB9+vQJ1tsC6sWf8064UYcHhr4CqAnXCMAYTBesPfPMMzp79qzHx7Kzs/XZZ59p5syZGjVqlCRp2rRpmjp1qjZu3KicnBz17dtXklRaWqonnnhCDRs21Jo1a9SiRQtJ0tixYzVs2DDNmjVLPXv21GWXXRacNwagzmhBRrirTxn2dzkOxPfCyD1QABBIpgrWtm7dqjVr1uhnP/uZtm7d6vLYxYsXtWrVKrVo0UIjRoxwHI+JidHjjz+unJwcrVixwhGsbdiwQRaLRRMmTHAEapLUqlUrjR49WtnZ2dq8ebMGDRoUnDcHoM7M2ILsPKx1//4YFRVJpaVRio+3Kj3d6pYGxmbGMozAYng8YAymCda+/vprPfnkk8rIyNAvfvELt2Dt0KFDKi4uVlZWlqKjXS9GaWlpSk1N1f79+1VeXq6YmBjt3btXknTzzTe7vVaPHj2UnZ2t3NxcgjUAhuTcM2HvtcjLq3yc3gvA3NiWATAG0wRrs2bNUnFxsX7/+9/rzJkzbo/n/VBLadWqlce/T0tLU0FBgQoKCtS6dWudPn1aktS6dWuPaSXp1KlTfjp7AIFECzLCHWXY+BhuDaAuTBGsvfPOO9q4caOeeuoppaWleQzWzp8/L0lKTk72+ByNGjWSZFuExDl9kyZN3NI2bNhQknThwoV6n3tKSqN6P0c4v74ZGDWP1651/l+MpLgQnUn91ZbHru/VZvhw6eRJ2+9t20orV8Z4+MvwzRNnCQlSbKxkH1QQGyslJMQoJcX792fUchxJasrjSC/D9jJq+923sumLQJbjggL3Y1UXmS4ocP+MAvVe68JfnwPXC8B7ER+sffHFF3r66afVo0cPx6IhnpSWlkqS4uPjPT5uP15SUiJJunTpUrXpq6YFAADeGT7c/Zg96LT/7inNypWBOye4OnXK9q9rV3tDQKjPCIhcER+s/e///q/Ky8v1zDPPKCoqqtp0DRrYhh7Yg7Cq7MFcUlKSW/q4uDiPaRMTE+t38pIslvr3ztWFvdUrVK9vBuRx4NUnj0tKGqisLPqH3ytksUTGUKSahmJVVESptDRKJ05Yde6cNHhwuSNNdUOxKMeBV9c8DtcyfPx47ffO48fdj1ksxXV+zWCU49TUmodBSp6Hqhrpc7OXqYoKW32qrMzqU9kKxfWCXjyEu4gO1pYvX66dO3fqd7/7na6++uoa09qHM9qHOVZlH9JoH+JoT3/hwgW3oKywsFBS5dBJADCKmlYEtK0CafUqLcyBBSX8JxIW7LCfn/N5AwisiA7WNmzYIEl66qmn9NRTT7k9/vbbb+vtt9/WXXfdpWHDhkmS8vPzPT5Xfn6+EhMT1bJlS0lSmzZtdODAAeXn56t58+ZuaSWpbdu2fnsvAACYAYul+EcwA8FwCzqBcBLRwdpdd92ljIwMt+NnzpzR3//+d1133XXq06ePOnbsqBtuuEFJSUnat2+fKioqXJbvP3PmjM6ePatbbrlFMTG2yb8ZGRlavXq1cnNz1a1bN5fn37NnjyTppptuCuC7g79wk4EnkVoOQl0R5vsWPOGat5HQAwUA/hLRwdrdd9/t8fju3bv197//XR07dtTDDz/sOD5w4ECtXLlSr7/+uu6//35JUnl5uebMmSNJGj16tCNtZmamkpOTtXTpUg0ePNixXH9+fr6WLVumlJQU9evXL0DvDKFChQHhjoowAF94s+WAxRKloiLb/y2WGI0f34DrCOAnER2s+Wrq1KnauXOnnn32WeXm5qpdu3bavXu3jhw5ov79+yszM9ORNikpSTNnztSMGTM0ZMgQDRgwQJK0fv16FRYWasGCBUpISAjVWwEAAKg3b+amFRVJpaX2RdyszGcD/IhgzUnTpk21YsUKvfjii9q+fbt2796t1NRUPfbYY7rvvvvcVpO844471KRJE7388stau3at4uLi1LFjR02aNMnj8EsAAIyKTZuDr655R284YB6mDNZuueUWHfe07q+kK6+8Us8884zXz9WzZ0/17NnTX6cGAIDf+FKp96Y3hB4TYwpkoF11Duv+/TGOIY/O4uMrV5K1WKLcXo+AEqgbUwZrMC9ajoHg4fsGf6FM1CyQgXbVvM/KSlRRUZRj2GN8vPWHbT/883oAXBGswW/CYViGLze0vLzKYa/2CiUVTUSiQJVZI/TUhMN1yShCvVIo/CMvr/ZACkD4IFgDqlE5Wbr6CiUthwAiBSuFhi/nINpiiZFkdbmHVU1T39eyv4YkJSXVfD4A6odgDabiS8uxc88aAN/RUwPUnzfDiT19j5znkPkz0F68+KJbEO98TgT1gH8RrMFUfGk5ru0GaU9fE1qlYWb01AQXcwQjk6/Die3L6DsHawDCF8EaUA0qmgDCiRHmCMIcqt77PDUCAPAPgjXUCS24AIyG61LkM2ODWU3DiY8ejVZFhRQdLcXESE2b2nrT7L1qpaVRysuzzWNzLvtmyDcgUhCsoU5owQVgNGa/LgVijiCV+tCraZRHxQ8fZ2ysLUBLSbEqJcV2zD7v2rbQiDWiyz4QyQjW4BVPk4kBAMbB0G04sy3ZH5x5a5QrIHAI1lAnkbTKm79uMr4OwUpIsP1cuNAvLw+EhUBW6iLpugR4I/qH4h0fb1VJiW3Io31xEfv+apR5ILwRrKFOzNqCW9N78nUIVizfvhqZoTzBv8x6XYJ5JSbaAzKrLBYpJcWqvLzKxynzQPijuggAESJSApNIeR+oHxaMceX8Xvfvj3Fbor+oSCoqilJxsW2umn1hEQDhjWAN8BNfh2AlJHATBYDqmH3BmKqc32vlQiKuc9JKS6Mci47YFxYBEN4I1uBm/PgGjvlUJSW2ljxvWjPNztchWCkpcZIkiyU45wfAfDzth0WvJQCED4I1uMnLi3bMpyor89xq6ak1k0nMABA6kRaIsWCMK+f3un+/bWRGUVHl4/YhkWVltt61sjLJao1ifzUgzBGswW+4CaCumJuCQKGMhC8WjHHl/F6zshIl2eao2YY7ymkFSNehj2YaKgpEIoI1uElPr3DMpyopsbXkmbk1E4HH3BTf1Rbgbt8eo2uvTZIkJSVJ3bqVSzJe8EKgDgBA9QjW4Gbx4otO86lsFSIzt2YCRuRN8GpvcZeshg12/Rmoc52CWdgbTG2rPXpeRIRGVSAyEKyhRvbKT16erdJn32QT3qGy6B3mpgD+R69l5LJ/Rs4NFBZLlONxGiuAyEGwBiDkmJviO28CXPv+S0lJxg12CdTrxptAzN7I5qxqg5tRe1wBADYEawAQhmoLcJOSbHsxScYOdgnU68a3YbDOwnt0hJHLQijKrfNrOL8+gMhBsAaEmC83eCqx8MTey7J/f4zLUt62TXMZ7mZW9p7VmtBrCQDGRrAGr6SnWwkOAIOyB/BFRXJZxttTmkhh9vlY3gwfve22co9/S4MPAIQPgjU4OFdsEhJsP81U+UFko1cysph9u4e6Dh/1dA1HZOCaBkQmgjU4OFdsYqspGZFc+YGxhFPFI9SBIMt4AwAQmQjWABMLdZAB/4i0RTq8OVdWkUQomX0YLoDgIViDg3PFJiEhRpJ0/Hj1aeA7X4aa7t8f4zjerVt5jWmdURlATcI5iHMWaQEqwovZh+ECCB6CNTg4V2xSUuIkSYMHV1D58SNfhpp+802U27Gang8AasM1HADCC8EagIhj73G0916WlDSgVxIRj/IbPAzDBRAsBGtAEPky1NRiiXI7FurKQLgMM7Ofo733sqzMvQeyrr2SzFUBwDBcAMFCsAYEUX2HmtanMlBdkJGXF6XS0ih9+mm0brwxyTE/ztM5I3zmqkTa50ZFGABgRgRrgEl4E0AUFRkj0Kgve4+jvfeypKQi5L2SoRCIXsCqQdPatX44UT8hgAMARBqCNdSIyg/Ckb3c2nsvLZaLfuuZCae5KuHSCwgAADwjWANMwpsgIynJOIGGUTFXBQAABAvBGkzNTJXs6oMM21DB+HirunUrd6SzD49zHibHQhrhJZx6AYFwx7UPQCAQrAEh5ssNvr6VgarB1f79MSotdd3PzZ5m+/bKTbnT060en48hdMYWrr2ArLgJAIANwRpgIlWDq6Ki6tM4B3GS52DNiJyDkQ4dpJUrQ3xCYcyboGn4cNvvJSWVaesbNDHXDpEuHBpNABgDwRp8wg3GPOLjKwM0o+zzVh+UVd95ExCdPGn76WkvOwAAUD8Ea4CJVA2uLJYYlZZ6TpOeXnnMeR4bwbo78sG/mGsHAIANwRpMg3kw4TuHCaHhTdDUtq3tZ0mJ/4InyikAADYEa4hozhW8vLyoahfKsGMeDCJdfRe0qRo0rVxpW4jGYiF4AgDA3wjWAISt2npLT56Uhg93XfxCiqzeUhgHvX/whFEdAOqDYA3V8lTJDecbjKcNn5kHE968XQCDxS8ABJs9eP/002jFx1trHNnBqA4A1SFYQ7W8qeSG0w3GecNnO1rCfUP+ALXLy4tSXl6MsrISua4gbHF/BIyBYA0wuXC+AXu7AIY/F79AaIRzOYW5xcdb3UZ2MKoDgLcI1lAtT5VcI99g6jIvYP/+GKWkhM+Gz3BV2wIYbdvaNsVm8Qv/cc/zuJCcBxAu0tOtbj1T9FoB8BbBGqrlqZJr5BuMN0Myq6YpKpJSUgJzPkbOK0QGyljo1NY4VFoapbw8216Gzmn5jAAAviBYAwDAR940DpWWRkmyhtXcXtSNryM79u+PUVGRat1OBgAI1hAxvJm/VDVNejot3UZDb1H4GT5cOn48UZL5PrO8vCi3Y7YgrfL3vLzKx+wVdjPlkRn4OrKjqKgymDcCthcAjItgDRHDmw18ubGgrihLcGZv+MnLi3Eccw7SJNvCElXRywYjqss0AgDBQbAGIKI4B1EpKY1CeCaIZPZylpWV6DiWl1cZsNW2rxYii68jO9LTbT9p9AFQG4I1+IQbi2d1GUKSkGBbxAXwBsOUjMm5Am6xxEiyuvWwGWnVXARGuI/sqMs0AgDBQbAG+EFdhpDE8u2DDximZEyelmN3nqNm9Eo6IIV/sAlEMqqLAEKG3qLw46mH+OTJyv/zmQUHFWkAMAeCNUS0YFVg6jKEJCEhRmZn1N4iIwaRRhmm5E0PMT18AAD4h2mCtfPnz2vRokXaunWrzp07p2bNmikzM1MTJ05U06ZNXdJ+8803ys7O1rZt22SxWNSyZUsNGTJEY8eOVayHmsnBgwe1cOFCHTlyRJcuXVKnTp00adIkZWRkBOvtIcTqMoQkJSUuKOcG3xkxiGSYkvHZ89/5cwEAoD5MEaxduHBBo0aN0smTJ9WjRw9lZmbq1KlTeuONN7Rx40atWrVKLVq0kCR99913uvfee3XixAn17dtXrVq10q5duzR37lwdPnxY8+fPd3nuHTt2aOLEiWrcuLEGDRqk8vJyrVu3TmPGjNGCBQvUp0+fULxlICzYe4LsG8RWHre6pYExeOohdh4G6SkNEEqhatSg8QSAP5giWFu4cKFOnjyphx9+WJMnT3YcX7p0qZ5++mnNnz9fzz77rCQpOztbn332mWbOnKlRo0ZJkqZNm6apU6dq48aNysnJUd++fSVJpaWleuKJJ9SwYUOtWbPGEfCNHTtWw4YN06xZs9SzZ09ddtllQX7HQHjw1BNhsVSupBeq3iKjDDk0Ik89xLZNsW3/p4ePSjoiA+UYMAZTBGsFBQW64oor9OCDD7ocv/POO/X000/rww8/lCRdvHjR0cs2YsQIR7qYmBg9/vjjysnJ0YoVKxzB2oYNG2SxWDRhwgRHoCZJrVq10ujRo5Wdna3Nmzdr0KBBQXiXAPyFIYf+Q77V3/Dhtp8lJZXzJEM9hxIAEBymCNays7M9Hj/5w9idlJQUSdKhQ4dUXFysrKwsRUe7tqKnpaUpNTVV+/fvV3l5uWJiYrR3715J0s033+z23D169FB2drZyc3MJ1gAAdWYfZlpWVv08OObIAUBkMkWwVtW3336r3NxczZ49W7GxsZo4caIkKe+HzXFatWrl8e/S0tJUUFCggoICtW7dWqdPn5YktW7d2mNaSTp16lQA3gHCAa3aCDTKGAAAkc10wdry5cs1a9YsSbbhjc8//7x69OghybZipCQlJyd7/NtGjRpJsi1C4py+SZMmbmkbNmwoyba4SX2kpDSq19/XV6hf3wzMlsf2IV3OCgoql4D//nspP9/2+9dfx2jyZNuqmStX1v01/ZHHCQmV55iQEMNqnlXExtq2oqiaN+Rb/bVta/+tcruPqou6VKapZLZri1T79aWgoPKa4sx+fTFjnoUC+Qx4z3TBWtOmTTV+/HhZLBbl5OTo0Ucf1blz5zRu3DiVlpZKkuLj4z3+rf14SUmJJOnSpUvVpq+aFoBN1UpmVW3a+JYeoVefQBq185S/w4dXfjfatuUzsPPmesE1BUA4MV2w1q9fP/Xr10+S9PDDD2v48OF6/vnn1b17dzVoYJugbQ/CqrIHc0lJSZLkkj4uLs5j2sTExHqdr8VSv565urK3eoXq9c3ArHlcVla374TFUuzz3/gzjxcurHo+9X7KiOCcx7VtJn78uDR4sPsqmgznrJmnclxS0sAxh62kpEIWC3ko1f36Yu+1NNv1ONhCcd+jFw/hznTBmrPU1FSNGzdOs2fP1pYtW3T11VdLqhzmWJV9SKN9iKN9+OOFCxfcgrLCwkJJlUMnAdiwLH7kMuJm4jCXul9fYjwcA4DQi/hgrbS01LGCY69evdwety8E8vXXX+vWW2+VJOXbJ8xUkZ+fr8TERLVs2VKS1KZNGx04cED5+flq3ry5W1pJautpIgFgYiyLD6Og3EWeul9fmEsJwJhMEayNHz9eiYmJ2r17t9v8siNHjkiSrrnmGt1www1KSkrSvn37VFFR4bJ8/5kzZ3T27FndcsstiomxtcBlZGRo9erVys3NVbdu3Vyed8+ePZKkm266KZBvDwAMg15TAAD8K+KDtYYNGyozM1M5OTlauHChpk+f7njs448/1muvvabExEQNHDhQCQkJGjhwoFauXKnXX39d999/vySpvLxcc+bMkSSNHj3a8feZmZlKTk7W0qVLNXjwYEcvXX5+vpYtW6aUlBTH/DgAiHT0mgYP+QgA5hDxwZokPfHEE/r444+1aNEiffDBB/rxj3+szz//XFu2bFFUVJTmzZvn2Bh76tSp2rlzp5599lnl5uaqXbt22r17t44cOaL+/fsrMzPT8bxJSUmaOXOmZsyYoSFDhmjAgAGSpPXr16uwsFALFixQQkJCSN4zAAAAgPBmimDtqquu0ltvvaWXXnpJW7Zs0UcffaTGjRurT58+mjBhgq677jpH2qZNm2rFihV68cUXtX37du3evVupqal67LHHdN999ykqKsrlue+44w41adJEL7/8stauXau4uDh17NhRkyZNUkZGRrDfKgAAAIAIEWW1Wq2hPglUj6X7Ixd5HHjhksfhPFSwtjw2ynurbVsByfN8OiN8FuFSjsMZeRwcLN0P+M4UPWsAAHNjWwEAQDgiWAMABIwReqYAAAhXBGtAFUYZtgXAf9hWAAAQjgjWAAARx5tGFxpmAABGR7AGAEFU20IXeXnRHtMQSEQugkYAQHUI1gAgiFwDsyiVltq2A4mPtyo93eqWBgAAmBc1AgAAAAAwIHrWYGoMSUOwOS9iYbHESLI6etc8pQEAAOZFsAZTY+8lBJtzoG+fq5SXV/k4c5Z8R6MLACBSEawBAMJaODW61CWwTEiQVq4M+KkBAAyIYA2mxt5LCJbaKumlpVHKy7MNjXROS+9PZKlLYBnLnRoATItbAEyNvZcQLN5U0m1z16yG6QUKFzS6AAAiFcEa6oSABoBRhFOjS02BpX0rh/h4q5KSpG7dyiVJCQkxQT1HAIBxEKwBQBDUVEm37a9mpffHBGoLLO377TkHmCkpcUE9RwCAcRCsASZg1F4GMwmn3h8AAGAMBGsIW1R0AQAAEMkI1oAqCPoAAABgBARrqBUbzgIIN0a//jhfM/fvj1FRkRyLi0iu19WEBFu6kpIGhn9fAAD/IlhDrcJpw1kACAfO18yUFKtSUiTJ6jGNfZ+1sjLvrrMMEQeAyEGwBkQYekLDB3kOAABqQrCGWhlhw1kCEO/REwoYny/XVfs+ayUlbO0AAGZDsIZaGWHJcQIQAJHEl+uqfZ81i8V8jU8AYHYEa0CEMUJPKAAAAOqPYA1hgQDEe0boCQVQM399JxkiDgCRjWANYYEABADcMUQcACIbwRoQIQheAQChwj0ICAyCNdQJF2EA8K+6XFcZIg4AkY1gDQCAKsKll4Ah4gAQ2QjWEFBUGoyBfAdCh0VAAAB1RbCGsEVFBkA4YBEQAEBdEawBYYiWegBAqNT1HrR2bUBPC4hIBGtAGKKlHggfLAKCSMM9CAgegjXAz5inBwROIL5fge6pDvYiIFxzACByEKzBbxiaFzy01AP+Qy8B4Ju634NiAnRGQOQiWIPfUOEJHpbrBgCESt3vQXEBPjMg8hCsAQBMjZ5qAIBREazBb6jwAAhH9FQDAIyKYA1+Y8YKD/P0gMAJ9vfL+XplsUQpJcVap+fxBtcAAIA3CNaAemCeXmhEeiMAbPh+AQDMjmANiBAELACAUOEeBAQGwRpQD8zTAwKH75c50FMOANUjWAPqwYzz9IBgCeX3q1u3cr67AICQI1hDQJmpsmOvROblRUmS0tMDtzgBgPphcSAAQDggWANgaDVVqvPyovTpp7G69tokJSXZekPsqFSjJixeAgAIBwRrAAzNmwpzaWmUJCuVawAAEFEI1gAApsPiJaHB8FMA8A3BGuBn6elWFhbxI28q1fHxViUlUbk2A399r1gcKDQYfgoAviFYA+qA1uHgqa1SHR9v9TlAplIOGFdeXtQPQ5srv9+hwHUCgBEQrCHkwvGGSOtw8DkHv/v3x6ioyDZXLT7eVpHzFCAnJEgrVwb1NOstHL8PgLe86SlPSpIkq+N3eswBmBnBGoCw4FyhswdqNaWRpFiucPCAgDh0vBl+mp4uPh8A+AFVGaAOWJwAAAAAgUawBtQBixMEn3Pwa7HESLK69a5VDZATEmKCcWqIEHxnEQjcGwDUB8EagLBQlwA5JSVOw4dLJSWuc9lYDAYwhvHjGzjmoEq2hpiUlMoFRXz5ftYnKBo+3PbT+VrBdQKAERCsIahYRRHBdvKkVFZW82IvoVoMhu8DzC4vL7rKHFSrUlLc0wTayZO2nzVdK1g0CkAoEKwhqFhF0ZwYBuQZ34fAIyA2PtvS/KFZnh8AjI5gDUBEa9tWKilxncvGYjDmQUBsbEZZrKltW9tP52sF1wkARmCaYK2oqEiLFi1STk6Ozp49q7i4OF1//fUaM2aMsrKyXNJ+8803ys7O1rZt22SxWNSyZUsNGTJEY8eOVayHtcAPHjyohQsX6siRI7p06ZI6deqkSZMmKSMjI1hvL2wY5cYcCLTEG9PKlZLF4vrZGKWnL5K/D4A3jLJYk30/RudrRV3Og55cAP5mimCtsLBQo0aN0vHjx/WjH/1Io0aN0oULF5STk6PJkydr+vTpeuihhyRJ3333ne69916dOHFCffv2VatWrbRr1y7NnTtXhw8f1vz5812ee8eOHZo4caIaN26sQYMGqby8XOvWrdOYMWO0YMEC9enTJxRv2bCMcmNGZAj3ssL3IfAIiCOTUYMienIB+JspgrXFixfr+PHjGjFihGbNmqWoKNtE5ilTpmjIkCF68cUXdfvtt6t169bKzs7WZ599ppkzZ2rUqFGSpGnTpmnq1KnauHGjcnJy1LdvX0lSaWm2sEEXAAAYx0lEQVSpnnjiCTVs2FBr1qxRixYtJEljx47VsGHDNGvWLPXs2VOXXXZZaN44AJgcAXFkIigCYBamCNbeffddRUVFacaMGY5ATZKaN2+ukSNHav78+dqxY4fuuecerVq1Si1atNCIESMc6WJiYvT4448rJydHK1ascARrGzZskMVi0YQJExyBmiS1atVKo0ePVnZ2tjZv3qxBgwYF780CIWbUFm8ACDR6cgH4mymCtTFjxujChQtq3Lix22Px8fGSbHPaDh06pOLiYmVlZSk62vXimpaWptTUVO3fv1/l5eWKiYnR3r17JUk333yz2/P26NFD2dnZys3NJViDqdDiDSDQjBoU0ZMLwN9MEayNHj3a43Gr1aqcnBxJUocOHZSXlyfJ1jPmSVpamgoKClRQUKDWrVvr9OnTkqTWrVt7TCtJp06dqte5p6Q0qtff11cwXj8hQbKv25KQEKOUlLiAv6aRhPoz9jcPa/B4JZD5UPW51651/l+MJOOUuXD9PoRTOSaPjc2b76drGpvhwyv3S2vbVlq5MsbDs9f8WTvnsb+uE+Fa3gLJLGUZ8AdTBGvVWbZsmQ4dOqS0tDTdeuutWrJkiSQpOTnZY/pGjWwXl++++06SdP78eUlSkyZN3NI2bNhQknThwgW/n3eksa/ChchgXwLbmb0CVVMa2PB9AAAAdqYN1jZs2KBnnnlGsbGxmj17tuLi4lRaWiqpcmhkVfbjJSUlkqRLly5Vm75q2rqyWEIT7NlbvUL1+mYQqXm8cKH7sarDgBYudB8GZLH4/1wiNY+NJBzzuGoZDUTZ86dwzONQKClpoLKy6B9+r3DbsqMmgczj+pxXpAlFWaYXD+HOlBNHli1bphkzZkiSnnvuOXXt2lWS1KCBbdEDexBWlT2YS0pKqjW9PW1iYqIfzxwAAACAWZiqZ62iokJz5szRkiVLFB8frz/84Q+OlR2lyuGM9mGOVdmHNNqHONrTX7hwwS0oKywslFQ5dBIAAJgPC4oAqA/TBGulpaWaMWOGcnJylJycrOzsbEePml2bNm0kSfn5+R6fIz8/X4mJiWrZsqUj/YEDB5Sfn6/mzZu7pZWktkzOAQAg4AiKAEQiUwyDLC8v15QpU5STk6PU1FQtX77cLVCTpBtuuEFJSUnat2+fKipcl/w9c+aMzp49qxtvvFExMbYVpjIyMiRJubm5bs+1Z88eSdJNN93k77cDAAAAwARMEay98sor2rp1q1q2bKlly5Y5etCqSkhI0MCBA1VQUKDXX3/dcby8vFxz5syR5LoNQGZmppKTk7V06VKdOXPGcTw/P1/Lli1TSkqK+vXrF6B3BYSPxYsvatOmYm3aVEzrNwAAgJcifhjk+fPn9corr0iSOnbsqFWrVnlM17VrV/Xo0UNTp07Vzp079eyzzyo3N1ft2rXT7t27deTIEfXv31+ZmZmOv0lKStLMmTM1Y8YMDRkyRAMGDJAkrV+/XoWFhVqwYIESEhIC/yYBAAAARJyID9Y++OADFRcXS5K2bNmiLVu2eEw3YcIE9ejRQ02bNtWKFSv04osvavv27dq9e7dSU1P12GOP6b777lNUVJTL391xxx1q0qSJXn75Za1du1ZxcXHq2LGjJk2a5BgmCQAAAAC+irJardZQnwSqxz5rkYs8DjzyOPDI48AjjwOPPA4O9lkDfGeKOWsAAAAAEG4I1gAAAADAgAjWAAAAAMCACNYAAAAAwIAI1gAAAADAgAjWAAAAAMCACNYAAAAAwIAI1gAAAADAgAjWAAAAAMCACNYAAAAAwIAI1gAAAADAgAjWAAAAAMCACNYAAAAAwIAI1gAAAADAgAjWAAAAAMCACNYAAAAAwIAI1gAAAADAgAjWAAAAAMCACNYAAAAAwICirFarNdQnAQAAAABwRc8aAAAAABgQwRoAAAAAGBDBGgAAAAAYEMEaAAAAABgQwRoAAAAAGBDBGgAAAAAYEMEaAAAAABgQwRoAAAAAGBDBGgAAAAAYEMEaAAAAABgQwRoAAAAAGBDBGgAAAAAYEMEaAAAAABgQwRoAAAAAGBDBGgAAAAAYUGyoTwDGs3btWr3++us6ffq0GjRooJ49e2ratGm6+uqrQ31qYWX58uWaNWtWtY/v2bNHTZs2lSR98803ys7O1rZt22SxWNSyZUsNGTJEY8eOVWwsX9Oqpk6dqoMHD+r99993e8zXvDx48KAWLlyoI0eO6NKlS+rUqZMmTZqkjIyMYLwVw6opj++55x599NFHHv/utttu06JFi1yOkcc2RUVFWrRokXJycnT27FnFxcXp+uuv15gxY5SVleWSlnJcd77kM2W5bs6fP69FixZp69atOnfunJo1a6bMzExNnDjRcV+zoywD9RNltVqtoT4JGMe8efP0pz/9Se3atdNtt92mc+fO6b333lPjxo21evVqpaWlhfoUw8ZTTz2llStX6v7771fDhg3dHh83bpwuu+wyfffddxo1apROnDihvn37qlWrVtq1a5eOHj2qfv36af78+SE4e+NauHChFixYoObNm7sFEr7m5Y4dOzRx4kQ1btxYAwYMUHl5udatW6fCwkItWLBAffr0CeZbM4ya8riiokJdunRRs2bNNHjwYLe/TU9P16BBgxz/J49tCgsLNWrUKB0/flw/+tGP1K1bN124cEE5OTm6cOGCpk+froceekgS5bg+fMlnynLdXLhwQcOHD9fJkyfVo0cPXX/99Tp16pS2bdumK6+8UqtWrVKLFi0kUZYBv7ACP/jkk0+s7du3t44cOdJaUlLiOJ6Tk2Nt37699aGHHgrh2YWfYcOGWTt37mwtLy+vMd3vf/97a/v27a1vvvmm41hZWZl18uTJ1vbt21s3btwY6FMNCxcvXrQ+8cQT1vbt21vbt29vvfXWW93S+JKXJSUl1p49e1ozMjKsn3/+ueP4v//9b2tGRoa1Z8+e1uLi4sC+KYPxJo9PnDhhbd++vfXJJ5+s9fnI40ovvPCCtX379tannnrKWlFR4Tj+n//8x9qzZ09rx44drXl5eVarlXJcH77kM2W5buzlc8GCBS7H33jjDWv79u2tv/nNb9zSUpaBumPOGhxef/11SdKkSZMUHx/vOJ6VlaVu3bpp+/bt+uKLL0J1emGloqJCn376qa699lpFR1f/Nbt48aKjFXLEiBGO4zExMXr88cclSStWrAj4+Rrd1q1b1b9/f61evVq9e/f2mMbXvNywYYMsFotGjBjhaAWWpFatWmn06NGyWCzavHlzgN6R8XiTx5J0/PhxSVKHDh1qfU7yuNK7776rqKgozZgxQ1FRUY7jzZs318iRI1VeXq4dO3ZQjuvJ23yWKMt1VVBQoCuuuEIPPvigy/E777xTkvThhx9K4poM+AvBGhxyc3MVGxurbt26uT128803y2q1Kjc3NwRnFn7y8vL0/fff67rrrqsx3aFDh1RcXKyMjAy3oC4tLU2pqanav3+/ysvLA3m6hve3v/1NRUVFmjlzptscEjtf83Lv3r2SbGW7qh49ekiSqcq7N3ksSZ988okk1Vq2JfLY2ZgxYzR16lQ1btzY7TF741hRURHluJ68zWeJslxX2dnZ2rVrly677DKX4ydPnpQkpaSkSOKaDPgLwRokSaWlpfr888911VVXufSq2dnnqp06dSrYpxaWjh07JkmKiorStGnTdOutt6pz584aOnSo1q1b50iXl5cnydZy6ElaWppKS0tVUFAQ8HM2sjFjxmjLli0aNWqUS2u5M1/z8vTp05Kk1q1be0wrmau8e5PHUmUF9+jRo7rnnnv0k5/8RN27d9e0adMceWpHHlcaPXq0JkyY4HbcarUqJydHkq2Hh3JcP97ms0RZ9pdvv/1WGzdu1LRp0xQbG6uJEydK4poM+AvBGiTZLrZWq1VNmjTx+HijRo0k2SYWo3b2YG3VqlX66quv9POf/1xZWVk6efKkZsyYoRdeeEGSbUUtSUpOTvb4PPZ8/+6774Jw1sbVvXt3j4u0OPM1L+3pPZV5+2uZqbx7k8dSZdmeN2+e2rRpoxEjRqh9+/basGGDhg4dqkOHDjnSkse1W7ZsmQ4dOqS0tDTdeuutlOMAqZrPEmXZH5YvX66MjAw98sgj+uKLLzRnzhxHLxhlGfAP1gSHJOnSpUuS5LFXzfl4SUlJ0M4pnFmtVl199dV6+OGHdddddzmOnzlzRiNHjtSiRYvUq1cvlZaWSiLf/cHXvKypzJPvnhUXF+vKK69Us2bN9PLLL6tly5aOx1asWKGZM2fqscce04YNGxQTE0Me12LDhg165plnFBsbq9mzZysuLo5yHACe8pmy7B9NmzbV+PHjZbFYlJOTo0cffVTnzp3TuHHjKMuAn9CzBklSgwYNJFVeLKuyX3QTExODdk7hbMaMGdq6datLoCbZhnI88sgjkqR33nnH63xPSkoK4NlGBl/zsqb0lHfPEhMTtWbNGv397393qdxK0ogRI/STn/xEeXl5jh4J8rh6y5Yt04wZMyRJzz33nLp27SqJcuxv1eUzZdk/+vXrp0cffVTPPfec/vGPf6hp06Z6/vnndfjwYcoy4CcEa5BkG2IQHR1d7RAD+3H7sAXUXefOnSVJ+fn5juEe1Q1ztOe7N8PTzM7XvLSn91TmCwsLJVHefeVctiXy2JOKigrNnj1bv/3tbxUbG6s//vGPGjhwoONxyrF/1JbPtaEs+y41NVXjxo2TJG3ZsoWyDPgJwRok2YYYpKWl6fPPP/fYqnXmzBlJUrt27YJ9amGnoqJCH3/8sfbt2+fx8eLiYkm2VsQ2bdpIqqwQVJWfn6/ExES3ll+48zUva0pvP9a2bdtAnGrY+uabb3TgwAG3xRfsvv/+e0mVLeTksavS0lJNmTJFS5YsUXJyspYsWaK+ffu6pKEc1583+UxZrpvS0lLt2rVL77//vsfH7QuBfP3115RlwE8I1uCQkZGhS5cu6eDBg26P7dmzR1FRUerSpUsIziz83Hvvvbrvvvv01VdfuT32wQcfSJI6deqkG264QUlJSdq3b58qKipc0p05c0Znz57VjTfeqJiYmKCcdzjzNS8zMjIkeV4Kes+ePZKkm266KcBnHV727NmjUaNGafbs2W6PVVRU6ODBg4qKilKnTp0kkcfOysvLNWXKFOXk5Cg1NVXLly93DMlzRjmuH2/zmbJcN6WlpRo/frymT5/uGJro7MiRI5Kka665hrIM+AnBGhyGDBkiybYy1sWLFx3HN23apA8++EA/+9nPdNVVV4Xq9MJGdHS0br/9dlmtVj3//PMuN6ljx45p0aJFSkxM1NChQ5WQkKCBAweqoKDAsSm5ZKtwzJkzR5JtKWrUzte8zMzMVHJyspYuXeroOZZsLbjLli1TSkqK+vXrF7w3EAZ69eqlRo0a6f3339euXbtcHsvOztaJEyeUlZXlaCknjyu98sor2rp1q1q2bKlly5Y5ehGqohzXj7f5TFmum4YNGyozM1MXLlzQwoULXR77+OOP9dprrykxMVEDBw6kLAN+EmW1Wq2hPgkYx+9+9zu9+eabSk9PV2Zmpr744gu9++67uvzyy7VixQrHEAfU7KuvvtLIkSP173//W9dff726d++uL774Qps3b1ZFRYXmzZvnGJbz9ddfa+jQoTp79qx++tOfql27dtq9e7eOHDmi/v37a968eTXue2VGHTp0UPPmzd2G4vialxs2bNCMGTPUqFEjDRgwQJK0fv16FRYWasGCBcrMzAzq+zKS6vJ4w4YNevTRRyVJWVlZatGihT788EP961//Ups2bbR06VI1a9bMJb3Z8/j8+fP66U9/quLiYmVmZqpjx44e03Xt2lU9evSgHNeRr/lMWa6b//znPxo5cqQ+//xz3XTTTfrxj3+szz//XFu2bFFUVJTmzZunPn36SOKaDPgDwRpcWK1Wvfnmm1r5/7dzbyFRbn8Yxx9PYXgajaJSA6MYTQuFbLpJEMpASkjyoqIIiRyw7AAFiWFIg6VWVJaW1Y1ZCREWQYFOGpEVaWjmhZgV0YGMJiXT8pD7Ihr+7pn6U3u3e2u+n6thrd+75p3FC8PDWu+qrtaTJ09kMplksVi0adMmgtp36u3tVVlZmWpra/Xq1SsFBAQoMTFRVqtVcXFxY2q7u7t18OBBNTQ06N27d4qIiFB6errWrFnz1WOPPdnXgoT0/XN58+ZNlZWVqb29XX5+foqJiVF2drZzS46n+tYct7S0qLy8XPfu3VN/f7+mTp2qxYsXKysry+1hOJ4+x3V1dcrOzv6/dVarVVu2bJHEc/wjfmSeeZZ/jMPh0NGjR2W329Xd3a3g4GBZLBZZrVZFR0ePqeVZBv4ZwhoAAAAAGBDvrAEAAACAARHWAAAAAMCACGsAAAAAYECENQAAAAAwIMIaAAAAABgQYQ0AAAAADIiwBgAAAAAGRFgDAAAAAAMirAEAAACAARHWAAAAAMCACGsAAAAAYECENQD4Ax0+fFhms1k2m+2njP/s2TOZzWbNnTv3p4wPAAAIawAAAABgSL6/+gYAAP++VatWKTU1VSaT6VffCgAA+EGENQD4A4WFhSksLOxX3wYAAPgH2AYJAH+gv7+zduHCBZnNZh09elSdnZ3KycnR/PnzNXv2bC1dulQnT57U8PCwyzgDAwMqKytTamqq5syZo+TkZB04cEAfP3786ncPDg6qsrJSy5cvV0JCguLj45Wenq7KykoNDQ056z59+qQVK1bIbDbLarW6jFNVVSWz2aykpCS9ffv2X5gVAAB+L6ysAYAHaW1t1bFjxxQYGKj4+Hj19fWpqalJRUVFevz4sXbv3u2sff/+vTIzM9XS0iKTyaSkpCT19vaqoqJCdrvd7fj9/f1at26dmpubFRQUpISEBI0bN05NTU3avXu37Ha7jh8/rnHjxsnb21tFRUVKS0tTfX29Ll++rCVLlkiSurq6VFRUJG9vbxUXFys0NPQ/mR8AAIyElTUA8CANDQ1KTU1VXV2dysvLdfr0aR0+fFiSdP78eb1+/dpZe+TIEbW0tGjevHmy2+0qLS1VZWWlzpw5o5cvX7od32azqbm5WQsWLFBtba1OnTql8vJy2e12WSwW3bp1S/v373fWR0ZGKjc313mtw+HQ0NCQtm3bpg8fPmj9+vWyWCw/cUYAADAuwhoAeJCAgADl5+dr/PjxzrZFixYpIiJCo6OjevjwoSRpaGhI1dXV8vb2VmFhoQIDA5318fHx2rBhg8vY3d3dqqmpUUBAgMtqWEhIiIqKiuTn56ezZ8+qr6/P2ZeRkaHk5GQ5HA7t3btXpaWlam9vV0JCgjZu3PgzpgEAgN8CYQ0APEhMTIz8/f1d2idNmiTp8zZGSXrw4IH6+vo0Y8YMRUREuNSnpKS4tN29e1fDw8OaNWuW222LkydPVnR0tD58+KCWlpYxfTabTWFhYaqpqVFFRYWCgoJUUlIiX1926wMAPBf/ggDgQYKDg922fwlFo6OjkqRXr15J+hyw3AkPD5ePj8+YthcvXkj6HNrMZvM37+Pv2ygnTJigvLw8bd26VSMjI8rJyXEbEgEA8CSENQDwIF5eXt9V/yW8uePtPXZzxpfaqKgoxcXFfXNcdyGwoaHB+bmmpkYrV65kZQ0A4NH4FwQAuPgSpp4/f+62/8tBIP+7pXLixImSpNjYWJWUlHzX9129elWXLl3SlClTFB4erqamJpWWlmrz5s0/+AsAAPj98c4aAMBFXFycTCaTHj16pM7OTpf+a9euubQlJibKy8tLjY2NGhgYcOnv7+9XWlqaVqxYoa6uLmd7d3e38vPzJUkFBQUqLCyUv7+/jh8/7vJuGwAAnoSwBgBw4evrq9WrV0uStm3bNuZI/46ODu3bt8/lmoiICKWkpMjhcGjLli1yOBzOvsHBQe3cuVMdHR3q6enR9OnTnX25ubnq6enRsmXLlJSUpGnTpiknJ0cjIyPavn2789ATAAA8DdsgAQBuZWVl6f79+7p+/boWL14si8WiwcFB3blzR7Gxserp6XG5pqCgQE+fPlV9fb0WLlyouLg4BQQEqLW1VW/evFFoaKgOHTrkfHeuqqpKN27c0MSJE7Vjxw7nOGvXrtWVK1fU1tamPXv2qKCg4D/73QAAGAUrawAAt/z8/FRWVqa8vDxFRkaqsbFRHR0dysjI0IkTJ9weVmIymXTu3Dlt375dUVFRamtr0+3btxUaGqrMzExdvHhRM2fOlCQ9efJExcXFkqRdu3YpJCTEOY6Pj49sNpv8/PxUXV095vARAAA8hdfot476AgAAAAD8EqysAQAAAIABEdYAAAAAwIAIawAAAABgQIQ1AAAAADAgwhoAAAAAGBBhDQAAAAAMiLAGAAAAAAZEWAMAAAAAAyKsAQAAAIABEdYAAAAAwIAIawAAAABgQIQ1AAAAADAgwhoAAAAAGBBhDQAAAAAMiLAGAAAAAAZEWAMAAAAAAyKsAQAAAIAB/QVkE1DsKSlw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data:image/png;base64,iVBORw0KGgoAAAANSUhEUgAAA2sAAALMCAYAAAB62ypyAAAABHNCSVQICAgIfAhkiAAAAAlwSFlzAAAXEQAAFxEByibzPwAAIABJREFUeJzs3XmcFOWdP/BPVfdMw/Scxhnua9QkBkTE7KBrTBR+MSFi3E1I5BW8MP6czUpeSDgUITIaBGJwkRXzymg2JC4x/jTJZg/djSeIR4RdlUnQJBtmhmGQSxjmZHqmu+r3R033dPdUdVd1192f9z9Kd0131dN1PN/n+D6CLMsyiIiIiIiIyFVEp3eAiIiIiIiIRmKwRkRERERE5EIM1oiIiIiIiFyIwRoREREREZELMVgjIiIiIiJyIQZrRERERERELsRgjYiIiIiIyIUYrBEREREREbkQgzUiIiIiIiIXYrBGRERERETkQgzWiIiIiIiIXIjBGhERERERkQsxWCMiIiIiInKhoNM7QJmdPNntyPdWV5c5+v2FgGVsPZax9VjG1mMZW49lbA8nyjn+nURexZ41IiIiIiIiF2KwRkRERERE5EIM1oiIiIiIiFyIwRoREREREZELMVgjIiIiIiJyIQZrRERERERELsRgjYiIiIiIyIUYrBEREREREbkQgzUiIiIiIiIXYrBGRERERETkQgzWiIiIiIiIXIjBGhERERERkQsxWCMiIiIiInIhBmtEREREREQuxGCNiIiIiIjIhRisERERERERuRCDNSIiIiIiIhdisEZERERERORCvgnW7rrrLnz2s59Vfa+jowMbNmzAvHnzMHPmTHzxi1/EE088gWg0qrr9O++8g9tuuw1z5szB7Nmzccstt2Dv3r2q20ajUfzsZz/DggULcPHFF+PKK69EQ0MDOjo6TDs2IiIi35Eka7cnIvIBXwRr27dvx3/+53+qvtfV1YWbbroJO3fuxPTp03HzzTdj9OjR2LJlC77zne+M2H737t246aab8MEHH+C6667D9ddfj/fffx+33HILXnrppZRtZVnGmjVrsHHjRoTDYdx8882YPn06fvGLX+CGG27AmTNnLDleIl9gRY2oYIktzSi7YwnE1hZ927e2KNu3NFu8Z0RE7uLpYC0SiWDdunV49NFHNbd57LHH8L//+7+477778I//+I9YuXIlfvnLX+Kaa67Bb3/7W7zwwguJbQcGBrB27VqUlpbi17/+NdatW4f169fjV7/6FcrLy9HQ0ICzZ88mtn/llVfwb//2b/jSl76Ep59+GitWrMCPfvQjrFmzBocOHcL27dstPX4ir2JFjahwiS3NKFt5FwKHWlG28q6s9wGxtSV1e94HiKiAeDZYe+WVVzB//nw8++yz+NznPqe6TX9/P5555hmMGzcOixYtSrweCASwevVqAMDTTz+deP3555/HyZMnsWjRIowbNy7x+uTJk7F48WKcPHkypXftySefBAAsW7YMgiAkXr/55psxYcIE/PrXv0YkEjHngIl8ghU1ogImSQg/eD+Erk4AgNB5JuN9IH79C53KSBWhqxPhB+9nTzsRFQzPBmu//OUv0dvbi/Xr16OxsVF1m6amJvT19aGurg6imHqokyZNwsSJE7Fv3z7EYjEAwNtvvw0AuOyyy0Z81uWXXw4A+N3vfgcAGBwcxP/8z/9g3LhxmDp1asq2oihizpw56O3txe9///u8jpPIV1hRIypsoojedQ2QKyoTL2ndB9KvfwCQKyrRu64BED1bfSEiMsSzd7tbbrkFL7/8Mr7xjW+k9Gola21tBaD0jKmZNGkSBgYG0N7eDgBoaVEeFFOmTFHdFgCam5VW/SNHjmBwcDDjZyd/JhGBFTWv4zxDMoE0dRq6tzyS8T6gdf13b3kE0tRptu8zEZFTgk7vQK7mzJmTdZt4go/KykrV98vKygAoSUiSt6+oqBixbWlpKQCgu7s7p8/OVXV1WV5/ny+nv78QFFwZV88EdvwYqK8H4llTe7vwsXtXAI2NQG0t0NwM3LsC6O0CgkOBWVUV0NiIj9XWGv/KQitjKxw8CKxZA2zerPxGaUaUcXMzcM89wKZNwHnn2bST/uar8zjTfWD1auChh0y7/g3tlp/K2MVYzkT6+bp5emBgAABQXFys+n789fi8ssHBQc3ttbYtKirS9dlElKS2VgnMqqqGX+voUCpuL76YWoEDEhU1tSCBbHDwoPKbNDcP/zeT5O3q65W/J0qndR9Ys4bXPxHREM/2rOkxatQoAMOBVbp4MBcOh0dsnx6ExbctKSkBAIRCIV2fHd8+VydPduf197mKt3o59f2FoODLuKwa4saHU4c6nTwFrLo7ZTO5ohLdGx+GVFYNGCyrgi9jM0gSyr6zCoGPTiv/PnkK8pLbE8PR0st4xPC1j04j9p1V6H58B4ev5sjX57HafSBJPte/EbrLWJKMncdGt/c5J85l9uKR1/n6DhIfzqg1FDE+pDE+xDG+ffz1ZD09PQCGhzfGhz+qbZv8enx7IhpJbe5KMs5RcVB8vpneeYaSxHmGlBNp6jT0LV2m+l7f0mWuuf655AgROcHXT8/aoSETbW1tqu+3tbWhpKQE48ePz7p9/LXzhuZeTJgwAaFQSPOzDx8+DAA4//zz8zgCIg8ymFRCmjzFExW1QpJeKc2UEALNzUBzM8oXfx1lS+9gQggyTGxtQcn2barvlWzfNqJRwBCTktzYsuRIfF/17rPR7YnIk3wdrM2YMQPhcBh79+6FlHYzO3z4MI4cOYJZs2YhEAgAAOrq6gAMp+dP9tZbbwEALr30UgDKWm2XXnop2tvbE4FZnCRJePvtt1FSUoILL7zQ9OMihzEjnqZcWp7LF38dJVs2qb4/oqJGltOqlGoFbLj5ZmDhQhS9/RaC7x+AMDRPl4Ea6aHWG5ssuRfXsZ4tG5YciR9b8PXXdB1j/NgS27P3jsi3fB2shUIhLFiwAO3t7YkFrAEgFovhoYceAgAsXrw48fq8efNQWVmJnTt3pgRgbW1teOqpp1BdXY0vfOELidcXLlwIAHjooYcSa7UBymLZR44cwcKFCzWTm5A3cRiMtpxanu+sH1HJT5atUkQmy1IpTQ/YhEgEaGoC/vQnIBYFYjGIRz+EXFHBQI2y0hw2u3b9yF7cO+tRtrTe2p4tzQ+zdsmRxL3zz39CxW03IfjnP+kKBkdsXwDPGaJCJMiyLDu9E2b4xCc+gTFjxuC1115Lef306dNYuHAhjhw5gquvvhrnn38+3nzzTRw4cADz58/H1q1bU9Zpe/7557FixQqUlZXh2muvBQA899xz6OnpwaOPPop58+alfP7f/d3f4dVXX8X06dPx13/91/jLX/6CV199FbW1tfjFL36hmdpfLyYYcY/4A1Xo6tTVa5D80JbLhyqv04azmfmqjCUJZXcsQeBQa+KlTGUUD9SCHxxQKvkAUBxC9OJZ6Ft6F0q2bzNlOJ2vytgmeta3EltbULa0HsH3D0CUlIYqSZaBQBDRT01H9/ZGBmom8uN5nO08S3lflpV7SywGaeIkyKFQ9vtL2mfHpkzNmORGTxkb2meV91XF752tLcoxDkSAQBDSxEmQasaM+NvEd5w4jkD7YeX+WRxCbMpUxKZOGz5GlyZCYYIRIuMCDQ0NDU7vhBm2b9+O0tJSLFmyJOX10aNHY/78+eju7sbevXuxb98+lJSU4Pbbb8fKlSsRDKYmxLzgggtwySWXoKWlBXv27MHBgwdx4YUXYuPGjbjyyitHfO8111yDoqIi/P73v8eePXvQ39+P6667Dps3b8Y555yT93H19Q3k/Rm5CIdDjn6/60gSSlcvh3jiOABAiPSj+LVdGKy7DHJl1YjNRwyDiUQQbNqPgQXXA0ONA74qY0FAdOYsFL+2C0KkX3lJo4xUA7VAENELP4XuRx5DbNZsDNZdpuuzsvFVGdtErqzKWv7CmTMY9atnIZ46mWjskocqmL1r1yM2a7aTh+A7fjuP9QQ1qedhBPLoEohdXRC6uoBwGIhGte8vKp/ds2Ez5CrtZ7KeMs50bUg1Y1C64X7jjUyJe+duyKIIsacHiEUh9PQAgQCK33g9cYyqgVogCGnCRMgfOzdxjGJLM0pXL0d05ixd90uxtQWlq5YjetHFkKv0319z4cS5HP9OIq/yTc+aX7FnzT30tprq3c6PZayr5VktUFPpjcmplTqNH8vYLlrl37d0GUp+sDnxG4qCAAQCiE7I3uNBufHVeZxLL3z8PIxElCAlEEBsylRAEPLv2RpipIyzzbMz8r0jPjM9EBvqYetdvhLhrVs030+UgckjQMzGnjUi43zTs+ZX7FlzDz09DkYqC34s46wtz99rQPD9PwDRofUJMwyb0/qsYNN7KT2UmfixjO2i+Vu+9AKCzX9JBNtCMAhMmYJYUfHwNjn0gpI2X53HgoDoRRejePdQj1mWgCLlPIxGIY0ZC6n6XAgxJVlH3j1bQ4yUsdq1kfJ+Dg0Wic9843XIgUBqD1ssitFP/xwYHEDg6FHNQM2KESBmY88akXEM1lyOwZq7mDkMxq9lrFlGe3YPD2fq6QbEQNb5TemfJZdXKEN9dA4x9msZ22XEbxnv2UjqFRUungls2oTY3v/Oe9gqqfPbeSxXVWGwbg6CTfvRs2Fz1qAmfh4Gm95Dz+YtGLj2yxr3l+HAyWjAZLSM5coqSDVjULxn94j3+lbendNQYO2ArXv4v7KkPafN6HD0HIaL5ovBGpFxHAbpchwG6U5mDIPxexlnKiO5OAS5vBw9m36gqzIltrYgvKEBvWvXGxqi4/cytkvRrlcQvu/e1EANQOz8j6PoN78Gamtxal9T3sNWSZ1vz+M8kmBkvL8YPe8kCdVjKgDoLGNJgth2yLzvT6M6JDIuQ/KREX9vZiIUk3AYJJFxvk7dT2QVtTWnkrGSqpSR5mLXq+5B18+f0V0+0lCWMyvnUpA6sbUFJT/YrFpplEeNTvwz08LZXHqBVBnNPpi0fcb7y9Jl+ueKDS3HgmZ9ae/ja0OmLwCfLN/zPnFsoRCkmprU92pqIIdCGY8x07VYtOsVNqoQeQyDNaIcmVVZ8CuxtQUl27epvleyfRvEtkMGP5C3K7uJrS0oW7EMwT//cUSgFps4CcJABKivT1R0tSqJ4Q0NBbU4PFkv6/1FR6CUvDZk8nmc6TvV1obUXBsux4AtcWyRCMQTJ1LfO3ECQiSS9Rg1r8UHc5/XR0TOYO2HKEdmVBb8KtswUfa4uF/iN+zqRGzceCAQUIK08z+O6IXTgdDQPJCODqC+XnPhbLm8Ar1r1zPYJtOYcn9JWwA+/TxW/c7kTLZpC8APXjXXlJ7ljEMgASUDa/thiCeOZ/1sjgAh8gc+PYlywGBEm9Z8CDNbnslaI37DUAjRC2dgcM7l6PqnJ9H9WGNqBbCjI+W3jFcSY1OmWp4KnAqLafcXUUTvuoaM53HKd6otOfKJT6J7y7ZEsJPvUGDN9P3jxgOhUcp/A0HDARtHgBB5G4M1IoMYjGjLNHHdrJZnspbmb/hYY2KeoZ5KKecZktnMvr/oOY9VhwJnWHIk16HAGddZmzgZnTt2Qpo4GbGJkwwFbBwBQuR9TN3vckzd7y6ZKguxWbOzrsOWzG9lrCfDmJ616szktzK2nCShdNVyiMePJV5K+Q2T1l6K/5Ylb74G9PdDkuSR6+BZtFZToeF5bN39Res8TlmOpavT0iVHsi2I3b3lEcRmXqy9DlsggOI3XteVnj+ZE0tsMHU/kXHsWSPSSU9loWAz4kkSwhsadE1cZxIKFxNFpYe4XEljnm1OizR1GtDYCFQpFT3OT4Pxc5jnfHYW31/Sz+PE3yQn40gaCpwpUEvfj6xDgePHdqYDgaMfai94nXxsNWNSe9iOfgjhTEfKMXIECJF/FPATlcgABiOZ5VDJZxIKd5Km1aZWMrPNaamtBRobOT8Nw2ng9VZ8xdYWZfsWfWnjC5Yd95eh8zhjMo6kocB66BoKHD+2ikolkU9oVMZ11EYEbENz2eKBGESRw9GJfIbDIF2OwyBdQhAQvehiFO/eBSESyVpZ0DMMxm9lLFdVYbBuDoJN+9GzYXPWCk28jIJN7ynbW1DJ91sZ20WuqsLAgushV6kP20oWDoeAqip0zP2i5jCvQhBPAy+eOK5raFm8Qi0eP4bi3bswWDcHcpX69jyPrb+/xM/j7tJKFO/ZPeL9vpV3IzZrtvGhvTq2Txzb+39Az/rvIXC4LeMxJo7tQNr202pdORw9GYdBEhknyLIsO70TpO3kyW5Hvre6uszR73crsaUZ4QfvR++6Bl2tq2JrC8IbGtC75ruQzjs/5b2MZSxJ3u1lMrrvFh4rz2PrsYwBSBLK7liirNc1JFODjlqFOjZlKrof36F6LbCMk1h0f6muLgOamzGw5HbVOV62pLmP76veY0zf3uLz0AxOnMvx7yTyKo/WBomcIU2rVYa1GBgG03vvfQhv+l7hDI0y+pD3alBKFKeSBl5raJnmXKJ1DbwW9LDq/tLcDNTXO7scS3xf9e5z+vYcjk7kS7wiiYwy8CATW5pRtmo5AodadT3o4xW5xPZeDdiICozuNPBZhqiR/cTWFqC+XlkYe4hXk3EYnXPKNRGJ3I/DIF2OwyA9LMuQlPQydmJIit/xPLYeyziVVkDWt3QZSrZvyylQYxlbJ/57Ffd2AQAGo1LK7+LZANtFw9GTcRgkkXGsARJZhUOjiAqOZjbY5DTw8EiF3+d8vRwLh6MT+QavTrJPAa4/lOlBj2ZliKNnW26JSJXadZ+M17cLqCzHgqoqLsdCRK7DYI1sUcjrD2k96FFfD7z4IgM1Ih+Spk5D39Jlqu/1LV3G69tpack4UFUFNGovds1kHETkFN5lyHLx9YcKOcmGakt7RwewZg0DNSIfEltbULJ9m+p7Jdu3uXsIXYFITsaBxkZlYexM2zMZBxE5gMEaWUuSlLkaXZ0Aso/1Tx8SKHR1Ivzg/b4YasKhUUSFQW1oczJPzHkqEPHlWLIFaontp05Tlm9hoEZENmGwRtZiko0UHBpF5G+a9zEPpoEvGEzGQUQuxjsOWc629Yc8kMCEQ6OI/CvTfWzwqrnezCpIRESOYrBGtsgUsBXteiXvQM0LCUw4NIrIv3ydBp6IiBzDYI1sY9X6Q15IYKIaqFVVAZs2seJG5HUqaeC17mNMA09EREYwWCNbmZ5kwwMJTLRa3NHYCHz+82xpJ/K6tDTw2e5jTANPRER68clAtjM1yYbLE5hkGhoVzz7GoVFE3pecBl5PgxPTwBMRkR4M1sh2ZifZsC2BiVEcGkVUUOJp4PXeU5gGnoiIsmGwRrayKsmG1QlMcsKhUUSFh2ngiYjIRHxKkG1GBGqybGz9oSw9TFYlMMlHzkOjJk8xNjSKvW9EREREvsNgjWwxIlCLRCB+eAS9y1fqWn9Ib6p90xOYmMDo0CjIsvJfQdC1uRPLEBARERGR9RiskeXUArXAsaOQz61GeOsWiK0tGYcxBt/YYyjVvqkJTMyic6hTYhmCtkOuXYaAiIiIiOzBYI2slZ5kQ5YhfnQS0thxkEOhlB401YDtxHGU/99bIZzpUP6tI9W+2QlMbOOBZQiIiIiIyD4M1sha6Uk2KqvQ9cRPIdWMSWyiGbAl9cDFhwRmS7VvVQITW7h8GQIiIiIishdrdWS59CQb0SuuzDhHTZo6Db3LV6b0wAHZ55tpBjB6E5i4gGuXISAiIoXR0Qsc7UBEeWCwRrZIT7KRLdV+eOsWSOMn5B2odW95RFcCEzdx5TIERESkzCu+Y4nuZwcTQBFRvhiskX3ShudlTbWfNPQx10BNT3DopYDNyWUIiIgKWSIBVDyhExNAEZENGKyRo/JOtZ+ewCTD32gGQBsaXDlMxY3LEBARFSQmgCIihzBYI8fllWo/PYFJlgAmPQCSyyvQu3a9a5NyuHIZAiIiJzkxZ4wJoIjIIbxrkOPyTbWfnsAkWwATD9gS20+rzXnfrebZZQiIiCzg5JwxJoAiIicwWCNHmZVqPz2BSTbS1GnK9i4P1Dy7DAERkcncMGeMCaCIyG4M1sgxpqfaNzq8xMj2Ng+78cMyBEREpnHRnDEmgCIiOzFYI0d4KdW+3cNuvFQ2RES2cNmcMSaAIiK7MFgj23kp1b7dw268VDZERHZy25wxJoAiIjswWCN7eSnVvt3DbrxUNkREDnDTnDEmgCIiOzBYI3t5KdW+3cNuvFQ2REQOccOcMSaAIiK7sFZHtvNSqn27h914qWzIBk6sJ0XkAU7OGWMCKCKyE4M1coSXUu3bPezGS2VD1nFyPSki01nQ8ODEnDEmgCIiuzFYI+dYmWrfZLYPu/FQ2ZD53LCeFJFZrGp4sHvOGBNAEZETWMMj0ompmskWLlpPiihfVjU82D5njAmgiMghDNaIDPBlqmbOi3IXl60nRZQzixoeHJkzxgRQROQQ3jWIDPBbqmbOi3Int60nRZQTCxoenJwzppkASqMBSzMBFBu8iMgABmtEOvktVTPnRbmbm9aTIsqVmQ0Pbpgzlp4AKluDV3oCKDZ4EZFRDNaIdPBdqmbOi/IEN6wnRZQvUxoe3DRnbKinT3eDV3x7NngRUQ4YrBFl4ctUzZwX5RlMbEN+kHfDg9vmjLHBi4hsUjA1ra6uLnz/+9/H3LlzcdFFF+Hzn/88fvCDH6Cjo2PEth0dHdiwYQPmzZuHmTNn4otf/CKeeOIJRKNR1c9+5513cNttt2HOnDmYPXs2brnlFuzdu9fqQyIbuGHYjVU4L8o7fJnYhgpOvg0PmnPGsnzfiDljZrC6wYuJn4hoSEEEa2fOnMENN9yAn/zkJyguLsYNN9yAiy66CD/72c9www034MMPP0xs29XVhZtuugk7d+7E9OnTcfPNN2P06NHYsmULvvOd74z47N27d+Omm27CBx98gOuuuw7XX3893n//fdxyyy146aWX7DxMMpubht1YhPOivMFviW2ocOXb8JA+Z0zP9yXPGTOTVQ1eTPxERMkEWZZlp3fCauvWrcOzzz6La665Bg8//DCKi4sBKD1iN910E6644go8/vjjAIBNmzbhpz/9KdavX49vfOMbAIBYLIa77roLL7zwAh599FFcc801AICBgQHMnTsXg4OD+M1vfoNx48YBANra2vC1r30NRUVFePHFFzF69Oic9/3kye58Dj1n1dVljn6/W8TnJAhdnboCleQHs1xekbE1101lnC15CuDNQM1NZZwrt/82fihjt/NTGWc6n716HmsFZH1Ll6Fk+zbjgZpFzxw3cOJcjn8nkVf5vmctFovh+eefR1FREe6///5EoAYAs2fPxpe//GXs3r0bf/7zn9Hf349nnnkG48aNw6JFixLbBQIBrF69GgDw9NNPJ15//vnncfLkSSxatCgRqAHA5MmTsXjxYpw8eZK9ax7nqmE3FuK8KHfyXWIbKmh+y6gbZ1oiIM6DIyIVvg/WTp06hd7eXkyZMgXnnHPOiPc/9alPAQD27duHpqYm9PX1oa6uDmLaOPJJkyZh4sSJ2LdvH2KxGADg7bffBgBcdtllIz738ssvBwD87ne/M/V4yH5uGnZjpYzDk/7+28YCNVYW8ubLxDZUsPze8GBKgxcTPxGRCt9f0fGetIGBAdX3u7uVrvj29na0trYCUHrG1EyaNAkDAwNob28HALS0KDfPKVOmqG4LAM3NHEPuC0Yffm55WBoImpR5UY+MfCMSQdnSegTf2KP7czh/Ij9+TmxDhadQGh7MSARka+InJjEh8oSg0ztgtcrKSkyZMgVtbW34wx/+gBkzZiTekyQJL7/8MgAlaDtz5kzib9SUlSnjnru6ugAgsX1FRcWIbUtLSxOfmw+nx1o7/f2FwLIyPngQWLMG2LwZqM3Sy9fcDCz/e+D994EJE4BQSHk9EgGOHAZiMVR98ybgV78Crroq8+fcuwLo6MCoe1cAjY3AeeeZdki58tR5LEnAnRuA3i4gOBT0V1UBjY34WPrvWD0T2PFjoL4eiGe27e3Cx36wAXj6aVsbDTxVxh7lyTKO3xMync9a53H8HpLt/mWivMq4uRl4fPvwcSapfHw7cOlF+o4lU3msXg089JC++0MmRp4P8WO75x5g0yZT7umePJeJHOKS5n9r3XHHHZBlGd/+9rfxyiuvoKenB4cOHcLdd9+d6PmSZTnR+5Y8ry1Z/PVIJAIAGBwc1Nw+fVsiWx08qDzom5uH/6uluRm4+WagqUkJzg4dAkaNAh58EDhxAhga9ov+fuCrXwV27dL+nOTKxZkzSmWArbHGiKJSIYo3Gg1VxDQrVLW1yvtVVcq/KyuVv3dL765fsBfCOElSKvjJS+Ronc/p5zGg/N0993ijLNPvf+k6OrLfi5NplceaNfrKMxMjzwcgdbv6euXvicg2vu9ZA4CFCxfi2LFj+OEPf4hvfetbidenTZuGhoYGrF69GqNHj8aoUaMADAdh6eLBXDgcBoCU7YuKilS3LSkpyWvfmQ3SvywrY0lC2XdWIfDRaeXfJ09BXnK76hAZsbVFGeL4/gEgNrSOoAwMjgqja9ZlCDbuQMWSG4FIv/Le2bPA334FnTt2InrFlamfozYsZ9U6SKd6zT0+Azx7HpfXQNz4MMIP3o/edQ2QyqqBTMdQVq1sv6EBvWvXQyqvyby9iTxbxgaILc3Dv4WOYWZia8vwb2HC3FUvl7G4cm1qdsOND2ufz0PncUp2w5VrbbmH2JINMsO9WFVaeaTLWp5qDDwfVI/to9OIfWcVuh/fkVODELNBEhlXME2vS5cuxW9/+1vcd999WLFiBX70ox/h3//93xNDG6urqxPDGePDHNPFhzTGhzjGt1cb6tjT0wNgeOgkkW10TlJXDdQCQUQvnI6eTT8ARBHRK65E546dQGjU8OdH+lGx5MbEHDYunG2NQkls43bxVOqBQ6265lHFr4fE9gU+d9PvGXWtno9nxjy41B1mEhMirymoq23SpElYvHgx7rjjDlx99dUoKirC/v37AQAXXHABaoeGEbS1tan+fVtbG0pKSjB+/HgAyLh9/LXzXDBfhwpP1knqkoTSNatUA7XuxxpTKgBaAVv5/70VRa/OGY76AAAgAElEQVS+7J5AzY/D1Lya2MYvmErdFH5teLAjEZCS+Gmb6nsl27fllITF1iQmRJS3gniyr169GnV1dSN6zCRJwn/913+hpKQEdXV1mDFjBsLhMPbu3Qsp7eF6+PBhHDlyBLNmzUIgEAAA1NXVAVBPz//WW28BAC699FIrDokoq0wP5KLXdkHo6gIgK29oBGpxIwK2QADyudUIb3zAFQ9zsaVZyUCps+LCjJWkC3shzOO3hgdJQnhDg677n+Y6bBsaMgbyVq5Ll/H5sOsVBmpELuLyu6E5zj//fHR2dmLnzp0pr//whz9Ea2srbrrpJpSWliIUCmHBggVob2/Hk08+mdguFovhoYceAgAsXrw48fq8efNQWVmJnTt34vDhw4nX29ra8NRTT6G6uhpf+MIXLD46Im0ZF2sdiCA2cTJQHMoYqMXFAzY5XApp4mTI8YyRQxwN1DhMjSzCXghSJYrKGnHlynSIbL93+nkkl1egd+16zaDUjnXpTFvMm4gsJciyLDu9E1Y7e/YsvvKVr6C5uRlz585FbW0t9u/fj3379qGurg6PP/44Ro8eDQA4ffo0Fi5ciCNHjuDqq6/G+eefjzfffBMHDhzA/PnzsXXrVgiCkPjs559/HitWrEBZWRmuvfZaAMBzzz2Hnp4ePProo5g3b15e+84EI/5lZxlnaqGVyyvQ/fA23Q/ioldfRnjjAyNe7127HoNXzc17Xw2RJJTdsQSBQ62Jl5IrFullrFYOsSlTc54sT4Vzr9CdRALmV24LpYydlGsZW5F8Jlvwb3bjQMbngw/OZSYYIa8LNDQ0NDi9E1YrKirCl770JfT29uKdd97B3r17UVxcjNtuuw3r1q1LBGoAMHr0aMyfPx/d3d3Yu3cv9u3bh5KSEtx+++1YuXIlgsHUBJoXXHABLrnkErS0tGDPnj04ePAgLrzwQmzcuBFXXnll+q4Y1tenvpi31cLhkKPfXwjsLGO5sgpSzRgU79k94r2+lfcgNmu2rs8RW1tQ+uD9EOLZIZMUNe3HYN1lkCurVP7SIoKA6MxZKH5tV2KfhEg/il/bhcG6y1AyYQwApYy1Kjg9GzZDrjrHvn3OhSQBSY1Epm+fh0K5V8iVVRisu2zkubZnd8r1YEUvRKGUsZNyLWO5qgoDC67XfQ+RK4e2P0d9ez2BmOa5OHTfM3oPzvx8uFv380EPJ87l+HcSeVVB9Kx5GXvW/Ms1PWs6K5fZ5k8Y+SyzaVVwinf8GKitxal9TZ4dpuZ02vhsCu1eYWcvRFyhlbETXFHGWUYKpDNrpAB71ojcjeN+iHzOjEnqdsyfyIfW3AvU1wMvvujpQE11Pp5GUgLN+XgFno3QTKanUieKs3genOpXWpjEhIjMwWCNyMfMCLKsXkfILGoBGzo6gDVrPBmoaaWND77+mmrmS6208YlMmUykYgorUqkTxdm5Lp3bG+GISMFgjdzNj2tn2SSvIGuoHHWvI/SDra54uKsGbEk8E6gB6mnjTxxHxW03IfjnP+nKRnh2ye0oW7WcmS9NklMvBO9hZJAd69J5pRGOiBiskYtx7azc5bVY6531KF/8dYjNB3WtIyS2tihzqu5aYXgdISv4aZhaym8kywgc/RCI9ENsPwzxxHGlp+2NPeqt48tXIrx1CxdoNkkuvRCm38MY+BUOC9els2MxbyIyD4M1ciWunZWHfBZrjUQQ/OAPKPrvvShbvRxnb/1mxvkTyeUe3rolJWDLZf6EGfw2TC3xG1VWITZuPBAIArGoErC1t6FiyY0QThxPbK8WqCVe5wLNOcmpF+LOepQtrTfvHnbwIBuvKH82LOZNROYqiNT9XlaQqfslCaWrl0McqoBmS0k8Yq5OJIJg034MLLjetvTlubCsjAUB0YsuRvHuXRAikaxD/xJpoHe/iuDB/wVkCdKEiUA0iqL33kXv8pUItLagZ8Nm1UAtudwDrS3o+d4mBJv2K9vbkI0wWfo+BUTl95ckeWgfc09v7aTEb/TG65ADAYg9PUAsCqGnWwncenogh8OQP3auZqBm1fBPv6eVzymVuiwj2PwXiCdOAOEwEI3mdQ8LH2sH6ushHz2q6/yNf554/BiKd+/CYN0cyFXeOd+d4PfzOEGWleVO9D4fyiswOOfyxLktl5Ury51oLD0wQtoyIkzdT2Qcm1jJfdTm6mgMv9AcmlTgPQg5TVJ/eBsGP12H6KemQw4pDzeh8wzCjzyM3nvvyxioAcPlnphv4XCgBgCoqgI2bfLFUJ5EK3fNGMQmTlJ62OJiUQSOHUX/126wNVDzvVx7IQRB6QUFIB79EJDl3O9hkgSsWQOcGQrkspy/Wolm2BNC8WG5EARdz4d47yxkWdnu3HMhh4p1N4Kyd5fIHOxZc7mC6FlTWcA346Kff6W0Eutp8XYzq8s4l8VaI19ZiMErPqu68G+8NV9Xudvco6m1T4EfPwF8+tM4M+MS0xaQdVJi8do3X4ccDis9bLJSCZdqahA88AfLF2hO5+seiVx7qV/bBSEahTRmLKTqcyHElN8o/bzTey2FP/vXwEsvQeo7q/o5cZ5e+N1hvj6PMTy1QDxxHMWv7cLAF+YjcuMtmudFeu9s9FPTUfzGHogdHXn17rJnjcg4Bmsu5/dgTWxpRunq5YjOnDXixq8WsIldnRj94x9B+ti5CD/ysGcDNcCmMjYaNAlCxkBZqhmD0g33u6rcM1V4S2Z8EgDQW1yiHfx7KGATW1uU8o/0A8FgSsAmnD2rDLkLKj1udv0ufq/kylVVGKybMzy0N0t5xq+fYNN76Nm8BQPXfjnvayk8cSzwmc8g9l8vaJ6/Xm+8cpqvz2OtqQVzLtc3LLe/H6N+9QwQCACCkNfUhHDpKAAM1oiMEGRZlp3eCdJ28mS3I99bXV1m+ffHW/qErs6MlYpEC92J4xDbDwOxKBAIQJo4OTFcz4uVEjvKOB/Z0pQDLih3SULZHUsQONSquk/pZax2TLEpU9H9+A7XD5vV+j2E7i5lqB0ABIKQJk6CHAqhd+16DF411/L9cvt5bBpJMnaOJG2f77UUL+NT+5pUA7K+pctQsn0bA7U8+P081hvMaw7L1TkXNtv3OFHO8e8k8ip3107IvzQW/FWbhyFNnYbe5SshHjuqBGoAEIsl5oKwUmINT6xZJopK6vQMGSuTpR+TbRkr80y5rrmO2u31EE+fHt5wKEukEIl4MvOlq+WRSt2sa0kzO9+D7urtJvfRk4o/U6AVveLKvP6e5yJR7hiskTMMJhEJb90CKTn7VCAIadx4QBA8t3aWl3hhzbKckqkkb29xIpR819rK1NI96tn/B2nsuBHJRpLXYWPA5g5mXUueaEQhV8oUsBXteiWvtdf0/D0R5YZz1lzOz3PWMiYRSZ+HceI4AkePKskUkoZ6AUBR035PzTuK88IciZQ5UmncVO5ayVS0yliuHNpeb/rpHKVP6jc6KT82YQJKH1ifeUhSMAiEwxD6+yHV1Chz12JRCD09QCCA4jdet/R38sJ57Ab5XEvpZZxINLNn94ht+1bejdis2SbueWEolPNY87m7Z7eu5ET5/j0TjBAZx541cpSulroTxxFIzFVLDdSSt2cPgrmyzbNxXbnnMUzNEgaG+gIqk/I7z6B8aT2EMx2JbbTmjkg1Y9C5YyekiZOH0/rHohCPfgjhTIe7fqcCZPa15LeF38le+fbOsneXyF4M1shxGedhqARqUs0YZZ6SD9bO0i3POU9GaQ69K7Ryz0e+6wVWVqFre+Pw/Losk/wTc0ri67CFRiWGCvN3co7Z15LnGlHIlfIdluuFIfJEfsFgjVxBtaUuElEN1Lq3PILBq+ZmnezsF/nOeTL8fRkmiRdSuZsh70n9n/ns8Py6h/4Bo3f8WNecktjHP4HOn/wzpJoxKd8b3tDAxZFtZPa1xEYUMku+vbPs3SWyD+esuZyf56ylS5mHkRyoAZDGjoU0bkJKxVTPnDc301PG+c55ii9EqpeebF5eKnc3zEPJd926xHy8cz6ma4Hm+Hw8acrUlO+VyyuUxZFNnqfnhjJ2IzOvpXA4BDQ3I3jn36t+XmzWbM9ck25VSOdx1t5Zg+uoGfl7zlkjMo49a+QaiZY6WUbg6IfDafoBiKdPo3f5yhEVU80hlBsasvcg2Dy00LB85zx1dSL84P3691uSEN7QoCubV17lXoDyTrk+NL9Od+bL+PY2Z76kIWZfS83NQH19zpn62MtBcfn2zrJ3l8h+DNbIFVIeAIKA2LjxQCCgvBkIIjZ2HMJbt2iuw2Z07Sy7hxbmJN85TxWV6F3XoD+RhlfWLPMo09bamlaL7sd3GEv1/vgOBmp2MvNakiTgnnuAjtREM2xEIaPyHZbLIfJEzuAwSJcrhGGQqg+Aj52Lvm8vR9FbbyjrSIVCGYdWxIcTBZveQ8+GzRkrpnYPLdSip4wNLW9gwvo2clUVBuvmINi0XynHLH9vpNyd4LahTaalXBcEY19sdHsD3FbGeZMkY+Wlsb1p15IgIHzl5cBLL0HqO5v12k6/Z1gy/NWkMnIT353HafIdlhubMBGlD9yX97BeDoMkMo5N4OSoTA+QyKLFOPMfL0BOS5Kg1VKnqwfB7qGFJrB7IVL23Fgn46T8Rx8x1gLNnhLTmd3jbtq1dN55QGOjKxZ+d+WoBLcPaXdavsNyz3Sg/M47Riwjovn3D/2Dsd7dQvs9iAxisEaO0dPSJ9WeZ2xoRbYheHYPLTRJ3nOejHLbmmU+kHFSfiSCYNN7KLuzXlclOOcKMCu1muI97oFDrYZS6Ce21/otzLqWzjvP8UYUy8oo331yW/DoNvkOy62oRNejP0r5t9bfiy3NCG98AL3LV+oaIl+QvweRQaxhkTMcTGaRbzp1p9aP4UKk3pVxUn5xCIH2NmAgguAHB7IGbLlWgFmpzcCuHvd8g2UnG1FcOCrBjcGjW+lOThTfPq13Nnrl57L+ffLvEd66Bb3LV2bs3S3k34PICAZr5AyHk1nYPbTQLFyI1HsyTsr/7FWQy8sBDM3niUUzBmy5VoBZqc3Chh53zwfLbhuV4MLg0e3yHZab8e9Vfo/w1i3oXbs+Y6BWyL8HkV5MMOJyfk4w4nQyC83J0Ht2J/4NWBeo5VLGYmuLsi5X0v7FFTXt55pKaZxOGpC1h1YQMPjpv0LRvrchnjoFyBIgSxBPnULR3rcxeMVnEr+n1mf1bNgMuSpD8ghJQunq5RBPHAdgfA0lIRJBsGk/BhZcr5okwukyNouVyXzyTWoU+OyVwDnnOF7Gdic8ykgQEJ05S9facnquHb+cx1nlm5xI6+81f4/dutcMzHovyxETjJDXMVhzOVcFaxZkAEss+KvzBh1f8NeszGZqlY+U9y3sUTNaOch3IdNC5GgFTJJQumo5xOPHEi+pnU9yZRUG//ozqgFb8I8fIPKVhRCHerhyqgCbXKlN56dKbr4LmKsyIVgOvPcu8NWvou/soIlHmxtLysiCfTEaPPrpPHaKrmyQx48A9fWQTmdPVmIWBmvkdQzWXM4twZrY0ozS1csRnTlLVyAgtragdNVyRC+6OHuae4fTkJuWTt0gI5UDrQpH38q7UdS0P2slvFBZWgHL1hghCIhedDGKd++CEIlArqhA95ZtqhUS1YBNFCBXlEOaMCnvCrCVPSJ+q+Sa3uNuQrAc2P6PruhZi3N6VIKufTEYPPrtPHZKtt9j1P33AR0dkCRZ2d6Gc4TBGnkdgzWXc0Ow5pZ1yazi1NBCvZWDTJXo2KzZWSvhhcyqCpjexov4UN+it94EAgEMzPu85rWQErCdOQNpwkQAgmkVYKt6RDTL2MNrcZnd455vsFwy45MA3BVIODkqQc++GA0eGayZJ9PvERiIAAAkSbbtHGGwRl7HBCOUmc8ncWcdWpjleK2ma3kDHdktyTxGk3VAECAMDED86GTWZB3S1Gno3t6I6MWzIIdGVjDyXkPPpiUgPJ9MA+Yn8/FqUqNM3JTwiNly3YW/B5F5GKxRZm7LAGaijOnU3RD4OLi8AWnItfEivr2OxgulAnyX6ntmVIAtq0QNHZPuYDa+vUszT2ZcwHz7tpzuB7avl2gxK8ooH24KHom/B5FZ3FeDJtfx6rpkmWRMp37VXHf0VDm8vAGpsCPFuw0VYNMrUQcPKj1jzQd1BbPxnrTg66+5sifeyh53v/Q4uHFUgtuCx0LH34PIHJyz5nJumLMGuCsDWL70BJZ65pjkS88cCaeXN/A6K+ahWJri3aaMn2bO0wwfawfq6yEfPYriPbvR962lKHr3naxlI7YdwuifP6nMUwsGAVibvlsvO5L5GE1q5Lb5VG5MeJTvteO2MvY6rd8jICrzUqWzZ207NzhnjbyOwZrLuSVYA9yVASxnOtOpA9rHG2x6T3PNKSP0Vg6cXt7Ay6yqgFnReGFXBdjUgFCSEF6xDDh6FJIkQ4j0o+jdd9C7fKVqwBabMBGlD9wH4cRxBNoPA4MDEM6ehVxRCbmyyvH7hl3JfIwGy24KJNyY8MiMa8dNZex1mX6PUe//HujvT9wv7AjYGKyR13F8FBni+SE8Xh1aaPT7OPTRcmbOP7JrWK7p8zRFEdi8GUjKcCl0nkF46xb0Ll+Z8pniieOoWHIjxPY2JVCLRYFAENK48a4P1MxM5uPG4YN6uTHhkSeGtBeQbL8HGhtH3C/4exBlxhodGeb1ScPStFqlFXjKVF0VxHjlI7F9gQ8tpGFmNF44GSSYUqmtrQUaG0cGrUkBmxCJQGw/DET6IR79cDhQmzgJUs0YxwM1u5L5uD6pUSYuTHjkxuCxkOka/q1xv+DvQaSNwRoZ5odJw9K0WnQ/vkN3BVGaOk3ZnoEapcmr8cLhIMG0Sm1trfq+bd2C/q/dAPHYUSVAi3NToAbY0uPu+R4gt41KcGHwWNAM/B6a94sNDfw9iFRwzprLuWnOGmBfAgRbGJ1zZvKCvZwjYT07yjivZB2CgOhFF6N49y4IkUjWCnD6XDm5vEJJyJFpfqLF8zTjZdxbXKL6t0Xv/A8QECH0dCt/MBSoyaGQajINp1iZzCffpEaBz10JVFU5fq9wVcIjk68d3o/zpPP30Lpf6LqX5Yhz1sjrGKy5nJuCNTdmAPMyyyoHkmQssDS6vYdYXQEzo/HC8gqwxQFhchmrBRyIRBA4ehSQpZRADTCeedJqliTzMSFYDrz7DvDVr6Lv7KDxgzKZmxIemXntMFjLn57fQ+1+YXX2YgZr5HWCLMuy0ztB2k6e7Hbke6ury1K+P1vLsNfWWXOD9DI2g9jSjPCD96N3XYOuchdbWxDe0IDetet9OcTTijKO02y8WLoMJdu3Gb8WJMnYEDGD21t1bqiVcdGuV5T10iKR4WQigJJMpKw85e8L4T4RXyhc6Oo0PI9RLq9A8Y4fA+ed59jzwPVMuHZSzmOLr8Wc/y7X77Fbhv1UvSdbfFzx7yTyKg9c9eQ0TuL2hniFMHCoVVe5x3/XxPYtzTbtqfdZMv/I4oyfds3TTMxpTQvUAEA8fRpnb68vuPtEvkmNcN55Nu2pR5l47YgtzcoC70YS99yxxPD9067vcQSzFxOZilcIZZbvJO4zHcYmDce3MzrJuNAnJUuSkjK+qxOASgU4rXzSgw2hq1PpCcm1/AuIpxsvLK5EJcomvo5aWlKR2NhxGPXs/xuR1t8VZWMxJjXygIMHbWnwUhrWlhn8nmVsWCMqUAzWKLN8MoBFIhA/PIKzt35TV6Uv3nIY3LPbvy2OVhFF9K5rUK0AB19/LaU8NdOHr2sARJHlmQkz0GlSDdSG1lFDaBRiEycBoZDmOmyFELCxx8HFJAlYs0a7wStN1gavDN9Teu8qBJv2Q4hElO9ZsSzz9yytR3D/e8r2XZ2+vYcQkTo+CSirXIbw9N61AuJHJyGfW43wIw/rb6H8859Q8c2bEPzznziUzyDV4ODEcVTcNlyewTf26Jp7yPLU4Lb05W7RPDQn60wHAunrqE2cjM4dOyHXjElsnilgY0WUHDG0wLueBoRsDV4Zv+ZQK4TOLiAWg9h+GEJ3N4JN76Hsznr171laj+D7B4CBCMT2NsiyBKGvD+Kh1rwPmYi8gdkgXc4t2SANZQCTJIS/tx5CLAYEg1kz4iUefGc6lBb5gQiEs2chjxqF4td2Z/+7eMtmJIJg037NFONuEx5dBAiC/t9YR9bGlGxy/WeHy7OnB4hFMfrpn0MWBCAYVLbPkCTGa+WpxooMb65KX+4C4eNHgPp6SKc7AEGAPLoEYn8/pPETEuuoxWZerJ7W/9130Lt8JYrefcfy9N1e5opMhT7PMhsOh4CqKpyZcYnq8gnx51BeybQkCaWrl0M8fQpyOAzxzBmIpz6CIMsQT59C0d63MXjFZ4a/Jx6oJYYTCxD7eoFgcGif5kCuckcmVb2cOJeZDZK8zmfNu2Qpvb0B8SF5SQGWrhZKQUBsaMiUNG48IAiWtGy6gdjSDCxaBDTrnONgYGhiojenskopz0AQiEUhHv0QiPQrAVxaCnevl6fdOP9oiCQB99wDdHQkXpJrxqDzJ/+M6Mc/oWse3+gdP0b3D7YO99z7rYx8wNfJMNJkmm9atOuV/LIeJw9XLy4GAgFAloGBAQjRQQQ/OICyO+uV70kP1AQRCAYh1YxVno16h10Skecxdb/LuSV1fy5yTfffu3wlwlu3+HaZgHjWxuK+bqCqCqc2PmwojbfeCm3GZA+hUejcsRPRK670fHlmYmXqflJUd50A6usx+NHp1PNGIx235vnslbTkDnDyPM532QGvBOB6lqtJl+t9MuXe3HYIQv9Z5Y3iYsjBIkg1YyCeOD4yUBs/IbFGoVfv0U6cy0zdT17HYZAu55ZhkLnQWuC1+LVdkGrGoHTD/aoBgtaQqWx/54mHVnwYzInjCIgC0N+P4K5XLRnqKVdWQaoZg+I3X1eG3PT0KAsTA5BqalD0/gHvl2cWrhg+5nPhiWOBK67A4Nv7UoeFapyfmsNCPTRkzm6OncdJ9ysg+yLvXh5KPWLov9oC70nyuU8mPvuN1yEHgxB6eyFEo0AsBkEGxI7TAGSlzHwUqAEcBkmUC/asuZyXe9bicm2htLJl00nx4yru7QIADEYl3cdv5HhH/H3yuldDyR/iD/9cPt8L2LNmvUQZH+/05wK/LuBoz5rO+5Dmdg/9A6RaA+vEOXReaJVxYoH3NL1r12Pwqrl5fWdKD9uhFgj9SUGhIEAOBoHiYkgTJ/siUAPYs0aUCz4pyXJqcwCSGUl9rufv3C5+XKjSntNneqAGAKGQkj49Poet/TCESCSnzycdCm2tQKal9x4d51zKfXiobVfv/ar3rhUIb3zAs3PdEgu8qyjZvi3vZSYSZVtWrvSgJfc+yrLS2yYNt6fzHk1UmPi0JFtIU6ehb+ky1ff6li7LmPo8l79zO2nqNKCxUTVgy3cSu2bFae16yDVjINXUKC+mBWxeLk+3KaSEDORNRs5Raeo09C5fCfHDI4n7Rbb7Ve9dKxDeusXyBaatkm1kh5nrAgr9ZwFZglxUlBqwBYsAWYLYfhhyKMRAjahAMVgjW+TaQml1y6ajamuBxsaR60w9mPscskw9coNXzVUqXKdPD/9BUsDm+fJ0iXhCBq9WUikDL/WWZvhu1XM00/atLQhv3QLp3GqIx46mBGyq96uH/gGjf/pP1i8wbZGMDV4mLuQeT88fiF/zogi5OAQUFStBW3QQgiwDsSiEs2fzOiYi8i4Ga2S5XFso7WzZHMGuSlltrWlDPfVk3wxv3QJp7DhlKGTcUMAmnjhuXXkWCklSKq8eraSSNi/1lmbcV7VzdGk9yhd/XXVfU87RUAixseMgfHQyMSQyWeJ+U3vecIr6IV5ZhiVbg5dWWn+j903VddQEUQnYAiLk4mLltYEBCLKMQEuz6sLZROR/DNbIUrm2UNrVsqm6zzZXykwZ6ilJCG9o0LXcgRwKQZo4aXg9u6R12IQzHQzY8pG8jtIQr1RSSZuXekuz7mvaOSpEIgi+fwBFb7+lBANJ+6p6jtaMQe/676lmd0y+X2Var8ysubmma27Ouj96jisbzUAtGIQ0dqxyTxaE1IAtaR023p+JCgtT97ucl1P3Z3oQx2bN1kzPH5swEaUP3Gf477TSSRva56GKjnjiuK7PjB+jePwYinfvwmDdHMhV+vYhXsb97/9JSZ+vkh66qGm/vuMSBEQvuhjFu3dB0LPg9cfORffmLSh6/wDkQABif78SuAWDppan05xIE51pyYp4mbqukpoH1y+PIEnG0sanb++C9PW6y1jnvibO0Rf+E4GDf1ECBlmCePoUgn/6IyJfWQhxKNhTWwez5J+e0HW/ynX5FieugfDoIuDv/g7Shx9m3R+t4wo2vZf9d5YklP39HSh67x31ddRKwkA4DKG/H1LNGAj9keG0/oKg/EZ//ACRryx0/XIIapi6n8g4Nt+SJfRURlVbKE8cR8WSGxOVDd1/Z0YPmxND2FRacpMZOS5pmjKkMjZlqq4FxKNXXKls//FPoPMn/wypZkxO30sjZTpH800gQ/qZ0kvupd5SA/uq7NzIl4TuLhS9tkszUAtv3WLofqV1LeQzN9cSoghs2gS5vELX/qQfl1xegd6167P+zmLbIQhdXUgUvso6alLNGHTu2Alp4mTEJk+BPGq0su3AACBJELo7IbYdyv+YicgT2LPmcp7sWZMklK5aDvH4scRLuloo+88q64ANRCCcPQu5ohJyZZX5LZtaBAHRmbN09dppVcp6NmyGXHWOrq8LHz8C1NdDOt2R8hl9K+9GUdP+nHoO5aoqDCy4XtkHHb+DXKlsL02Zan55uoCTvT6avQp7dqf0SjheSc2TW3vWzOwld7q31EgZG9rXvl7I4TDEnh5AFJXh0YDqOaoWqOm9X1m5wLRZwuEQcM45ODP9EgSb9qcu8K5Bc4F3LfF78ulTkMOlEHt7gEBAdcHr2MyLRzLRIdkAACAASURBVC6cHYsBoWLIZeUofm23J0c/sGeNyLiC6VmLRqN4/PHHMX/+fMyYMQN/9Vd/hTvuuAP79+8fsW1HRwc2bNiAefPmYebMmfjiF7+IJ554AtFoVPWz33nnHdx2222YM2cOZs+ejVtuuQV79+61+pDcSxSVuWVGWygrqxAbNx4IhSCNG68ZqI34O4Mtm5nYNc9CbG0B6uuBjtRAzZRJ7PHj1/s7DG1vRXkWOr+uFeg66b3Z2XrJ07bX00vupd5SQ/saCiF64XREPzU9ETAkyxSoGblfeWUZFmlaLbof36F7f6Sp05TtswVqQOo9ubgYcmiUaqA2YhRJzRilh62sDNKESYAgKL2TGxqYjIioABRMz9q3v/1t/PznP0d5eTmuu+46jB07Fq+++ip+/etfY+bMmZg8eTIAoKurCzfeeCN27dqFyy+/HJ/97Gdx9OhR/Ou//isOHjyI+fPnp3zu7t27cfvtt6O7uxsLFizAxz/+cbzxxht45pln8MlPfhK1tTpu4Bl4smcNSg/PYN0c4y2UB/6Anvu+h0D7YWtaNvXsu8XzLBLJB4YqkpIkq/Z4mTE3L+ffwcTydJIben3kyipINWNQvGf3iPf6Vt6N2KzZDuyVeZwuY7GlGaWrlyM6c9bwdZGhlzw2YSLC31uP6EUXQ67S7hFT6yV3qrc0lzI2tK/bHkPsUzNUz9H+m25R5qhluOfp7c3Le26uhVLK2OhIAgPbJ+7Jv9+P3u/eP9QrGdE8Z1Kejes3oOj3TRAi/ZDLK5Rz9Bx9Izncgj1rRMYJsqySf9dn3njjDdx2222YMWMGnnrqKYSGWrF+97vfYcmSJZg4cSJefPFFAMCmTZvw05/+FOvXr8c3vvENAEAsFsNdd92FF154AY8++iiuueYaAMDAwADmzp2LwcFB/OY3v8G4ceMAAG1tbfja176GoqIivPjiixg9enTO+37yZHc+h56z6uoyc75fkoz1zMS3z/XvTJRt6QAgh0qZJKHsjiUIHGpFUVDZ34FwueZnqO1DbMpUdD++w9rysaA8nWDaeZyHTOeRH3rWnCzj+FBHoatTtSzVkn2Ix44iNnYc5OoapcfokYcNN77Y/ZvmU8Z69hWA+jayDPHDI5DPrdbs/cn2XbEpU9G7dj3KVi03915qMtvP46F7rNjSjPCD96N3XUPmY49v39qC8IYG9K5d78nGNCfuF/HvJPIq79fGdIgPdbz++usTgRoAXHbZZaitrUVbWxtOnTqF/v5+PPPMMxg3bhwWLVqU2C4QCGD16tUAgKeffjrx+vPPP4+TJ09i0aJFiUANACZPnozFixfj5MmTeOmll6w+PHczWuFPGsJn6ffoYMkQtrShiaiyaainC8qzEDm6VqDf6UgIlHz9CJEIxPbDQKQfgfbDEI8cRvkdSyCcGTkUOds17ZUhfUD2fQU0AjUAEISUhbBzSbpx9tZvjgjU7FqGxdXiw8/1DrtMHq6ud9glEflCQdTIqoYmiR85ciTl9YGBAXR0dKCoqAhlZWVoampCX18f6urqIKZVVidNmoSJEydi3759iMViAIC3334bgBL0pbv88ssBKL135F1WVMriWRtRWws0NuqqGKZkeeRD2hOcXCuwIOjMfChNnYbe5SshHjs6nCo9FoV44gTkc6sTQ9iMLkBfsn2b6nsl27e56rfMuK8/2IyypfWZz9GkhbB7l680dL/K1HNp5gLTnsfGNCLKoCCGQXZ0dODaa69Fd3c3HnjgAXz+859HV1cXtmzZgueeew633XYb7r77bjzzzDP47ne/i29/+9tYunTpiM+59dZb8dZbb+GFF17AlClTsGjRIrz77rt49dVXMX78+JRtjx07hs997nOYPXs2fvGLX9h1qGS25uYRiUASqqqAxkYl6MpFgQ5NLAhq503y+ZLtfdJPb1kfOwYcOgTEYkAgAEyZAsRHWhgp+0z3BLXvd1KmfY1ElPIAhssi0zkqy8A55+g/rr/8BfjWt7Kf47wWiIgyKoiaX1VVFZ5++mlcdNFFuOeee3DppZfi6quvxnPPPYfly5cnhjieOaO0/lVWqg97KytTxj13dXWlbF9RUTFi29LSUgBAd7dzc2UoT9kqZR0dyvvNzervZ+PW1lSj2cWYjSyVnsrnUK8qkhdQz/d8KlSZyvLFF4d/i1AIGDt2ZKAGAKtX5x6oVVUBmza577fMtK+h0HDgGosp/z9qVOZzVBD0H5ckAffeqy8A0/r97rmH9xYz8b5O5FlBp3fADgMDA/jhD3+Id999F9OnT8enP/1pdHZ24sUXX0RjYyPGjBmDv/3bv8XAgJKdqLi4WPVz4q9HIhEAwODgoOb26dvmyvMJRjxKawhb39JlKNm+bfj1k6cgL7k9p4nxbixj3ZPd49u7fLK7E0kDypavRODkqcRLckUlujc+DKmsGkjej7JqiBsfTj3PTp5CbPlK4wlkHOSK81ijLLHq7uFtIhEETn4EacIkyIEiIDpcGZU3bEJ35RjDSUUSv+3Uaarfn+u9IZ3RMs64r5OnoHx0KYpkKL1lACAD0YEYuk/1QCoz5xwVV65NTf6idg1ofI9cXoHulWshnerVdbxmcMV5bBE33deZYITIOG/UBvL0/e9/H//yL/+CG2+8Eb/61a9w77334vvf/z7+4z/+AxUVFVizZg2ampowatQoAMNBWLp4MBcOhwEg4/bxbUtKSkw/HrJWpnXU/DzPIp5ZL3CoVdfxJJYgiG/fwh6hnNcY5Np2ecuYECgSQeDYUUhjx6muJZbtGtaztqKeNRrtkHVfRRE9Gx9C9MJPAYEgEAgiNnEShIGI6r7meo7G5+Ym5tpybq4jeF8n8j7f1wgkScKzzz6LsrIyrFq1CkLSeijjx4/HXXfdBVmW8ctf/jIxnDE+zDFdfEhjfIhjfHu1oY49PT0AhodOkjd4qVJmKh2Z9ZLpWUS4ULGS6hzVhECRCALthyGdc05K+nndiV4kCeENDbrS+2vdG2xbvFjnvkrTatG9vRGDcy5H9MLpiSGhWvua6zlq6QLTlB3v60S+4Ptg7dSpU4hEIpg8ebLqcMVPfOITAJRMkfEFrNva2lQ/q62tDSUlJYlkIpm2j7923nnn5X8QZA8vVcrMpjOzHpAhy+G6BvYIDWEl1RkjMh8OBWrx7I/J6ed195J7qbfUwL5K02rR9fNn0P1Yo659zfkcdevc3ELA+zqRL/j+CqyoqEBxcTHa29sTQxOTtbQoN6yamhrMmDED4XAYe/fuhZRW4T58+DCOHDmCWbNmIRAIAADq6uoAqKfnf+uttwAAl156qanHQxbyUqXMAnp6DPX0PNIQVlJtNeLcTArUACgB27GjKenn9faSe6m31NC+iqKxfeU56jm8rxN5n+/vvMXFxbjmmmvQ2dmJbdtS15o5ffp04rUvf/nLCIVCWLBgAdrb2/Hkk08mtovFYnjooYcAAIsXL068Pm/ePFRWVmLnzp04fPhw4vW2tjY89dRTqK6uxhe+8AUrD49M5qVKmRUyPdiLdr3CBzq50ojKpixD/OgkpJoaZV4WoMzNGjsO4a1bNBfOjlPrJfdSb6mX9pWsx/s6kbcVxDprH330ERYvXozW1lbMmDEDdXV16OzsxMsvv4wzZ84k1lkDlABu4cKFOHLkCK6++mqcf/75ePPNN3HgwAHMnz8fW7duTZn39vzzz2PFihUoKyvDtddeCwB47rnn0NPTg0cffRTz5s3La9+ZDdIhNqyB5uYyVmtpTeeFB7qby9gvnC5jzeFbd61QArOTJyAeO4rY2HGJuVlq527y58jlFa5qfHG6jAtBIZSxG+7rzAZJZFygoaGhwemdsFpJSQn+5m/+BrIs449//CNef/11tLS04JOf/CTuvvtu3HrrrYltR48ejfnz56O7uxt79+7Fvn37UFJSgttvvx0rV65EMJi62sEFF1yASy65BC0tLdizZw8OHjyICy+8EBs3bsSVV16Z97739Y0cummHcDjk6Pc7Likgt2R7uLuM5coqDNZdhuLXdkGI9I983wOBGuDuMvYLJ8s40/Ct2MxZGKybg+D7f0BPwwYU/b4pcS4LkX4Uv7YLg3WXQa5U1veKn/PBpvfQs2GzawI1gOexHQqhjN1wX3einOPfSeRVBdGz5mXsWfMvL5Rx0a5XlGxgaXrXfBeDc/+P/g/KoefRDF4oY69zrIwlCWV3LEHgUGviJdXK5tC5pxbYxaZMHblemEPnaiY8j61XSGWseV9fux6DV8219LvZs0ZknLueSERGGM266MUsjQ4akVkvLhJB2dJ6BN/Yo/tzyu5YwvV6aKR8rmG9CYGGAi/dCYFcFqgRmUnzvg6gZPs27y4/Q+RjfCqRJ4ktzUoAoPPBwoDBGM25DZEIAu1tEHp7ULHkxqwBGxdYJS1mXMOFnhCIyIhsc9Y8v14okU8xWCPPEVuaUwOALA8WBgzGaCZsWPNdiB+dBGIx5cVIf8aAjQuskhYzr2FmPiTKTvO+rndxeCJyDIM18hZJQvjB+yF0dQLI/mBhwGBMpoQNg3P/D7qe+CkQGjX8BxoBGxdYJU1WXMNc045InSRlvq+nLw4vywzYiFyGTyzyFlFE77oGXS2BDBiM0bMwavSKK9G5Y2fGgI0LrFJGvIa9gXOCPU9saUb54q+jbGl9xvtxYj5nKITAoVYIkQgDNiIX4dOOPCfTAp/xBwsDBoMkCeENDbrKSytgK/+/t6Lo1ZdZ7pQVr2F3S5lPqCMIS5lPyKDNFcSWZpStWIai/96L4PsHIEQiALJcQzKAWAxie1siYEtfHJ6I7MdgjTwpU2WvaNcrrOQZpTez3pARAVsgAPncaoQ3PsByJ114DbtTynzCO+tRvvjrGXtXUuYT3lmP8sVf89e8YC/2MMaHGnd3ITZuPAAZYvthyKGQ6jWUaBgZiCA2cRIAAeLRDyGXl6tnTCUiW/EKJM/SquyFH7yflbwcGM2sFw/Y5HAppImTIYdSFx5luVM2vIZdJnk+YSSC4Ad/QNHbb6Fsab1qwJbS+xmJIPjH91H03/tQtnKZLwI2z2YdTh5qHAohNnEyEAgoPWfpm6b3YIdCiF44HYOfrkP3lm1MxEPkAgzWyNPUKnvJWMkzxmhmvegVV6L7scdHBGoA0Ld0GcudsuI17CLxSn55BQJHP1Qyv8aiCL5/YETAlh6oBdoPAwCkceMhdHV5PpGT17MOp1xXoRBiU6ZCGIjoG2r8WCO6fv4MAzUil2CwRp4nTZ2GvqXLVN9jwJADA0NexNYWlDz2j6rvcYFV0ovXsHtIU6eh++FtiH78k0AgqLyYFrBpBmoTJ0EOhbyfBMYnWYdTAjZBUPZN71Bjr/52RD7Eq5E8T2xtQcn2barvMWCwDhdYJbPwGnYXaeo0dD/WiOiF00cEbOXfvBlld9ZnDNQ83xPqo4ylHGpM5H3O30mI8sCAwRlcYJXMwmvYnbQCtsBf/ozgBwcgdHf5M1Ab4qeMpRxqTORtDNbIsxgwDLE5W5mhBVZRAOVPOeM17G6qARsAxKIQj36obOPDQC3OTxlLOdSYyLsYrJEnMWBQ2J2tTE9Lsp4WaSJew94gTZ2GvlX3KCndkwM2AFJNjW8DtTi/DCPkUGMi72KwRp7DgEFhe7YyAwtna1ZwNjQ4PumenMdr2DsSlfxQCFJNTep7J05AiER83zPj9WGEHGpM5G0M1shbGDAonMhWZnDh7PTyl8sruMAq8Rr2kPSsj+KJE6kbxKIQ2w+jZMtm31f0vTqMkEONibyPtSbyFgYMCoeylRldODte/ontuW4P8Rr2hEzrqKXPX1Nbh81vvDiMkEONifwh0NDQ0OD0TpC2vr4BR743HA45+v2ZyFVVGKybg2DTfvRs2Jw1YJArqzBYdxmCTe8p27skYMi3jOPHVfzaLgiRfgCAEOlH8Wu7MFh3GeTKKkuylclVVRhYcD3kqnN07+fAgushn6NvezO5+TwGoPQODa1/ZMn2NsiljP1yDdvF7vM44zpqJWFI48ZBLq+A2NkJyBIgSxBPnULRvrcx+NefgVxZZct+milTGWcdRph233UDPfd+Pc8QszlxT45/J5FXsWmSPEmaVovux3foDjikqdOU7X1WyXMsW5nRXg32goxgd3IYt+E17E56Frzu3t6Irn96UnUdNr/1sHlyGCGHGhP5CmtQ5F0MGADYnK3M5mUC/Mr25DBuxWvYXZIr+VkWvNZcOPtPf0TZymXuCFry5NlhhBxqTOQrvBKJfMCObGWF3hNkGieSwxDpEa/kl5UjoGMdtREBWyAAadx4CJ2dnu+Z8XrGUs4vJvIPzllzOc5Z8y+zy1iurIJUMwbFe3aPeK9v5d2IzZqd82fHe4LEE8d1zWeIV3TE48dQvHsXBuvmQK6yfy6HK89jQUB05ixd80S0Kow9GzbrnjNoNVeWsc/YWcbKfMLLEPzgAOTyckAQMjb2yJVVGLziMwj+8QPIFeUABMjlFco56sA81VyllLEkoXTVcojHjyXe1yoDrXlfwab3MLDgekfnmLpxfjHnrBEZx541Ip+wLFsZe4JMp6dF3orkMER6SNNq0fXzZ9G9vVFXz4w0dRq6fv4Murc/7o+eGT8NI+RQYyLP41VJ5AOWLnrq0DIBfudYchgiPUTRWBIYUfRVEhgOIyQit2Dticjj7MhWxp4ga9iaHIYoFwXcM8OMpUTkBv65qxIVIDuzlbEnyBp2JIchohwVcLBKRO7AuwqRRzmRrYw9QdaQpk5D39Jlqu/1LV3GciQiIipQDNbIPbiGl34OLnrKniDzWZYchoiIiDyNwRq5AtfwMsjhbGUF1xNkYUOCpclhvIiNNkRERAkM1shx8TW8AodadVVK45XbxPYFGrA5ma2skHqCrGxIsCM5jJew0YaIiCgVgzVyFtfwyosT2coKqSfIyoYEO5PDeAEbbYiIiEZisEbO4hpe+bMxW1lB9QRZ2JDgRHIYV2OjDRERkaoCruGSW3ANL28ouJ4gqxoSHEwO41pstCEiIlLFJxu5AtfwcrdC7QmypCHB4eQwbmVrow2TmJDVeI4RkUn89bQnTyv4Nbzc+nAv8J4gKxoSnEwO42Z2NNowiQlZjecYEZmJwRq5SqGu4eXqhzt7gixpSDAtOYxbg/wcWdlowyQmZDWeY0RkNu/Wnsi3Cm0NLy883NkTZFFDQp7JYVwd5OfBkrJmEhOyGs8xIrIAgzVynUJaw8tLD3cnlglwGzc1JHghyM+H6WXNJCZkNZ5jRGQB3hHIVQppDS8A3nu427FMgIuH9bmmIcFDQX6urChrZp4lq/EcIyKzMVgj1yioNbyS8OE+zM3D+lzVkOC1IN8gK8uamWfJajzHiMhM7nxSU8EpuDW80vDh7u5hfW5sSPBrkG9HWRd85lmyHM8xIjILgzWyRvrwqgzDrZTK2bK0B1iF79fwSlfQD3cXD+tzc0OC34J8O8u6UDPPkn14jhGRGRiskenSh7JlHNomSShdswrB/e9BiEQAAHIoBPn/s3fe8VFV6f9/T0khPWhoEhICKiJiQ1BZXQXDYvtZ1gq6iitggRW+INIUVARELCzIiliw4LKoyFpwKSqIAmJHEBtJCCCQgIE00ubO74/JTKbc6XdqnvfrlZdy77n3njlz5tzzOc9znichEcxmx6JxmMPLmVb7co9St75YSAYeLyI/Em0dTQFjhPhE6ZLnXx+Lk3eZIAjaIWJN0BRnVzbjZ596dG3Tl+5GV1kJpib0e0stAs0M+kPljq5tzS8wn3N4xfALr7VOIKPOrS+GkoHHvMiPUFtHTcAYIS7RFxeRMfQGUp6YrXreuY/FSmoNQRDCi4g1QTucXdmOVJAxYhj68jLLv91NvBvqMXXuAjo9+j2l6OrrLOWbXdv0RbscLHPecnjF+guvNU8go8qtL8aSgce0yI9AW0dVwBgh7tAXF5E+aiQJX2zGuHMHNHuO2GPfx2IttYYgCOHDMH369OmRroTgntrahog8NzU1yf/n63Q09T6DxE/XWwSXToc5KQnDgf3Qpg0Yjejq60j8dD2mEzqT9shDLRMlkwl9TTXmDh3BaAQsE7bau+4l7ZFp6MsOkvjpehr7nos5KxtzVjYNV1yFuW1bhypYX3j6gwdI3LCexr79MGdna9ImWqPWxl4nkM3tZ22HeMSclU1j33Nb+hHNn3vjBtu/wTehFlA/tq9LdjaNffth3PY91TNmexU81robt31nKR/GHHP6kmLSZjzc0kZmM+h0ACRs+957n1EUW3l/CLaNrYSzrd1ZaGvHP0DCtu8d+10U/N60amPBPZq2saKQfu8IEr77FkxNYFbQV1ejdOhI7cSprn1s9Yckffg+upqa5mP1GLd9T8MVVwX0m4xmItGXrc8UhFhFLGuCprhYRpKSMHXoiP7AftueNH3ZQTKH3YKu7KClTH09hgP7UTp2wpxkGVTNmVlUzXmKNktedB90wmkVPRZzSdkTjREHI0U0ufXFQjJwl75TX49hd4ltNd+ngC1RYI0OR1tHc8AYIT6wufc7owOT89hWX49x5w6MP+5o2bcd5ak1BEEILzISCJrjUbBVVaLfuwfq6zDs3YOuqtIi1Dp0dBRqc59BKegWlUEnQoFMIF2JKre+cCQDDxBVoXZgP8pxx1ms2l4EW9S5X4WwrWMhYIwQ2zi69+eCwQgGI0rnXHT19aSPHwNg6WOJSRj27rFY30xN6PfuwZyUFN37SwVBCDvRP4sVYhK3gq2szPJiAsvLqaxMXaj5MXGKxVxS9sgEUp3WvHfPV1z6jtmM/lC55TeVnoHSoaNHwRbr1mi/iKGAMUKM4tzHkpJoOuVUmnqeanvHWX+DhpJiUPFwNKdnoHTJC1+dBUGIekSsCSFDVbBZVxrBttroTqi5vQ+xnUvKAZlAqiLBH7yjKvKzsqlcvASlXXvLv5OS3Ao24+cbY9oa7TcxFjBGiEHU+tizi6hasEg9tUZ9PYqd9a2pR0+qZ86RPiYIggMyIgghxcWVLSkJpV07y7l27WxCDTy7tsVLLikXZALpguzd8wEPIr+p/wWOfURNsJUdJGP47eiOVLhcH9Lfjr+LChovQihdCxwjyXr5rN4izwphJMJ9x+fHqvQxT3twzUlJNPU8lcZ+51H17CLpY4IguBA/MzwhKnFxZauvt7hCAvqyMtuGavDu2hZNQSe0RCaQLcjePR/xIvJdRL2dYLPuEzUfn2OLNBeO346+uMghBYfX8iEKehILAWMER6Kl7/iKWh/zuAd3/EQqly6XPiYIgioi1oSQoRr4wLqZGmwbqnU+RqyDKAs6oSEygZS9e/7iTeS7E2z6w4c97hNVf1hwVg19cZFjEBMv31XIg55EccAYwZGo6zu+ohKt2OMe3NLd4aiVIAgxiLyBhJDgNkJdu3aOe9batXMI6+9LiPG4DTrRmieQsncvILyJfDXBZsrL90uoBW3VUBSLu7K7FBxq17eWoCeCZ+Kk78geXEEQgiGOZntCtOBWqFkj1HXOhaRkTJ1zMadnuORh8yc8vz3ywothZO9e4Hj5zC7WaLsku96s0ZpYNfT6VpOCQ9CYOOg7sgdXEIRgifu338knn+z1b+LEiQ7XVFRUMGPGDAYOHEjv3r0ZPHgwixcvpqmpSfUZ33zzDXfccQf9+vXjrLPO4rbbbmPr1q3h+HhRh0eh1ryar7Rrz9GXX8fcHLFOLXG2r+H55YUXP8jevdAQsDVaQ6tGa0jBIYSGWO47sgdXEAQt0JnNZnOkKxFK5s+fr3rcbDazZMkSampqePzxx7n66qsBqKysZMiQIfz2228MGjSILl268Pnnn/Pjjz/yl7/8hX/+858O99mwYQP33HMPGRkZXH755ZhMJt5//32qq6uZP38+l1xySVD1Ly+vCur6QMnJSff/+YpC+ohhGHaXWP5tNqP/fR/m43NU3a7UhJ3+UDlKpxNsq/+mvHxqpkwj/f6xbl/E0fqi9kZAbdwaUBT/VsI9lG/tbezNGg2efyu+/LZyctKhqIiGYXd6/Q26u1/tqPtIWTAv5n7D4aK192MIfd/Ruo19fS/F6vsrUCLRl63PFIRYJe7FmjteeuklHn/8cW688UYeeeQR2/FZs2axZMkSpk2bxpAhQwAwmUyMGTOGNWvWMH/+fAYNGgRAQ0MDAwYMoLGxkZUrV9KxY0cASktLuf7660lISGDt2rW0adMm4HrGlFijxW1KV3nUYvkaM47Up+fa/u3pRWXOyKRm7HhSn3lS9d9WAnrhaSgAtEImYKGnNbexVpNbb7+tnKpyGDmSxvLDAd/PmXierAZCa+7H9oSy72jaxs4Ll17qpfa5THn5VD3/cty5/4pYEwT/ia9RwEd+/fVXnnrqKXJzc5k0aZLteF1dHcuXL6djx47cdNNNtuMGg4EJEyYAsGzZMtvxVatWUV5ezk033WQTagBdunRh6NChlJeXs27dujB8oujB2ZWt6U8X+hSxTrX8nKdos+TFoINO6It2xVTYZyFMxEjepkDQ0v3KW1J6Ro6ECt/ztcVrCg4h9MRM35E9uIIgaEirHAlmzZpFY2MjDz74oIPVa9u2bdTW1tK3b1/0ToNkbm4unTt35ssvv8RkMgHwxRdfAHDuuee6POO8884DYMuWLaH6GFGLc4Q6nyLW2YWht/27W/egX3jHbruD9PvHxl7YZyGkxFreJn8IRQoET0np/RFq9veLxxQcQuiJlb4je3AFQdCKVifWNmzYwOeff07//v3585//7HCupKQEsFjG1MjNzaWhoYG9e/cCUFxsmdTk5eWplgUoKor+yV1IcF4R9LZC6KZ8UC+8OU/R5pWXYj7ss6AtMZu3yRdCmAJBS6tGXKfgCJY4tvhqQSz1nVaXP1P6riCEBGOkKxBuXnjhBQDuuecel3NHjlgmOFlZ6pOR9HSL33NlZaVD+czMTJeyaWlpAFRVBeeXHWlf60g/31KJyYIUOQAAIABJREFU0+Gdt0j21SUkp3dL+afnOrpp1VRy3ORxsGgRFNi9EIuKYPI4qKkEY/NzsrNJeHouye1dv18tiYo2jnNsbawocO9jUFtl+Z7d9Qcrzv2itorj5j4Gy5ZFr4vSU09Y+vyRI5CdDYsWcZzaZwPLb+XlF1p+I1lZJDz1hPs+n9Mbpk4CO/dxK4lTJ3HcOb2910/tt2aPt+8kntm1y9K2s2erfnaXsaKoCCZOhFmzoFu3MFUygoSh78h4HCBe+q4zOVXlravvCkIQROlsIzT8+OOPbN26lT59+tCnTx+X8w0NDQAkJiaqXm89Xt8cXr6xsdFteeeyQpAEmjC6oMDy4s7ObjlXUWGZnFqtnkVFLvturJPcVjdZjHf0estkwlN/sOKuX8yeHb1CDSwTH2vf9aUP25dbtMjzxKmoCObMUT83Z45rG6pdr9ams2b59p3EM7t2tXxmXz67fbmRIy3XB0s0W0ak70Qv0dB3BSGOaVWWtRUrVgAwdOhQ1fPJyclAiwhzxirmUlNTXconJCSolk1JSQmqzrEWDTIqSc9BP/NJx3085YcxD7vTfWS8mU+ipOdACD9/XLVxlKLaxh76g9d0EGHoF5qQ0Q7mL7aISl/qmp7jtby7SHwJzRaORqc29Hi92Qw6XUub5nf1/J10yYtugRwsikL6/92P4dAfln87taVzP3b5Lg79gen/7g8qeqC+uIjUxx6mZup0n11ZU2dMp2bKtJC77Xn8PXrrOz66IMp4HCBe+q4zLtFjNei73hBrqRDrxPHbz5WPPvqIlJQULr74YtXzVndGq5ujM1aXRquLo7W8mqtjdXU10OI6KUQWTwESWkt+G6EFbxEO4yLvUaDWaLVTHpLS21s13O0Ldbi+vh7D7hLMiUm+BT25dyQZQ2+I7r2CwaLXUzN1uk8BX9x+F1OnByXUonUfZygC5gga4mffVYseG0zfFYTWQKv5dfz000/8/vvvXHzxxW7znhU0uwuVlpaqni8tLSUlJYVOnTp5LW891i1WfLGj2f0l2Gc3l/cpQMKcp/ybkMsG6ZhFBLxveEsD4Oxm7DJRsw96Ul+PYW8pmEygc32Wy3dSX49x5w4SvtpK+vj74lqweRIcVreykCRQVhRLn4/GQEwhDJgjaIcvYtnabwKJHisIrZ1WI9a++eYbANW9alZ69epFamoqW7duRXEa3Pfs2cO+ffs444wzMBgMAPTt2xdQD8+/efNmAM4++2xN6h9KYimMebB19RT2ue66G0id+UhMtIOgDTGTtylC+CQOmve6uZ2oWXNOpWdg2P87oEPpnIuuvl5VFNi+k8QkDHv3AGaUjp3QVVbGfXRWd5NeRo6EtWtDY/GNsFXPa92iJV9ZLC1oRoBW4a0gCBGi1Yi17du3AxZB5o6kpCSuuOIK9u7dy6uvvmo7bjKZmNO8qd5+v9vAgQPJysri9ddfZ8+ePbbjpaWlvPHGG+Tk5PCXv/xF64+iKdHs/uLybA3q6jbsc309aQ9NxvjLz1HfDoK2xEreprDjh1WDggKPVg2lawFVT86jsU9fmnqeijkpyVbG7e9NBxgMKJ27YE5KajXuUqoLCBUVMGlSyCa7/lhGwj3hjoZ8ZbG0oBlJfPVWIDtbhJog+IHObDabI12JcHDLLbfw5Zdf8umnn9K+fXu35f744w+uu+469u3bx8UXX0z37t3ZtGkTO3bs4NJLL+Xpp59Gp2vx31m1ahXjxo0jPT2dyy+/HIAPPviA6upq5s+fz8CBA4Oqd0g3OysK6SOGYdhdYjtkfflaQ3DbP1/tZW3Kyw/pxmBf6uo1mIH1FsfnoGtsQHf0qGNhs9ly34Z6MBhROueitGvv170DaQfZ0B56fGljd4EzQFZ/rQskusqjbtvCvo3t29Kckek6WVYU9KW7PU763QYiaWXfg3072IK4NFmsNaFqD3eCzG0gpnB+J4ri33vGl/J2ZdyNFY6/gUyq5s7z+Jm9/gZaAZ7G1ISc42DRIsrTc8JWHwkwIsQ6hunTp0+PdCXCwQsvvEBFRQX/+Mc/XCI32tOmTRsuvfRSqqqq2Lp1K19++SUpKSnceeedjB8/HqPRMYDmiSeeyJlnnklxcTEbN25k165dnHLKKcycOZMLLrgg6HrX1jYEfQ+36HQ09T6DxE/Xo6uvsxyqryPx0/UY/nwBZGfbnu/uJV49Yzbm7Lahq6MPdW3sey7mrJY9M6p1TUxC11CPrqbGof614x8gYdv3mPV69NXVYGpCV10NBgOJn3/m270DbIfUVIt1IaTfcSvHWxt7mlSA+z7WWjBnZ9PYtx/Gbd9TPWO26iTVvo3NWdk09j0X47bvLOWdJ6k6na2M2m9ZadeetBl2q/CtVKgBmLOyUdq1J3HjBgx6ywKholjWVmvHP4DpjLNC8kzV72bjBtu/IUKLGDqVTY5BlNcXF5E2YSxNvc/AnJWtPlYoCmkTxqIvO4iuvh7Db7+SsHUzjedfoDoeuOznq6/HuO17Gq64yv/6xzD2fdcZw8PToU+fsL73rN+tIMQqrcayFquEw+qiNmG1X/2KlPuLr3V1uypvPZ+YBDrLi9PjNWUHLXtkTE2qFjZN2sGHlVx35QX/8dTGUW1FiDY89EPVNvah33oTytC62z0SljW1ZzsTD9+JmsVYzZsEmtti1EiMP+5ofjcYaOp5KlULnndog2h6T0YasawJgrbILFBwv0di5Mio2xjs9yZmL0LN4Z7t2mPqnAsGI5ia0O/dg77soGYbpGXfQ/TgLcKhhAF3QsM0AFYkuIt7vFp8Q9wf43ofp5volx4TOdsvaZtMGH/+2RKdNML7+aIRr4swzXOLVjuWCkIAtBo3yFglXK4Czu4vBr0O6uowbFgfefcXL3UFN646GZmYU1LQV7XkzXNXf9s9P/8Ms8HQ4hJ57Bjm5OSg3YCsK7n6soM2t7qUEyx7J9W+Y+sLT3/wAIkb1tPYtx/m7NbnhhcsqW0SQKdzaGOPE6sueV5d9VqrS6Q7gnHn9eQuFSpXv2hHrX8ajmsL06Zh2vpV4P1RUXx2xdOXFJM2Y7rDIpeVhG3fx/ZvwI1LveHjj+BPf6I2KdVW1PZd1NZgTk21vBf0epQTOkNTk7rrLtHxnowEbr0Vmrcb2M8tjOs/CVs/EjdIIdYRy5pgI5ZWun2q65PzqJ45x/+wz1YLW1IySsdOLhOcQFwf/VnJDWseozhGX1wEN93k2M4eIhwCLmkeJG9TaHEbnRVIWTCv1a2+u5vssmgRFBYGbPH1x6pvc/v7/jtVsRYPVmZP3iRurWVJSTSdcqpLNFPJy2hBvBUEIXSIZS3KCXfwCetKd/LnnwItG9oh+la6fVmV9yVAgvM9G/uei3HHdo79fQTGbd+7vbfPBLKSG45ALn6stKuWD/b6EGJL81B2ENato+7svpYVXJ2OptNOJ3HDenT19Y5CTcWS6WxhM2dkWr6LtmEIqhMugvweA7WsSXAXRzxNdlN69QCgJjHFb4uvmlXfXXs67M9qakRXXYXSsSO1E6faLCO+PDMWcOdNYlz/iXtr2bxnabjsSof2d7inCDXbMee2sLZ3yqZPoa4ORTGHrR+JZU2IdcSyJjgQSyvdvtZV6VpA1fMv+/wCVfK7UjNlGslvLfd6b18JaCWXEIboDnL/XMDX7/rNv4oGYsFysmRSUeGwguuctwnwaMkMRd6maCFS+yjdJleeMq11rr77kdPOL4uvG6u+Wnu6BNKwXIE5PZPGCy+KS8uIr3nB7L+LuN7PFwh+9l0WLQI7l37xVhAE74hlLcoJp2XNfgLlHCoaoms11e9VeT8sB/qSYtLvH6v5in9AK7mhEmo+rrSD6/45U6dOpD0yzf/rS3fT5sVFNJ5+pmVvmLd6lhSTdv9Ymk473b/9enaWTEOjxY1LOXbMoa7m7GwarrgK3dGjPlkyzVmW8vFkUQu2H1itj/5a1jwtSpjOOKt17hV0Y/G1/vad29hni6+PKU9UhZrBSNMpp1L91D8xZ7eN232cahYfh/NO34VlP9/Dqpa1mN/PFwhe+q4zqZ07wJ/+hOl/a8LmrSCWNSHWEbEW5YRLrDlPoAx6HWRnUzV2QtS5v/iyiTnQuoby3uA4yXIQEuHKY2SXN8iXz+Gyf66ujuS3l4PBADqd79eXHcSwtxRdfT1Jqz+k/rIrPQqwYAOs+OJyo99d4p8lM57yJAXbD+zyR6WmJQO+jVX+uEvFmyjwhieXbTVB7DWnnVM5t+2ZkUn6PSNI+O4bF6FW9ewih3q4u5dx23cxnUvMnJVNarc8+OgjF7Fm7/Yurrvq+LPdIDU1CbKzOdLrTK99VytErAmxjoi1KCccYs1t9LFFi6g6uVdUTZxCuSofrhV/f1dyNSXY5OJZ2VQ/OouE77717fpx91kstXv3QFMjGIyYO3QkcZNrwnEAFMVFRAWaWNaclU3qoAGwbh1K7TGHurb6CG7B9gM766PPljVFIe3+segPHnC4j8forHEmCrxhtfg6709118a+Wnw9JiJv34HETz5Cf6gMzGa3Qs3dveJhH6e+pJiUR6apjsdWa5nuyJGQLuTFOu76rjPWvlyTmBI2bwURa0KsI2Itygm1WHM3ETO8sBgKCqitbYiale5QrsqHe8Xf15XcUODL5/AoXHuf7tv1947E+ON2zCkpmNPT0dfVoXQ6AXNSkntXrHtGkLTyLXQ1NQ7PDTTAirPLja2uniyZURw4RUuC7QfuXPTc4qe7VDyKAp9Q6Use29jHvucx5YnJhDk1Df2xYzT16OlWqDnfK1yWkVBi7eOG5n19zuOxrr6OxNUfkvTh+y7jUqt23VXDh77o0JfDNG6KWBNiHRFrUU5IxZqHlW5r9DF3eyQgzCvdoVyVj8CKvy8ruaF8yXtcaffB6uT1+ikTMe7cDk2N6KurUU7IperJeST8sE11QqM7coT0e0eS8N036MvLIDUNjMagrV32Lje+RHDTFxeRNmEsTb3P8Kn9A95XFyUE2w9APZed2+dlZ9N4Tl+MP/gZnTUOREEwBJPLzh6179uG0YjSJZ+qec/69HuLh32cavu0TemZjtay+nqMRb+hLy+H1FTVcSlaFjRjAa36ciDPFIRYRcRalBPSAc3DSrenPRIRWekO5ap8mFf8fVrJDcNL3ufk4n4K18RP12Ms+s3i9gig16O0a0f9TUNpGDTYtfyaD0l++02Mv/5i2TNjNqM7dgwlL5+qufOCcku0d7nxluZBq4AbsUYw/UBfXETK/90HZ5/tkILCHfqSYlIfe5iaSQ+iFHTzuX6xLgqCRcsJrueUJxP9TksSq7jbp33k8adbrGUbPsG461fLWGZW0FVXo3TsSNUzroI24guaMYKINUHwHxFrUU6oBzR3G4M97ZGI1Ep3wDnTfKhrKO9tj08ruURWsDmc91O4Wiqvw9wmBX11tUWodc4FIPHT9TQMGuwg2HT19Rh2/Yb+cDmYm0M3G4w0ndJTdULkL9Z+XPfjz54juPXpS+rMRzQJuBGLk7JA+oHbXHZucBC3n27wT9zGYJtqiZYTXIlm6Hmfdk37E4Dm30S/c0n4Ygv6w4cs+/n0epTj29Fw+ZWqbdRqXXf9QMSaIPiPzmw2m70XEyJFeXlVeB6kKKBvSbuXk5Pu+flO5cOKv8/2p3wI7+08QUgw6iE7m8Mzn7S44IUxz5ozCes/tuQWc6JmyjQaLxoQ2PX19ZCQ4NA+DkmoXXI6YRFqPU+laoHnPTO+kpOTDkVFNAy7020EN2u9asaOJ/XpuV7bP5LfU0hRFBI+Xe9bP1AU0offjqF0t6UfAw2pGW7bQK3NTHn5VD3/cuTGkRjC63jsI96iGUKc9GVPKArpI4Zh2F1iO2TOzCLx5RegoMCljW37b3/5CVPHTpCU5LXv6kuKSZ0xnZop01qt6647tOrLgTxTEGIVeUsKFvydMEVyghXKuobo3qqTpOxsWNQiStwlaA114tlgE6G7vT4pCXNyG8xJLaua1s9jKClGd+yYi1BTOudSO36idhPFoiIYOdKn5MupT8+lZux4j+0fr0JNX1xExtAbSHlitup5536gL92NrrYWc1Ki7Zi7vuo2AfbU6SLUwkjUJCL3N/lxoMmS3V2n11s+c0YmYLeAlJ+vfpv8rlQ9u4im3mdYxrSMTGqmTPPYd5X8rlQ9/7IINUEQNEHelIIQahSF1BnTXSZJLFoEBY4vc3eCLXXG9MAnLR7wmjfIy8TN6/UN9WDGRbClPjQZQ3FRS8FmoWZOSvJJIPqCvqQYRo6EigrbMevErPGiAert7EGwJaz/OG6FWvqokSR8sRnjzh0Wi6gT9v3A5s54qBwUIDlZtRzEr7iNNTx9D+5+C6EQbPriItJHDPP5vvqSYkt5+7FCg+coXQsskRzz8m2Wfm66CXbtUi+f35WqJ+fZyvskwmQhQhAEjRA3yCgnnK4C9kTCVSGese7v0VUetU2SjjunN6DexvaTK3NGpu8TBH/q5C4B+Kj7SFkwL2B3QNXrE5NAZ9nbRX29Je+aXQJeq1Dz9LxAPltiTSUAjU2KX59BzSXSmZCLjlC6+9pdkzH0BhK+2OySELn2/omev8dmEjp1gIYGGg/90VLOj34keCeY8dhXwRxqYa02Bnq6b6BjoF/PURT0pbtbxoqsLItburvnRNL9P04QN0hB8B8ZdQQhDDiv5Hqb/FgtbH6t5PpBsCvtfl/fUI/u2DF0VVWOQg0wdS2g+pGZ6s8rUl/pdouiuLVkqrW7O0tmm5dfoOqJpx2O2xNq0RE2C0TpbnSVla4ndGBybpv6eow7d2D8cYdNrJkzs2DBAnj+eVcr5WOtOOl4tKDBb0ETq76iWPpDcwRcfy32usqjlr2U3urh73OahZqtfY4c8fwcEWqCIEQAGXkEIUwoXQss+xh8nKyGat+DLyvonvbPGT/f6P/1zVEfDbuL0VlD+gMYjJiT27gKA0BXdpCsKwZh/Hyj75+rWbDY70khO9ujSFC65Dk827onRelaQO2o+1SvqR11X2iF2vgxGHaX+OSKZksFYS3vo2Cz9YOGekydc8FgtFk5dfX1pI8fA2Bpm8SkFpFtakK/dw/mpCSLC1lBARQUuHx/9ohQixBu9me5/S04/Q592Z/lcz2mTvfJ1TKoPY5BPofsbNlLKQhC1CEjkiCEk0gHcgl2pf1IBRn3jkB3xHUfmNvrE5MwlO5GV3fMsmLd2CzWDEZMnXPRNTgJg8ysZlfJUnQ11WQOu8WrYLMJll9+JuvKv6Dft7dFSCxyH1nSKvAwm10smcEGXgmIcFogZtj1g6Qkmk45laaep9rcUe2DwaASOd+cnoHSJa/llvldIyJuBc9Ei1XflwBKWrhiBvoc54BPgiAI0YLsWYtyZM9a/BKpNg5270jNmHGkPvOkT9dbwl6PIOHbr8FksuRgS26DqVt3zMltLAFImrFFZVMUsq4YhK6muuVcahpHPlirOnG01a/sIIa9pWAy2cof1+c00Ot93xeYlw96fURDnIdrj5FaPwDcfm5dfT36vXsAaOrRk6pnF6F0LbD148NfbnN7rVjWgkOTsSIceyB9INi9sqF6jrvQ/YK2yJ41QfAfSYod5YQzcaQ9kUhc2dqIVBsHmwDcdPqZPl1vmyzV1liSZFdWYk5OpqnXaVQteomGy690SMJsTUTd8JdLabhoAMnvv2txuzMYMHfoROKmz1wS9tqecaTC4qbX1GhxrezQkcRNn2G46ELIznZpY7dJra+8Gn2zO6HLJC9MicvVElQ7P0sLC4RaP/CYHNtoROnYEVNBd6qf+qdNOKemJkFREcZ773EfFTRMSd7jFU3GCn8Ti4coEbnb/r1xg0OfC1bg+/uclF49AHnnhRpJii0I/iOWtShHLGvxS8TbONiVdg/Xq4qJxETMGZlUz3rCNgHzJDr0+/aSMfx2zMfn2Fzz7CdwLtfW12M4sB+lQ0db+YSc42DRIsrTczzXzYNlyeMzCb+FTfMoiyrfo8ck6Rde5FA+p6ocRo6ksfxwaOvZion4WBECPFmvNY1C6eNz4rGNoxGxrAmC/8ieNUForQS7f87d9e72xT37PJVLlztMwDxFoGs6r7/F9bFde4dzbnOetWvP0ZdfdyhPRQWMHOnTnhjwLNQ81TcUOancto3WURadvkeve/VKdzuU9TeXXaiTvAuxQbj2OMpeSkEQYh0Ra4IQwwwfnkxhYQqFhSkMH57s/YJw4CkCnYrA8xSBzhocwVfB0tT/AteohBUV3pNad8mLjhDnTqg9yx6tLVX+JEm3llUTapEQt0JsEa4APhEJFCQIgqAhItYEwYq/E22NJ+bxhJYR6PwVLAFZpKIlxLmbZ4XDMuA2ZPqUaa5ia9x9pE26P+rErRAb+LMoEAvPEQRBCCUi1gSB8CUhbk1omVfOX8FiFQhkqwezUBMW0RLi3JlwWAb8TnJeeRRdZSXmxETLAW+57MIoboUI40WAu/Q1s9n9okAQQsqvxYfxY6BIxnJBEKITeVMKrZ5wJSFulWiUVy4QwaLkd4UJE1SvcWeRipbE5VbCYRkIOEl6Qz2gg/btfcpPFS5xGzHEMu910UstCqv+933UjBmn6R5Hvxcfjh6x7L0UwSYIQhQiYk1o3YQrCbEQMIEKFn1JMcyZo3qNR4tUpBOXW2/rp2UgIMEWbJL0hnpISYH8fN8eF2JxGynEMu990UtVqB3Yj3J8DqlPz0VfXKTJHsdAFx+cgxEJgiBECxK6P8qR0P2hJ1xJiJ3xt43VAoiUlDgKhfx8V9G4eHGdy7FYIdDw9dbrEmsqAWhscm2XaA4j762vadkXg02SnvjyC9CtW6sYK9QItv18sTJG/XisKKSPGIZhd4ntkENbOJ23CjVTh47QnGbDlJdP1fMvu01Kb38+4Ho4Yf+cBKPlvnUndPH+HCFgJHS/IPiPjEZCq8eX1dxw5tdyR0mJ3uUvkDKxQiCuTOnjx2D8fGPoLVIhJGC3xAA/T7B79ejWza/nxRVimbeg11Mzdbr7/mgXwEdNqJkzs6iZOt0mkALe46gWKGjOUz7vpSQri5pJD4pQEwQhqpARSRDwPPn1GPI9mqwy/hrJo3iC6DypHVIym3N3/Zu+Ze/z98dOAdx8Z2UHyRx2C/qygy03aw5+ERN5v4J1SwwwymK07dWLGbyJFPui7txa7URKLONtAUHpWkDN2PHoDpW7CDVP/dvfPY72iw81Y8aROvMRj79vWzCiggKYMoXUWY/GlXuqIAixj7hBRjniBhlevO2PAu2EmqZukPX1GPb/Tu45x0NqqkMZNTdIfUkxqTOmUzNlWvRNuFVcmYb8/iS/HtcPkpLIz1ccPpPtOys7iGHvHjA1QWISprx8EtodD4sWUZ6e41o+SsV3ONzqtKS1jhX2hNptNZba2Kvr8pEK0Olsx722gaIEJGb1RbtIv3+sz7+jnKMH4e67aSw/HJHfUSwwfHiy7Z3jPA77irhBCoL/iFiLckSshR9Pgk3LSb0WbTx8eDIlPzdi2LuHAsNulp4+O+on977gLFhuSFxBSbmlvdQmCfqiXWRdMQhdTTUYDCidu6C0a2/ZT1VQ4NLGAe+JCRP64iJSH3uYmqnTfeprkRTfrXmssCfQ/ZW+EGttHM5FL1UC2Lt23ORxUFFh298aTeNBtCBiTRAig4xCguBEuJIQa4LZjGH/72AyAfGzZ8Z5H5WztdClfEE3Kp9/GXNqmk2o2Vyb1MpHed4vcUuMPQJKxh6n+JvIXnMCcE+losKhfvHinioIQuwTsZGosrKSN998M1KPFwS3hCMJsWbodJg6dgKDoeVQnOyZ8ShYVMRl058u5Mj7a2g66WTXiaBK+ajP+xUlKQQE34m4SAk3HhZ5VBe9mh15wrHoFSuBowRBELwREjfIVatW8corr7Bv3z4aGxuxf4SiKNTX19PU1ATAzp07tX58XCFukOElmvesqWFzS6mv58TDX/BGp3Gq9YylSYnXFAX19XSv/Jamnqc6WNxsLjl2e1xyctKhqIi6sePduwgGuCdGsNBaxwpPJKz/2GKxdqJmyjQaLxrg9/2isY29ueqq5lXb/ztKx042y3c4xh5f3VMTjHrIzubwzCejbkyMFsQNUhAig+ZibePGjQwfPtxruZSUFM477zyeffZZLR8fd4hYCx+h3HOihqZiDcjPqWJ5w7Vhq3+oKCxMcX+yvr45iIgJDAZMnXNtUeXWrq11KZ5TVQ4jR0rQgBDSGscKT4Riz2u0tbHbIDjNCx+qQs0a/MduT2nVE0+H5ffoyyJcQs5xLsGIWjOhyuspYk0Q/Efz5eTXXnsNgCFDhrBy5Uruvvtu9Ho9b731FitWrOC+++4jKSmJ7Oxs5syZo/XjBSEgAs3pFWmXyMWL61i7tpa1a2tZ/IYhvvfMOO3Pw2SyCLf6etXi+pJiGDnSthclWvfnCfGDN1Hgcdzwt19Gqh+7yS1n/OxT0kcMc8lzaM2rprRrBwYjmEzo9/+OvuwgWZcXYvzs09BX2Qf3VBYtcrvHtTXS2vJ6CkI0o/kva/v27XTq1ImpU6fSo0cPLrzwQhRFYf/+/fTs2ZO7776bWbNmsW/fPpYsWaL14wXBb8KdhDiUxMOemfx8xeUPcNifV5C41/Jn2M2Jh78gP0c92qMEDRDChds9oT4kY9cXF5E+YpjPY4m+pNhSPhL5wNSCd5QdJPOOWzFu/8Ehz6F9AmxzekazJTwZ5fjj0e/dg66m2nJdmASbp8BRItQEQYhWNJ+1VFZWcvLJJ6NvnhCdeOKJAOzYscNW5rLLLqNLly6sXbtW68cLgn9EKAlxKImpaJYqLF5c5/JnE2xJSeSe256lp8/mjfyJlr9O41jecK0EDRAiRjCWeatLoWF3iU+LP9Zn2cpHQLA5jIVWi/exWgy7i9HVHbMIseoqm1CzJcBu156qWU+gP3zY4hIJUF9HRhiEp7fAURRJImx73C6a+Vky7r7WAAAgAElEQVRGEITg0VystWnTxibUANLS0sjMzKS42PEFdPLJJ1NaWqr14wXBP/R6y8p3RibgfVIf7SHfIcaiWQZCaqrbyW/C+o9d3dCys0WoCSEjKMv8uPtImzzBxaUwFlJv2D5TVjamDh3RmUyWejQ0oGtowLC7BFPb41qEWmYWNWPH0+bfSy0CzmC03MhgxHx8Tkg/hy/uqYwcKYLNDo+LZrQEGHH+EwRBezSfYebm5vLzzz87HMvPz3ewrAEcO3YMJYqsEULrxTmnl7dJfTSHfA9qz0wM4WtOK7KzYdEiEWpCaAjWMt8s0syZmS3H3P1Gi4qiLvWG7TO170BTl3xLPcxmaGrEbDBgKDsI9fU2oZb69FxL/ZOSWlwiO+ei5LQL2aKXr+6pVFTAyJExPzZqwfDhyRQWplBYmKIaaEQQhPCi+ch4wQUXsG/fPh599FGqqiz7SHr37s2+fftYt24dACUlJXz55Zd06tRJ68cLQkDEQxLiYPbMxCISNECIOBpY5qtnzqFq7jzPv9GiIhg5Mmyuvf5M1m2fqXMuTXldwWDAnJBgEV6mJgwH9lN3/Y0tQs1a/3btOfry6y15EUMwlvrrnkpFRVyMjYIgxBeai7XbbruN448/njfeeINx4yw5n26++WYAxowZw/XXX88111xDQ0MDhYWFWj9eEAInhpMQx2o0y2CRoAFCpNHCMu8pgFHC+o8doppC9O3BtP0O09Np6nYiJCS2nGvbljYvLFIdm5r6XxCyRa94ChwlCELrRvPZZtu2bXnjjTe45JJL6NKlCwAFBQVMmjQJs9nMDz/8wLFjx+jVqxcjRozQ+vGC0OpoDZMShxQFdvsiJGiAEA1oYZn35NobzUJt+PBkCi80MPCOHgwpmQ3JyRYXx+Y9afqyMnR26TVc6h+KRa8A3FPJzrYdi8bAUYIgtF40T4rtid9//53vvvuO7Oxs+vXr5xCIRFBHkmLHL5q0saKQPmIYht0ltkOeJnNqws6Ul0/V8y9HlaXQFyTRbXQgY4W2qPXrBKPlt9mQmhEWoTZ8eLItZ5Y1kITbskNM7NlyEEwmChL38kb+RAB0VZXo9/9uKWQwonTOxZyURM2UaTReNCCk9QcPibvdkFNVDiNH0lh+GHNGZtTtRw4n/nz//iJJsQXBf8I6O+vUqROXXXYZ5513ngg1QdCCOIxm6QsSNECIV2Ip9Ya+pJiE779tSVSP5Xd47M6R6P/4o6WgqckSzr++PmwRaf11T6WgABYtisrAUaFk+PBklz/75NYlJXrVMoIghI+gLWvV1dVBVSAtLS2o6+MdsazFL27bWFH8E0+Kgn53CamPPUzN1Ok+Teb0JcWkzphOzZRpMTcp8eb2aX8+3BaJ1oiMFdoSbsua2sTbfrIOqObPenHKTtLHj2Ho9xMpaugMQEHaQZ5//hipT89FX3YQ/d49LfnUwGZhU9q1D9/v0cfx1NaPDx6NucWrYCgsTAnourVrawO6TixrguA/QYu1U045JfCH63T8+OOPwTw+7hGxFr+otbG+uChw0ZWX77fIi7VJia8Jr63lEmsqAWhsUqJur0+8IGOFdrhz7bWKtVD044Am6/X1bG13BbqjRxhSMtsi1gwGupyezn8Mt7TkgauvR39gP0rbtujLyizCLRKCzQdaaz8WsSYI0U/QYq1Hjx4ezyckJNChQwcMBgPl5eXU1NQAcPzxx5OSksKaNWuCeXzcI2ItfnFuY3/3WNhP7FrFHosA9ucdN3kcVFTQ2GSxDMTq/rxoRsYKbXC3EFE76j6ynl/g0I+1FGz+TNZLSnQA6GpruCRlM4BNqCntO6A/eIACw+6WCxITaDrpZIuAKzuIwWppS0zClJePOSt6Eta31n4cqGU10H1sItYEwX80DzBSWVnJ0KFDqaqqYsqUKVx88cUYjUbb+c2bN/Pwww9jNpt5/fXXycmRjf+eELEWvzi0cSsOFOIPEjQg+pCxIni8WYzt+7Ha+WDwZ7K+fr3BckBR6GbeZdmrZifU7PeuYTA0J75O4qPFOyyfr+wghgP7UTp0xJyUpOnnCBbpxy1IgBFBiC40n9XNmzeP0tJSXnnlFQoLCx2EGsB5553Hyy+/TFlZGU888YTWjxeE2ESvp2bqdJ9C67sNrjF1elwLNZCgAUL84ZNrb3M/DkXqjcWL61z+7C0p1sm65bjZ8legswixxERMnXPRHyp3K9TALrfcSSdz9KXXUNq1d/gcEiZfEATBPZrP7FavXk3fvn3Jy8tzW6Zjx47069ePTz/9VOvHC4Il709hCoWFKTEVtcqXXGi+7tmKZ/zNaUVBQcgS7wqth5CMK37kA6OgQD0P24zpYRM6+flKy9/JCeT+uQskJWHq2AkMFqtbQdpBcs9tT/7JCbay0JJbrulPF8ZFRFpBEIRwYfRexD9qampISEjwWk5RFBobG7V+vCDENFbBZi/IrIKtdtR9pCyY16qFmg1/J3YyERSikebUG7669jqPD+EWOmrucBaXuSRMnXPpXvktz608DiXfAKi4zjXX0/o5YjUirSAIQjjRfITPy8vjiy++4PDhw27LlJSUsGXLFk488UStHy8IMY87C1vqYw+LUBOEOMNf116bS2G0ufYmJdHU5xyfxyOrpS1q6i8IghClaC7WrrvuOmpqarj99tv5+uuvXc5v2LCBO+64g8bGRoYOHar14z2yYcMGbr/9ds4++2z69OnDjTfeyKpVq1zKVVRUMGPGDAYOHEjv3r0ZPHgwixcvpqmpSeWu8M0333DHHXfQr18/zjrrLG677Ta2bt0a6o8jxDFqgs0eEWpCvBOr7syB4K9rb9QKHZ3Ov/Ji8Y5KFi+uY+3aWtaurdU0uIggCIGhuRvkkCFD+Pzzz/nkk0+45ZZbSEtLo3379pjNZvbv38+xY8cwm83ccMMNXHnllVo/3i1Llixh1qxZHHfccVx11VUoisLq1asZO3YsBw4c4I477gAs0SxvvfVWfvvtNwYNGkSXLl34/PPPmTt3Lj/88AP//Oc/He67YcMG7rnnHjIyMrjyyisxmUy8//773HbbbcyfP59LLrkkbJ8xYAJIwiwv2dCj5HeldtR9pD72sMu52lH3iVAThHgiilx743qCLu87QRBiDM1D94NlP9q///1vli5dSlFRkcO5k046iTvuuIOrr75a68e65eeff+baa68lLy+P1157jeOOOw6AQ4cOcdVVV3H06FE2b95Meno6s2bNYsmSJUybNo0hQ4YAYDKZGDNmDGvWrGH+/PkMGjQIgIaGBgYMGEBjYyMrV66kY8eOAJSWlnL99deTkJDA2rVradOmTcB1D3V4W3dJmN2F13VIwhwFq7rhzhGjJd5CGLtLkAtiWfMVCccdekLVxqEMH+7Ls52J5LgSzf04kt+Tv7h734F6G0fb+y4ekND9oeOTTz7hnXfeYfv27ZSVlZGamkqvXr24+eabw244uPDCCzEajXz88ccAzJ8/nwULFvDyyy9z/vnn28qVlJSQn58f1rrFIppb1gD0ej1Dhw5l6NChlJeXc/DgQQA6dOjA8ccfH4pHeuS1116jqamJhx9+2CbUwJKYe+zYsWzbto1Dhw6RkJDA8uXL6dixIzfddJOtnMFgYMKECaxZs4Zly5bZxNqqVasoLy/nrrvusgk1gC5dujB06FCeffZZ1q1bF1YLoj/Y56xKHz/GryTMtvIRfoE5T6ACLRNteBJqgON3IIJNaOVoLRjidVwJBdEszuyJh/edIKhRXV3N5MmTWb16NaeccgrXXnst7du358CBA6xcuZJ7772X2267jcmTJ0esjoWFhXTp0sUhVsXChQtZuHAh27dvj1i9YoWQv21ycnLo1asXvXr1iohQA1i/fj05OTmcc845Lueuu+46HnnkEbp27cq2bduora2lb9++6J3cHnJzc+ncuTNffvklpuZ8Ml988QUA5557rst9zzvvPAC2bNmi9cfRBkWxBKyoPAp4z9njLB50lUct7nmSG0dz3OZRmzItJHmWBEEQ4hp53wlxzJQpU1i9ejXjxo1j5cqVjBo1iuuvv57Ro0fz4Ycfct555/HKK6+wdOnSiNWxR48eXHXVVeTk5NiObdy4UaLC+4jmlrWVK1f6VT7U7pB//PEH5eXl9O/fn7KyMubNm8f69eupqqripJNO4q677rKZh0tKSgCLZUyN3Nxc9u7dy969e8nLy6O42DLQq+WUy83NBXBxA40ampMwq4WIr5r7DObjT6O2tpaamhr0pSWkT36AWudIhOMmoBw7FqlPAEDnziaXY7t3OwrtvDzXF2xNTeRXg1NSLPWsqamxHXPb1o/OROmST+WjM0mf/ECLkPvjMPqxo6mZ+ThKl/xwVj8mUGtjQVu0aONRo1zdDnfvbhlbdu2CYcNcf8cLFlh+x01NJkwmffP/K0H/vqNtXJF+HDzHxk3wOHZa2/jYzh1R+76LB1JS9KSkpES6GnHDZ599xv/+9z8GDRrEiBEjXM4nJiYyc+ZMCgsLee211xgyZAg6fwMBCRFHc7E2ceJEnzqC2WxGp9OFXKyVlZUBFjPxtddeS3JyMoMHD6a6upo1a9Zw7733MnXqVG699VaOHLEMzllZ6hH40tMtfs+VlZUAtvKZmZkuZdPS0gCoqgrOLzukvtY5veHlF2DkSKiosByrqaTtpP/jTxUVbPrmG8/X//m80NVNQ9Qs7B98EP56BIW3to6R70IQAsXX3/H27eH5fcfFuCL4PnbKGKsZ/fv3Z+PGjSIaNMBqILn11lvdlunUqRPvvvsuXbp0sbX5xIkT+eCDD1iwYAHTp0/n0KFDFBYW8tRTTwEWq9fixYvZvn07JpOJbt26ccstt3Dttdc63PvYsWMsWLCAVatWcfjwYU488UTGjx/vUgfnPWsnn3yy7dzJJ5/MNddcw+zZswHYtWsXzz77LFu2bKGyspL27dtTWFjI3XffrTrfbg1oLtYGDBig+gM0mUxUVlayc+dOjh07xuDBg+nZs6fWj3fBuhL5/fffc+655/Kvf/3LtqozYsQIrr/+eh5//HEGDBhAQ0MDYFmJUMN6vL6+HsBmvlUr71w2aikogEWLHAVbRQW6XbsiWy9BEARBEATBLdu2bcNoNHLGGWd4LNetWzeXY01NTYwfP55bbrmFrKwsOnToAMDSpUt59NFHOe200xg1ahR6vZ6PPvqISZMmsXPnTqZMmQJY5vXDhg3j22+/5YorruCss85i+/btDB8+HJ1O5+Dy6MycOXNYuHAhJSUlzJkzx+bR9tVXX/H3v/8dg8HAzTffzAknnMB3333HkiVL+Pjjj1m2bBlt27YNtLliFs3F2sKFCz2er6ur48EHH+Tjjz9m7NixWj/eBYPBYPv/Bx980MH83q1bN2699Vaee+45Vq9eTXKyxRXHnQ+tVcylpqYCOJRPSEhQLRusuT8sEZPSc9DPfNLBJXJjt27UKgqNTS2uPubMLKpiwN1u1Khkm8tSXp5ic5WKNpyjYul3l5A+eQK6yqM+tbXVZVJ39AjmjEyqZs5ByXNfvjUSzVH04gUt2ljdDVLd7fDrr1vG9LPPNnksa0+w40AkxxXpx9piP3ZaSTBavlvrOy9W3nexRk5OOikpKRw6VB3WZ8YrZWVlZGVluTUyeEJRFG655Rbuu+8+27EDBw4wa9YsLrroIv71r3/ZjC+33XYbDzzwAK+++ipXXnklvXv3ZuXKlXz77beMHj2aUaNG2e7Rq1cvHnnkEY/Pvuqqq1i2bBklJSVcddVVtvpMnjwZRVFYsWKFTWAOGTKEM888k+nTp/PEE08wa9Ysvz9rrBOSaJCeSE5O5rHHHmPAgAHMmzfPZnINFVbXxZSUFNWVBat1b/fu3fTq1QtocXN0xurSaHVxtJpjq6qqXERZdXW1w/OjHWsSZqtg0+l0pBoMNJotP1RrqPg2MRB50GhMxmDQN/+/QmqqwcsVkcEq+mtrmyeWPU9FeXq+LbS017Y+pbn8DEto6TYSqcwFlzYWNEeLNn75Zddj7iI8Fha2jLV791r+a3D6iVuPO9YzuHEgkuOK9GONaR477RcoE5q/20azLqbed7GGtS8L2mAwGGxB7wLBPow+wOrVq2lsbOTSSy+lwupt1czll1/Of//7X9asWUPv3r1Zt24dOp3OxQXzxhtv5Omnn/a7Lj/++CO7d+/m2muvdZmv33TTTSxevJjVq1czY8YMB0NMayDsYg0sLoJnnnkmmzdvDvmzcnNzMRqNNDU12fbJ2WO1orVp04aCAstkt7S0VPVepaWlpKSk0KlTJwAKCgr4+uuvKS0tpX379i5lQd30HK1IEubIo3QtoOr5l31Owqrkd/WrvCAIgiDvOyE+aN++PcXFxTQ0NARkXbNPZwXYAudNmDDB7TX79u0DYM+ePWRlZbnsIzMajeTn5/PHH3/4VRfrvLl79+4u53Q6HSeeeCLr16+noqIiYtHlI0VExBpYojTW1taG/DmJiYmcccYZfPXVV3z55Zf069fP4fwPP/wAWMKK9urVi9TUVLZu3YqiKA7h+/fs2cO+ffs4//zzbYq+b9++vPnmm2zZssUlLYBViJ599tmh/Hiaoi8pJmXBPNVzKQvmUZXfNSZeYLGS98ct/govEWpCK0ItGbUvCauDJebHFcGBeHnfCa2bc845h127dvHNN9+oppGy8tBDD1FTU8O4ceNsBgfAxUKlNKenmD59umqkc8Bhz5i7uAxKCNJcWC2IgYjSWCcis7yVK1fy9ddf2yxZoWbIkCEAzJ492yE6408//cSyZcvIysrikksuISkpiSuuuIK9e/fy6quv2sqZTCbmzJkDwNChQ23HBw4cSFZWFq+//jp79uyxHS8tLeWNN94gJyeHv/zlL6H+eJrgaxJmyeklCEIkWby4zuXPXpxZXSad/wTBirzvhHjhiiuuAOD11193W6asrIwVK1bw6aefeg3O0blzZwAyMjI4//zzHf66d+9ObW2tzZU1Ly+P2tpaDh486HAPk8nEXjVfdC9YU1799ttvLufMZjNFRUWkpaWRkZHh971jHc0ta9dcc43bc01NTRw+fJiKigp0Oh033HCD1o9X5fLLL+ezzz5jxYoVXH755QwaNIjq6mr+97//YTKZeOyxx2z70MaMGcNnn33GrFmz2LJlC927d2fTpk3s2LGDSy+9lIEDB9rum5qayrRp0xg3bhx//etfufzyywH44IMPqK6uZv78+SQlJYXlMwaD6osrOxsmTMA8Y5ZqHjZZcRSE1oG7vWOCEIuove/MmVkwdRLMmQPlhwF53wmxwTnnnENhYSFr165l8eLFDB8+3OF8dXU1//jHP2hsbGT8+PG2wHjuGDRoEE8//TTPPfccAwYMoE2bNrZzs2fP5oMPPuCZZ54hNzeXyy67jHXr1rFw4UIefrjFnfitt97i6NGjtnm1O6xWPasnW8+ePcnNzeW9997jzjvvdNhGtHz5cvbt2+eSOqC1oLlY27lzp9cyiYmJ3Hrrrdx8881aP94tM2fOpE+fPvz73//mrbfeIjExkXPOOYe7776bs846y1aubdu2LFu2zJY8e9OmTXTu3Jn777+fv/3tby573i677DIyMzP517/+xcqVK0lISOCUU07h3nvvpW/fvmH7fIHi9sW1aBEUFFCV1d5t4mx5gQlC6GmtYqm1fE4hfLh731XNfYbjzukN3bphHnanvO+EmGLmzJkcPXqUuXPn8uGHHzJo0CDatm1LSUkJK1eu5PDhw9x4443cdtttXu+Vn5/P6NGjmTdvHldffTXXXHMNGRkZfPTRR3z22WdcfPHFDBo0CLDMf9977z2WLVtGeXk5/fv359dff+Wtt95ym6/YHut+uX/+85/07duX888/nxkzZtjSat1888107tyZ7777jv/+97+ccMIJqjncWgOaizV790Fn9HpL5vquXbs6qPVwoNPp+Otf/8pf//pXr2XbtWvHY4895vO9+/fvT//+/YOpXkTw+OJqdlF1jhIJ8gITBEEQYgtP7zvbe6ygQN53QsyRkZHBiy++yKpVq3jnnXf497//zeHDh0lNTeX0009n6NCh/PnPf/b5fvfccw/du3fn1Vdf5fnnn0dRFHJzc5kwYQK33nqrzSKm0+lYsGABixcvZsWKFWzcuJH8/HyeeeYZXnzxRRf3SGfuuusuioqKeOGFF/j+++85//zzOffcc1m+fDkLFy7k7bffprq6mk6dOnHHHXdw1113tUoXSACd2Ww2R7oSgntClldHUUgfMQzD7hLbIfsXl0sOMJUXnSkvXyIRBoHkTgo98dDGkbaseXt+NLRxpNso1ERDG8c0Xt534NjG8r4LHZHoy/GcZ01oHYR81Nm9ezebN2/mxx9/BNznMBPCjF5PzZRpmDMsIVddVhidsFrYzJkW07Y5I5OaKdPcvriGD0+msDCFwsIUhg/37CMtCIIQDIsX17F2bS1r19bGnVATNCDE7ztBEIRQErLQ/UuXLuWFF17gwIEDAFx55ZXMmTOHUaNGkZSUxMyZM8nJyQnV4wUfULpaXD6sSZi9uXhYX2DWJMyKJGEWhLhCbWHFPix+SYnepUxSEvznPyGvmiAEhbzvBEGIVUIi1iZOnMh///tfzGYzbdu2dUiMd+DAAUpLS7nlllt46623SE8X83QkkSTMghA9BCKWQLtgHM75ynwpY4xYtk5B8A953wmCEItoPgL997//ZeXKlXTv3p0333yTTZs2OZx/9dVX6du3L6WlpSxdulTrxwuBIEmYBSEqKCnRu/wFUkYQBDfI+04QhBhD8zXR5cuX06ZNG1544QXat2/vcr5Dhw4sXLiQiy++mNWrV3PXXXdpXQVBaFXEe3AFIXzYJ5e24iwGncskJRlCWieh9SJjmyAIQgjE2k8//USfPn1UhZqVtLQ0zjrrLL799lutHy9EgEi7bglCvBCIWNIStd+k92iQCSGrjyAIgiC0djQXayaTyZaDwVu5xsZGrR8vRIBA9rkIguBKIGJJEARBEIT4RfMZdJcuXfjhhx+oq3M/oaitrWX79u3k5uZq/XhBEARBEARBEIS4QHOxNnjwYA4fPswjjzxCU1OTapmZM2dy9OhRCgsLtX68EAHy8xWXv0DKCIIgaIbi5xjjb3lBEARBCAOau0HefvvtfPDBB7zzzjt89dVXnH322QDs2rWLZ555hk8++YSff/6Zzp07c/vtt2v9eCECiOtW+JD9gYLgHX1xkc/5tAD0JcWSTyvCyNgmCIKgjuZiLSUlhSVLlnD//fezZcsWSktLAdixYwc7duwA4LTTTuOpp56SHGuC4CeyP1AIN7E2GdYXF5E+fgy6yqOkjx9D1dxnPAo2fUmxpfzRIy3lRbCFHRnbBEEQ1AlJOtOcnByWLFnCDz/8wObNm9m/fz+KopCTk0O/fv0455xzQvFYQRCEuCPWxFJEURRSH3sYXeVRAEcBpiLY7IUagK7yKKmPPSyJkAVBEISoISRirampif3792M2mznvvPPIysqSYCKCoAGRDu0uCFGNXk/N1OmOAsyNYHMWagDmzCxqpk4XoRYBZGwTBEFQR1OxtnHjRl5//XW+/PJLjh075nAuLS2N/v37M3ToULGsCUKAyP5AQfCMkt+VqrnPeBRs7oSaN5dJIXTI2CbEBYri32KPv+VDwIoVK5g0aRI5OTl88MEHZGZmqpabP38+CxYsYMaMGVx//fVhrmXgXHjhhRw8eJCff/450lUJGE16SENDA6NHj2bEiBFs2LCB2tpazGazw19VVRX/+9//+Nvf/sYDDzxAQ0ODFo8WopTFi+tYu7aWtWtr5QUrxA8SYTAmsAo2c2aW7ZhVsCWs/1iEmiAI2rNrF9x0ExQV+Va+qMhSfteu0NbLR8rLy5kxY0akqyGooIlYGz16NGvXriU5OZnbb7+d119/nU2bNrFjxw6+/fZb1q9fz7PPPss111xDYmIi7777Lvfff78WjxYEQQgL+uIi0kcMQ19S7Fv5kmJL+WIfX9yCprgTbKmPPSxCTRAEbdm1C0aOtAgw6389YV9u5MioEWzvvvsuH330UaSrITgRtFhbs2YNGzZs4IQTTuA///kPEydOpE+fPrRt2xaDwUCbNm3o0KEDAwcOZNasWaxYsYLOnTuzZs0aPvvsMy0+gyAIQkixRhg07C4hffwYr4LN6mZnKy+CTRv8tFQqXfJcBJs9ItQEQQgaRYFJk+BI8yJQRYVnwWYVaBUVln8fOWK5PsKeGKeeeioA06ZN48iRI15KC+EkaLH23nvvodPpmDNnDieddJLX8t26dWPu3LmYzWZWrlwZ7OMFQRBCi5sIg+4Em7sIg5F+Ecc6gVo2MZupHXWfapnaUfeJUBMEITj0epg9G7KzW465E2zOQg0s182eHfG9axdccAFXX321X+6QiqKwdOlSrr32Ws444wzOOussbrnlFtatW6da/ttvv+XOO++kX79+nHXWWdx9990UFRVRWFjIgAEDHMpWVVUxf/58rr76as4880x69erFRRddxOTJk/n9999d7l1aWsr48ePp378/Z5xxBsOGDeOnn35yW/dvv/2We+65h379+tGrVy8uueQSHn/8cSrsv5soIegAIzt27KB79+625Ne+cPrpp5OXl8cPP/wQ7OMFodUjewJDjEQYjDhB5U67d6TbZcmUBfOoyu8qgi1KkbFNGyRQSxgoKIBFixyFmFWwLVpkOe9OqFnPRwGTJ0/m888/57333uPSSy9l4MCBbssqisLo0aNZt24dBQUFXHfddSiKwtq1a7n33nsZPXo0o0aNspVfv349o0aNQqfTMWjQINq1a8fatWu5+eabURTFIfdybW0tN910E7t27aJ///7079+furo6Nm3axNtvv82WLVtYtWoVycnJAOzatYshQ4Zw9OhRLrroIrp06cIXX3zB0KFDUVQWSt9++22mTp2KwWBg4OmOw4wAACAASURBVMCBdOjQgW+++YaXXnqJ1atXs3TpUjp27KhhywZH0LOHiooK8vLy/L6ua9eulJWVBft4QRCEkOMpYIXV0iMRBkNEMJbN+nqMP/2I8eefwWx2KevtXoIgCD5jFWxqFra1a6NeqAFkZmby6KOPAt7dIZcuXcq6deu48soreffdd5k6dSoPPfQQq1atokePHixYsIBt27YBUFdXx0MPPWS77sknn+SBBx7gvffeo0uXLlRWVjrce9myZfz222/cc889vPjii9x///08+OCDfPDBB5x55pns27ePL774wlZ+xowZHDlyhMcff5znnnuOyZMn8/bbbzNgwABqa2sd7v37778zffp00tPTWb58OfPmzWPSpEksX76cu+66i3379jFlyhRN2lMrghZrdXV1tGnTxu/rUlNTqauT1R1BEGIDiTAYIZotm56Esq2ok1Az7N0DgNKxE+h0FivnlGk+3UsQBMFv3Am2SZOiXqhZufjii31yh1y2bBl6vZ6HHnqIhIQE2/H09HT+8Y9/YDabeeuttwD47LPPOHjwINdccw29e/e2lW3Tpg0TJkxwuff555/Po48+yu233+5wXK/X29J/HT58GICysjI2b95Mr169uOqqq2xljUYjkydPdqgbWIKoNDQ08Pe//52ePXvajut0OkaPHk1eXh6ff/45e/bs8dZUYSNoN0iz2YxOp/P7Or24BAmCoCHhcPVxl8Mr9bGHHcqJUNMWv3On2Qu1zrmYk5IcvpOq/K4+ubUKgiD4jZpLpD1RLNSsTJkyhU2bNvHee+8xePBgLrnkEofztbW1/Pbbb6SkpPDKK6+4XG+1lO3YsQPAZmE744wzXMqeeeaZGAwGh2M9evSgR48e1NfXs23bNkpKStizZw8///wzW7ZsAcBkMgGwc+dOzGazgwi0kp2dTdeuXfnll19sx3788UcA+vXr51LeaDRy5plnsnv3bnbu3Elubq6bFgovmibFFgRBiHfUhIM9ItRCgyfBVjvqPlIWzPNJqHm7l3x3giAETUEBTJhgsag5M2FCVAs1gIyMDB555BHuuusupk+fTp8+fRzOV1VVARbRtmDBArf3OXrU4r5uDdqRk5PjUsZoNNK2bVuHYw0NDSxYsIA33njD9qy0tDROO+00unfvztdff20raxWGaWlpqnXIynKMBmy9n/0eOXvat29v+2zRgog1QRAEP1Hyu1I76j4XixpIhMFQ4tWyaTZj2G+JEuZOqHm914zpVD3/sgSEEWKS4cOTXY5ZPQ6s/69WRoKOaExREcyZo35uzhzo1i3qBZvVHXLlypXMmDHDIT5FamoqAAUFBXz44Yde72UtX11drXq+traWxMRE27+feOIJXn31Vc4991zuuOMOevToYRNRc+fOdRBrVjHmvO/NSk1NjcO/raLu4MGDdOvWzaW8VWBm27uyRhhNxNq6des8RoxRIxpDYwrRh0SxEqIRfUkxKQvmqZ6TCIOhxaNlU6ej6aQegBldQ4NXK6fzvcwZmdRMmSZCTYhZ7IVZMGWEIFCL+miPc5TIKMbeHbJXr16242lpaeTm5rJnzx7++OMPF8vYr7/+yooVKzj99NMZPHgwp512GmAJl3/ZZZe5lK2pqXGwgK1cuZKUlBQWL17sIOIAfvvtN8CyDQss+eEMBgPffPONS/1ramrY5ZRwvGfPnqxZs4atW7dy/vnnu1yzdetWdDqdT+nIwoUmv9ja2lr27dvn1180mRcFQRB8RS3qoz0SsCL0WC2batTeP5GqBYsw5eX75NJoFWy28l2je/KkJcOHJ1NYmEJhYYqqtUUQBD9xF55/1izf8rBFGVZ3SIDt27c7nLvuuutobGxk+vTpNDQ02I7X1dUxbdo0XnrpJQ4dOgTAgAEDaNu2LW+99ZZtz5i17OOPP+7y3KSkJOrr6/njjz8cjr///vusX78egMbGRgDatm3LwIED+eWXXxz2z5nNZp566imXYIb/7//9PxISEnjllVcc6gKwcOFCioqK6N+/f1SF7g/asvbqq69qUQ9BEASf8dXVJynJ8u/6ekt5Xyyznqy57sLzO+yZQvY/hRqvls25z/jlyqjkdxXXRyEuyM93zSnlbElTKyNogLc8at26ec7DFqVcfPHFXHPNNbzzzjsOx//+97+zZcsWVq9ezc6dO+nfvz9Go5GPP/6Yffv2ceGFF3LDDTcAlqiPjz76KKNHj+amm26isLCQ7OxsNm7caHNftA88+Ne//pXnnnuO6667jsGDB5OQkMC2bdv46quvOP744zl06JBDWoGpU6eyfft2Zs6cyfr16znppJP45ptv+OWXX2jXrp1DqrATTjiBadOm8dBDD3HDDTfY8qx99913fPfdd3Tu3NnnpODhImix1rdvXy3qIQiC4DO+uvoYm0e4pqbgJ+He8qhJhMHw4Ktl0+92F6EmxAFqC1KynSAM+JLw2pfE2VGKNVm2vehJSEhg8eLFLF26lHfffZd33nkHo9FIXl4ew4YN48Ybb3RwYbzkkkt46aWXWLhwIR9//DE6nY7+/ftz7733ctVVVzmkARs9ejTp6emsWLGCN9980+Z2+eCDD3LRRRcxcOBA1q9fz/9n787joyrv/v+/s2PCEsGIYAIREMQKtQhB5CvYhoAIVBSQrYooVAoom9retz+F1tuKSKUC0SK2WEXWitQCStgtSwDBCoKgLGkIUjsuKEkkIcn8/hhnMpOZJDPJLGfmvJ6PB4+EM1dmzlxzzTnX51onTZokybYoyMqVK7Vw4UJt27ZNBw4c0PXXX6+//OUvmjt3rtu+zsOGDdM111yjV199VXv27NH333+vli1basKECRo3bly1i4+ESpTV6mGnUBiGxXIhJK+bktIopK9vF8k3GaPkcTjKykr0Kl1srG054LIy2xK/mzbVPvzaU5nzdsNrM26MHcxy7G3Ppv14sPI90NepQOVxJF9ffRXJ12Mjfc6hyGf7awZMRYU0YoTrkMaaluf3FNi1aSOtWBGxjUaFhYW6cOGCmjdv7rZ1V15envr166fevXvrlVdeCdEZGhurQcIwWMUK3vJ2qE9Cgi1YKympx7Cfigol/d8srwIBVhgMnHDv2TRShRmAH0VH2+akPfSQdP587fuoVe1hS062/X0E3x8KCgp055136qc//an+9Kc/uTz26quvSpLHxT5gQ7AGw2AVK3jL26E+KSlxkiSLpR4V4+hoFT0x0xYIfPctKwyGgDc9luydVjMaw4AAatvWFoD9z/9Is2fXPqTRHrD95je2QM3DEvKR5LrrrlO3bt20bds2DR06VN26dVNFRYX279+vI0eOqHPnzho1alSoT9OwCNYAmJb3FdjrpYS3FWs5orKUH2lxekyNz2sPHJL+b5aKnphpqhUG/Y6eTb+gMQwIsLZtfRvKGOFDH6t65ZVXtHTpUq1fv16rVq1SRUWFUlNTNWXKFD344INuS/SjEsEaDINVrBBsvlVgG0lXdJcsUZJqn/vGCoN+Qs8mUC/0jgaRr9cZE12XEhMT9ctf/lK//OUvQ30qYYdgDYbBKlYwvKgo39Kb6EYcSBXXtLH1VD7zWxX9f7O83jstED2bdR1OGGo0hgFAeCJYA2BaVGDDR8U1bQyxd5o3vbHbt7sPk01Pr1x4ORTzw2gMA4DwRLAGICLUpaJJBTbMhMkQo9JSTz2wrrvkMD8MAOANgjUAALzkTW9sfLz/ty8dPlw6fjzRcQ40IgCAORCsAQDgJW96Y9PT3f+O4bUAgLogWIOh0XoMINwwvBYA4C8EawAQJFTYYSSUPwAwPoI1AHBCBRYAABgFwRoAAAZSdVn/hATp5MnK/4di6X8AQGgQrAEAUA/+DpKqLkYS6+FOzdL/AGAOXO0BAAiwxYsvatOmYm3aVEwPGADDys7OVocOHdSpUyd98803oT6dWuXk5OjYsWMBee6RI0eqQ4cOKigoCMjze4ueNQAIAE/D1Jx7QxjKhupUXdY/ISHGZRikpzQAjGf48MohzG3bSitXhvZ8amO1WvX2228rMTFRxcXFWrNmjR588MFQn1a15s6dq8WLF2vJkiWhPpWAIlgDgADwZpgaQ9ngSdWAPSUl7odNsW3/ZyVRAIGwd+9enTlzRhMmTNBf//pXrVq1Sg888ICioqJCfWoeffnll6E+haCgpgAAAACY3FtvvSVJ6tOnj3r37q28vDzt2bMnxGcFetYAIAA8DVOr2pPGUDYAgBEUFhYqJydHV1xxhW644QYNHDhQ7733npYvX65bbrnFY/pXX31VGzdu1NmzZ3X55ZerS5cumjx5stq2beuSdteuXfrzn/+sw4cPq6SkRK1bt9bgwYN13333KS4uzpHuN7/5jd5++21t3rxZb7zxhtatW6fvv/9e7du31wMPPKB+/fo50nbo0MHx+9ixYyVJx38YflBSUqJly5bpvffe08mTJ3Xx4kUlJyera9eumjhxotq3b+9yfl9++aUWLlyorVu36vz58+rYsaOmTZtWbV599tln+tOf/qTc3Fx9++23atasmXr16qVf/epXatmypQ+57h2CNQAIAE/D1NgUG0C44bplDuvWrdPFixc1fPhwRUVFqXfv3kpOTtbWrVv13//+V1deeaUj7fnz5zVixAidPn1aP/rRjzRixAh99dVXeu+997Rz504tW7ZM1157rSTpL3/5i5577jldfvnlysrKUnJysnbt2qU5c+Zo9+7dWrRokWKrLHk7bdo05eXlaeDAgSorK1NOTo4eeeQRPfbYYxo3bpwkafLkydq8ebOOHTumO++8U2lpaZKkiooKjR8/Xnv37lWXLl00bNgwlZWV6eDBg3r33Xf1z3/+U++++67j/Xz11VcaPny4CgoKlJGRof79++vQoUMaN26cGjZs6JZPO3fu1K9+9SuVlZWpd+/eSk9P1yeffKJVq1YpJydHr732mjp27OjXz4ZgDX7HhR0AEGrcixBMw4e7H3NeGOjkSc9pjLLoiH0I5ODBgyVJ8fHxuuOOO7Rs2TKtXr1akyZNcqR94YUXdPr0aT3wwAN6/PHHHXPa+vfvr0mTJmnevHl66aWXdOzYMT3//PNq166d3njjDTVt2lSSbSGTJ554Qm+99ZZee+01RwBml5+frzVr1qhVq1aSpIceekj33HOP/vjHP6pfv35KS0vTww8/rLNnz+rYsWMaPHiwo/dv06ZN2rt3rwYPHqznnnvO5XmnTZumDRs2aNOmTRo9erQkad68eSooKNDUqVP1q1/9ypH2D3/4g1555RWXvy8qKtJjjz0mq9WqxYsX6//9v//neGzVqlV68sknNX36dK1fv17R0f6bacacNQAADG7lSrH0P2BgJ0+6/6tLmlA4ceKEDh06pGuvvVbXX3+94/hdd90lSVq9erXKy8slSaWlpVq/fr0uv/xyTZ8+3WXxkT59+mjy5Mm67bbbJEkrV65URUWFpk+f7gjUJCkqKkq//vWvFR0drdWrV7udzwMPPOAI1CQpLS1NDzzwgC5duqR169bV+F46dOig3//+93rkkUfcHuvevbsk6euvv5YkXbp0SRs2bNAVV1yhX/7yly5pp0yZombNmrkc27p1q77++mvdfffdLoGaJN1zzz3KyMjQqVOntG/fvhrP0Vf0rAEAAAAmZe9Vu/POO12Od+7cWW3atNGpU6e0fft2ZWZm6syZMyosLFSvXr1c5pvZPfzww47fDx8+LEnavXu3jh496pY2KSlJeXl5KioqUlJSkuN4jx493NLeeOONkuTxeZylp6crPT1dly5d0tGjR5WXl6eCggJ9+umnys3NlSRH4Jmfn6+ioiJ17dpVMTExLs8TGxurzp07a9u2bY5j9te2B31VdevWTfv27dMnn3yim2++ucbz9AXBGhBEzsNyOnQwzvAHAABQd1XW1JDk3nPmKU2olZWV6Z133pFk27ds7ty5HtOtWLFCmZmZOn/+vCSpUaNGtT73d999J0launRpremcg7WrrrrKLU1KSorLc1bHarVqyZIl+vOf/+xY2v+yyy7T9ddfr44dO8pischqtUqSvv32W0nyODdNkpKTk13+f+HChRrTN2/eXJJUXFxc4zn6imANAIKE4WsAjGz8+AZux5xXsc3Li/aYhmub58bXcNgUe/v27fryyy+Vnp5ebY/RW2+9pZ07d6qgoMARVNkDl6qKi4uVmJgoSY60u3bt0hVXXOH1OV286F6e7EGa83BKT/7617/queeeU8eOHfXb3/5W1113nVq2bKno6GgtX75c77//viOtPRirLgCsGnTZg7T//ve/HtPbg7/LL7+8xnP0FcEa6oULOwAg1LgX+UfV7UXqmgbh429/+5sk2yIed999t8c0X375pbZs2aJVq1Zp8uTJio+P15EjR1ReXu42fPAXv/iF8vPztWPHDnXs2FFHjx7VRx99pMzMTJd0JSUl+sMf/qAWLVro/vvvd5n79tFHH6l169Yu6Q8ePChJ+vGPf+w45mmz7rVr10qSXnnlFZcVLCXb3DxnrVq1UnJysg4fPqzS0lLFx8c7HrNarY5hnHb2+Xz79u3TsGHD3F577969kly3FfAH03zjli9frg4dOlT7zz7ZUJK++eYb/d///Z8yMzPVuXNn3X777Vq8eLHKyso8PvfBgwf1wAMPqHv37urSpYvGjBnj98mFRpWXF+32ry5pAACoK+5FgO8sFov++c9/KjEx0WUPs6ruueceSbbALioqSnfccYe++uorZWdnu6Tbvn27jh49qhtvvFFJSUkaOnSoJGnOnDluvVF//OMf9de//lUffvihW9D10ksvOYYwStK///1vvfrqq0pKStKAAQMcx+1L/l+6dMlxrEEDW6PM559/7vKce/fu1apVq1zSx8bG6q677tL58+f1wgsvOIZHStKf//xnt+fIzMxUcnKy1q1b59JDJ9mCxJ07d6pNmzbq0qWLeybWg2l61j755BNJ0v333+9xrOlll10mydYVeu+99+rEiRPq27evWrVqpV27dmnu3Lk6fPiw5s+f7/J3O3bs0MSJE9W4cWMNGjRI5eXlWrduncaMGaMFCxaoT58+gX9zAAAA9ZSeXuF2rGpQ6ykNwtPatWtVVlamQYMGucwZq6pXr15q0aKFzp07p02bNunXv/61PvzwQ2VnZ2v37t36yU9+onPnziknJ0dNmjTRrFmzJEldunTRxIkT9dJLL2nAgAH62c9+pmbNmunAgQP617/+pauvvlr/8z//4/Z6X375pe68805lZmbq0qVLysnJ0ffff69nn33WMXdNklq0aCFJevHFF/XBBx9o0qRJuvvuu/Xhhx9q/Pjx6t+/vxo3bqxjx45p9+7duvzyy/Xll1865t1JtgVR9uzZoyVLlujgwYPq0qWLjh07pr179yotLU1nzpxxpE1KStKcOXM0efJkPfTQQ+rdu7euueYal+d/4YUXPPb41YdpgrVjx46pQYMGjqVCq5Odna3PPvtMM2fO1KhRoyTZ9mWYOnWqNm7cqJycHPXt21eSbfnSJ554Qg0bNtSaNWschWbs2LEaNmyYZs2apZ49ezoCwUjEhb16tQ3Lse+5UlLimo5hOeGNvZ2A4ONe5B+erldc0yLXmjVrJFUu0V+d6OhoDR06VAsWLNDy5ct1xx13aNWqVVq0aJFycnL0xhtvqGHDhurfv7+mTJmi1NRUx99OmTJFnTp10htvvKEtW7aotLRULVu21AMPPKAHH3zQ41y2p59+Wrt27dLGjRtVXl6uG2+8URMmTFC3bt1c0o0aNUoffvih9u3bp/z8fN1555265557FB0drTfeeEP/+Mc/FB8fr6uvvlqTJ0/WL37xC/Xq1Uvvv/++YwhnUlKS3nzzTb300kt677339Oabb6pNmzZasGCB3nvvPZdgTZJ69+6t1atXa9GiRdq7d6927typK6+8Uvfee6/Gjx/vWGTEn6Kszn1+EaqiokJdunRRu3btHGNzPbl48aJ69OihJk2aaOvWrS5B3ZkzZ9SnTx/17NlTf/nLXyTZWiR+/etfa8KECZo2bZrLc82fP1/Z2dmaO3euBg0aVOdzt1g8T+AMtJSURnV+fS7sNllZiTU+HhtrG+ddVlbucnzTJv+uImRm9SnHdWW28h+KPDYb8rhufPkuksfV8+c1LRT5bH9NGN9vfvMbvf3221qyZIljk2uYZM5aXl6evv/+e1133XU1pjt06JCKi4uVkZHh1vuWlpam1NRU7d+/37E/g30ioae9FOx7RNj3dAAAAAAAX5hiGOSxY8ck2VaNmTZtmj744AN9++23at++ve6//34NHDhQki2ok+Sya7qztLQ0FRQUqKCgQK1bt9bp06clyW3FGntaSTp16lS9zj3ULUJ1ef2EBOmHOZ9KSIhRSor7polm4GkxIM97rriupBTqzzwSBTNPzVr+I6ncGnW57UjK42Coy3eRPHYXiGsa+Qx4z1TB2qpVq9S9e3f9/Oc/13/+8x9t3bpVM2bM0Keffqrp06c7JhxW3QTPzr4BoH0/Bnv6Jk2auKW1L2JS3T4UiHzhuucK/OPUKdu/rl35rAEAQN2YIlizWq26+uqr9fDDD7tMojxz5oxGjhypRYsWqVevXiotLZUkl30WnNmPl5SUSKpc+tNT+qpp6yoc56yVlDRQWVn0D79XyGKJ7Dk7vnDOG3uPGnMkAifQ8yNqWkSmoiJKpaVROnHCqnPnpMGDK+cmRtI8tkic62O0a1gk5nEw+PI5ksfVW7jQ9f8WS92fizlrqMns2bM1e/bsUJ+G4ZgiWJsxY4ZmzJjhdjwtLU2PPPKInnzySb3zzjuO4Y/O+zU4swdz9uVN7Xs5XLp0SXFxcR7T2ndxN5NIqoj6i32Cdl6ebTnX9PSIX9fHFLzZp6m0NEqSlT2dgCDjXgQgEpi+9tC5c2dJUn5+vmM4o32YY1X2IY32IY729J6GOhYWFkqqHDoJAAAAAL6I+J61iooKHT161LHKY1XFxbZl0hs0aKA2bdpIsgVunuTn5ysxMVEtW7aUJLVp00YHDhxQfn6+274K9udoa1tBAvCa2ZZ+D2fe7O0UH29VUhJ7PBlVbfsh5uVFe0zD9xIAEAwRH6xJ0r333qvvv/9eu3btUrNmzVwe++CDDyRJnTp10g033KCkpCTt27dPFRUVbvusnT17VrfccotiYmxzjTIyMrR69Wrl5ua6bdS3Z88eSdJNN90UyLeGMJOebnUEYIyjD3/2CrtzZd5iiVJRkW34Y3y81eOQV3t6Kvyh583w1GAPYa3aYLN2bVBfHgBgIBE/DDI6Olq33367rFarnn/+eVVUVLZuHzt2TIsWLVJiYqKGDh2qhIQEDRw4UAUFBXr99dcd6crLyzVnzhxJ0ujRox3HMzMzlZycrKVLl7rscJ6fn69ly5YpJSVF/fr1C8K7BBBKtvmItn/2QK2mNPZ/AAAANTFFz9qjjz6qAwcO6O2339bx48fVvXt3ffHFF9q8ebMqKio0b948xzDGqVOnaufOnXr22WeVm5urdu3aaffu3Tpy5Ij69++vzMxMx/MmJSVp5syZmjFjhoYMGaIBAwZIktavX6/CwkItWLBACQkJIXnPCB1vh1XZi0ZJCb0sQKh4M5SVIawAgFAxRbDWrFkzrV69Wi+//LI2bdqkpUuXKikpSb1799aECRN0ww03ONI2bdpUK1as0Isvvqjt27dr9+7dSk1N1WOPPab77rtPUVGuLeZ33HGHmjRpopdffllr165VXFycOnbsqEmTJnmcI4fI5+2wKvsmo5VL+SNcOVfmLZYYSVa33jUq/MbkqZGEeaMAAKOIslqtrCFuYOG4z5rZZWV5t11DbGyMTp2SY2jubbfZ9uHyplWfyqN3QlGOPW3TEMkV/ki8VoQ6WHOfs2bbGiaS8thoIrEcGxH7rAG+M0XPGhBM3g6rSkiwBWvVpantOIzJedERPjvUxpth08OH2363D5mWaLABALMgWAP8zNthVSkpceraVSorM1/ndqh7LgCj8CagP3nS9pMh0wBgPgRrQAi1bSuVlLj2xLG4AQAAACSCNZiEUXtyVq6ULBbXczHquSI8UZ58F8w88mbYdNu2tp9VG3YQPHyPAIQKwRoABACVOXjDm2HTK1fGSHJv2AEARD6CNaAeaG0FAAQL9xzAfAjWgCAw8w3V203CqzJzngEAAEgEawACxN4C/Omn0YqPtyo9vfpVL1niHr6gdyH88JkBQN0QrCHihHtPjlHOA/4RzEpquJd9wAj4HgEwEoI1RJyaemny8qJUWhrlVW8P/CM+3qqkJNdV79ieIDC86aGkF9P43Cv9cSE5D7PiewTASAjWAC/R2lo36elWtx4lhkSZG58/UDvuOQAkgjVEIG/2LfLU21MbWlthdN6UfXoxEU5CEdgb5XvEPQeARLCGCFTbvkX24Y+06PuPry3A+/fHqKhIDEP1M2/27Aq3Mk/vQvgJ988sHL9H9iH+ku1cjXZ+AOqOYA3wklFaW43I1xbgoiL9ULGIrGAt3CupRkTvQvjhM/MPX+45FkuMIu16CsCGYA0Ry1NPTmlplOLjbTc0XyvO4djaiuCikgrAX3y55zgfBxBZCNYQsTz35FSfBnXna69jerrtJ8Ft5KtvbyM92uEn3D6z8eMbqKDA9ntqKkMIARgLwRqAeqPX0SbcKqnBUN/eRspW+KnrZ8YwYgBwR7CGejNqxclTT47ZK85w5e+ya8TAIpivF+r3alaRku9GHkZspDzNy7ONErFYYhzBK0EtELkI1hCxjFhxBsyG3kbAvyqH9FurDV4Z4g9EDoI1oB4I9oCa0WgCbxHY127x4ovKykoM9WkACCKCNQAAEHLBCOyrmxcXG1v5u9GHEBLUAuZCsAYgIIxUuUFkoWyFH6N8ZkaeF+cteqsBcyFYg09YrQvhKlRlN1LLvj2vEhJs/y8pacC1IAi4BgOAuRCswSfhSUgnKQAAIABJREFU3ipJhcW8wr3sGo09r+zDx8rK3POO/PQ/ynH9MIQQQLghWAMABBWNJgiV6oYQFhTESGIIIQDjIViDT2iVRLii7PqXPa8SEmyV3JKSClPkZ6jnBpmtHBM4ATA7gjX4hInNCFeUXf+y51VKSpwkyWK5SH4GSdU8Jt/BZw5ELoI1AAAAEyPgB4yLWcgATC8vL0rbt8coKyvR40p6AAAAoUDPGgAAMK3Fiy+6DOcFACMhWAMAwAP2NAMAhBrBGuqNignClb3sOs/XMINAzU+JtGtBqPc082Xj8UhaARIAUIlgDQAAA2Lj8cCp2mCxdm2ITyiIAt1jzGIlgH8RrAEwFYa2wVtm29MM5hDqHmMAviFYA2AqVFTgrVDvzWfWjccBAJUI1gDASwzvQTCx8TgCgR5jILwQrAEwFbNVVBj2CcBZqHuMAfiGYA2AqZitosKwT5idNw0Ww4fbfi8pqUwbSdeBQPG1Mci+sunChQE/NSBiEKwBAICI5U1jxMmTtp+eVtxE9XxtDIql1gn4jK8NAEQwsw37DDR6WwAAwUSwBgAeRMpcL7MN+4x0fFa+86bBom1b28+SEhoufOFrY5B9ZVMA3iNYAwAPmOsFRAZvGixWrrQFERaLOYPhujYC+NoYVLmyaZ1eDjAlgjUAfhWOvTbhcI4AAMB8CNYAwAPmesEs/N3AEo4NNgBgVARrAOABc70AAECoEawBgMkQZAIAEB4I1gAAgKm4N1jEheQ8IhGNQYB/EawB8MibIX+Rsrw9AACAERGsAagzlrcHwou/G1hosAGAwCJYAwAvUcFEuPN3AwsNNgAQWARrAOqM5e0jC6tdAqgJ1wgg+AjWANQZy9sD4cXfDSw02ABAYBGsAWDeiQcEnQh3nsqwvxtYaLABgMAiWAPAvBMAAAADovYFAAAAAAZkyp613Nxc3X///Ro8eLBmz57t8tg333yj7Oxsbdu2TRaLRS1bttSQIUM0duxYxca6Z9fBgwe1cOFCHTlyRJcuXVKnTp00adIkZWRkBOvtAPXGvBPzYegrEHpGHjLKNQIwBtMFa4WFhfrf//1fWa1Wt8e+++473XvvvTpx4oT69u2rVq1aadeuXZo7d64OHz6s+fPnu6TfsWOHJk6cqMaNG2vQoEEqLy/XunXrNGbMGC1YsEB9+vQJ1tsC6sWf8064UYcHhr4CqAnXCMAYTBesPfPMMzp79qzHx7Kzs/XZZ59p5syZGjVqlCRp2rRpmjp1qjZu3KicnBz17dtXklRaWqonnnhCDRs21Jo1a9SiRQtJ0tixYzVs2DDNmjVLPXv21GWXXRacNwagzmhBRrirTxn2dzkOxPfCyD1QABBIpgrWtm7dqjVr1uhnP/uZtm7d6vLYxYsXtWrVKrVo0UIjRoxwHI+JidHjjz+unJwcrVixwhGsbdiwQRaLRRMmTHAEapLUqlUrjR49WtnZ2dq8ebMGDRoUnDcHoM7M2ILsPKx1//4YFRVJpaVRio+3Kj3d6pYGxmbGMozAYng8YAymCda+/vprPfnkk8rIyNAvfvELt2Dt0KFDKi4uVlZWlqKjXS9GaWlpSk1N1f79+1VeXq6YmBjt3btXknTzzTe7vVaPHj2UnZ2t3NxcgjUAhuTcM2HvtcjLq3yc3gvA3NiWATAG0wRrs2bNUnFxsX7/+9/rzJkzbo/n/VBLadWqlce/T0tLU0FBgQoKCtS6dWudPn1aktS6dWuPaSXp1KlTfjp7AIFECzLCHWXY+BhuDaAuTBGsvfPOO9q4caOeeuoppaWleQzWzp8/L0lKTk72+ByNGjWSZFuExDl9kyZN3NI2bNhQknThwoV6n3tKSqN6P0c4v74ZGDWP1651/l+MpLgQnUn91ZbHru/VZvhw6eRJ2+9t20orV8Z4+MvwzRNnCQlSbKxkH1QQGyslJMQoJcX792fUchxJasrjSC/D9jJq+923sumLQJbjggL3Y1UXmS4ocP+MAvVe68JfnwPXC8B7ER+sffHFF3r66afVo0cPx6IhnpSWlkqS4uPjPT5uP15SUiJJunTpUrXpq6YFAADeGT7c/Zg96LT/7inNypWBOye4OnXK9q9rV3tDQKjPCIhcER+s/e///q/Ky8v1zDPPKCoqqtp0DRrYhh7Yg7Cq7MFcUlKSW/q4uDiPaRMTE+t38pIslvr3ztWFvdUrVK9vBuRx4NUnj0tKGqisLPqH3ytksUTGUKSahmJVVESptDRKJ05Yde6cNHhwuSNNdUOxKMeBV9c8DtcyfPx47ffO48fdj1ksxXV+zWCU49TUmodBSp6Hqhrpc7OXqYoKW32qrMzqU9kKxfWCXjyEu4gO1pYvX66dO3fqd7/7na6++uoa09qHM9qHOVZlH9JoH+JoT3/hwgW3oKywsFBS5dBJADCKmlYEtK0CafUqLcyBBSX8JxIW7LCfn/N5AwisiA7WNmzYIEl66qmn9NRTT7k9/vbbb+vtt9/WXXfdpWHDhkmS8vPzPT5Xfn6+EhMT1bJlS0lSmzZtdODAAeXn56t58+ZuaSWpbdu2fnsvAACYAYul+EcwA8FwCzqBcBLRwdpdd92ljIwMt+NnzpzR3//+d1133XXq06ePOnbsqBtuuEFJSUnat2+fKioqXJbvP3PmjM6ePatbbrlFMTG2yb8ZGRlavXq1cnNz1a1bN5fn37NnjyTppptuCuC7g79wk4EnkVoOQl0R5vsWPOGat5HQAwUA/hLRwdrdd9/t8fju3bv197//XR07dtTDDz/sOD5w4ECtXLlSr7/+uu6//35JUnl5uebMmSNJGj16tCNtZmamkpOTtXTpUg0ePNixXH9+fr6WLVumlJQU9evXL0DvDKFChQHhjoowAF94s+WAxRKloiLb/y2WGI0f34DrCOAnER2s+Wrq1KnauXOnnn32WeXm5qpdu3bavXu3jhw5ov79+yszM9ORNikpSTNnztSMGTM0ZMgQDRgwQJK0fv16FRYWasGCBUpISAjVWwEAAKg3b+amFRVJpaX2RdyszGcD/IhgzUnTpk21YsUKvfjii9q+fbt2796t1NRUPfbYY7rvvvvcVpO844471KRJE7388stau3at4uLi1LFjR02aNMnj8EsAAIyKTZuDr655R284YB6mDNZuueUWHfe07q+kK6+8Us8884zXz9WzZ0/17NnTX6cGAIDf+FKp96Y3hB4TYwpkoF11Duv+/TGOIY/O4uMrV5K1WKLcXo+AEqgbUwZrMC9ajoHg4fsGf6FM1CyQgXbVvM/KSlRRUZRj2GN8vPWHbT/883oAXBGswW/CYViGLze0vLzKYa/2CiUVTUSiQJVZI/TUhMN1yShCvVIo/CMvr/ZACkD4IFgDqlE5Wbr6CiUthwAiBSuFhi/nINpiiZFkdbmHVU1T39eyv4YkJSXVfD4A6odgDabiS8uxc88aAN/RUwPUnzfDiT19j5znkPkz0F68+KJbEO98TgT1gH8RrMFUfGk5ru0GaU9fE1qlYWb01AQXcwQjk6/Die3L6DsHawDCF8EaUA0qmgDCiRHmCMIcqt77PDUCAPAPgjXUCS24AIyG61LkM2ODWU3DiY8ejVZFhRQdLcXESE2b2nrT7L1qpaVRysuzzWNzLvtmyDcgUhCsoU5owQVgNGa/LgVijiCV+tCraZRHxQ8fZ2ysLUBLSbEqJcV2zD7v2rbQiDWiyz4QyQjW4BVPk4kBAMbB0G04sy3ZH5x5a5QrIHAI1lAnkbTKm79uMr4OwUpIsP1cuNAvLw+EhUBW6iLpugR4I/qH4h0fb1VJiW3Io31xEfv+apR5ILwRrKFOzNqCW9N78nUIVizfvhqZoTzBv8x6XYJ5JSbaAzKrLBYpJcWqvLzKxynzQPijuggAESJSApNIeR+oHxaMceX8Xvfvj3Fbor+oSCoqilJxsW2umn1hEQDhjWAN8BNfh2AlJHATBYDqmH3BmKqc32vlQiKuc9JKS6Mci47YFxYBEN4I1uBm/PgGjvlUJSW2ljxvWjPNztchWCkpcZIkiyU45wfAfDzth0WvJQCED4I1uMnLi3bMpyor89xq6ak1k0nMABA6kRaIsWCMK+f3un+/bWRGUVHl4/YhkWVltt61sjLJao1ifzUgzBGswW+4CaCumJuCQKGMhC8WjHHl/F6zshIl2eao2YY7ymkFSNehj2YaKgpEIoI1uElPr3DMpyopsbXkmbk1E4HH3BTf1Rbgbt8eo2uvTZIkJSVJ3bqVSzJe8EKgDgBA9QjW4Gbx4otO86lsFSIzt2YCRuRN8GpvcZeshg12/Rmoc52CWdgbTG2rPXpeRIRGVSAyEKyhRvbKT16erdJn32QT3qGy6B3mpgD+R69l5LJ/Rs4NFBZLlONxGiuAyEGwBiDkmJviO28CXPv+S0lJxg12CdTrxptAzN7I5qxqg5tRe1wBADYEawAQhmoLcJOSbHsxScYOdgnU68a3YbDOwnt0hJHLQijKrfNrOL8+gMhBsAaEmC83eCqx8MTey7J/f4zLUt62TXMZ7mZW9p7VmtBrCQDGRrAGr6SnWwkOAIOyB/BFRXJZxttTmkhh9vlY3gwfve22co9/S4MPAIQPgjU4OFdsEhJsP81U+UFko1cysph9u4e6Dh/1dA1HZOCaBkQmgjU4OFdsYqspGZFc+YGxhFPFI9SBIMt4AwAQmQjWABMLdZAB/4i0RTq8OVdWkUQomX0YLoDgIViDg3PFJiEhRpJ0/Hj1aeA7X4aa7t8f4zjerVt5jWmdURlATcI5iHMWaQEqwovZh+ECCB6CNTg4V2xSUuIkSYMHV1D58SNfhpp+802U27Gang8AasM1HADCC8EagIhj73G0916WlDSgVxIRj/IbPAzDBRAsBGtAEPky1NRiiXI7FurKQLgMM7Ofo733sqzMvQeyrr2SzFUBwDBcAMFCsAYEUX2HmtanMlBdkJGXF6XS0ih9+mm0brwxyTE/ztM5I3zmqkTa50ZFGABgRgRrgEl4E0AUFRkj0Kgve4+jvfeypKQi5L2SoRCIXsCqQdPatX44UT8hgAMARBqCNdSIyg/Ckb3c2nsvLZaLfuuZCae5KuHSCwgAADwjWANMwpsgIynJOIGGUTFXBQAABAvBGkzNTJXs6oMM21DB+HirunUrd6SzD49zHibHQhrhJZx6AYFwx7UPQCAQrAEh5ssNvr6VgarB1f79MSotdd3PzZ5m+/bKTbnT060en48hdMYWrr2ArLgJAIANwRpgIlWDq6Ki6tM4B3GS52DNiJyDkQ4dpJUrQ3xCYcyboGn4cNvvJSWVaesbNDHXDpEuHBpNABgDwRp8wg3GPOLjKwM0o+zzVh+UVd95ExCdPGn76WkvOwAAUD8Ea4CJVA2uLJYYlZZ6TpOeXnnMeR4bwbo78sG/mGsHAIANwRpMg3kw4TuHCaHhTdDUtq3tZ0mJ/4InyikAADYEa4hozhW8vLyoahfKsGMeDCJdfRe0qRo0rVxpW4jGYiF4AgDA3wjWAISt2npLT56Uhg93XfxCiqzeUhgHvX/whFEdAOqDYA3V8lTJDecbjKcNn5kHE968XQCDxS8ABJs9eP/002jFx1trHNnBqA4A1SFYQ7W8qeSG0w3GecNnO1rCfUP+ALXLy4tSXl6MsrISua4gbHF/BIyBYA0wuXC+AXu7AIY/F79AaIRzOYW5xcdb3UZ2MKoDgLcI1lAtT5VcI99g6jIvYP/+GKWkhM+Gz3BV2wIYbdvaNsVm8Qv/cc/zuJCcBxAu0tOtbj1T9FoB8BbBGqrlqZJr5BuMN0Myq6YpKpJSUgJzPkbOK0QGyljo1NY4VFoapbw8216Gzmn5jAAAviBYAwDAR940DpWWRkmyhtXcXtSNryM79u+PUVGRat1OBgAI1hAxvJm/VDVNejot3UZDb1H4GT5cOn48UZL5PrO8vCi3Y7YgrfL3vLzKx+wVdjPlkRn4OrKjqKgymDcCthcAjItgDRHDmw18ubGgrihLcGZv+MnLi3Eccw7SJNvCElXRywYjqss0AgDBQbAGIKI4B1EpKY1CeCaIZPZylpWV6DiWl1cZsNW2rxYii68jO9LTbT9p9AFQG4I1+IQbi2d1GUKSkGBbxAXwBsOUjMm5Am6xxEiyuvWwGWnVXARGuI/sqMs0AgDBQbAG+EFdhpDE8u2DDximZEyelmN3nqNm9Eo6IIV/sAlEMqqLAEKG3qLw46mH+OTJyv/zmQUHFWkAMAeCNUS0YFVg6jKEJCEhRmZn1N4iIwaRRhmm5E0PMT18AAD4h2mCtfPnz2vRokXaunWrzp07p2bNmikzM1MTJ05U06ZNXdJ+8803ys7O1rZt22SxWNSyZUsNGTJEY8eOVayHmsnBgwe1cOFCHTlyRJcuXVKnTp00adIkZWRkBOvtIcTqMoQkJSUuKOcG3xkxiGSYkvHZ89/5cwEAoD5MEaxduHBBo0aN0smTJ9WjRw9lZmbq1KlTeuONN7Rx40atWrVKLVq0kCR99913uvfee3XixAn17dtXrVq10q5duzR37lwdPnxY8+fPd3nuHTt2aOLEiWrcuLEGDRqk8vJyrVu3TmPGjNGCBQvUp0+fULxlICzYe4LsG8RWHre6pYExeOohdh4G6SkNEEqhatSg8QSAP5giWFu4cKFOnjyphx9+WJMnT3YcX7p0qZ5++mnNnz9fzz77rCQpOztbn332mWbOnKlRo0ZJkqZNm6apU6dq48aNysnJUd++fSVJpaWleuKJJ9SwYUOtWbPGEfCNHTtWw4YN06xZs9SzZ09ddtllQX7HQHjw1BNhsVSupBeq3iKjDDk0Ik89xLZNsW3/p4ePSjoiA+UYMAZTBGsFBQW64oor9OCDD7ocv/POO/X000/rww8/lCRdvHjR0cs2YsQIR7qYmBg9/vjjysnJ0YoVKxzB2oYNG2SxWDRhwgRHoCZJrVq10ujRo5Wdna3Nmzdr0KBBQXiXAPyFIYf+Q77V3/Dhtp8lJZXzJEM9hxIAEBymCNays7M9Hj/5w9idlJQUSdKhQ4dUXFysrKwsRUe7tqKnpaUpNTVV+/fvV3l5uWJiYrR3715J0s033+z23D169FB2drZyc3MJ1gAAdWYfZlpWVv08OObIAUBkMkWwVtW3336r3NxczZ49W7GxsZo4caIkKe+HzXFatWrl8e/S0tJUUFCggoICtW7dWqdPn5YktW7d2mNaSTp16lQA3gHCAa3aCDTKGAAAkc10wdry5cs1a9YsSbbhjc8//7x69OghybZipCQlJyd7/NtGjRpJsi1C4py+SZMmbmkbNmwoyba4SX2kpDSq19/XV6hf3wzMlsf2IV3OCgoql4D//nspP9/2+9dfx2jyZNuqmStX1v01/ZHHCQmV55iQEMNqnlXExtq2oqiaN+Rb/bVta/+tcruPqou6VKapZLZri1T79aWgoPKa4sx+fTFjnoUC+Qx4z3TBWtOmTTV+/HhZLBbl5OTo0Ucf1blz5zRu3DiVlpZKkuLj4z3+rf14SUmJJOnSpUvVpq+aFoBN1UpmVW3a+JYeoVefQBq185S/w4dXfjfatuUzsPPmesE1BUA4MV2w1q9fP/Xr10+S9PDDD2v48OF6/vnn1b17dzVoYJugbQ/CqrIHc0lJSZLkkj4uLs5j2sTExHqdr8VSv565urK3eoXq9c3ArHlcVla374TFUuzz3/gzjxcurHo+9X7KiOCcx7VtJn78uDR4sPsqmgznrJmnclxS0sAxh62kpEIWC3ko1f36Yu+1NNv1ONhCcd+jFw/hznTBmrPU1FSNGzdOs2fP1pYtW3T11VdLqhzmWJV9SKN9iKN9+OOFCxfcgrLCwkJJlUMnAdiwLH7kMuJm4jCXul9fYjwcA4DQi/hgrbS01LGCY69evdwety8E8vXXX+vWW2+VJOXbJ8xUkZ+fr8TERLVs2VKS1KZNGx04cED5+flq3ry5W1pJautpIgFgYiyLD6Og3EWeul9fmEsJwJhMEayNHz9eiYmJ2r17t9v8siNHjkiSrrnmGt1www1KSkrSvn37VFFR4bJ8/5kzZ3T27FndcsstiomxtcBlZGRo9erVys3NVbdu3Vyed8+ePZKkm266KZBvDwAMg15TAAD8K+KDtYYNGyozM1M5OTlauHChpk+f7njs448/1muvvabExEQNHDhQCQkJGjhwoFauXKnXX39d999/vySpvLxcc+bMkSSNHj3a8feZmZlKTk7W0qVLNXjwYEcvXX5+vpYtW6aUlBTH/DgAiHT0mgYP+QgA5hDxwZokPfHEE/r444+1aNEiffDBB/rxj3+szz//XFu2bFFUVJTmzZvn2Bh76tSp2rlzp5599lnl5uaqXbt22r17t44cOaL+/fsrMzPT8bxJSUmaOXOmZsyYoSFDhmjAgAGSpPXr16uwsFALFixQQkJCSN4zAAAAgPBmimDtqquu0ltvvaWXXnpJW7Zs0UcffaTGjRurT58+mjBhgq677jpH2qZNm2rFihV68cUXtX37du3evVupqal67LHHdN999ykqKsrlue+44w41adJEL7/8stauXau4uDh17NhRkyZNUkZGRrDfKgAAAIAIEWW1Wq2hPglUj6X7Ixd5HHjhksfhPFSwtjw2ynurbVsByfN8OiN8FuFSjsMZeRwcLN0P+M4UPWsAAHNjWwEAQDgiWAMABIwReqYAAAhXBGtAFUYZtgXAf9hWAAAQjgjWAAARx5tGFxpmAABGR7AGAEFU20IXeXnRHtMQSEQugkYAQHUI1gAgiFwDsyiVltq2A4mPtyo93eqWBgAAmBc1AgAAAAAwIHrWYGoMSUOwOS9iYbHESLI6etc8pQEAAOZFsAZTY+8lBJtzoG+fq5SXV/k4c5Z8R6MLACBSEawBAMJaODW61CWwTEiQVq4M+KkBAAyIYA2mxt5LCJbaKumlpVHKy7MNjXROS+9PZKlLYBnLnRoATItbAEyNvZcQLN5U0m1z16yG6QUKFzS6AAAiFcEa6oSABoBRhFOjS02BpX0rh/h4q5KSpG7dyiVJCQkxQT1HAIBxEKwBQBDUVEm37a9mpffHBGoLLO377TkHmCkpcUE9RwCAcRCsASZg1F4GMwmn3h8AAGAMBGsIW1R0AQAAEMkI1oAqCPoAAABgBARrqBUbzgIIN0a//jhfM/fvj1FRkRyLi0iu19WEBFu6kpIGhn9fAAD/IlhDrcJpw1kACAfO18yUFKtSUiTJ6jGNfZ+1sjLvrrMMEQeAyEGwBkQYekLDB3kOAABqQrCGWhlhw1kCEO/REwoYny/XVfs+ayUlbO0AAGZDsIZaGWHJcQIQAJHEl+uqfZ81i8V8jU8AYHYEa0CEMUJPKAAAAOqPYA1hgQDEe0boCQVQM399JxkiDgCRjWANYYEABADcMUQcACIbwRoQIQheAQChwj0ICAyCNdQJF2EA8K+6XFcZIg4AkY1gDQCAKsKll4Ah4gAQ2QjWEFBUGoyBfAdCh0VAAAB1RbCGsEVFBkA4YBEQAEBdEawBYYiWegBAqNT1HrR2bUBPC4hIBGtAGKKlHggfLAKCSMM9CAgegjXAz5inBwROIL5fge6pDvYiIFxzACByEKzBbxiaFzy01AP+Qy8B4Ju634NiAnRGQOQiWIPfUOEJHpbrBgCESt3vQXEBPjMg8hCsAQBMjZ5qAIBREazBb6jwAAhH9FQDAIyKYA1+Y8YKD/P0gMAJ9vfL+XplsUQpJcVap+fxBtcAAIA3CNaAemCeXmhEeiMAbPh+AQDMjmANiBAELACAUOEeBAQGwRpQD8zTAwKH75c50FMOANUjWAPqwYzz9IBgCeX3q1u3cr67AICQI1hDQJmpsmOvROblRUmS0tMDtzgBgPphcSAAQDggWANgaDVVqvPyovTpp7G69tokJSXZekPsqFSjJixeAgAIBwRrAAzNmwpzaWmUJCuVawAAEFEI1gAApsPiJaHB8FMA8A3BGuBn6elWFhbxI28q1fHxViUlUbk2A399r1gcKDQYfgoAviFYA+qA1uHgqa1SHR9v9TlAplIOGFdeXtQPQ5srv9+hwHUCgBEQrCHkwvGGSOtw8DkHv/v3x6ioyDZXLT7eVpHzFCAnJEgrVwb1NOstHL8PgLe86SlPSpIkq+N3eswBmBnBGoCw4FyhswdqNaWRpFiucPCAgDh0vBl+mp4uPh8A+AFVGaAOWJwAAAAAgUawBtQBixMEn3Pwa7HESLK69a5VDZATEmKCcWqIEHxnEQjcGwDUB8EagLBQlwA5JSVOw4dLJSWuc9lYDAYwhvHjGzjmoEq2hpiUlMoFRXz5ftYnKBo+3PbT+VrBdQKAERCsIahYRRHBdvKkVFZW82IvoVoMhu8DzC4vL7rKHFSrUlLc0wTayZO2nzVdK1g0CkAoEKwhqFhF0ZwYBuQZ34fAIyA2PtvS/KFZnh8AjI5gDUBEa9tWKilxncvGYjDmQUBsbEZZrKltW9tP52sF1wkARmCaYK2oqEiLFi1STk6Ozp49q7i4OF1//fUaM2aMsrKyXNJ+8803ys7O1rZt22SxWNSyZUsNGTJEY8eOVayHtcAPHjyohQsX6siRI7p06ZI6deqkSZMmKSMjI1hvL2wY5cYcCLTEG9PKlZLF4vrZGKWnL5K/D4A3jLJYk30/RudrRV3Og55cAP5mimCtsLBQo0aN0vHjx/WjH/1Io0aN0oULF5STk6PJkydr+vTpeuihhyRJ3333ne69916dOHFCffv2VatWrbRr1y7NnTtXhw8f1vz5812ee8eOHZo4caIaN26sQYMGqby8XOvWrdOYMWO0YMEC9enTJxRv2bCMcmNGZAj3ssL3IfAIiCOTUYMienIB+JspgrXFixfr+PHjGjFihGbNmqWoKNtE5ilTpmjIkCF68cUXdfvtt6t169bKzs7WZ599ppkzZ2rUqFGSpGnTpmnq1KnauHGjcnJy1LdvX0lSaWm2sEEXAAAYx0lEQVSpnnjiCTVs2FBr1qxRixYtJEljx47VsGHDNGvWLPXs2VOXXXZZaN44AJgcAXFkIigCYBamCNbeffddRUVFacaMGY5ATZKaN2+ukSNHav78+dqxY4fuuecerVq1Si1atNCIESMc6WJiYvT4448rJydHK1ascARrGzZskMVi0YQJExyBmiS1atVKo0ePVnZ2tjZv3qxBgwYF780CIWbUFm8ACDR6cgH4mymCtTFjxujChQtq3Lix22Px8fGSbHPaDh06pOLiYmVlZSk62vXimpaWptTUVO3fv1/l5eWKiYnR3r17JUk333yz2/P26NFD2dnZys3NJViDqdDiDSDQjBoU0ZMLwN9MEayNHj3a43Gr1aqcnBxJUocOHZSXlyfJ1jPmSVpamgoKClRQUKDWrVvr9OnTkqTWrVt7TCtJp06dqte5p6Q0qtff11cwXj8hQbKv25KQEKOUlLiAv6aRhPoz9jcPa/B4JZD5UPW51651/l+MJOOUuXD9PoRTOSaPjc2b76drGpvhwyv3S2vbVlq5MsbDs9f8WTvnsb+uE+Fa3gLJLGUZ8AdTBGvVWbZsmQ4dOqS0tDTdeuutWrJkiSQpOTnZY/pGjWwXl++++06SdP78eUlSkyZN3NI2bNhQknThwgW/n3eksa/ChchgXwLbmb0CVVMa2PB9AAAAdqYN1jZs2KBnnnlGsbGxmj17tuLi4lRaWiqpcmhkVfbjJSUlkqRLly5Vm75q2rqyWEIT7NlbvUL1+mYQqXm8cKH7sarDgBYudB8GZLH4/1wiNY+NJBzzuGoZDUTZ86dwzONQKClpoLKy6B9+r3DbsqMmgczj+pxXpAlFWaYXD+HOlBNHli1bphkzZkiSnnvuOXXt2lWS1KCBbdEDexBWlT2YS0pKqjW9PW1iYqIfzxwAAACAWZiqZ62iokJz5szRkiVLFB8frz/84Q+OlR2lyuGM9mGOVdmHNNqHONrTX7hwwS0oKywslFQ5dBIAAJgPC4oAqA/TBGulpaWaMWOGcnJylJycrOzsbEePml2bNm0kSfn5+R6fIz8/X4mJiWrZsqUj/YEDB5Sfn6/mzZu7pZWktkzOAQAg4AiKAEQiUwyDLC8v15QpU5STk6PU1FQtX77cLVCTpBtuuEFJSUnat2+fKipcl/w9c+aMzp49qxtvvFExMbYVpjIyMiRJubm5bs+1Z88eSdJNN93k77cDAAAAwARMEay98sor2rp1q1q2bKlly5Y5etCqSkhI0MCBA1VQUKDXX3/dcby8vFxz5syR5LoNQGZmppKTk7V06VKdOXPGcTw/P1/Lli1TSkqK+vXrF6B3BYSPxYsvatOmYm3aVEzrNwAAgJcifhjk+fPn9corr0iSOnbsqFWrVnlM17VrV/Xo0UNTp07Vzp079eyzzyo3N1ft2rXT7t27deTIEfXv31+ZmZmOv0lKStLMmTM1Y8YMDRkyRAMGDJAkrV+/XoWFhVqwYIESEhIC/yYBAAAARJyID9Y++OADFRcXS5K2bNmiLVu2eEw3YcIE9ejRQ02bNtWKFSv04osvavv27dq9e7dSU1P12GOP6b777lNUVJTL391xxx1q0qSJXn75Za1du1ZxcXHq2LGjJk2a5BgmCQAAAAC+irJardZQnwSqxz5rkYs8DjzyOPDI48AjjwOPPA4O9lkDfGeKOWsAAAAAEG4I1gAAAADAgAjWAAAAAMCACNYAAAAAwIAI1gAAAADAgAjWAAAAAMCACNYAAAAAwIAI1gAAAADAgAjWAAAAAMCACNYAAAAAwIAI1gAAAADAgAjWAAAAAMCACNYAAAAAwIAI1gAAAADAgAjWAAAAAMCACNYAAAAAwIAI1gAAAADAgAjWAAAAAMCACNYAAAAAwICirFarNdQnAQAAAABwRc8aAAAAABgQwRoAAAAAGBDBGgAAAAAYEMEaAAAAABgQwRoAAAAAGBDBGgAAAAAYEMEaAAAAABgQwRoAAAAAGBDBGgAAAAAYEMEaAAAAABgQwRoAAAAAGBDBGgAAAAAYEMEaAAAAABgQwRoAAAAAGBDBGgAAAAAYUGyoTwDGs3btWr3++us6ffq0GjRooJ49e2ratGm6+uqrQ31qYWX58uWaNWtWtY/v2bNHTZs2lSR98803ys7O1rZt22SxWNSyZUsNGTJEY8eOVWwsX9Oqpk6dqoMHD+r99993e8zXvDx48KAWLlyoI0eO6NKlS+rUqZMmTZqkjIyMYLwVw6opj++55x599NFHHv/utttu06JFi1yOkcc2RUVFWrRokXJycnT27FnFxcXp+uuv15gxY5SVleWSlnJcd77kM2W5bs6fP69FixZp69atOnfunJo1a6bMzExNnDjRcV+zoywD9RNltVqtoT4JGMe8efP0pz/9Se3atdNtt92mc+fO6b333lPjxo21evVqpaWlhfoUw8ZTTz2llStX6v7771fDhg3dHh83bpwuu+wyfffddxo1apROnDihvn37qlWrVtq1a5eOHj2qfv36af78+SE4e+NauHChFixYoObNm7sFEr7m5Y4dOzRx4kQ1btxYAwYMUHl5udatW6fCwkItWLBAffr0CeZbM4ya8riiokJdunRRs2bNNHjwYLe/TU9P16BBgxz/J49tCgsLNWrUKB0/flw/+tGP1K1bN124cEE5OTm6cOGCpk+froceekgS5bg+fMlnynLdXLhwQcOHD9fJkyfVo0cPXX/99Tp16pS2bdumK6+8UqtWrVKLFi0kUZYBv7ACP/jkk0+s7du3t44cOdJaUlLiOJ6Tk2Nt37699aGHHgrh2YWfYcOGWTt37mwtLy+vMd3vf/97a/v27a1vvvmm41hZWZl18uTJ1vbt21s3btwY6FMNCxcvXrQ+8cQT1vbt21vbt29vvfXWW93S+JKXJSUl1p49e1ozMjKsn3/+ueP4v//9b2tGRoa1Z8+e1uLi4sC+KYPxJo9PnDhhbd++vfXJJ5+s9fnI40ovvPCCtX379tannnrKWlFR4Tj+n//8x9qzZ09rx44drXl5eVarlXJcH77kM2W5buzlc8GCBS7H33jjDWv79u2tv/nNb9zSUpaBumPOGhxef/11SdKkSZMUHx/vOJ6VlaVu3bpp+/bt+uKLL0J1emGloqJCn376qa699lpFR1f/Nbt48aKjFXLEiBGO4zExMXr88cclSStWrAj4+Rrd1q1b1b9/f61evVq9e/f2mMbXvNywYYMsFotGjBjhaAWWpFatWmn06NGyWCzavHlzgN6R8XiTx5J0/PhxSVKHDh1qfU7yuNK7776rqKgozZgxQ1FRUY7jzZs318iRI1VeXq4dO3ZQjuvJ23yWKMt1VVBQoCuuuEIPPvigy/E777xTkvThhx9K4poM+AvBGhxyc3MVGxurbt26uT128803y2q1Kjc3NwRnFn7y8vL0/fff67rrrqsx3aFDh1RcXKyMjAy3oC4tLU2pqanav3+/ysvLA3m6hve3v/1NRUVFmjlzptscEjtf83Lv3r2SbGW7qh49ekiSqcq7N3ksSZ988okk1Vq2JfLY2ZgxYzR16lQ1btzY7TF741hRURHluJ68zWeJslxX2dnZ2rVrly677DKX4ydPnpQkpaSkSOKaDPgLwRokSaWlpfr888911VVXufSq2dnnqp06dSrYpxaWjh07JkmKiorStGnTdOutt6pz584aOnSo1q1b50iXl5cnydZy6ElaWppKS0tVUFAQ8HM2sjFjxmjLli0aNWqUS2u5M1/z8vTp05Kk1q1be0wrmau8e5PHUmUF9+jRo7rnnnv0k5/8RN27d9e0adMceWpHHlcaPXq0JkyY4HbcarUqJydHkq2Hh3JcP97ms0RZ9pdvv/1WGzdu1LRp0xQbG6uJEydK4poM+AvBGiTZLrZWq1VNmjTx+HijRo0k2SYWo3b2YG3VqlX66quv9POf/1xZWVk6efKkZsyYoRdeeEGSbUUtSUpOTvb4PPZ8/+6774Jw1sbVvXt3j4u0OPM1L+3pPZV5+2uZqbx7k8dSZdmeN2+e2rRpoxEjRqh9+/basGGDhg4dqkOHDjnSkse1W7ZsmQ4dOqS0tDTdeuutlOMAqZrPEmXZH5YvX66MjAw98sgj+uKLLzRnzhxHLxhlGfAP1gSHJOnSpUuS5LFXzfl4SUlJ0M4pnFmtVl199dV6+OGHdddddzmOnzlzRiNHjtSiRYvUq1cvlZaWSiLf/cHXvKypzJPvnhUXF+vKK69Us2bN9PLLL6tly5aOx1asWKGZM2fqscce04YNGxQTE0Me12LDhg165plnFBsbq9mzZysuLo5yHACe8pmy7B9NmzbV+PHjZbFYlJOTo0cffVTnzp3TuHHjKMuAn9CzBklSgwYNJFVeLKuyX3QTExODdk7hbMaMGdq6datLoCbZhnI88sgjkqR33nnH63xPSkoK4NlGBl/zsqb0lHfPEhMTtWbNGv397393qdxK0ogRI/STn/xEeXl5jh4J8rh6y5Yt04wZMyRJzz33nLp27SqJcuxv1eUzZdk/+vXrp0cffVTPPfec/vGPf6hp06Z6/vnndfjwYcoy4CcEa5BkG2IQHR1d7RAD+3H7sAXUXefOnSVJ+fn5juEe1Q1ztOe7N8PTzM7XvLSn91TmCwsLJVHefeVctiXy2JOKigrNnj1bv/3tbxUbG6s//vGPGjhwoONxyrF/1JbPtaEs+y41NVXjxo2TJG3ZsoWyDPgJwRok2YYYpKWl6fPPP/fYqnXmzBlJUrt27YJ9amGnoqJCH3/8sfbt2+fx8eLiYkm2VsQ2bdpIqqwQVJWfn6/ExES3ll+48zUva0pvP9a2bdtAnGrY+uabb3TgwAG3xRfsvv/+e0mVLeTksavS0lJNmTJFS5YsUXJyspYsWaK+ffu6pKEc1583+UxZrpvS0lLt2rVL77//vsfH7QuBfP3115RlwE8I1uCQkZGhS5cu6eDBg26P7dmzR1FRUerSpUsIziz83Hvvvbrvvvv01VdfuT32wQcfSJI6deqkG264QUlJSdq3b58qKipc0p05c0Znz57VjTfeqJiYmKCcdzjzNS8zMjIkeV4Kes+ePZKkm266KcBnHV727NmjUaNGafbs2W6PVVRU6ODBg4qKilKnTp0kkcfOysvLNWXKFOXk5Cg1NVXLly93DMlzRjmuH2/zmbJcN6WlpRo/frymT5/uGJro7MiRI5Kka665hrIM+AnBGhyGDBkiybYy1sWLFx3HN23apA8++EA/+9nPdNVVV4Xq9MJGdHS0br/9dlmtVj3//PMuN6ljx45p0aJFSkxM1NChQ5WQkKCBAweqoKDAsSm5ZKtwzJkzR5JtKWrUzte8zMzMVHJyspYuXeroOZZsLbjLli1TSkqK+vXrF7w3EAZ69eqlRo0a6f3339euXbtcHsvOztaJEyeUlZXlaCknjyu98sor2rp1q1q2bKlly5Y5ehGqohzXj7f5TFmum4YNGyozM1MXLlzQwoULXR77+OOP9dprrykxMVEDBw6kLAN+EmW1Wq2hPgkYx+9+9zu9+eabSk9PV2Zmpr744gu9++67uvzyy7VixQrHEAfU7KuvvtLIkSP173//W9dff726d++uL774Qps3b1ZFRYXmzZvnGJbz9ddfa+jQoTp79qx++tOfql27dtq9e7eOHDmi/v37a968eTXue2VGHTp0UPPmzd2G4vialxs2bNCMGTPUqFEjDRgwQJK0fv16FRYWasGCBcrMzAzq+zKS6vJ4w4YNevTRRyVJWVlZatGihT788EP961//Ups2bbR06VI1a9bMJb3Z8/j8+fP66U9/quLiYmVmZqpjx44e03Xt2lU9evSgHNeRr/lMWa6b//znPxo5cqQ+//xz3XTTTfrxj3+szz//XFu2bFFUVJTmzZunPn36SOKaDPgDwRpcWK1Wvfnmm1r5/7dzbyFRbn8Yxx9PYXgajaJSA6MYTQuFbLpJEMpASkjyoqIIiRyw7AAFiWFIg6VWVJaW1Y1ZCREWQYFOGpEVaWjmhZgV0YGMJiXT8pD7Ihr+7pn6U3u3e2u+n6thrd+75p3FC8PDWu+qrtaTJ09kMplksVi0adMmgtp36u3tVVlZmWpra/Xq1SsFBAQoMTFRVqtVcXFxY2q7u7t18OBBNTQ06N27d4qIiFB6errWrFnz1WOPPdnXgoT0/XN58+ZNlZWVqb29XX5+foqJiVF2drZzS46n+tYct7S0qLy8XPfu3VN/f7+mTp2qxYsXKysry+1hOJ4+x3V1dcrOzv6/dVarVVu2bJHEc/wjfmSeeZZ/jMPh0NGjR2W329Xd3a3g4GBZLBZZrVZFR0ePqeVZBv4ZwhoAAAAAGBDvrAEAAACAARHWAAAAAMCACGsAAAAAYECENQAAAAAwIMIaAAAAABgQYQ0AAAAADIiwBgAAAAAGRFgDAAAAAAMirAEAAACAARHWAAAAAMCACGsAAAAAYECENQD4Ax0+fFhms1k2m+2njP/s2TOZzWbNnTv3p4wPAAAIawAAAABgSL6/+gYAAP++VatWKTU1VSaT6VffCgAA+EGENQD4A4WFhSksLOxX3wYAAPgH2AYJAH+gv7+zduHCBZnNZh09elSdnZ3KycnR/PnzNXv2bC1dulQnT57U8PCwyzgDAwMqKytTamqq5syZo+TkZB04cEAfP3786ncPDg6qsrJSy5cvV0JCguLj45Wenq7KykoNDQ056z59+qQVK1bIbDbLarW6jFNVVSWz2aykpCS9ffv2X5gVAAB+L6ysAYAHaW1t1bFjxxQYGKj4+Hj19fWpqalJRUVFevz4sXbv3u2sff/+vTIzM9XS0iKTyaSkpCT19vaqoqJCdrvd7fj9/f1at26dmpubFRQUpISEBI0bN05NTU3avXu37Ha7jh8/rnHjxsnb21tFRUVKS0tTfX29Ll++rCVLlkiSurq6VFRUJG9vbxUXFys0NPQ/mR8AAIyElTUA8CANDQ1KTU1VXV2dysvLdfr0aR0+fFiSdP78eb1+/dpZe+TIEbW0tGjevHmy2+0qLS1VZWWlzpw5o5cvX7od32azqbm5WQsWLFBtba1OnTql8vJy2e12WSwW3bp1S/v373fWR0ZGKjc313mtw+HQ0NCQtm3bpg8fPmj9+vWyWCw/cUYAADAuwhoAeJCAgADl5+dr/PjxzrZFixYpIiJCo6OjevjwoSRpaGhI1dXV8vb2VmFhoQIDA5318fHx2rBhg8vY3d3dqqmpUUBAgMtqWEhIiIqKiuTn56ezZ8+qr6/P2ZeRkaHk5GQ5HA7t3btXpaWlam9vV0JCgjZu3PgzpgEAgN8CYQ0APEhMTIz8/f1d2idNmiTp8zZGSXrw4IH6+vo0Y8YMRUREuNSnpKS4tN29e1fDw8OaNWuW222LkydPVnR0tD58+KCWlpYxfTabTWFhYaqpqVFFRYWCgoJUUlIiX1926wMAPBf/ggDgQYKDg922fwlFo6OjkqRXr15J+hyw3AkPD5ePj8+YthcvXkj6HNrMZvM37+Pv2ygnTJigvLw8bd26VSMjI8rJyXEbEgEA8CSENQDwIF5eXt9V/yW8uePtPXZzxpfaqKgoxcXFfXNcdyGwoaHB+bmmpkYrV65kZQ0A4NH4FwQAuPgSpp4/f+62/8tBIP+7pXLixImSpNjYWJWUlHzX9129elWXLl3SlClTFB4erqamJpWWlmrz5s0/+AsAAPj98c4aAMBFXFycTCaTHj16pM7OTpf+a9euubQlJibKy8tLjY2NGhgYcOnv7+9XWlqaVqxYoa6uLmd7d3e38vPzJUkFBQUqLCyUv7+/jh8/7vJuGwAAnoSwBgBw4evrq9WrV0uStm3bNuZI/46ODu3bt8/lmoiICKWkpMjhcGjLli1yOBzOvsHBQe3cuVMdHR3q6enR9OnTnX25ubnq6enRsmXLlJSUpGnTpiknJ0cjIyPavn2789ATAAA8DdsgAQBuZWVl6f79+7p+/boWL14si8WiwcFB3blzR7Gxserp6XG5pqCgQE+fPlV9fb0WLlyouLg4BQQEqLW1VW/evFFoaKgOHTrkfHeuqqpKN27c0MSJE7Vjxw7nOGvXrtWVK1fU1tamPXv2qKCg4D/73QAAGAUrawAAt/z8/FRWVqa8vDxFRkaqsbFRHR0dysjI0IkTJ9weVmIymXTu3Dlt375dUVFRamtr0+3btxUaGqrMzExdvHhRM2fOlCQ9efJExcXFkqRdu3YpJCTEOY6Pj49sNpv8/PxUXV095vARAAA8hdfot476AgAAAAD8EqysAQAAAIABEdYAAAAAwIAIawAAAABgQIQ1AAAAADAgwhoAAAAAGBBhDQAAAAAMiLAGAAAAAAZEWAMAAAAAAyKsAQAAAIABEdYAAAAAwIAIawAAAABgQIQ1AAAAADAgwhoAAAAAGBBhDQAAAAAMiLAGAAAAAAZEWAMAAAAAAyKsAQAAAIAB/QVkE1DsKSlw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AutoShape 14" descr="data:image/png;base64,iVBORw0KGgoAAAANSUhEUgAAA2sAAALMCAYAAAB62ypyAAAABHNCSVQICAgIfAhkiAAAAAlwSFlzAAAXEQAAFxEByibzPwAAIABJREFUeJzs3XmcFOWdP/BPVfdMw/Scxhnua9QkBkTE7KBrTBR+MSFi3E1I5BW8MP6czUpeSDgUITIaBGJwkRXzymg2JC4x/jTJZg/djSeIR4RdlUnQJBtmhmGQSxjmZHqmu+r3R033dPdUdVd1192f9z9Kd0131dN1PN/n+D6CLMsyiIiIiIiIyFVEp3eAiIiIiIiIRmKwRkRERERE5EIM1oiIiIiIiFyIwRoREREREZELMVgjIiIiIiJyIQZrRERERERELsRgjYiIiIiIyIUYrBEREREREbkQgzUiIiIiIiIXYrBGRERERETkQgzWiIiIiIiIXIjBGhERERERkQsxWCMiIiIiInKhoNM7QJmdPNntyPdWV5c5+v2FgGVsPZax9VjG1mMZW49lbA8nyjn+nURexZ41IiIiIiIiF2KwRkRERERE5EIM1oiIiIiIiFyIwRoREREREZELMVgjIiIiIiJyIQZrRERERERELsRgjYiIiIiIyIUYrBEREREREbkQgzUiIiIiIiIXYrBGRERERETkQgzWiIiIiIiIXIjBGhERERERkQsxWCMiIiIiInIhBmtEREREREQuxGCNiIiIiIjIhRisERERERERuRCDNSIiIiIiIhdisEZERERERORCvgnW7rrrLnz2s59Vfa+jowMbNmzAvHnzMHPmTHzxi1/EE088gWg0qrr9O++8g9tuuw1z5szB7Nmzccstt2Dv3r2q20ajUfzsZz/DggULcPHFF+PKK69EQ0MDOjo6TDs2IiIi35Eka7cnIvIBXwRr27dvx3/+53+qvtfV1YWbbroJO3fuxPTp03HzzTdj9OjR2LJlC77zne+M2H737t246aab8MEHH+C6667D9ddfj/fffx+33HILXnrppZRtZVnGmjVrsHHjRoTDYdx8882YPn06fvGLX+CGG27AmTNnLDleIl9gRY2oYIktzSi7YwnE1hZ927e2KNu3NFu8Z0RE7uLpYC0SiWDdunV49NFHNbd57LHH8L//+7+477778I//+I9YuXIlfvnLX+Kaa67Bb3/7W7zwwguJbQcGBrB27VqUlpbi17/+NdatW4f169fjV7/6FcrLy9HQ0ICzZ88mtn/llVfwb//2b/jSl76Ep59+GitWrMCPfvQjrFmzBocOHcL27dstPX4ir2JFjahwiS3NKFt5FwKHWlG28q6s9wGxtSV1e94HiKiAeDZYe+WVVzB//nw8++yz+NznPqe6TX9/P5555hmMGzcOixYtSrweCASwevVqAMDTTz+deP3555/HyZMnsWjRIowbNy7x+uTJk7F48WKcPHkypXftySefBAAsW7YMgiAkXr/55psxYcIE/PrXv0YkEjHngIl8ghU1ogImSQg/eD+Erk4AgNB5JuN9IH79C53KSBWhqxPhB+9nTzsRFQzPBmu//OUv0dvbi/Xr16OxsVF1m6amJvT19aGurg6imHqokyZNwsSJE7Fv3z7EYjEAwNtvvw0AuOyyy0Z81uWXXw4A+N3vfgcAGBwcxP/8z/9g3LhxmDp1asq2oihizpw56O3txe9///u8jpPIV1hRIypsoojedQ2QKyoTL2ndB9KvfwCQKyrRu64BED1bfSEiMsSzd7tbbrkFL7/8Mr7xjW+k9Gola21tBaD0jKmZNGkSBgYG0N7eDgBoaVEeFFOmTFHdFgCam5VW/SNHjmBwcDDjZyd/JhGBFTWv4zxDMoE0dRq6tzyS8T6gdf13b3kE0tRptu8zEZFTgk7vQK7mzJmTdZt4go/KykrV98vKygAoSUiSt6+oqBixbWlpKQCgu7s7p8/OVXV1WV5/ny+nv78QFFwZV88EdvwYqK8H4llTe7vwsXtXAI2NQG0t0NwM3LsC6O0CgkOBWVUV0NiIj9XWGv/KQitjKxw8CKxZA2zerPxGaUaUcXMzcM89wKZNwHnn2bST/uar8zjTfWD1auChh0y7/g3tlp/K2MVYzkT6+bp5emBgAABQXFys+n789fi8ssHBQc3ttbYtKirS9dlElKS2VgnMqqqGX+voUCpuL76YWoEDEhU1tSCBbHDwoPKbNDcP/zeT5O3q65W/J0qndR9Ys4bXPxHREM/2rOkxatQoAMOBVbp4MBcOh0dsnx6ExbctKSkBAIRCIV2fHd8+VydPduf197mKt3o59f2FoODLuKwa4saHU4c6nTwFrLo7ZTO5ohLdGx+GVFYNGCyrgi9jM0gSyr6zCoGPTiv/PnkK8pLbE8PR0st4xPC1j04j9p1V6H58B4ev5sjX57HafSBJPte/EbrLWJKMncdGt/c5J85l9uKR1/n6DhIfzqg1FDE+pDE+xDG+ffz1ZD09PQCGhzfGhz+qbZv8enx7IhpJbe5KMs5RcVB8vpneeYaSxHmGlBNp6jT0LV2m+l7f0mWuuf655AgROcHXT8/aoSETbW1tqu+3tbWhpKQE48ePz7p9/LXzhuZeTJgwAaFQSPOzDx8+DAA4//zz8zgCIg8ymFRCmjzFExW1QpJeKc2UEALNzUBzM8oXfx1lS+9gQggyTGxtQcn2barvlWzfNqJRwBCTktzYsuRIfF/17rPR7YnIk3wdrM2YMQPhcBh79+6FlHYzO3z4MI4cOYJZs2YhEAgAAOrq6gAMp+dP9tZbbwEALr30UgDKWm2XXnop2tvbE4FZnCRJePvtt1FSUoILL7zQ9OMihzEjnqZcWp7LF38dJVs2qb4/oqJGltOqlGoFbLj5ZmDhQhS9/RaC7x+AMDRPl4Ea6aHWG5ssuRfXsZ4tG5YciR9b8PXXdB1j/NgS27P3jsi3fB2shUIhLFiwAO3t7YkFrAEgFovhoYceAgAsXrw48fq8efNQWVmJnTt3pgRgbW1teOqpp1BdXY0vfOELidcXLlwIAHjooYcSa7UBymLZR44cwcKFCzWTm5A3cRiMtpxanu+sH1HJT5atUkQmy1IpTQ/YhEgEaGoC/vQnIBYFYjGIRz+EXFHBQI2y0hw2u3b9yF7cO+tRtrTe2p4tzQ+zdsmRxL3zz39CxW03IfjnP+kKBkdsXwDPGaJCJMiyLDu9E2b4xCc+gTFjxuC1115Lef306dNYuHAhjhw5gquvvhrnn38+3nzzTRw4cADz58/H1q1bU9Zpe/7557FixQqUlZXh2muvBQA899xz6OnpwaOPPop58+alfP7f/d3f4dVXX8X06dPx13/91/jLX/6CV199FbW1tfjFL36hmdpfLyYYcY/4A1Xo6tTVa5D80JbLhyqv04azmfmqjCUJZXcsQeBQa+KlTGUUD9SCHxxQKvkAUBxC9OJZ6Ft6F0q2bzNlOJ2vytgmeta3EltbULa0HsH3D0CUlIYqSZaBQBDRT01H9/ZGBmom8uN5nO08S3lflpV7SywGaeIkyKFQ9vtL2mfHpkzNmORGTxkb2meV91XF752tLcoxDkSAQBDSxEmQasaM+NvEd5w4jkD7YeX+WRxCbMpUxKZOGz5GlyZCYYIRIuMCDQ0NDU7vhBm2b9+O0tJSLFmyJOX10aNHY/78+eju7sbevXuxb98+lJSU4Pbbb8fKlSsRDKYmxLzgggtwySWXoKWlBXv27MHBgwdx4YUXYuPGjbjyyitHfO8111yDoqIi/P73v8eePXvQ39+P6667Dps3b8Y555yT93H19Q3k/Rm5CIdDjn6/60gSSlcvh3jiOABAiPSj+LVdGKy7DHJl1YjNRwyDiUQQbNqPgQXXA0ONA74qY0FAdOYsFL+2C0KkX3lJo4xUA7VAENELP4XuRx5DbNZsDNZdpuuzsvFVGdtErqzKWv7CmTMY9atnIZ46mWjskocqmL1r1yM2a7aTh+A7fjuP9QQ1qedhBPLoEohdXRC6uoBwGIhGte8vKp/ds2Ez5CrtZ7KeMs50bUg1Y1C64X7jjUyJe+duyKIIsacHiEUh9PQAgQCK33g9cYyqgVogCGnCRMgfOzdxjGJLM0pXL0d05ixd90uxtQWlq5YjetHFkKv0319z4cS5HP9OIq/yTc+aX7FnzT30tprq3c6PZayr5VktUFPpjcmplTqNH8vYLlrl37d0GUp+sDnxG4qCAAQCiE7I3uNBufHVeZxLL3z8PIxElCAlEEBsylRAEPLv2RpipIyzzbMz8r0jPjM9EBvqYetdvhLhrVs030+UgckjQMzGnjUi43zTs+ZX7FlzDz09DkYqC34s46wtz99rQPD9PwDRofUJMwyb0/qsYNN7KT2UmfixjO2i+Vu+9AKCzX9JBNtCMAhMmYJYUfHwNjn0gpI2X53HgoDoRRejePdQj1mWgCLlPIxGIY0ZC6n6XAgxJVlH3j1bQ4yUsdq1kfJ+Dg0Wic9843XIgUBqD1ssitFP/xwYHEDg6FHNQM2KESBmY88akXEM1lyOwZq7mDkMxq9lrFlGe3YPD2fq6QbEQNb5TemfJZdXKEN9dA4x9msZ22XEbxnv2UjqFRUungls2oTY3v/Oe9gqqfPbeSxXVWGwbg6CTfvRs2Fz1qAmfh4Gm95Dz+YtGLj2yxr3l+HAyWjAZLSM5coqSDVjULxn94j3+lbendNQYO2ArXv4v7KkPafN6HD0HIaL5ovBGpFxHAbpchwG6U5mDIPxexlnKiO5OAS5vBw9m36gqzIltrYgvKEBvWvXGxqi4/cytkvRrlcQvu/e1EANQOz8j6PoN78Gamtxal9T3sNWSZ1vz+M8kmBkvL8YPe8kCdVjKgDoLGNJgth2yLzvT6M6JDIuQ/KREX9vZiIUk3AYJJFxvk7dT2QVtTWnkrGSqpSR5mLXq+5B18+f0V0+0lCWMyvnUpA6sbUFJT/YrFpplEeNTvwz08LZXHqBVBnNPpi0fcb7y9Jl+ueKDS3HgmZ9ae/ja0OmLwCfLN/zPnFsoRCkmprU92pqIIdCGY8x07VYtOsVNqoQeQyDNaIcmVVZ8CuxtQUl27epvleyfRvEtkMGP5C3K7uJrS0oW7EMwT//cUSgFps4CcJABKivT1R0tSqJ4Q0NBbU4PFkv6/1FR6CUvDZk8nmc6TvV1obUXBsux4AtcWyRCMQTJ1LfO3ECQiSS9Rg1r8UHc5/XR0TOYO2HKEdmVBb8KtswUfa4uF/iN+zqRGzceCAQUIK08z+O6IXTgdDQPJCODqC+XnPhbLm8Ar1r1zPYJtOYcn9JWwA+/TxW/c7kTLZpC8APXjXXlJ7ljEMgASUDa/thiCeOZ/1sjgAh8gc+PYlywGBEm9Z8CDNbnslaI37DUAjRC2dgcM7l6PqnJ9H9WGNqBbCjI+W3jFcSY1OmWp4KnAqLafcXUUTvuoaM53HKd6otOfKJT6J7y7ZEsJPvUGDN9P3jxgOhUcp/A0HDARtHgBB5G4M1IoMYjGjLNHHdrJZnspbmb/hYY2KeoZ5KKecZktnMvr/oOY9VhwJnWHIk16HAGddZmzgZnTt2Qpo4GbGJkwwFbBwBQuR9TN3vckzd7y6ZKguxWbOzrsOWzG9lrCfDmJ616szktzK2nCShdNVyiMePJV5K+Q2T1l6K/5Ylb74G9PdDkuSR6+BZtFZToeF5bN39Res8TlmOpavT0iVHsi2I3b3lEcRmXqy9DlsggOI3XteVnj+ZE0tsMHU/kXHsWSPSSU9loWAz4kkSwhsadE1cZxIKFxNFpYe4XEljnm1OizR1GtDYCFQpFT3OT4Pxc5jnfHYW31/Sz+PE3yQn40gaCpwpUEvfj6xDgePHdqYDgaMfai94nXxsNWNSe9iOfgjhTEfKMXIECJF/FPATlcgABiOZ5VDJZxIKd5Km1aZWMrPNaamtBRobOT8Nw2ng9VZ8xdYWZfsWfWnjC5Yd95eh8zhjMo6kocB66BoKHD+2ikolkU9oVMZ11EYEbENz2eKBGESRw9GJfIbDIF2OwyBdQhAQvehiFO/eBSESyVpZ0DMMxm9lLFdVYbBuDoJN+9GzYXPWCk28jIJN7ynbW1DJ91sZ20WuqsLAgushV6kP20oWDoeAqip0zP2i5jCvQhBPAy+eOK5raFm8Qi0eP4bi3bswWDcHcpX69jyPrb+/xM/j7tJKFO/ZPeL9vpV3IzZrtvGhvTq2Txzb+39Az/rvIXC4LeMxJo7tQNr202pdORw9GYdBEhknyLIsO70TpO3kyW5Hvre6uszR73crsaUZ4QfvR++6Bl2tq2JrC8IbGtC75ruQzjs/5b2MZSxJ3u1lMrrvFh4rz2PrsYwBSBLK7liirNc1JFODjlqFOjZlKrof36F6LbCMk1h0f6muLgOamzGw5HbVOV62pLmP76veY0zf3uLz0AxOnMvx7yTyKo/WBomcIU2rVYa1GBgG03vvfQhv+l7hDI0y+pD3alBKFKeSBl5raJnmXKJ1DbwW9LDq/tLcDNTXO7scS3xf9e5z+vYcjk7kS7wiiYwy8CATW5pRtmo5AodadT3o4xW5xPZeDdiICozuNPBZhqiR/cTWFqC+XlkYe4hXk3EYnXPKNRGJ3I/DIF2OwyA9LMuQlPQydmJIit/xPLYeyziVVkDWt3QZSrZvyylQYxlbJ/57Ffd2AQAGo1LK7+LZANtFw9GTcRgkkXGsARJZhUOjiAqOZjbY5DTw8EiF3+d8vRwLh6MT+QavTrJPAa4/lOlBj2ZliKNnW26JSJXadZ+M17cLqCzHgqoqLsdCRK7DYI1sUcjrD2k96FFfD7z4IgM1Ih+Spk5D39Jlqu/1LV3G69tpack4UFUFNGovds1kHETkFN5lyHLx9YcKOcmGakt7RwewZg0DNSIfEltbULJ9m+p7Jdu3uXsIXYFITsaBxkZlYexM2zMZBxE5gMEaWUuSlLkaXZ0Aso/1Tx8SKHR1Ivzg/b4YasKhUUSFQW1oczJPzHkqEPHlWLIFaontp05Tlm9hoEZENmGwRtZiko0UHBpF5G+a9zEPpoEvGEzGQUQuxjsOWc629Yc8kMCEQ6OI/CvTfWzwqrnezCpIRESOYrBGtsgUsBXteiXvQM0LCUw4NIrIv3ydBp6IiBzDYI1sY9X6Q15IYKIaqFVVAZs2seJG5HUqaeC17mNMA09EREYwWCNbmZ5kwwMJTLRa3NHYCHz+82xpJ/K6tDTw2e5jTANPRER68clAtjM1yYbLE5hkGhoVzz7GoVFE3pecBl5PgxPTwBMRkR4M1sh2ZifZsC2BiVEcGkVUUOJp4PXeU5gGnoiIsmGwRrayKsmG1QlMcsKhUUSFh2ngiYjIRHxKkG1GBGqybGz9oSw9TFYlMMlHzkOjJk8xNjSKvW9EREREvsNgjWwxIlCLRCB+eAS9y1fqWn9Ib6p90xOYmMDo0CjIsvJfQdC1uRPLEBARERGR9RiskeXUArXAsaOQz61GeOsWiK0tGYcxBt/YYyjVvqkJTMyic6hTYhmCtkOuXYaAiIiIiOzBYI2slZ5kQ5YhfnQS0thxkEOhlB401YDtxHGU/99bIZzpUP6tI9W+2QlMbOOBZQiIiIiIyD4M1sha6Uk2KqvQ9cRPIdWMSWyiGbAl9cDFhwRmS7VvVQITW7h8GQIiIiIishdrdWS59CQb0SuuzDhHTZo6Db3LV6b0wAHZ55tpBjB6E5i4gGuXISAiIoXR0Qsc7UBEeWCwRrZIT7KRLdV+eOsWSOMn5B2odW95RFcCEzdx5TIERESkzCu+Y4nuZwcTQBFRvhiskX3ShudlTbWfNPQx10BNT3DopYDNyWUIiIgKWSIBVDyhExNAEZENGKyRo/JOtZ+ewCTD32gGQBsaXDlMxY3LEBARFSQmgCIihzBYI8fllWo/PYFJlgAmPQCSyyvQu3a9a5NyuHIZAiIiJzkxZ4wJoIjIIbxrkOPyTbWfnsAkWwATD9gS20+rzXnfrebZZQiIiCzg5JwxJoAiIicwWCNHmZVqPz2BSTbS1GnK9i4P1Dy7DAERkcncMGeMCaCIyG4M1sgxpqfaNzq8xMj2Ng+78cMyBEREpnHRnDEmgCIiOzFYI0d4KdW+3cNuvFQ2RES2cNmcMSaAIiK7MFgj23kp1b7dw268VDZERHZy25wxJoAiIjswWCN7eSnVvt3DbrxUNkREDnDTnDEmgCIiOzBYI3t5KdW+3cNuvFQ2REQOccOcMSaAIiK7sFZHtvNSqn27h914qWzIBk6sJ0XkAU7OGWMCKCKyE4M1coSXUu3bPezGS2VD1nFyPSki01nQ8ODEnDEmgCIiuzFYI+dYmWrfZLYPu/FQ2ZD53LCeFJFZrGp4sHvOGBNAEZETWMMj0ompmskWLlpPiihfVjU82D5njAmgiMghDNaIDPBlqmbOi3IXl60nRZQzixoeHJkzxgRQROQQ3jWIDPBbqmbOi3Int60nRZQTCxoenJwzppkASqMBSzMBFBu8iMgABmtEOvktVTPnRbmbm9aTIsqVmQ0Pbpgzlp4AKluDV3oCKDZ4EZFRDNaIdPBdqmbOi/IEN6wnRZQvUxoe3DRnbKinT3eDV3x7NngRUQ4YrBFl4ctUzZwX5RlMbEN+kHfDg9vmjLHBi4hsUjA1ra6uLnz/+9/H3LlzcdFFF+Hzn/88fvCDH6Cjo2PEth0dHdiwYQPmzZuHmTNn4otf/CKeeOIJRKNR1c9+5513cNttt2HOnDmYPXs2brnlFuzdu9fqQyIbuGHYjVU4L8o7fJnYhgpOvg0PmnPGsnzfiDljZrC6wYuJn4hoSEEEa2fOnMENN9yAn/zkJyguLsYNN9yAiy66CD/72c9www034MMPP0xs29XVhZtuugk7d+7E9OnTcfPNN2P06NHYsmULvvOd74z47N27d+Omm27CBx98gOuuuw7XX3893n//fdxyyy146aWX7DxMMpubht1YhPOivMFviW2ocOXb8JA+Z0zP9yXPGTOTVQ1eTPxERMkEWZZlp3fCauvWrcOzzz6La665Bg8//DCKi4sBKD1iN910E6644go8/vjjAIBNmzbhpz/9KdavX49vfOMbAIBYLIa77roLL7zwAh599FFcc801AICBgQHMnTsXg4OD+M1vfoNx48YBANra2vC1r30NRUVFePHFFzF69Oic9/3kye58Dj1n1dVljn6/W8TnJAhdnboCleQHs1xekbE1101lnC15CuDNQM1NZZwrt/82fihjt/NTGWc6n716HmsFZH1Ll6Fk+zbjgZpFzxw3cOJcjn8nkVf5vmctFovh+eefR1FREe6///5EoAYAs2fPxpe//GXs3r0bf/7zn9Hf349nnnkG48aNw6JFixLbBQIBrF69GgDw9NNPJ15//vnncfLkSSxatCgRqAHA5MmTsXjxYpw8eZK9ax7nqmE3FuK8KHfyXWIbKmh+y6gbZ1oiIM6DIyIVvg/WTp06hd7eXkyZMgXnnHPOiPc/9alPAQD27duHpqYm9PX1oa6uDmLaOPJJkyZh4sSJ2LdvH2KxGADg7bffBgBcdtllIz738ssvBwD87ne/M/V4yH5uGnZjpYzDk/7+28YCNVYW8ubLxDZUsPze8GBKgxcTPxGRCt9f0fGetIGBAdX3u7uVrvj29na0trYCUHrG1EyaNAkDAwNob28HALS0KDfPKVOmqG4LAM3NHEPuC0Yffm55WBoImpR5UY+MfCMSQdnSegTf2KP7czh/Ij9+TmxDhadQGh7MSARka+InJjEh8oSg0ztgtcrKSkyZMgVtbW34wx/+gBkzZiTekyQJL7/8MgAlaDtz5kzib9SUlSnjnru6ugAgsX1FRcWIbUtLSxOfmw+nx1o7/f2FwLIyPngQWLMG2LwZqM3Sy9fcDCz/e+D994EJE4BQSHk9EgGOHAZiMVR98ybgV78Crroq8+fcuwLo6MCoe1cAjY3AeeeZdki58tR5LEnAnRuA3i4gOBT0V1UBjY34WPrvWD0T2PFjoL4eiGe27e3Cx36wAXj6aVsbDTxVxh7lyTKO3xMync9a53H8HpLt/mWivMq4uRl4fPvwcSapfHw7cOlF+o4lU3msXg089JC++0MmRp4P8WO75x5g0yZT7umePJeJHOKS5n9r3XHHHZBlGd/+9rfxyiuvoKenB4cOHcLdd9+d6PmSZTnR+5Y8ry1Z/PVIJAIAGBwc1Nw+fVsiWx08qDzom5uH/6uluRm4+WagqUkJzg4dAkaNAh58EDhxAhga9ov+fuCrXwV27dL+nOTKxZkzSmWArbHGiKJSIYo3Gg1VxDQrVLW1yvtVVcq/KyuVv3dL765fsBfCOElSKvjJS+Ronc/p5zGg/N0993ijLNPvf+k6OrLfi5NplceaNfrKMxMjzwcgdbv6euXvicg2vu9ZA4CFCxfi2LFj+OEPf4hvfetbidenTZuGhoYGrF69GqNHj8aoUaMADAdh6eLBXDgcBoCU7YuKilS3LSkpyWvfmQ3SvywrY0lC2XdWIfDRaeXfJ09BXnK76hAZsbVFGeL4/gEgNrSOoAwMjgqja9ZlCDbuQMWSG4FIv/Le2bPA334FnTt2InrFlamfozYsZ9U6SKd6zT0+Azx7HpfXQNz4MMIP3o/edQ2QyqqBTMdQVq1sv6EBvWvXQyqvyby9iTxbxgaILc3Dv4WOYWZia8vwb2HC3FUvl7G4cm1qdsOND2ufz0PncUp2w5VrbbmH2JINMsO9WFVaeaTLWp5qDDwfVI/to9OIfWcVuh/fkVODELNBEhlXME2vS5cuxW9/+1vcd999WLFiBX70ox/h3//93xNDG6urqxPDGePDHNPFhzTGhzjGt1cb6tjT0wNgeOgkkW10TlJXDdQCQUQvnI6eTT8ARBHRK65E546dQGjU8OdH+lGx5MbEHDYunG2NQkls43bxVOqBQ6265lHFr4fE9gU+d9PvGXWtno9nxjy41B1mEhMirymoq23SpElYvHgx7rjjDlx99dUoKirC/v37AQAXXHABaoeGEbS1tan+fVtbG0pKSjB+/HgAyLh9/LXzXDBfhwpP1knqkoTSNatUA7XuxxpTKgBaAVv5/70VRa/OGY76AAAgAElEQVS+7J5AzY/D1Lya2MYvmErdFH5teLAjEZCS+Gmb6nsl27fllITF1iQmRJS3gniyr169GnV1dSN6zCRJwn/913+hpKQEdXV1mDFjBsLhMPbu3Qsp7eF6+PBhHDlyBLNmzUIgEAAA1NXVAVBPz//WW28BAC699FIrDokoq0wP5KLXdkHo6gIgK29oBGpxIwK2QADyudUIb3zAFQ9zsaVZyUCps+LCjJWkC3shzOO3hgdJQnhDg677n+Y6bBsaMgbyVq5Ll/H5sOsVBmpELuLyu6E5zj//fHR2dmLnzp0pr//whz9Ea2srbrrpJpSWliIUCmHBggVob2/Hk08+mdguFovhoYceAgAsXrw48fq8efNQWVmJnTt34vDhw4nX29ra8NRTT6G6uhpf+MIXLD46Im0ZF2sdiCA2cTJQHMoYqMXFAzY5XApp4mTI8YyRQxwN1DhMjSzCXghSJYrKGnHlynSIbL93+nkkl1egd+16zaDUjnXpTFvMm4gsJciyLDu9E1Y7e/YsvvKVr6C5uRlz585FbW0t9u/fj3379qGurg6PP/44Ro8eDQA4ffo0Fi5ciCNHjuDqq6/G+eefjzfffBMHDhzA/PnzsXXrVgiCkPjs559/HitWrEBZWRmuvfZaAMBzzz2Hnp4ePProo5g3b15e+84EI/5lZxlnaqGVyyvQ/fA23Q/ioldfRnjjAyNe7127HoNXzc17Xw2RJJTdsQSBQ62Jl5IrFullrFYOsSlTc54sT4Vzr9CdRALmV24LpYydlGsZW5F8Jlvwb3bjQMbngw/OZSYYIa8LNDQ0NDi9E1YrKirCl770JfT29uKdd97B3r17UVxcjNtuuw3r1q1LBGoAMHr0aMyfPx/d3d3Yu3cv9u3bh5KSEtx+++1YuXIlgsHUBJoXXHABLrnkErS0tGDPnj04ePAgLrzwQmzcuBFXXnll+q4Y1tenvpi31cLhkKPfXwjsLGO5sgpSzRgU79k94r2+lfcgNmu2rs8RW1tQ+uD9EOLZIZMUNe3HYN1lkCurVP7SIoKA6MxZKH5tV2KfhEg/il/bhcG6y1AyYQwApYy1Kjg9GzZDrjrHvn3OhSQBSY1Epm+fh0K5V8iVVRisu2zkubZnd8r1YEUvRKGUsZNyLWO5qgoDC67XfQ+RK4e2P0d9ez2BmOa5OHTfM3oPzvx8uFv380EPJ87l+HcSeVVB9Kx5GXvW/Ms1PWs6K5fZ5k8Y+SyzaVVwinf8GKitxal9TZ4dpuZ02vhsCu1eYWcvRFyhlbETXFHGWUYKpDNrpAB71ojcjeN+iHzOjEnqdsyfyIfW3AvU1wMvvujpQE11Pp5GUgLN+XgFno3QTKanUieKs3genOpXWpjEhIjMwWCNyMfMCLKsXkfILGoBGzo6gDVrPBmoaaWND77+mmrmS6208YlMmUykYgorUqkTxdm5Lp3bG+GISMFgjdzNj2tn2SSvIGuoHHWvI/SDra54uKsGbEk8E6gB6mnjTxxHxW03IfjnP+nKRnh2ye0oW7WcmS9NklMvBO9hZJAd69J5pRGOiBiskYtx7azc5bVY6531KF/8dYjNB3WtIyS2tihzqu5aYXgdISv4aZhaym8kywgc/RCI9ENsPwzxxHGlp+2NPeqt48tXIrx1CxdoNkkuvRCm38MY+BUOC9els2MxbyIyD4M1ciWunZWHfBZrjUQQ/OAPKPrvvShbvRxnb/1mxvkTyeUe3rolJWDLZf6EGfw2TC3xG1VWITZuPBAIArGoErC1t6FiyY0QThxPbK8WqCVe5wLNOcmpF+LOepQtrTfvHnbwIBuvKH82LOZNROYqiNT9XlaQqfslCaWrl0McqoBmS0k8Yq5OJIJg034MLLjetvTlubCsjAUB0YsuRvHuXRAikaxD/xJpoHe/iuDB/wVkCdKEiUA0iqL33kXv8pUItLagZ8Nm1UAtudwDrS3o+d4mBJv2K9vbkI0wWfo+BUTl95ckeWgfc09v7aTEb/TG65ADAYg9PUAsCqGnWwncenogh8OQP3auZqBm1fBPv6eVzymVuiwj2PwXiCdOAOEwEI3mdQ8LH2sH6ushHz2q6/yNf554/BiKd+/CYN0cyFXeOd+d4PfzOEGWleVO9D4fyiswOOfyxLktl5Ury51oLD0wQtoyIkzdT2Qcm1jJfdTm6mgMv9AcmlTgPQg5TVJ/eBsGP12H6KemQw4pDzeh8wzCjzyM3nvvyxioAcPlnphv4XCgBgCoqgI2bfLFUJ5EK3fNGMQmTlJ62OJiUQSOHUX/126wNVDzvVx7IQRB6QUFIB79EJDl3O9hkgSsWQOcGQrkspy/Wolm2BNC8WG5EARdz4d47yxkWdnu3HMhh4p1N4Kyd5fIHOxZc7mC6FlTWcA346Kff6W0Eutp8XYzq8s4l8VaI19ZiMErPqu68G+8NV9Xudvco6m1T4EfPwF8+tM4M+MS0xaQdVJi8do3X4ccDis9bLJSCZdqahA88AfLF2hO5+seiVx7qV/bBSEahTRmLKTqcyHElN8o/bzTey2FP/vXwEsvQeo7q/o5cZ5e+N1hvj6PMTy1QDxxHMWv7cLAF+YjcuMtmudFeu9s9FPTUfzGHogdHXn17rJnjcg4Bmsu5/dgTWxpRunq5YjOnDXixq8WsIldnRj94x9B+ti5CD/ysGcDNcCmMjYaNAlCxkBZqhmD0g33u6rcM1V4S2Z8EgDQW1yiHfx7KGATW1uU8o/0A8FgSsAmnD2rDLkLKj1udv0ufq/kylVVGKybMzy0N0t5xq+fYNN76Nm8BQPXfjnvayk8cSzwmc8g9l8vaJ6/Xm+8cpqvz2OtqQVzLtc3LLe/H6N+9QwQCACCkNfUhHDpKAAM1oiMEGRZlp3eCdJ28mS3I99bXV1m+ffHW/qErs6MlYpEC92J4xDbDwOxKBAIQJo4OTFcz4uVEjvKOB/Z0pQDLih3SULZHUsQONSquk/pZax2TLEpU9H9+A7XD5vV+j2E7i5lqB0ABIKQJk6CHAqhd+16DF411/L9cvt5bBpJMnaOJG2f77UUL+NT+5pUA7K+pctQsn0bA7U8+P081hvMaw7L1TkXNtv3OFHO8e8k8ip3107IvzQW/FWbhyFNnYbe5SshHjuqBGoAEIsl5oKwUmINT6xZJopK6vQMGSuTpR+TbRkr80y5rrmO2u31EE+fHt5wKEukEIl4MvOlq+WRSt2sa0kzO9+D7urtJvfRk4o/U6AVveLKvP6e5yJR7hiskTMMJhEJb90CKTn7VCAIadx4QBA8t3aWl3hhzbKckqkkb29xIpR819rK1NI96tn/B2nsuBHJRpLXYWPA5g5mXUueaEQhV8oUsBXteiWvtdf0/D0R5YZz1lzOz3PWMiYRSZ+HceI4AkePKskUkoZ6AUBR035PzTuK88IciZQ5UmncVO5ayVS0yliuHNpeb/rpHKVP6jc6KT82YQJKH1ifeUhSMAiEwxD6+yHV1Chz12JRCD09QCCA4jdet/R38sJ57Ab5XEvpZZxINLNn94ht+1bejdis2SbueWEolPNY87m7Z7eu5ET5/j0TjBAZx541cpSulroTxxFIzFVLDdSSt2cPgrmyzbNxXbnnMUzNEgaG+gIqk/I7z6B8aT2EMx2JbbTmjkg1Y9C5YyekiZOH0/rHohCPfgjhTIe7fqcCZPa15LeF38le+fbOsneXyF4M1shxGedhqARqUs0YZZ6SD9bO0i3POU9GaQ69K7Ryz0e+6wVWVqFre+Pw/Losk/wTc0ri67CFRiWGCvN3co7Z15LnGlHIlfIdluuFIfJEfsFgjVxBtaUuElEN1Lq3PILBq+ZmnezsF/nOeTL8fRkmiRdSuZsh70n9n/ns8Py6h/4Bo3f8WNecktjHP4HOn/wzpJoxKd8b3tDAxZFtZPa1xEYUMku+vbPs3SWyD+esuZyf56ylS5mHkRyoAZDGjoU0bkJKxVTPnDc301PG+c55ii9EqpeebF5eKnc3zEPJd926xHy8cz6ma4Hm+Hw8acrUlO+VyyuUxZFNnqfnhjJ2IzOvpXA4BDQ3I3jn36t+XmzWbM9ck25VSOdx1t5Zg+uoGfl7zlkjMo49a+QaiZY6WUbg6IfDafoBiKdPo3f5yhEVU80hlBsasvcg2Dy00LB85zx1dSL84P3691uSEN7QoCubV17lXoDyTrk+NL9Od+bL+PY2Z76kIWZfS83NQH19zpn62MtBcfn2zrJ3l8h+DNbIFVIeAIKA2LjxQCCgvBkIIjZ2HMJbt2iuw2Z07Sy7hxbmJN85TxWV6F3XoD+RhlfWLPMo09bamlaL7sd3GEv1/vgOBmp2MvNakiTgnnuAjtREM2xEIaPyHZbLIfJEzuAwSJcrhGGQqg+Aj52Lvm8vR9FbbyjrSIVCGYdWxIcTBZveQ8+GzRkrpnYPLdSip4wNLW9gwvo2clUVBuvmINi0XynHLH9vpNyd4LahTaalXBcEY19sdHsD3FbGeZMkY+Wlsb1p15IgIHzl5cBLL0HqO5v12k6/Z1gy/NWkMnIT353HafIdlhubMBGlD9yX97BeDoMkMo5N4OSoTA+QyKLFOPMfL0BOS5Kg1VKnqwfB7qGFJrB7IVL23Fgn46T8Rx8x1gLNnhLTmd3jbtq1dN55QGOjKxZ+d+WoBLcPaXdavsNyz3Sg/M47Riwjovn3D/2Dsd7dQvs9iAxisEaO0dPSJ9WeZ2xoRbYheHYPLTRJ3nOejHLbmmU+kHFSfiSCYNN7KLuzXlclOOcKMCu1muI97oFDrYZS6Ce21/otzLqWzjvP8UYUy8oo331yW/DoNvkOy62oRNejP0r5t9bfiy3NCG98AL3LV+oaIl+QvweRQaxhkTMcTGaRbzp1p9aP4UKk3pVxUn5xCIH2NmAgguAHB7IGbLlWgFmpzcCuHvd8g2UnG1FcOCrBjcGjW+lOThTfPq13Nnrl57L+ffLvEd66Bb3LV2bs3S3k34PICAZr5AyHk1nYPbTQLFyI1HsyTsr/7FWQy8sBDM3niUUzBmy5VoBZqc3Chh53zwfLbhuV4MLg0e3yHZab8e9Vfo/w1i3oXbs+Y6BWyL8HkV5MMOJyfk4w4nQyC83J0Ht2J/4NWBeo5VLGYmuLsi5X0v7FFTXt55pKaZxOGpC1h1YQMPjpv0LRvrchnjoFyBIgSxBPnULR3rcxeMVnEr+n1mf1bNgMuSpD8ghJQunq5RBPHAdgfA0lIRJBsGk/BhZcr5okwukyNouVyXzyTWoU+OyVwDnnOF7Gdic8ykgQEJ05S9facnquHb+cx1nlm5xI6+81f4/dutcMzHovyxETjJDXMVhzOVcFaxZkAEss+KvzBh1f8NeszGZqlY+U9y3sUTNaOch3IdNC5GgFTJJQumo5xOPHEi+pnU9yZRUG//ozqgFb8I8fIPKVhRCHerhyqgCbXKlN56dKbr4LmKsyIVgOvPcu8NWvou/soIlHmxtLysiCfTEaPPrpPHaKrmyQx48A9fWQTmdPVmIWBmvkdQzWXM4twZrY0ozS1csRnTlLVyAgtragdNVyRC+6OHuae4fTkJuWTt0gI5UDrQpH38q7UdS0P2slvFBZWgHL1hghCIhedDGKd++CEIlArqhA95ZtqhUS1YBNFCBXlEOaMCnvCrCVPSJ+q+Sa3uNuQrAc2P6PruhZi3N6VIKufTEYPPrtPHZKtt9j1P33AR0dkCRZ2d6Gc4TBGnkdgzWXc0Ow5pZ1yazi1NBCvZWDTJXo2KzZWSvhhcyqCpjexov4UN+it94EAgEMzPu85rWQErCdOQNpwkQAgmkVYKt6RDTL2MNrcZnd455vsFwy45MA3BVIODkqQc++GA0eGayZJ9PvERiIAAAkSbbtHGGwRl7HBCOUmc8ncWcdWpjleK2ma3kDHdktyTxGk3VAECAMDED86GTWZB3S1Gno3t6I6MWzIIdGVjDyXkPPpiUgPJ9MA+Yn8/FqUqNM3JTwiNly3YW/B5F5GKxRZm7LAGaijOnU3RD4OLi8AWnItfEivr2OxgulAnyX6ntmVIAtq0QNHZPuYDa+vUszT2ZcwHz7tpzuB7avl2gxK8ooH24KHom/B5FZ3FeDJtfx6rpkmWRMp37VXHf0VDm8vAGpsCPFuw0VYNMrUQcPKj1jzQd1BbPxnrTg66+5sifeyh53v/Q4uHFUgtuCx0LH34PIHJyz5nJumLMGuCsDWL70BJZ65pjkS88cCaeXN/A6K+ahWJri3aaMn2bO0wwfawfq6yEfPYriPbvR962lKHr3naxlI7YdwuifP6nMUwsGAVibvlsvO5L5GE1q5Lb5VG5MeJTvteO2MvY6rd8jICrzUqWzZ207NzhnjbyOwZrLuSVYA9yVASxnOtOpA9rHG2x6T3PNKSP0Vg6cXt7Ay6yqgFnReGFXBdjUgFCSEF6xDDh6FJIkQ4j0o+jdd9C7fKVqwBabMBGlD9wH4cRxBNoPA4MDEM6ehVxRCbmyyvH7hl3JfIwGy24KJNyY8MiMa8dNZex1mX6PUe//HujvT9wv7AjYGKyR13F8FBni+SE8Xh1aaPT7OPTRcmbOP7JrWK7p8zRFEdi8GUjKcCl0nkF46xb0Ll+Z8pniieOoWHIjxPY2JVCLRYFAENK48a4P1MxM5uPG4YN6uTHhkSeGtBeQbL8HGhtH3C/4exBlxhodGeb1ScPStFqlFXjKVF0VxHjlI7F9gQ8tpGFmNF44GSSYUqmtrQUaG0cGrUkBmxCJQGw/DET6IR79cDhQmzgJUs0YxwM1u5L5uD6pUSYuTHjkxuCxkOka/q1xv+DvQaSNwRoZ5odJw9K0WnQ/vkN3BVGaOk3ZnoEapcmr8cLhIMG0Sm1trfq+bd2C/q/dAPHYUSVAi3NToAbY0uPu+R4gt41KcGHwWNAM/B6a94sNDfw9iFRwzprLuWnOGmBfAgRbGJ1zZvKCvZwjYT07yjivZB2CgOhFF6N49y4IkUjWCnD6XDm5vEJJyJFpfqLF8zTjZdxbXKL6t0Xv/A8QECH0dCt/MBSoyaGQajINp1iZzCffpEaBz10JVFU5fq9wVcIjk68d3o/zpPP30Lpf6LqX5Yhz1sjrGKy5nJuCNTdmAPMyyyoHkmQssDS6vYdYXQEzo/HC8gqwxQFhchmrBRyIRBA4ehSQpZRADTCeedJqliTzMSFYDrz7DvDVr6Lv7KDxgzKZmxIemXntMFjLn57fQ+1+YXX2YgZr5HWCLMuy0ztB2k6e7Hbke6ury1K+P1vLsNfWWXOD9DI2g9jSjPCD96N3XYOuchdbWxDe0IDetet9OcTTijKO02y8WLoMJdu3Gb8WJMnYEDGD21t1bqiVcdGuV5T10iKR4WQigJJMpKw85e8L4T4RXyhc6Oo0PI9RLq9A8Y4fA+ed59jzwPVMuHZSzmOLr8Wc/y7X77Fbhv1UvSdbfFzx7yTyKg9c9eQ0TuL2hniFMHCoVVe5x3/XxPYtzTbtqfdZMv/I4oyfds3TTMxpTQvUAEA8fRpnb68vuPtEvkmNcN55Nu2pR5l47YgtzcoC70YS99yxxPD9067vcQSzFxOZilcIZZbvJO4zHcYmDce3MzrJuNAnJUuSkjK+qxOASgU4rXzSgw2hq1PpCcm1/AuIpxsvLK5EJcomvo5aWlKR2NhxGPXs/xuR1t8VZWMxJjXygIMHbWnwUhrWlhn8nmVsWCMqUAzWKLN8MoBFIhA/PIKzt35TV6Uv3nIY3LPbvy2OVhFF9K5rUK0AB19/LaU8NdOHr2sARJHlmQkz0GlSDdSG1lFDaBRiEycBoZDmOmyFELCxx8HFJAlYs0a7wStN1gavDN9Teu8qBJv2Q4hElO9ZsSzz9yytR3D/e8r2XZ2+vYcQkTo+CSirXIbw9N61AuJHJyGfW43wIw/rb6H8859Q8c2bEPzznziUzyDV4ODEcVTcNlyewTf26Jp7yPLU4Lb05W7RPDQn60wHAunrqE2cjM4dOyHXjElsnilgY0WUHDG0wLueBoRsDV4Zv+ZQK4TOLiAWg9h+GEJ3N4JN76Hsznr171laj+D7B4CBCMT2NsiyBKGvD+Kh1rwPmYi8gdkgXc4t2SANZQCTJIS/tx5CLAYEg1kz4iUefGc6lBb5gQiEs2chjxqF4td2Z/+7eMtmJIJg037NFONuEx5dBAiC/t9YR9bGlGxy/WeHy7OnB4hFMfrpn0MWBCAYVLbPkCTGa+WpxooMb65KX+4C4eNHgPp6SKc7AEGAPLoEYn8/pPETEuuoxWZerJ7W/9130Lt8JYrefcfy9N1e5opMhT7PMhsOh4CqKpyZcYnq8gnx51BeybQkCaWrl0M8fQpyOAzxzBmIpz6CIMsQT59C0d63MXjFZ4a/Jx6oJYYTCxD7eoFgcGif5kCuckcmVb2cOJeZDZK8zmfNu2Qpvb0B8SF5SQGWrhZKQUBsaMiUNG48IAiWtGy6gdjSDCxaBDTrnONgYGhiojenskopz0AQiEUhHv0QiPQrAVxaCnevl6fdOP9oiCQB99wDdHQkXpJrxqDzJ/+M6Mc/oWse3+gdP0b3D7YO99z7rYx8wNfJMNJkmm9atOuV/LIeJw9XLy4GAgFAloGBAQjRQQQ/OICyO+uV70kP1AQRCAYh1YxVno16h10Skecxdb/LuSV1fy5yTfffu3wlwlu3+HaZgHjWxuK+bqCqCqc2PmwojbfeCm3GZA+hUejcsRPRK670fHlmYmXqflJUd50A6usx+NHp1PNGIx235vnslbTkDnDyPM532QGvBOB6lqtJl+t9MuXe3HYIQv9Z5Y3iYsjBIkg1YyCeOD4yUBs/IbFGoVfv0U6cy0zdT17HYZAu55ZhkLnQWuC1+LVdkGrGoHTD/aoBgtaQqWx/54mHVnwYzInjCIgC0N+P4K5XLRnqKVdWQaoZg+I3X1eG3PT0KAsTA5BqalD0/gHvl2cWrhg+5nPhiWOBK67A4Nv7UoeFapyfmsNCPTRkzm6OncdJ9ysg+yLvXh5KPWLov9oC70nyuU8mPvuN1yEHgxB6eyFEo0AsBkEGxI7TAGSlzHwUqAEcBkmUC/asuZyXe9bicm2htLJl00nx4yru7QIADEYl3cdv5HhH/H3yuldDyR/iD/9cPt8L2LNmvUQZH+/05wK/LuBoz5rO+5Dmdg/9A6RaA+vEOXReaJVxYoH3NL1r12Pwqrl5fWdKD9uhFgj9SUGhIEAOBoHiYkgTJ/siUAPYs0aUCz4pyXJqcwCSGUl9rufv3C5+XKjSntNneqAGAKGQkj49Poet/TCESCSnzycdCm2tQKal9x4d51zKfXiobVfv/ar3rhUIb3zAs3PdEgu8qyjZvi3vZSYSZVtWrvSgJfc+yrLS2yYNt6fzHk1UmPi0JFtIU6ehb+ky1ff6li7LmPo8l79zO2nqNKCxUTVgy3cSu2bFae16yDVjINXUKC+mBWxeLk+3KaSEDORNRs5Raeo09C5fCfHDI4n7Rbb7Ve9dKxDeusXyBaatkm1kh5nrAgr9ZwFZglxUlBqwBYsAWYLYfhhyKMRAjahAMVgjW+TaQml1y6ajamuBxsaR60w9mPscskw9coNXzVUqXKdPD/9BUsDm+fJ0iXhCBq9WUikDL/WWZvhu1XM00/atLQhv3QLp3GqIx46mBGyq96uH/gGjf/pP1i8wbZGMDV4mLuQeT88fiF/zogi5OAQUFStBW3QQgiwDsSiEs2fzOiYi8i4Ga2S5XFso7WzZHMGuSlltrWlDPfVk3wxv3QJp7DhlKGTcUMAmnjhuXXkWCklSKq8eraSSNi/1lmbcV7VzdGk9yhd/XXVfU87RUAixseMgfHQyMSQyWeJ+U3vecIr6IV5ZhiVbg5dWWn+j903VddQEUQnYAiLk4mLltYEBCLKMQEuz6sLZROR/DNbIUrm2UNrVsqm6zzZXykwZ6ilJCG9o0LXcgRwKQZo4aXg9u6R12IQzHQzY8pG8jtIQr1RSSZuXekuz7mvaOSpEIgi+fwBFb7+lBANJ+6p6jtaMQe/676lmd0y+X2Var8ysubmma27Ouj96jisbzUAtGIQ0dqxyTxaE1IAtaR023p+JCgtT97ucl1P3Z3oQx2bN1kzPH5swEaUP3Gf477TSSRva56GKjnjiuK7PjB+jePwYinfvwmDdHMhV+vYhXsb97/9JSZ+vkh66qGm/vuMSBEQvuhjFu3dB0LPg9cfORffmLSh6/wDkQABif78SuAWDppan05xIE51pyYp4mbqukpoH1y+PIEnG0sanb++C9PW6y1jnvibO0Rf+E4GDf1ECBlmCePoUgn/6IyJfWQhxKNhTWwez5J+e0HW/ynX5FieugfDoIuDv/g7Shx9m3R+t4wo2vZf9d5YklP39HSh67x31ddRKwkA4DKG/H1LNGAj9keG0/oKg/EZ//ACRryx0/XIIapi6n8g4Nt+SJfRURlVbKE8cR8WSGxOVDd1/Z0YPmxND2FRacpMZOS5pmjKkMjZlqq4FxKNXXKls//FPoPMn/wypZkxO30sjZTpH800gQ/qZ0kvupd5SA/uq7NzIl4TuLhS9tkszUAtv3WLofqV1LeQzN9cSoghs2gS5vELX/qQfl1xegd6167P+zmLbIQhdXUgUvso6alLNGHTu2Alp4mTEJk+BPGq0su3AACBJELo7IbYdyv+YicgT2LPmcp7sWZMklK5aDvH4scRLuloo+88q64ANRCCcPQu5ohJyZZX5LZtaBAHRmbN09dppVcp6NmyGXHWOrq8LHz8C1NdDOt2R8hl9K+9GUdP+nHoO5aoqDCy4XtkHHb+DXKlsL02Zan55uoCTvT6avQp7dqf0SjheSc2TW3vWzOwld7q31EgZG9rXvl7I4TDEnh5AFJXh0YDqOaoWqOm9X1m5wLRZwuEQcM45ODP9EgSb9qcu8K5Bc4F3LfF78ulTkMOlEHt7gEBAdcHr2MyLRzLRIdkAACAASURBVC6cHYsBoWLIZeUofm23J0c/sGeNyLiC6VmLRqN4/PHHMX/+fMyYMQN/9Vd/hTvuuAP79+8fsW1HRwc2bNiAefPmYebMmfjiF7+IJ554AtFoVPWz33nnHdx2222YM2cOZs+ejVtuuQV79+61+pDcSxSVuWVGWygrqxAbNx4IhSCNG68ZqI34O4Mtm5nYNc9CbG0B6uuBjtRAzZRJ7PHj1/s7DG1vRXkWOr+uFeg66b3Z2XrJ07bX00vupd5SQ/saCiF64XREPzU9ETAkyxSoGblfeWUZFmlaLbof36F7f6Sp05TtswVqQOo9ubgYcmiUaqA2YhRJzRilh62sDNKESYAgKL2TGxqYjIioABRMz9q3v/1t/PznP0d5eTmuu+46jB07Fq+++ip+/etfY+bMmZg8eTIAoKurCzfeeCN27dqFyy+/HJ/97Gdx9OhR/Ou//isOHjyI+fPnp3zu7t27cfvtt6O7uxsLFizAxz/+cbzxxht45pln8MlPfhK1tTpu4Bl4smcNSg/PYN0c4y2UB/6Anvu+h0D7YWtaNvXsu8XzLBLJB4YqkpIkq/Z4mTE3L+ffwcTydJIben3kyipINWNQvGf3iPf6Vt6N2KzZDuyVeZwuY7GlGaWrlyM6c9bwdZGhlzw2YSLC31uP6EUXQ67S7hFT6yV3qrc0lzI2tK/bHkPsUzNUz9H+m25R5qhluOfp7c3Le26uhVLK2OhIAgPbJ+7Jv9+P3u/eP9QrGdE8Z1Kejes3oOj3TRAi/ZDLK5Rz9Bx9Izncgj1rRMYJsqySf9dn3njjDdx2222YMWMGnnrqKYSGWrF+97vfYcmSJZg4cSJefPFFAMCmTZvw05/+FOvXr8c3vvENAEAsFsNdd92FF154AY8++iiuueYaAMDAwADmzp2LwcFB/OY3v8G4ceMAAG1tbfja176GoqIivPjiixg9enTO+37yZHc+h56z6uoyc75fkoz1zMS3z/XvTJRt6QAgh0qZJKHsjiUIHGpFUVDZ34FwueZnqO1DbMpUdD++w9rysaA8nWDaeZyHTOeRH3rWnCzj+FBHoatTtSzVkn2Ix44iNnYc5OoapcfokYcNN77Y/ZvmU8Z69hWA+jayDPHDI5DPrdbs/cn2XbEpU9G7dj3KVi03915qMtvP46F7rNjSjPCD96N3XUPmY49v39qC8IYG9K5d78nGNCfuF/HvJPIq79fGdIgPdbz++usTgRoAXHbZZaitrUVbWxtOnTqF/v5+PPPMMxg3bhwWLVqU2C4QCGD16tUAgKeffjrx+vPPP4+TJ09i0aJFiUANACZPnozFixfj5MmTeOmll6w+PHczWuFPGsJn6ffoYMkQtrShiaiyaainC8qzEDm6VqDf6UgIlHz9CJEIxPbDQKQfgfbDEI8cRvkdSyCcGTkUOds17ZUhfUD2fQU0AjUAEISUhbBzSbpx9tZvjgjU7FqGxdXiw8/1DrtMHq6ud9glEflCQdTIqoYmiR85ciTl9YGBAXR0dKCoqAhlZWVoampCX18f6urqIKZVVidNmoSJEydi3759iMViAIC3334bgBL0pbv88ssBKL135F1WVMriWRtRWws0NuqqGKZkeeRD2hOcXCuwIOjMfChNnYbe5SshHjs6nCo9FoV44gTkc6sTQ9iMLkBfsn2b6nsl27e56rfMuK8/2IyypfWZz9GkhbB7l680dL/K1HNp5gLTnsfGNCLKoCCGQXZ0dODaa69Fd3c3HnjgAXz+859HV1cXtmzZgueeew633XYb7r77bjzzzDP47ne/i29/+9tYunTpiM+59dZb8dZbb+GFF17AlClTsGjRIrz77rt49dVXMX78+JRtjx07hs997nOYPXs2fvGLX9h1qGS25uYRiUASqqqAxkYl6MpFgQ5NLAhq503y+ZLtfdJPb1kfOwYcOgTEYkAgAEyZAsRHWhgp+0z3BLXvd1KmfY1ElPIAhssi0zkqy8A55+g/rr/8BfjWt7Kf47wWiIgyKoiaX1VVFZ5++mlcdNFFuOeee3DppZfi6quvxnPPPYfly5cnhjieOaO0/lVWqg97KytTxj13dXWlbF9RUTFi29LSUgBAd7dzc2UoT9kqZR0dyvvNzervZ+PW1lSj2cWYjSyVnsrnUK8qkhdQz/d8KlSZyvLFF4d/i1AIGDt2ZKAGAKtX5x6oVVUBmza577fMtK+h0HDgGosp/z9qVOZzVBD0H5ckAffeqy8A0/r97rmH9xYz8b5O5FlBp3fADgMDA/jhD3+Id999F9OnT8enP/1pdHZ24sUXX0RjYyPGjBmDv/3bv8XAgJKdqLi4WPVz4q9HIhEAwODgoOb26dvmyvMJRjxKawhb39JlKNm+bfj1k6cgL7k9p4nxbixj3ZPd49u7fLK7E0kDypavRODkqcRLckUlujc+DKmsGkjej7JqiBsfTj3PTp5CbPlK4wlkHOSK81ijLLHq7uFtIhEETn4EacIkyIEiIDpcGZU3bEJ35RjDSUUSv+3Uaarfn+u9IZ3RMs64r5OnoHx0KYpkKL1lACAD0YEYuk/1QCoz5xwVV65NTf6idg1ofI9cXoHulWshnerVdbxmcMV5bBE33deZYITIOG/UBvL0/e9/H//yL/+CG2+8Eb/61a9w77334vvf/z7+4z/+AxUVFVizZg2ampowatQoAMNBWLp4MBcOhwEg4/bxbUtKSkw/HrJWpnXU/DzPIp5ZL3CoVdfxJJYgiG/fwh6hnNcY5Np2ecuYECgSQeDYUUhjx6muJZbtGtaztqKeNRrtkHVfRRE9Gx9C9MJPAYEgEAgiNnEShIGI6r7meo7G5+Ym5tpybq4jeF8n8j7f1wgkScKzzz6LsrIyrFq1CkLSeijjx4/HXXfdBVmW8ctf/jIxnDE+zDFdfEhjfIhjfHu1oY49PT0AhodOkjd4qVJmKh2Z9ZLpWUS4ULGS6hzVhECRCALthyGdc05K+nndiV4kCeENDbrS+2vdG2xbvFjnvkrTatG9vRGDcy5H9MLpiSGhWvua6zlq6QLTlB3v60S+4Ptg7dSpU4hEIpg8ebLqcMVPfOITAJRMkfEFrNva2lQ/q62tDSUlJYlkIpm2j7923nnn5X8QZA8vVcrMpjOzHpAhy+G6BvYIDWEl1RkjMh8OBWrx7I/J6ed195J7qbfUwL5K02rR9fNn0P1Yo659zfkcdevc3ELA+zqRL/j+CqyoqEBxcTHa29sTQxOTtbQoN6yamhrMmDED4XAYe/fuhZRW4T58+DCOHDmCWbNmIRAIAADq6uoAqKfnf+uttwAAl156qanHQxbyUqXMAnp6DPX0PNIQVlJtNeLcTArUACgB27GjKenn9faSe6m31NC+iqKxfeU56jm8rxN5n+/vvMXFxbjmmmvQ2dmJbdtS15o5ffp04rUvf/nLCIVCWLBgAdrb2/Hkk08mtovFYnjooYcAAIsXL068Pm/ePFRWVmLnzp04fPhw4vW2tjY89dRTqK6uxhe+8AUrD49M5qVKmRUyPdiLdr3CBzq50ojKpixD/OgkpJoaZV4WoMzNGjsO4a1bNBfOjlPrJfdSb6mX9pWsx/s6kbcVxDprH330ERYvXozW1lbMmDEDdXV16OzsxMsvv4wzZ84k1lkDlABu4cKFOHLkCK6++mqcf/75ePPNN3HgwAHMnz8fW7duTZn39vzzz2PFihUoKyvDtddeCwB47rnn0NPTg0cffRTz5s3La9+ZDdIhNqyB5uYyVmtpTeeFB7qby9gvnC5jzeFbd61QArOTJyAeO4rY2HGJuVlq527y58jlFa5qfHG6jAtBIZSxG+7rzAZJZFygoaGhwemdsFpJSQn+5m/+BrIs449//CNef/11tLS04JOf/CTuvvtu3HrrrYltR48ejfnz56O7uxt79+7Fvn37UFJSgttvvx0rV65EMJi62sEFF1yASy65BC0tLdizZw8OHjyICy+8EBs3bsSVV16Z97739Y0cummHcDjk6Pc7Likgt2R7uLuM5coqDNZdhuLXdkGI9I983wOBGuDuMvYLJ8s40/Ct2MxZGKybg+D7f0BPwwYU/b4pcS4LkX4Uv7YLg3WXQa5U1veKn/PBpvfQs2GzawI1gOexHQqhjN1wX3einOPfSeRVBdGz5mXsWfMvL5Rx0a5XlGxgaXrXfBeDc/+P/g/KoefRDF4oY69zrIwlCWV3LEHgUGviJdXK5tC5pxbYxaZMHblemEPnaiY8j61XSGWseV9fux6DV8219LvZs0ZknLueSERGGM266MUsjQ4akVkvLhJB2dJ6BN/Yo/tzyu5YwvV6aKR8rmG9CYGGAi/dCYFcFqgRmUnzvg6gZPs27y4/Q+RjfCqRJ4ktzUoAoPPBwoDBGM25DZEIAu1tEHp7ULHkxqwBGxdYJS1mXMOFnhCIyIhsc9Y8v14okU8xWCPPEVuaUwOALA8WBgzGaCZsWPNdiB+dBGIx5cVIf8aAjQuskhYzr2FmPiTKTvO+rndxeCJyDIM18hZJQvjB+yF0dQLI/mBhwGBMpoQNg3P/D7qe+CkQGjX8BxoBGxdYJU1WXMNc045InSRlvq+nLw4vywzYiFyGTyzyFlFE77oGXS2BDBiM0bMwavSKK9G5Y2fGgI0LrFJGvIa9gXOCPU9saUb54q+jbGl9xvtxYj5nKITAoVYIkQgDNiIX4dOOPCfTAp/xBwsDBoMkCeENDbrKSytgK/+/t6Lo1ZdZ7pQVr2F3S5lPqCMIS5lPyKDNFcSWZpStWIai/96L4PsHIEQiALJcQzKAWAxie1siYEtfHJ6I7MdgjTwpU2WvaNcrrOQZpTez3pARAVsgAPncaoQ3PsByJ114DbtTynzCO+tRvvjrGXtXUuYT3lmP8sVf89e8YC/2MMaHGnd3ITZuPAAZYvthyKGQ6jWUaBgZiCA2cRIAAeLRDyGXl6tnTCUiW/EKJM/SquyFH7yflbwcGM2sFw/Y5HAppImTIYdSFx5luVM2vIZdJnk+YSSC4Ad/QNHbb6Fsab1qwJbS+xmJIPjH91H03/tQtnKZLwI2z2YdTh5qHAohNnEyEAgoPWfpm6b3YIdCiF44HYOfrkP3lm1MxEPkAgzWyNPUKnvJWMkzxmhmvegVV6L7scdHBGoA0Ld0GcudsuI17CLxSn55BQJHP1Qyv8aiCL5/YETAlh6oBdoPAwCkceMhdHV5PpGT17MOp1xXoRBiU6ZCGIjoG2r8WCO6fv4MAzUil2CwRp4nTZ2GvqXLVN9jwJADA0NexNYWlDz2j6rvcYFV0ovXsHtIU6eh++FtiH78k0AgqLyYFrBpBmoTJ0EOhbyfBMYnWYdTAjZBUPZN71Bjr/52RD7Eq5E8T2xtQcn2barvMWCwDhdYJbPwGnYXaeo0dD/WiOiF00cEbOXfvBlld9ZnDNQ83xPqo4ylHGpM5H3O30mI8sCAwRlcYJXMwmvYnbQCtsBf/ozgBwcgdHf5M1Ab4qeMpRxqTORtDNbIsxgwDLE5W5mhBVZRAOVPOeM17G6qARsAxKIQj36obOPDQC3OTxlLOdSYyLsYrJEnMWBQ2J2tTE9Lsp4WaSJew94gTZ2GvlX3KCndkwM2AFJNjW8DtTi/DCPkUGMi72KwRp7DgEFhe7YyAwtna1ZwNjQ4PumenMdr2DsSlfxQCFJNTep7J05AiER83zPj9WGEHGpM5G0M1shbGDAonMhWZnDh7PTyl8sruMAq8Rr2kPSsj+KJE6kbxKIQ2w+jZMtm31f0vTqMkEONibyPtSbyFgYMCoeylRldODte/ontuW4P8Rr2hEzrqKXPX1Nbh81vvDiMkEONifwh0NDQ0OD0TpC2vr4BR743HA45+v2ZyFVVGKybg2DTfvRs2Jw1YJArqzBYdxmCTe8p27skYMi3jOPHVfzaLgiRfgCAEOlH8Wu7MFh3GeTKKkuylclVVRhYcD3kqnN07+fAgushn6NvezO5+TwGoPQODa1/ZMn2NsiljP1yDdvF7vM44zpqJWFI48ZBLq+A2NkJyBIgSxBPnULRvrcx+NefgVxZZct+milTGWcdRph233UDPfd+Pc8QszlxT45/J5FXsWmSPEmaVovux3foDjikqdOU7X1WyXMsW5nRXg32goxgd3IYt+E17E56Frzu3t6Irn96UnUdNr/1sHlyGCGHGhP5CmtQ5F0MGADYnK3M5mUC/Mr25DBuxWvYXZIr+VkWvNZcOPtPf0TZymXuCFry5NlhhBxqTOQrvBKJfMCObGWF3hNkGieSwxDpEa/kl5UjoGMdtREBWyAAadx4CJ2dnu+Z8XrGUs4vJvIPzllzOc5Z8y+zy1iurIJUMwbFe3aPeK9v5d2IzZqd82fHe4LEE8d1zWeIV3TE48dQvHsXBuvmQK6yfy6HK89jQUB05ixd80S0Kow9GzbrnjNoNVeWsc/YWcbKfMLLEPzgAOTyckAQMjb2yJVVGLziMwj+8QPIFeUABMjlFco56sA81VyllLEkoXTVcojHjyXe1yoDrXlfwab3MLDgekfnmLpxfjHnrBEZx541Ip+wLFsZe4JMp6dF3orkMER6SNNq0fXzZ9G9vVFXz4w0dRq6fv4Murc/7o+eGT8NI+RQYyLP41VJ5AOWLnrq0DIBfudYchgiPUTRWBIYUfRVEhgOIyQit2Dticjj7MhWxp4ga9iaHIYoFwXcM8OMpUTkBv65qxIVIDuzlbEnyBp2JIchohwVcLBKRO7AuwqRRzmRrYw9QdaQpk5D39Jlqu/1LV3GciQiIipQDNbIPbiGl34OLnrKniDzWZYchoiIiDyNwRq5AtfwMsjhbGUF1xNkYUOCpclhvIiNNkRERAkM1shx8TW8AodadVVK45XbxPYFGrA5ma2skHqCrGxIsCM5jJew0YaIiCgVgzVyFtfwyosT2coKqSfIyoYEO5PDeAEbbYiIiEZisEbO4hpe+bMxW1lB9QRZ2JDgRHIYV2OjDRERkaoCruGSW3ANL28ouJ4gqxoSHEwO41pstCEiIlLFJxu5AtfwcrdC7QmypCHB4eQwbmVrow2TmJDVeI4RkUn89bQnTyv4Nbzc+nAv8J4gKxoSnEwO42Z2NNowiQlZjecYEZmJwRq5SqGu4eXqhzt7gixpSDAtOYxbg/wcWdlowyQmZDWeY0RkNu/Wnsi3Cm0NLy883NkTZFFDQp7JYVwd5OfBkrJmEhOyGs8xIrIAgzVynUJaw8tLD3cnlglwGzc1JHghyM+H6WXNJCZkNZ5jRGQB3hHIVQppDS8A3nu427FMgIuH9bmmIcFDQX6urChrZp4lq/EcIyKzMVgj1yioNbyS8OE+zM3D+lzVkOC1IN8gK8uamWfJajzHiMhM7nxSU8EpuDW80vDh7u5hfW5sSPBrkG9HWRd85lmyHM8xIjILgzWyRvrwqgzDrZTK2bK0B1iF79fwSlfQD3cXD+tzc0OC34J8O8u6UDPPkn14jhGRGRiskenSh7JlHNomSShdswrB/e9BiEQAAHIoBPn/s3fe8VFV6f9/T0khPWhoEhICKiJiQ1BZXQXDYvtZ1gq6iitggRW+INIUVARELCzIiliw4LKoyFpwKSqIAmJHEBtJCCCQgIE00ubO74/JTKbc6XdqnvfrlZdy77n3njlz5tzzOc9znichEcxmx6JxmMPLmVb7co9St75YSAYeLyI/Em0dTQFjhPhE6ZLnXx+Lk3eZIAjaIWJN0BRnVzbjZ596dG3Tl+5GV1kJpib0e0stAs0M+kPljq5tzS8wn3N4xfALr7VOIKPOrS+GkoHHvMiPUFtHTcAYIS7RFxeRMfQGUp6YrXreuY/FSmoNQRDCi4g1QTucXdmOVJAxYhj68jLLv91NvBvqMXXuAjo9+j2l6OrrLOWbXdv0RbscLHPecnjF+guvNU8go8qtL8aSgce0yI9AW0dVwBgh7tAXF5E+aiQJX2zGuHMHNHuO2GPfx2IttYYgCOHDMH369OmRroTgntrahog8NzU1yf/n63Q09T6DxE/XWwSXToc5KQnDgf3Qpg0Yjejq60j8dD2mEzqT9shDLRMlkwl9TTXmDh3BaAQsE7bau+4l7ZFp6MsOkvjpehr7nos5KxtzVjYNV1yFuW1bhypYX3j6gwdI3LCexr79MGdna9ImWqPWxl4nkM3tZ22HeMSclU1j33Nb+hHNn3vjBtu/wTehFlA/tq9LdjaNffth3PY91TNmexU81robt31nKR/GHHP6kmLSZjzc0kZmM+h0ACRs+957n1EUW3l/CLaNrYSzrd1ZaGvHP0DCtu8d+10U/N60amPBPZq2saKQfu8IEr77FkxNYFbQV1ejdOhI7cSprn1s9Yckffg+upqa5mP1GLd9T8MVVwX0m4xmItGXrc8UhFhFLGuCprhYRpKSMHXoiP7AftueNH3ZQTKH3YKu7KClTH09hgP7UTp2wpxkGVTNmVlUzXmKNktedB90wmkVPRZzSdkTjREHI0U0ufXFQjJwl75TX49hd4ltNd+ngC1RYI0OR1tHc8AYIT6wufc7owOT89hWX49x5w6MP+5o2bcd5ak1BEEILzISCJrjUbBVVaLfuwfq6zDs3YOuqtIi1Dp0dBRqc59BKegWlUEnQoFMIF2JKre+cCQDDxBVoXZgP8pxx1ms2l4EW9S5X4WwrWMhYIwQ2zi69+eCwQgGI0rnXHT19aSPHwNg6WOJSRj27rFY30xN6PfuwZyUFN37SwVBCDvRP4sVYhK3gq2szPJiAsvLqaxMXaj5MXGKxVxS9sgEUp3WvHfPV1z6jtmM/lC55TeVnoHSoaNHwRbr1mi/iKGAMUKM4tzHkpJoOuVUmnqeanvHWX+DhpJiUPFwNKdnoHTJC1+dBUGIekSsCSFDVbBZVxrBttroTqi5vQ+xnUvKAZlAqiLBH7yjKvKzsqlcvASlXXvLv5OS3Ao24+cbY9oa7TcxFjBGiEHU+tizi6hasEg9tUZ9PYqd9a2pR0+qZ86RPiYIggMyIgghxcWVLSkJpV07y7l27WxCDTy7tsVLLikXZALpguzd8wEPIr+p/wWOfURNsJUdJGP47eiOVLhcH9Lfjr+LChovQihdCxwjyXr5rN4izwphJMJ9x+fHqvQxT3twzUlJNPU8lcZ+51H17CLpY4IguBA/MzwhKnFxZauvt7hCAvqyMtuGavDu2hZNQSe0RCaQLcjePR/xIvJdRL2dYLPuEzUfn2OLNBeO346+uMghBYfX8iEKehILAWMER6Kl7/iKWh/zuAd3/EQqly6XPiYIgioi1oSQoRr4wLqZGmwbqnU+RqyDKAs6oSEygZS9e/7iTeS7E2z6w4c97hNVf1hwVg19cZFjEBMv31XIg55EccAYwZGo6zu+ohKt2OMe3NLd4aiVIAgxiLyBhJDgNkJdu3aOe9batXMI6+9LiPG4DTrRmieQsncvILyJfDXBZsrL90uoBW3VUBSLu7K7FBxq17eWoCeCZ+Kk78geXEEQgiGOZntCtOBWqFkj1HXOhaRkTJ1zMadnuORh8yc8vz3ywothZO9e4Hj5zC7WaLsku96s0ZpYNfT6VpOCQ9CYOOg7sgdXEIRgifu338knn+z1b+LEiQ7XVFRUMGPGDAYOHEjv3r0ZPHgwixcvpqmpSfUZ33zzDXfccQf9+vXjrLPO4rbbbmPr1q3h+HhRh0eh1ryar7Rrz9GXX8fcHLFOLXG2r+H55YUXP8jevdAQsDVaQ6tGa0jBIYSGWO47sgdXEAQt0JnNZnOkKxFK5s+fr3rcbDazZMkSampqePzxx7n66qsBqKysZMiQIfz2228MGjSILl268Pnnn/Pjjz/yl7/8hX/+858O99mwYQP33HMPGRkZXH755ZhMJt5//32qq6uZP38+l1xySVD1Ly+vCur6QMnJSff/+YpC+ohhGHaXWP5tNqP/fR/m43NU3a7UhJ3+UDlKpxNsq/+mvHxqpkwj/f6xbl/E0fqi9kZAbdwaUBT/VsI9lG/tbezNGg2efyu+/LZyctKhqIiGYXd6/Q26u1/tqPtIWTAv5n7D4aK192MIfd/Ruo19fS/F6vsrUCLRl63PFIRYJe7FmjteeuklHn/8cW688UYeeeQR2/FZs2axZMkSpk2bxpAhQwAwmUyMGTOGNWvWMH/+fAYNGgRAQ0MDAwYMoLGxkZUrV9KxY0cASktLuf7660lISGDt2rW0adMm4HrGlFijxW1KV3nUYvkaM47Up+fa/u3pRWXOyKRm7HhSn3lS9d9WAnrhaSgAtEImYKGnNbexVpNbb7+tnKpyGDmSxvLDAd/PmXierAZCa+7H9oSy72jaxs4Ll17qpfa5THn5VD3/cty5/4pYEwT/ia9RwEd+/fVXnnrqKXJzc5k0aZLteF1dHcuXL6djx47cdNNNtuMGg4EJEyYAsGzZMtvxVatWUV5ezk033WQTagBdunRh6NChlJeXs27dujB8oujB2ZWt6U8X+hSxTrX8nKdos+TFoINO6It2xVTYZyFMxEjepkDQ0v3KW1J6Ro6ECt/ztcVrCg4h9MRM35E9uIIgaEirHAlmzZpFY2MjDz74oIPVa9u2bdTW1tK3b1/0ToNkbm4unTt35ssvv8RkMgHwxRdfAHDuuee6POO8884DYMuWLaH6GFGLc4Q6nyLW2YWht/27W/egX3jHbruD9PvHxl7YZyGkxFreJn8IRQoET0np/RFq9veLxxQcQuiJlb4je3AFQdCKVifWNmzYwOeff07//v3585//7HCupKQEsFjG1MjNzaWhoYG9e/cCUFxsmdTk5eWplgUoKor+yV1IcF4R9LZC6KZ8UC+8OU/R5pWXYj7ss6AtMZu3yRdCmAJBS6tGXKfgCJY4tvhqQSz1nVaXP1P6riCEBGOkKxBuXnjhBQDuuecel3NHjlgmOFlZ6pOR9HSL33NlZaVD+czMTJeyaWlpAFRVBeeXHWlf60g/31KJyYIUOQAAIABJREFU0+Gdt0j21SUkp3dL+afnOrpp1VRy3ORxsGgRFNi9EIuKYPI4qKkEY/NzsrNJeHouye1dv18tiYo2jnNsbawocO9jUFtl+Z7d9Qcrzv2itorj5j4Gy5ZFr4vSU09Y+vyRI5CdDYsWcZzaZwPLb+XlF1p+I1lZJDz1hPs+n9Mbpk4CO/dxK4lTJ3HcOb2910/tt2aPt+8kntm1y9K2s2erfnaXsaKoCCZOhFmzoFu3MFUygoSh78h4HCBe+q4zOVXlravvCkIQROlsIzT8+OOPbN26lT59+tCnTx+X8w0NDQAkJiaqXm89Xt8cXr6xsdFteeeyQpAEmjC6oMDy4s7ObjlXUWGZnFqtnkVFLvturJPcVjdZjHf0estkwlN/sOKuX8yeHb1CDSwTH2vf9aUP25dbtMjzxKmoCObMUT83Z45rG6pdr9ams2b59p3EM7t2tXxmXz67fbmRIy3XB0s0W0ak70Qv0dB3BSGOaVWWtRUrVgAwdOhQ1fPJyclAiwhzxirmUlNTXconJCSolk1JSQmqzrEWDTIqSc9BP/NJx3085YcxD7vTfWS8mU+ipOdACD9/XLVxlKLaxh76g9d0EGHoF5qQ0Q7mL7aISl/qmp7jtby7SHwJzRaORqc29Hi92Qw6XUub5nf1/J10yYtugRwsikL6/92P4dAfln87taVzP3b5Lg79gen/7g8qeqC+uIjUxx6mZup0n11ZU2dMp2bKtJC77Xn8PXrrOz66IMp4HCBe+q4zLtFjNei73hBrqRDrxPHbz5WPPvqIlJQULr74YtXzVndGq5ujM1aXRquLo7W8mqtjdXU10OI6KUQWTwESWkt+G6EFbxEO4yLvUaDWaLVTHpLS21s13O0Ldbi+vh7D7hLMiUm+BT25dyQZQ2+I7r2CwaLXUzN1uk8BX9x+F1OnByXUonUfZygC5gga4mffVYseG0zfFYTWQKv5dfz000/8/vvvXHzxxW7znhU0uwuVlpaqni8tLSUlJYVOnTp5LW891i1WfLGj2f0l2Gc3l/cpQMKcp/ybkMsG6ZhFBLxveEsD4Oxm7DJRsw96Ul+PYW8pmEygc32Wy3dSX49x5w4SvtpK+vj74lqweRIcVreykCRQVhRLn4/GQEwhDJgjaIcvYtnabwKJHisIrZ1WI9a++eYbANW9alZ69epFamoqW7duRXEa3Pfs2cO+ffs444wzMBgMAPTt2xdQD8+/efNmAM4++2xN6h9KYimMebB19RT2ue66G0id+UhMtIOgDTGTtylC+CQOmve6uZ2oWXNOpWdg2P87oEPpnIuuvl5VFNi+k8QkDHv3AGaUjp3QVVbGfXRWd5NeRo6EtWtDY/GNsFXPa92iJV9ZLC1oRoBW4a0gCBGi1Yi17du3AxZB5o6kpCSuuOIK9u7dy6uvvmo7bjKZmNO8qd5+v9vAgQPJysri9ddfZ8+ePbbjpaWlvPHGG+Tk5PCXv/xF64+iKdHs/uLybA3q6jbsc309aQ9NxvjLz1HfDoK2xEreprDjh1WDggKPVg2lawFVT86jsU9fmnqeijkpyVbG7e9NBxgMKJ27YE5KajXuUqoLCBUVMGlSyCa7/lhGwj3hjoZ8ZbG0oBlJfPVWIDtbhJog+IHObDabI12JcHDLLbfw5Zdf8umnn9K+fXu35f744w+uu+469u3bx8UXX0z37t3ZtGkTO3bs4NJLL+Xpp59Gp2vx31m1ahXjxo0jPT2dyy+/HIAPPviA6upq5s+fz8CBA4Oqd0g3OysK6SOGYdhdYjtkfflaQ3DbP1/tZW3Kyw/pxmBf6uo1mIH1FsfnoGtsQHf0qGNhs9ly34Z6MBhROueitGvv170DaQfZ0B56fGljd4EzQFZ/rQskusqjbtvCvo3t29Kckek6WVYU9KW7PU763QYiaWXfg3072IK4NFmsNaFqD3eCzG0gpnB+J4ri33vGl/J2ZdyNFY6/gUyq5s7z+Jm9/gZaAZ7G1ISc42DRIsrTc8JWHwkwIsQ6hunTp0+PdCXCwQsvvEBFRQX/+Mc/XCI32tOmTRsuvfRSqqqq2Lp1K19++SUpKSnceeedjB8/HqPRMYDmiSeeyJlnnklxcTEbN25k165dnHLKKcycOZMLLrgg6HrX1jYEfQ+36HQ09T6DxE/Xo6uvsxyqryPx0/UY/nwBZGfbnu/uJV49Yzbm7Lahq6MPdW3sey7mrJY9M6p1TUxC11CPrqbGof614x8gYdv3mPV69NXVYGpCV10NBgOJn3/m270DbIfUVIt1IaTfcSvHWxt7mlSA+z7WWjBnZ9PYtx/Gbd9TPWO26iTVvo3NWdk09j0X47bvLOWdJ6k6na2M2m9ZadeetBl2q/CtVKgBmLOyUdq1J3HjBgx6ywKholjWVmvHP4DpjLNC8kzV72bjBtu/IUKLGDqVTY5BlNcXF5E2YSxNvc/AnJWtPlYoCmkTxqIvO4iuvh7Db7+SsHUzjedfoDoeuOznq6/HuO17Gq64yv/6xzD2fdcZw8PToU+fsL73rN+tIMQqrcayFquEw+qiNmG1X/2KlPuLr3V1uypvPZ+YBDrLi9PjNWUHLXtkTE2qFjZN2sGHlVx35QX/8dTGUW1FiDY89EPVNvah33oTytC62z0SljW1ZzsTD9+JmsVYzZsEmtti1EiMP+5ofjcYaOp5KlULnndog2h6T0YasawJgrbILFBwv0di5Mio2xjs9yZmL0LN4Z7t2mPqnAsGI5ia0O/dg77soGYbpGXfQ/TgLcKhhAF3QsM0AFYkuIt7vFp8Q9wf43ofp5volx4TOdsvaZtMGH/+2RKdNML7+aIRr4swzXOLVjuWCkIAtBo3yFglXK4Czu4vBr0O6uowbFgfefcXL3UFN646GZmYU1LQV7XkzXNXf9s9P/8Ms8HQ4hJ57Bjm5OSg3YCsK7n6soM2t7qUEyx7J9W+Y+sLT3/wAIkb1tPYtx/m7NbnhhcsqW0SQKdzaGOPE6sueV5d9VqrS6Q7gnHn9eQuFSpXv2hHrX8ajmsL06Zh2vpV4P1RUXx2xdOXFJM2Y7rDIpeVhG3fx/ZvwI1LveHjj+BPf6I2KdVW1PZd1NZgTk21vBf0epQTOkNTk7rrLtHxnowEbr0Vmrcb2M8tjOs/CVs/EjdIIdYRy5pgI5ZWun2q65PzqJ45x/+wz1YLW1IySsdOLhOcQFwf/VnJDWseozhGX1wEN93k2M4eIhwCLmkeJG9TaHEbnRVIWTCv1a2+u5vssmgRFBYGbPH1x6pvc/v7/jtVsRYPVmZP3iRurWVJSTSdcqpLNFPJy2hBvBUEIXSIZS3KCXfwCetKd/LnnwItG9oh+la6fVmV9yVAgvM9G/uei3HHdo79fQTGbd+7vbfPBLKSG45ALn6stKuWD/b6EGJL81B2ENato+7svpYVXJ2OptNOJ3HDenT19Y5CTcWS6WxhM2dkWr6LtmEIqhMugvweA7WsSXAXRzxNdlN69QCgJjHFb4uvmlXfXXs67M9qakRXXYXSsSO1E6faLCO+PDMWcOdNYlz/iXtr2bxnabjsSof2d7inCDXbMee2sLZ3yqZPoa4ORTGHrR+JZU2IdcSyJjgQSyvdvtZV6VpA1fMv+/wCVfK7UjNlGslvLfd6b18JaCWXEIboDnL/XMDX7/rNv4oGYsFysmRSUeGwguuctwnwaMkMRd6maCFS+yjdJleeMq11rr77kdPOL4uvG6u+Wnu6BNKwXIE5PZPGCy+KS8uIr3nB7L+LuN7PFwh+9l0WLQI7l37xVhAE74hlLcoJp2XNfgLlHCoaoms11e9VeT8sB/qSYtLvH6v5in9AK7mhEmo+rrSD6/45U6dOpD0yzf/rS3fT5sVFNJ5+pmVvmLd6lhSTdv9Ymk473b/9enaWTEOjxY1LOXbMoa7m7GwarrgK3dGjPlkyzVmW8vFkUQu2H1itj/5a1jwtSpjOOKt17hV0Y/G1/vad29hni6+PKU9UhZrBSNMpp1L91D8xZ7eN232cahYfh/NO34VlP9/Dqpa1mN/PFwhe+q4zqZ07wJ/+hOl/a8LmrSCWNSHWEbEW5YRLrDlPoAx6HWRnUzV2QtS5v/iyiTnQuoby3uA4yXIQEuHKY2SXN8iXz+Gyf66ujuS3l4PBADqd79eXHcSwtxRdfT1Jqz+k/rIrPQqwYAOs+OJyo99d4p8lM57yJAXbD+zyR6WmJQO+jVX+uEvFmyjwhieXbTVB7DWnnVM5t+2ZkUn6PSNI+O4bF6FW9ewih3q4u5dx23cxnUvMnJVNarc8+OgjF7Fm7/Yurrvq+LPdIDU1CbKzOdLrTK99VytErAmxjoi1KCccYs1t9LFFi6g6uVdUTZxCuSofrhV/f1dyNSXY5OJZ2VQ/OouE77717fpx91kstXv3QFMjGIyYO3QkcZNrwnEAFMVFRAWaWNaclU3qoAGwbh1K7TGHurb6CG7B9gM766PPljVFIe3+segPHnC4j8forHEmCrxhtfg6709118a+Wnw9JiJv34HETz5Cf6gMzGa3Qs3dveJhH6e+pJiUR6apjsdWa5nuyJGQLuTFOu76rjPWvlyTmBI2bwURa0KsI2Itygm1WHM3ETO8sBgKCqitbYiale5QrsqHe8Xf15XcUODL5/AoXHuf7tv1947E+ON2zCkpmNPT0dfVoXQ6AXNSkntXrHtGkLTyLXQ1NQ7PDTTAirPLja2uniyZURw4RUuC7QfuXPTc4qe7VDyKAp9Q6Use29jHvucx5YnJhDk1Df2xYzT16OlWqDnfK1yWkVBi7eOG5n19zuOxrr6OxNUfkvTh+y7jUqt23VXDh77o0JfDNG6KWBNiHRFrUU5IxZqHlW5r9DF3eyQgzCvdoVyVj8CKvy8ruaF8yXtcaffB6uT1+ikTMe7cDk2N6KurUU7IperJeST8sE11QqM7coT0e0eS8N036MvLIDUNjMagrV32Lje+RHDTFxeRNmEsTb3P8Kn9A95XFyUE2w9APZed2+dlZ9N4Tl+MP/gZnTUOREEwBJPLzh6179uG0YjSJZ+qec/69HuLh32cavu0TemZjtay+nqMRb+hLy+H1FTVcSlaFjRjAa36ciDPFIRYRcRalBPSAc3DSrenPRIRWekO5ap8mFf8fVrJDcNL3ufk4n4K18RP12Ms+s3i9gig16O0a0f9TUNpGDTYtfyaD0l++02Mv/5i2TNjNqM7dgwlL5+qufOCcku0d7nxluZBq4AbsUYw/UBfXETK/90HZ5/tkILCHfqSYlIfe5iaSQ+iFHTzuX6xLgqCRcsJrueUJxP9TksSq7jbp33k8adbrGUbPsG461fLWGZW0FVXo3TsSNUzroI24guaMYKINUHwHxFrUU6oBzR3G4M97ZGI1Ep3wDnTfKhrKO9tj08ruURWsDmc91O4Wiqvw9wmBX11tUWodc4FIPHT9TQMGuwg2HT19Rh2/Yb+cDmYm0M3G4w0ndJTdULkL9Z+XPfjz54juPXpS+rMRzQJuBGLk7JA+oHbXHZucBC3n27wT9zGYJtqiZYTXIlm6Hmfdk37E4Dm30S/c0n4Ygv6w4cs+/n0epTj29Fw+ZWqbdRqXXf9QMSaIPiPzmw2m70XEyJFeXlVeB6kKKBvSbuXk5Pu+flO5cOKv8/2p3wI7+08QUgw6iE7m8Mzn7S44IUxz5ozCes/tuQWc6JmyjQaLxoQ2PX19ZCQ4NA+DkmoXXI6YRFqPU+laoHnPTO+kpOTDkVFNAy7020EN2u9asaOJ/XpuV7bP5LfU0hRFBI+Xe9bP1AU0offjqF0t6UfAw2pGW7bQK3NTHn5VD3/cuTGkRjC63jsI96iGUKc9GVPKArpI4Zh2F1iO2TOzCLx5RegoMCljW37b3/5CVPHTpCU5LXv6kuKSZ0xnZop01qt6647tOrLgTxTEGIVeUsKFvydMEVyghXKuobo3qqTpOxsWNQiStwlaA114tlgE6G7vT4pCXNyG8xJLaua1s9jKClGd+yYi1BTOudSO36idhPFoiIYOdKn5MupT8+lZux4j+0fr0JNX1xExtAbSHlitup5536gL92NrrYWc1Ki7Zi7vuo2AfbU6SLUwkjUJCL3N/lxoMmS3V2n11s+c0YmYLeAlJ+vfpv8rlQ9u4im3mdYxrSMTGqmTPPYd5X8rlQ9/7IINUEQNEHelIIQahSF1BnTXSZJLFoEBY4vc3eCLXXG9MAnLR7wmjfIy8TN6/UN9WDGRbClPjQZQ3FRS8FmoWZOSvJJIPqCvqQYRo6EigrbMevErPGiAert7EGwJaz/OG6FWvqokSR8sRnjzh0Wi6gT9v3A5s54qBwUIDlZtRzEr7iNNTx9D+5+C6EQbPriItJHDPP5vvqSYkt5+7FCg+coXQsskRzz8m2Wfm66CXbtUi+f35WqJ+fZyvskwmQhQhAEjRA3yCgnnK4C9kTCVSGese7v0VUetU2SjjunN6DexvaTK3NGpu8TBH/q5C4B+Kj7SFkwL2B3QNXrE5NAZ9nbRX29Je+aXQJeq1Dz9LxAPltiTSUAjU2KX59BzSXSmZCLjlC6+9pdkzH0BhK+2OySELn2/omev8dmEjp1gIYGGg/90VLOj34keCeY8dhXwRxqYa02Bnq6b6BjoF/PURT0pbtbxoqsLItburvnRNL9P04QN0hB8B8ZdQQhDDiv5Hqb/FgtbH6t5PpBsCvtfl/fUI/u2DF0VVWOQg0wdS2g+pGZ6s8rUl/pdouiuLVkqrW7O0tmm5dfoOqJpx2O2xNq0RE2C0TpbnSVla4ndGBybpv6eow7d2D8cYdNrJkzs2DBAnj+eVcr5WOtOOl4tKDBb0ETq76iWPpDcwRcfy32usqjlr2U3urh73OahZqtfY4c8fwcEWqCIEQAGXkEIUwoXQss+xh8nKyGat+DLyvonvbPGT/f6P/1zVEfDbuL0VlD+gMYjJiT27gKA0BXdpCsKwZh/Hyj75+rWbDY70khO9ujSFC65Dk827onRelaQO2o+1SvqR11X2iF2vgxGHaX+OSKZksFYS3vo2Cz9YOGekydc8FgtFk5dfX1pI8fA2Bpm8SkFpFtakK/dw/mpCSLC1lBARQUuHx/9ohQixBu9me5/S04/Q592Z/lcz2mTvfJ1TKoPY5BPofsbNlLKQhC1CEjkiCEk0gHcgl2pf1IBRn3jkB3xHUfmNvrE5MwlO5GV3fMsmLd2CzWDEZMnXPRNTgJg8ysZlfJUnQ11WQOu8WrYLMJll9+JuvKv6Dft7dFSCxyH1nSKvAwm10smcEGXgmIcFogZtj1g6Qkmk45laaep9rcUe2DwaASOd+cnoHSJa/llvldIyJuBc9Ei1XflwBKWrhiBvoc54BPgiAI0YLsWYtyZM9a/BKpNg5270jNmHGkPvOkT9dbwl6PIOHbr8FksuRgS26DqVt3zMltLAFImrFFZVMUsq4YhK6muuVcahpHPlirOnG01a/sIIa9pWAy2cof1+c00Ot93xeYlw96fURDnIdrj5FaPwDcfm5dfT36vXsAaOrRk6pnF6F0LbD148NfbnN7rVjWgkOTsSIceyB9INi9sqF6jrvQ/YK2yJ41QfAfSYod5YQzcaQ9kUhc2dqIVBsHmwDcdPqZPl1vmyzV1liSZFdWYk5OpqnXaVQteomGy690SMJsTUTd8JdLabhoAMnvv2txuzMYMHfoROKmz1wS9tqecaTC4qbX1GhxrezQkcRNn2G46ELIznZpY7dJra+8Gn2zO6HLJC9MicvVElQ7P0sLC4RaP/CYHNtoROnYEVNBd6qf+qdNOKemJkFREcZ773EfFTRMSd7jFU3GCn8Ti4coEbnb/r1xg0OfC1bg+/uclF49AHnnhRpJii0I/iOWtShHLGvxS8TbONiVdg/Xq4qJxETMGZlUz3rCNgHzJDr0+/aSMfx2zMfn2Fzz7CdwLtfW12M4sB+lQ0db+YSc42DRIsrTczzXzYNlyeMzCb+FTfMoiyrfo8ck6Rde5FA+p6ocRo6ksfxwaOvZion4WBECPFmvNY1C6eNz4rGNoxGxrAmC/8ieNUForQS7f87d9e72xT37PJVLlztMwDxFoGs6r7/F9bFde4dzbnOetWvP0ZdfdyhPRQWMHOnTnhjwLNQ81TcUOancto3WURadvkeve/VKdzuU9TeXXaiTvAuxQbj2OMpeSkEQYh0Ra4IQwwwfnkxhYQqFhSkMH57s/YJw4CkCnYrA8xSBzhocwVfB0tT/AteohBUV3pNad8mLjhDnTqg9yx6tLVX+JEm3llUTapEQt0JsEa4APhEJFCQIgqAhItYEwYq/E22NJ+bxhJYR6PwVLAFZpKIlxLmbZ4XDMuA2ZPqUaa5ia9x9pE26P+rErRAb+LMoEAvPEQRBCCUi1gSB8CUhbk1omVfOX8FiFQhkqwezUBMW0RLi3JlwWAb8TnJeeRRdZSXmxETLAW+57MIoboUI40WAu/Q1s9n9okAQQsqvxYfxY6BIxnJBEKITeVMKrZ5wJSFulWiUVy4QwaLkd4UJE1SvcWeRipbE5VbCYRkIOEl6Qz2gg/btfcpPFS5xGzHEMu910UstCqv+933UjBmn6R5Hvxcfjh6x7L0UwSYIQhQiYk1o3YQrCbEQMIEKFn1JMcyZo3qNR4tUpBOXW2/rp2UgIMEWbJL0hnpISYH8fN8eF2JxGynEMu990UtVqB3Yj3J8DqlPz0VfXKTJHsdAFx+cgxEJgiBECxK6P8qR0P2hJ1xJiJ3xt43VAoiUlDgKhfx8V9G4eHGdy7FYIdDw9dbrEmsqAWhscm2XaA4j762vadkXg02SnvjyC9CtW6sYK9QItv18sTJG/XisKKSPGIZhd4ntkENbOJ23CjVTh47QnGbDlJdP1fMvu01Kb38+4Ho4Yf+cBKPlvnUndPH+HCFgJHS/IPiPjEZCq8eX1dxw5tdyR0mJ3uUvkDKxQiCuTOnjx2D8fGPoLVIhJGC3xAA/T7B79ejWza/nxRVimbeg11Mzdbr7/mgXwEdNqJkzs6iZOt0mkALe46gWKGjOUz7vpSQri5pJD4pQEwQhqpARSRDwPPn1GPI9mqwy/hrJo3iC6DypHVIym3N3/Zu+Ze/z98dOAdx8Z2UHyRx2C/qygy03aw5+ERN5v4J1SwwwymK07dWLGbyJFPui7txa7URKLONtAUHpWkDN2PHoDpW7CDVP/dvfPY72iw81Y8aROvMRj79vWzCiggKYMoXUWY/GlXuqIAixj7hBRjniBhlevO2PAu2EmqZukPX1GPb/Tu45x0NqqkMZNTdIfUkxqTOmUzNlWvRNuFVcmYb8/iS/HtcPkpLIz1ccPpPtOys7iGHvHjA1QWISprx8EtodD4sWUZ6e41o+SsV3ONzqtKS1jhX2hNptNZba2Kvr8pEK0Olsx722gaIEJGb1RbtIv3+sz7+jnKMH4e67aSw/HJHfUSwwfHiy7Z3jPA77irhBCoL/iFiLckSshR9Pgk3LSb0WbTx8eDIlPzdi2LuHAsNulp4+O+on977gLFhuSFxBSbmlvdQmCfqiXWRdMQhdTTUYDCidu6C0a2/ZT1VQ4NLGAe+JCRP64iJSH3uYmqnTfeprkRTfrXmssCfQ/ZW+EGttHM5FL1UC2Lt23ORxUFFh298aTeNBtCBiTRAig4xCguBEuJIQa4LZjGH/72AyAfGzZ8Z5H5WztdClfEE3Kp9/GXNqmk2o2Vyb1MpHed4vcUuMPQJKxh6n+JvIXnMCcE+losKhfvHinioIQuwTsZGosrKSN998M1KPFwS3hCMJsWbodJg6dgKDoeVQnOyZ8ShYVMRl058u5Mj7a2g66WTXiaBK+ajP+xUlKQQE34m4SAk3HhZ5VBe9mh15wrHoFSuBowRBELwREjfIVatW8corr7Bv3z4aGxuxf4SiKNTX19PU1ATAzp07tX58XCFukOElmvesqWFzS6mv58TDX/BGp3Gq9YylSYnXFAX19XSv/Jamnqc6WNxsLjl2e1xyctKhqIi6sePduwgGuCdGsNBaxwpPJKz/2GKxdqJmyjQaLxrg9/2isY29ueqq5lXb/ztKx042y3c4xh5f3VMTjHrIzubwzCejbkyMFsQNUhAig+ZibePGjQwfPtxruZSUFM477zyeffZZLR8fd4hYCx+h3HOihqZiDcjPqWJ5w7Vhq3+oKCxMcX+yvr45iIgJDAZMnXNtUeXWrq11KZ5TVQ4jR0rQgBDSGscKT4Riz2u0tbHbIDjNCx+qQs0a/MduT2nVE0+H5ffoyyJcQs5xLsGIWjOhyuspYk0Q/Efz5eTXXnsNgCFDhrBy5Uruvvtu9Ho9b731FitWrOC+++4jKSmJ7Oxs5syZo/XjBSEgAs3pFWmXyMWL61i7tpa1a2tZ/IYhvvfMOO3Pw2SyCLf6etXi+pJiGDnSthclWvfnCfGDN1Hgcdzwt19Gqh+7yS1n/OxT0kcMc8lzaM2rprRrBwYjmEzo9/+OvuwgWZcXYvzs09BX2Qf3VBYtcrvHtTXS2vJ6CkI0o/kva/v27XTq1ImpU6fSo0cPLrzwQhRFYf/+/fTs2ZO7776bWbNmsW/fPpYsWaL14wXBb8KdhDiUxMOemfx8xeUPcNifV5C41/Jn2M2Jh78gP0c92qMEDRDChds9oT4kY9cXF5E+YpjPY4m+pNhSPhL5wNSCd5QdJPOOWzFu/8Ehz6F9AmxzekazJTwZ5fjj0e/dg66m2nJdmASbp8BRItQEQYhWNJ+1VFZWcvLJJ6NvnhCdeOKJAOzYscNW5rLLLqNLly6sXbtW68cLgn9EKAlxKImpaJYqLF5c5/JnE2xJSeSe256lp8/mjfyJlr9O41jecK0EDRAiRjCWeatLoWF3iU+LP9Zn2cpHQLA5jIVWi/exWgy7i9HVHbMIseoqm1CzJcBu156qWU+gP3zY4hIJUF9HRhiEp7fAURRJImx73C6a+Vky7r7WAAAgAElEQVRGEITg0VystWnTxibUANLS0sjMzKS42PEFdPLJJ1NaWqr14wXBP/R6y8p3RibgfVIf7SHfIcaiWQZCaqrbyW/C+o9d3dCys0WoCSEjKMv8uPtImzzBxaUwFlJv2D5TVjamDh3RmUyWejQ0oGtowLC7BFPb41qEWmYWNWPH0+bfSy0CzmC03MhgxHx8Tkg/hy/uqYwcKYLNDo+LZrQEGHH+EwRBezSfYebm5vLzzz87HMvPz3ewrAEcO3YMJYqsEULrxTmnl7dJfTSHfA9qz0wM4WtOK7KzYdEiEWpCaAjWMt8s0syZmS3H3P1Gi4qiLvWG7TO170BTl3xLPcxmaGrEbDBgKDsI9fU2oZb69FxL/ZOSWlwiO+ei5LQL2aKXr+6pVFTAyJExPzZqwfDhyRQWplBYmKIaaEQQhPCi+ch4wQUXsG/fPh599FGqqiz7SHr37s2+fftYt24dACUlJXz55Zd06tRJ68cLQkDEQxLiYPbMxCISNECIOBpY5qtnzqFq7jzPv9GiIhg5Mmyuvf5M1m2fqXMuTXldwWDAnJBgEV6mJgwH9lN3/Y0tQs1a/3btOfry6y15EUMwlvrrnkpFRVyMjYIgxBeai7XbbruN448/njfeeINx4yw5n26++WYAxowZw/XXX88111xDQ0MDhYWFWj9eEAInhpMQx2o0y2CRoAFCpNHCMu8pgFHC+o8doppC9O3BtP0O09Np6nYiJCS2nGvbljYvLFIdm5r6XxCyRa94ChwlCELrRvPZZtu2bXnjjTe45JJL6NKlCwAFBQVMmjQJs9nMDz/8wLFjx+jVqxcjRozQ+vGC0OpoDZMShxQFdvsiJGiAEA1oYZn35NobzUJt+PBkCi80MPCOHgwpmQ3JyRYXx+Y9afqyMnR26TVc6h+KRa8A3FPJzrYdi8bAUYIgtF40T4rtid9//53vvvuO7Oxs+vXr5xCIRFBHkmLHL5q0saKQPmIYht0ltkOeJnNqws6Ul0/V8y9HlaXQFyTRbXQgY4W2qPXrBKPlt9mQmhEWoTZ8eLItZ5Y1kITbskNM7NlyEEwmChL38kb+RAB0VZXo9/9uKWQwonTOxZyURM2UaTReNCCk9QcPibvdkFNVDiNH0lh+GHNGZtTtRw4n/nz//iJJsQXBf8I6O+vUqROXXXYZ5513ngg1QdCCOIxm6QsSNECIV2Ip9Ya+pJiE779tSVSP5Xd47M6R6P/4o6WgqckSzr++PmwRaf11T6WgABYtisrAUaFk+PBklz/75NYlJXrVMoIghI+gLWvV1dVBVSAtLS2o6+MdsazFL27bWFH8E0+Kgn53CamPPUzN1Ok+Teb0JcWkzphOzZRpMTcp8eb2aX8+3BaJ1oiMFdoSbsua2sTbfrIOqObPenHKTtLHj2Ho9xMpaugMQEHaQZ5//hipT89FX3YQ/d49LfnUwGZhU9q1D9/v0cfx1NaPDx6NucWrYCgsTAnourVrawO6TixrguA/QYu1U045JfCH63T8+OOPwTw+7hGxFr+otbG+uChw0ZWX77fIi7VJia8Jr63lEmsqAWhsUqJur0+8IGOFdrhz7bWKtVD044Am6/X1bG13BbqjRxhSMtsi1gwGupyezn8Mt7TkgauvR39gP0rbtujLyizCLRKCzQdaaz8WsSYI0U/QYq1Hjx4ezyckJNChQwcMBgPl5eXU1NQAcPzxx5OSksKaNWuCeXzcI2ItfnFuY3/3WNhP7FrFHosA9ucdN3kcVFTQ2GSxDMTq/rxoRsYKbXC3EFE76j6ynl/g0I+1FGz+TNZLSnQA6GpruCRlM4BNqCntO6A/eIACw+6WCxITaDrpZIuAKzuIwWppS0zClJePOSt6Eta31n4cqGU10H1sItYEwX80DzBSWVnJ0KFDqaqqYsqUKVx88cUYjUbb+c2bN/Pwww9jNpt5/fXXycmRjf+eELEWvzi0cSsOFOIPEjQg+pCxIni8WYzt+7Ha+WDwZ7K+fr3BckBR6GbeZdmrZifU7PeuYTA0J75O4qPFOyyfr+wghgP7UTp0xJyUpOnnCBbpxy1IgBFBiC40n9XNmzeP0tJSXnnlFQoLCx2EGsB5553Hyy+/TFlZGU888YTWjxeE2ESvp2bqdJ9C67sNrjF1elwLNZCgAUL84ZNrb3M/DkXqjcWL61z+7C0p1sm65bjZ8legswixxERMnXPRHyp3K9TALrfcSSdz9KXXUNq1d/gcEiZfEATBPZrP7FavXk3fvn3Jy8tzW6Zjx47069ePTz/9VOvHC4Il709hCoWFKTEVtcqXXGi+7tmKZ/zNaUVBQcgS7wqth5CMK37kA6OgQD0P24zpYRM6+flKy9/JCeT+uQskJWHq2AkMFqtbQdpBcs9tT/7JCbay0JJbrulPF8ZFRFpBEIRwYfRexD9qampISEjwWk5RFBobG7V+vCDENFbBZi/IrIKtdtR9pCyY16qFmg1/J3YyERSikebUG7669jqPD+EWOmrucBaXuSRMnXPpXvktz608DiXfAKi4zjXX0/o5YjUirSAIQjjRfITPy8vjiy++4PDhw27LlJSUsGXLFk488UStHy8IMY87C1vqYw+LUBOEOMNf116bS2G0ufYmJdHU5xyfxyOrpS1q6i8IghClaC7WrrvuOmpqarj99tv5+uuvXc5v2LCBO+64g8bGRoYOHar14z2yYcMGbr/9ds4++2z69OnDjTfeyKpVq1zKVVRUMGPGDAYOHEjv3r0ZPHgwixcvpqmpSeWu8M0333DHHXfQr18/zjrrLG677Ta2bt0a6o8jxDFqgs0eEWpCvBOr7syB4K9rb9QKHZ3Ov/Ji8Y5KFi+uY+3aWtaurdU0uIggCIGhuRvkkCFD+Pzzz/nkk0+45ZZbSEtLo3379pjNZvbv38+xY8cwm83ccMMNXHnllVo/3i1Llixh1qxZHHfccVx11VUoisLq1asZO3YsBw4c4I477gAs0SxvvfVWfvvtNwYNGkSXLl34/PPPmTt3Lj/88AP//Oc/He67YcMG7rnnHjIyMrjyyisxmUy8//773HbbbcyfP59LLrkkbJ8xYAJIwiwv2dCj5HeldtR9pD72sMu52lH3iVAThHgiilx743qCLu87QRBiDM1D94NlP9q///1vli5dSlFRkcO5k046iTvuuIOrr75a68e65eeff+baa68lLy+P1157jeOOOw6AQ4cOcdVVV3H06FE2b95Meno6s2bNYsmSJUybNo0hQ4YAYDKZGDNmDGvWrGH+/PkMGjQIgIaGBgYMGEBjYyMrV66kY8eOAJSWlnL99deTkJDA2rVradOmTcB1D3V4W3dJmN2F13VIwhwFq7rhzhGjJd5CGLtLkAtiWfMVCccdekLVxqEMH+7Ls52J5LgSzf04kt+Tv7h734F6G0fb+y4ekND9oeOTTz7hnXfeYfv27ZSVlZGamkqvXr24+eabw244uPDCCzEajXz88ccAzJ8/nwULFvDyyy9z/vnn28qVlJSQn58f1rrFIppb1gD0ej1Dhw5l6NChlJeXc/DgQQA6dOjA8ccfH4pHeuS1116jqamJhx9+2CbUwJKYe+zYsWzbto1Dhw6RkJDA8uXL6dixIzfddJOtnMFgYMKECaxZs4Zly5bZxNqqVasoLy/nrrvusgk1gC5dujB06FCeffZZ1q1bF1YLoj/Y56xKHz/GryTMtvIRfoE5T6ACLRNteBJqgON3IIJNaOVoLRjidVwJBdEszuyJh/edIKhRXV3N5MmTWb16NaeccgrXXnst7du358CBA6xcuZJ7772X2267jcmTJ0esjoWFhXTp0sUhVsXChQtZuHAh27dvj1i9YoWQv21ycnLo1asXvXr1iohQA1i/fj05OTmcc845Lueuu+46HnnkEbp27cq2bduora2lb9++6J3cHnJzc+ncuTNffvklpuZ8Ml988QUA5557rst9zzvvPAC2bNmi9cfRBkWxBKyoPAp4z9njLB50lUct7nmSG0dz3OZRmzItJHmWBEEQ4hp53wlxzJQpU1i9ejXjxo1j5cqVjBo1iuuvv57Ro0fz4Ycfct555/HKK6+wdOnSiNWxR48eXHXVVeTk5NiObdy4UaLC+4jmlrWVK1f6VT7U7pB//PEH5eXl9O/fn7KyMubNm8f69eupqqripJNO4q677rKZh0tKSgCLZUyN3Nxc9u7dy969e8nLy6O42DLQq+WUy83NBXBxA40ampMwq4WIr5r7DObjT6O2tpaamhr0pSWkT36AWudIhOMmoBw7FqlPAEDnziaXY7t3OwrtvDzXF2xNTeRXg1NSLPWsqamxHXPb1o/OROmST+WjM0mf/ECLkPvjMPqxo6mZ+ThKl/xwVj8mUGtjQVu0aONRo1zdDnfvbhlbdu2CYcNcf8cLFlh+x01NJkwmffP/K0H/vqNtXJF+HDzHxk3wOHZa2/jYzh1R+76LB1JS9KSkpES6GnHDZ599xv/+9z8GDRrEiBEjXM4nJiYyc+ZMCgsLee211xgyZAg6fwMBCRFHc7E2ceJEnzqC2WxGp9OFXKyVlZUBFjPxtddeS3JyMoMHD6a6upo1a9Zw7733MnXqVG699VaOHLEMzllZ6hH40tMtfs+VlZUAtvKZmZkuZdPS0gCoqgrOLzukvtY5veHlF2DkSKiosByrqaTtpP/jTxUVbPrmG8/X//m80NVNQ9Qs7B98EP56BIW3to6R70IQAsXX3/H27eH5fcfFuCL4PnbKGKsZ/fv3Z+PGjSIaNMBqILn11lvdlunUqRPvvvsuXbp0sbX5xIkT+eCDD1iwYAHTp0/n0KFDFBYW8tRTTwEWq9fixYvZvn07JpOJbt26ccstt3Dttdc63PvYsWMsWLCAVatWcfjwYU488UTGjx/vUgfnPWsnn3yy7dzJJ5/MNddcw+zZswHYtWsXzz77LFu2bKGyspL27dtTWFjI3XffrTrfbg1oLtYGDBig+gM0mUxUVlayc+dOjh07xuDBg+nZs6fWj3fBuhL5/fffc+655/Kvf/3LtqozYsQIrr/+eh5//HEGDBhAQ0MDYFmJUMN6vL6+HsBmvlUr71w2aikogEWLHAVbRQW6XbsiWy9BEARBEATBLdu2bcNoNHLGGWd4LNetWzeXY01NTYwfP55bbrmFrKwsOnToAMDSpUt59NFHOe200xg1ahR6vZ6PPvqISZMmsXPnTqZMmQJY5vXDhg3j22+/5YorruCss85i+/btDB8+HJ1O5+Dy6MycOXNYuHAhJSUlzJkzx+bR9tVXX/H3v/8dg8HAzTffzAknnMB3333HkiVL+Pjjj1m2bBlt27YNtLliFs3F2sKFCz2er6ur48EHH+Tjjz9m7NixWj/eBYPBYPv/Bx980MH83q1bN2699Vaee+45Vq9eTXKyxRXHnQ+tVcylpqYCOJRPSEhQLRusuT8sEZPSc9DPfNLBJXJjt27UKgqNTS2uPubMLKpiwN1u1Khkm8tSXp5ic5WKNpyjYul3l5A+eQK6yqM+tbXVZVJ39AjmjEyqZs5ByXNfvjUSzVH04gUt2ljdDVLd7fDrr1vG9LPPNnksa0+w40AkxxXpx9piP3ZaSTBavlvrOy9W3nexRk5OOikpKRw6VB3WZ8YrZWVlZGVluTUyeEJRFG655Rbuu+8+27EDBw4wa9YsLrroIv71r3/ZjC+33XYbDzzwAK+++ipXXnklvXv3ZuXKlXz77beMHj2aUaNG2e7Rq1cvHnnkEY/Pvuqqq1i2bBklJSVcddVVtvpMnjwZRVFYsWKFTWAOGTKEM888k+nTp/PEE08wa9Ysvz9rrBOSaJCeSE5O5rHHHmPAgAHMmzfPZnINFVbXxZSUFNWVBat1b/fu3fTq1QtocXN0xurSaHVxtJpjq6qqXERZdXW1w/OjHWsSZqtg0+l0pBoMNJotP1RrqPg2MRB50GhMxmDQN/+/QmqqwcsVkcEq+mtrmyeWPU9FeXq+LbS017Y+pbn8DEto6TYSqcwFlzYWNEeLNn75Zddj7iI8Fha2jLV791r+a3D6iVuPO9YzuHEgkuOK9GONaR477RcoE5q/20azLqbed7GGtS8L2mAwGGxB7wLBPow+wOrVq2lsbOTSSy+lwupt1czll1/Of//7X9asWUPv3r1Zt24dOp3OxQXzxhtv5Omnn/a7Lj/++CO7d+/m2muvdZmv33TTTSxevJjVq1czY8YMB0NMayDsYg0sLoJnnnkmmzdvDvmzcnNzMRqNNDU12fbJ2WO1orVp04aCAstkt7S0VPVepaWlpKSk0KlTJwAKCgr4+uuvKS0tpX379i5lQd30HK1IEubIo3QtoOr5l31Owqrkd/WrvCAIgiDvOyE+aN++PcXFxTQ0NARkXbNPZwXYAudNmDDB7TX79u0DYM+ePWRlZbnsIzMajeTn5/PHH3/4VRfrvLl79+4u53Q6HSeeeCLr16+noqIiYtHlI0VExBpYojTW1taG/DmJiYmcccYZfPXVV3z55Zf069fP4fwPP/wAWMKK9urVi9TUVLZu3YqiKA7h+/fs2cO+ffs4//zzbYq+b9++vPnmm2zZssUlLYBViJ599tmh/Hiaoi8pJmXBPNVzKQvmUZXfNSZeYLGS98ct/govEWpCK0ItGbUvCauDJebHFcGBeHnfCa2bc845h127dvHNN9+oppGy8tBDD1FTU8O4ceNsBgfAxUKlNKenmD59umqkc8Bhz5i7uAxKCNJcWC2IgYjSWCcis7yVK1fy9ddf2yxZoWbIkCEAzJ492yE6408//cSyZcvIysrikksuISkpiSuuuIK9e/fy6quv2sqZTCbmzJkDwNChQ23HBw4cSFZWFq+//jp79uyxHS8tLeWNN94gJyeHv/zlL6H+eJrgaxJmyeklCEIkWby4zuXPXpxZXSad/wTBirzvhHjhiiuuAOD11193W6asrIwVK1bw6aefeg3O0blzZwAyMjI4//zzHf66d+9ObW2tzZU1Ly+P2tpaDh486HAPk8nEXjVfdC9YU1799ttvLufMZjNFRUWkpaWRkZHh971jHc0ta9dcc43bc01NTRw+fJiKigp0Oh033HCD1o9X5fLLL+ezzz5jxYoVXH755QwaNIjq6mr+97//YTKZeOyxx2z70MaMGcNnn33GrFmz2LJlC927d2fTpk3s2LGDSy+9lIEDB9rum5qayrRp0xg3bhx//etfufzyywH44IMPqK6uZv78+SQlJYXlMwaD6osrOxsmTMA8Y5ZqHjZZcRSE1oG7vWOCEIuove/MmVkwdRLMmQPlhwF53wmxwTnnnENhYSFr165l8eLFDB8+3OF8dXU1//jHP2hsbGT8+PG2wHjuGDRoEE8//TTPPfccAwYMoE2bNrZzs2fP5oMPPuCZZ54hNzeXyy67jHXr1rFw4UIefrjFnfitt97i6NGjtnm1O6xWPasnW8+ePcnNzeW9997jzjvvdNhGtHz5cvbt2+eSOqC1oLlY27lzp9cyiYmJ3Hrrrdx8881aP94tM2fOpE+fPvz73//mrbfeIjExkXPOOYe7776bs846y1aubdu2LFu2zJY8e9OmTXTu3Jn777+fv/3tby573i677DIyMzP517/+xcqVK0lISOCUU07h3nvvpW/fvmH7fIHi9sW1aBEUFFCV1d5t4mx5gQlC6GmtYqm1fE4hfLh731XNfYbjzukN3bphHnanvO+EmGLmzJkcPXqUuXPn8uGHHzJo0CDatm1LSUkJK1eu5PDhw9x4443cdtttXu+Vn5/P6NGjmTdvHldffTXXXHMNGRkZfPTRR3z22WdcfPHFDBo0CLDMf9977z2WLVtGeXk5/fv359dff+Wtt95ym6/YHut+uX/+85/07duX888/nxkzZtjSat1888107tyZ7777jv/+97+ccMIJqjncWgOaizV790Fn9HpL5vquXbs6qPVwoNPp+Otf/8pf//pXr2XbtWvHY4895vO9+/fvT//+/YOpXkTw+OJqdlF1jhIJ8gITBEEQYgtP7zvbe6ygQN53QsyRkZHBiy++yKpVq3jnnXf497//zeHDh0lNTeX0009n6NCh/PnPf/b5fvfccw/du3fn1Vdf5fnnn0dRFHJzc5kwYQK33nqrzSKm0+lYsGABixcvZsWKFWzcuJH8/HyeeeYZXnzxRRf3SGfuuusuioqKeOGFF/j+++85//zzOffcc1m+fDkLFy7k7bffprq6mk6dOnHHHXdw1113tUoXSACd2Ww2R7oSgntClldHUUgfMQzD7hLbIfsXl0sOMJUXnSkvXyIRBoHkTgo98dDGkbaseXt+NLRxpNso1ERDG8c0Xt534NjG8r4LHZHoy/GcZ01oHYR81Nm9ezebN2/mxx9/BNznMBPCjF5PzZRpmDMsIVddVhidsFrYzJkW07Y5I5OaKdPcvriGD0+msDCFwsIUhg/37CMtCIIQDIsX17F2bS1r19bGnVATNCDE7ztBEIRQErLQ/UuXLuWFF17gwIEDAFx55ZXMmTOHUaNGkZSUxMyZM8nJyQnV4wUfULpaXD6sSZi9uXhYX2DWJMyKJGEWhLhCbWHFPix+SYnepUxSEvznPyGvmiAEhbzvBEGIVUIi1iZOnMh///tfzGYzbdu2dUiMd+DAAUpLS7nlllt46623SE8X83QkkSTMghA9BCKWQLtgHM75ynwpY4xYtk5B8A953wmCEItoPgL997//ZeXKlXTv3p0333yTTZs2OZx/9dVX6du3L6WlpSxdulTrxwuBIEmYBSEqKCnRu/wFUkYQBDfI+04QhBhD8zXR5cuX06ZNG1544QXat2/vcr5Dhw4sXLiQiy++mNWrV3PXXXdpXQVBaFXEe3AFIXzYJ5e24iwGncskJRlCWieh9SJjmyAIQgjE2k8//USfPn1UhZqVtLQ0zjrrLL799lutHy9EgEi7bglCvBCIWNIStd+k92iQCSGrjyAIgiC0djQXayaTyZaDwVu5xsZGrR8vRIBA9rkIguBKIGJJEARBEIT4RfMZdJcuXfjhhx+oq3M/oaitrWX79u3k5uZq/XhBEARBEARBEIS4QHOxNnjwYA4fPswjjzxCU1OTapmZM2dy9OhRCgsLtX68EAHy8xWXv0DKCIIgaIbi5xjjb3lBEARBCAOau0HefvvtfPDBB7zzzjt89dVXnH322QDs2rWLZ555hk8++YSff/6Zzp07c/vtt2v9eCECiOtW+JD9gYLgHX1xkc/5tAD0JcWSTyvCyNgmCIKgjuZiLSUlhSVLlnD//fezZcsWSktLAdixYwc7duwA4LTTTuOpp56SHGuC4CeyP1AIN7E2GdYXF5E+fgy6yqOkjx9D1dxnPAo2fUmxpfzRIy3lRbCFHRnbBEEQ1AlJOtOcnByWLFnCDz/8wObNm9m/fz+KopCTk0O/fv0455xzQvFYQRCEuCPWxFJEURRSH3sYXeVRAEcBpiLY7IUagK7yKKmPPSyJkAVBEISoISRirampif3792M2mznvvPPIysqSYCKCoAGRDu0uCFGNXk/N1OmOAsyNYHMWagDmzCxqpk4XoRYBZGwTBEFQR1OxtnHjRl5//XW+/PJLjh075nAuLS2N/v37M3ToULGsCUKAyP5AQfCMkt+VqrnPeBRs7oSaN5dJIXTI2CbEBYri32KPv+VDwIoVK5g0aRI5OTl88MEHZGZmqpabP38+CxYsYMaMGVx//fVhrmXgXHjhhRw8eJCff/450lUJGE16SENDA6NHj2bEiBFs2LCB2tpazGazw19VVRX/+9//+Nvf/sYDDzxAQ0ODFo8WopTFi+tYu7aWtWtr5QUrxA8SYTAmsAo2c2aW7ZhVsCWs/1iEmiAI2rNrF9x0ExQV+Va+qMhSfteu0NbLR8rLy5kxY0akqyGooIlYGz16NGvXriU5OZnbb7+d119/nU2bNrFjxw6+/fZb1q9fz7PPPss111xDYmIi7777Lvfff78WjxYEQQgL+uIi0kcMQ19S7Fv5kmJL+WIfX9yCprgTbKmPPSxCTRAEbdm1C0aOtAgw6389YV9u5MioEWzvvvsuH330UaSrITgRtFhbs2YNGzZs4IQTTuA///kPEydOpE+fPrRt2xaDwUCbNm3o0KEDAwcOZNasWaxYsYLOnTuzZs0aPvvsMy0+gyAIQkixRhg07C4hffwYr4LN6mZnKy+CTRv8tFQqXfJcBJs9ItQEQQgaRYFJk+BI8yJQRYVnwWYVaBUVln8fOWK5PsKeGKeeeioA06ZN48iRI15KC+EkaLH23nvvodPpmDNnDieddJLX8t26dWPu3LmYzWZWrlwZ7OMFQRBCi5sIg+4Em7sIg5F+Ecc6gVo2MZupHXWfapnaUfeJUBMEITj0epg9G7KzW465E2zOQg0s182eHfG9axdccAFXX321X+6QiqKwdOlSrr32Ws444wzOOussbrnlFtatW6da/ttvv+XOO++kX79+nHXWWdx9990UFRVRWFjIgAEDHMpWVVUxf/58rr76as4880x69erFRRddxOTJk/n9999d7l1aWsr48ePp378/Z5xxBsOGDeOnn35yW/dvv/2We+65h379+tGrVy8uueQSHn/8cSrsv5soIegAIzt27KB79+625Ne+cPrpp5OXl8cPP/wQ7OMFodUjewJDjEQYjDhB5U67d6TbZcmUBfOoyu8qgi1KkbFNGyRQSxgoKIBFixyFmFWwLVpkOe9OqFnPRwGTJ0/m888/57333uPSSy9l4MCBbssqisLo0aNZt24dBQUFXHfddSiKwtq1a7n33nsZPXo0o0aNspVfv349o0aNQqfTMWjQINq1a8fatWu5+eabURTFIfdybW0tN910E7t27aJ///7079+furo6Nm3axNtvv82WLVtYtWoVycnJAOzatYshQ4Zw9OhRLrroIrp06cIXX3zB0KFDUVQWSt9++22mTp2KwWBg4OmOw4wAACAASURBVMCBdOjQgW+++YaXXnqJ1atXs3TpUjp27KhhywZH0LOHiooK8vLy/L6ua9eulJWVBft4QRCEkOMpYIXV0iMRBkNEMJbN+nqMP/2I8eefwWx2KevtXoIgCD5jFWxqFra1a6NeqAFkZmby6KOPAt7dIZcuXcq6deu48soreffdd5k6dSoPPfQQq1atokePHixYsIBt27YBUFdXx0MPPWS77sknn+SBBx7gvffeo0uXLlRWVjrce9myZfz222/cc889vPjii9x///08+OCDfPDBB5x55pns27ePL774wlZ+xowZHDlyhMcff5znnnuOyZMn8/bbbzNgwABqa2sd7v37778zffp00tPTWb58OfPmzWPSpEksX76cu+66i3379jFlyhRN2lMrghZrdXV1tGnTxu/rUlNTqauT1R1BEGIDiTAYIZotm56Esq2ok1Az7N0DgNKxE+h0FivnlGk+3UsQBMFv3Am2SZOiXqhZufjii31yh1y2bBl6vZ6HHnqIhIQE2/H09HT+8Y9/YDabeeuttwD47LPPOHjwINdccw29e/e2lW3Tpg0TJkxwuff555/Po48+yu233+5wXK/X29J/HT58GICysjI2b95Mr169uOqqq2xljUYjkydPdqgbWIKoNDQ08Pe//52ePXvajut0OkaPHk1eXh6ff/45e/bs8dZUYSNoN0iz2YxOp/P7Or24BAmCoCHhcPVxl8Mr9bGHHcqJUNMWv3On2Qu1zrmYk5IcvpOq/K4+ubUKgiD4jZpLpD1RLNSsTJkyhU2bNvHee+8xePBgLrnkEofztbW1/Pbbb6SkpPDKK6+4XG+1lO3YsQPAZmE744wzXMqeeeaZGAwGh2M9evSgR48e1NfXs23bNkpKStizZw8///wzW7ZsAcBkMgGwc+dOzGazgwi0kp2dTdeuXfnll19sx3788UcA+vXr51LeaDRy5plnsnv3bnbu3Elubq6bFgovmibFFgRBiHfUhIM9ItRCgyfBVjvqPlIWzPNJqHm7l3x3giAETUEBTJhgsag5M2FCVAs1gIyMDB555BHuuusupk+fTp8+fRzOV1VVARbRtmDBArf3OXrU4r5uDdqRk5PjUsZoNNK2bVuHYw0NDSxYsIA33njD9qy0tDROO+00unfvztdff20raxWGaWlpqnXIynKMBmy9n/0eOXvat29v+2zRgog1QRAEP1Hyu1I76j4XixpIhMFQ4tWyaTZj2G+JEuZOqHm914zpVD3/sgSEEWKS4cOTXY5ZPQ6s/69WRoKOaExREcyZo35uzhzo1i3qBZvVHXLlypXMmDHDIT5FamoqAAUFBXz44Yde72UtX11drXq+traWxMRE27+feOIJXn31Vc4991zuuOMOevToYRNRc+fOdRBrVjHmvO/NSk1NjcO/raLu4MGDdOvWzaW8VWBm27uyRhhNxNq6des8RoxRIxpDYwrRh0SxEqIRfUkxKQvmqZ6TCIOhxaNlU6ej6aQegBldQ4NXK6fzvcwZmdRMmSZCTYhZ7IVZMGWEIFCL+miPc5TIKMbeHbJXr16242lpaeTm5rJnzx7++OMPF8vYr7/+yooVKzj99NMZPHgwp512GmAJl3/ZZZe5lK2pqXGwgK1cuZKUlBQWL17sIOIAfvvtN8CyDQss+eEMBgPffPONS/1ramrY5ZRwvGfPnqxZs4atW7dy/vnnu1yzdetWdDqdT+nIwoUmv9ja2lr27dvn1180mRcFQRB8RS3qoz0SsCL0WC2batTeP5GqBYsw5eX75NJoFWy28l2je/KkJcOHJ1NYmEJhYYqqtUUQBD9xF55/1izf8rBFGVZ3SIDt27c7nLvuuutobGxk+vTpNDQ02I7X1dUxbdo0XnrpJQ4dOgTAgAEDaNu2LW+99ZZtz5i17OOPP+7y3KSkJOrr6/njjz8cjr///vusX78egMbGRgDatm3LwIED+eWXXxz2z5nNZp566imXYIb/7//9PxISEnjllVcc6gKwcOFCioqK6N+/f1SF7g/asvbqq69qUQ9BEASf8dXVJynJ8u/6ekt5Xyyznqy57sLzO+yZQvY/hRqvls25z/jlyqjkdxXXRyEuyM93zSnlbElTKyNogLc8at26ec7DFqVcfPHFXHPNNbzzzjsOx//+97+zZcsWVq9ezc6dO+nfvz9Go5GPP/6Yffv2ceGFF3LDDTcAlqiPjz76KKNHj+amm26isLCQ7OxsNm7caHNftA88+Ne//pXnnnuO6667jsGDB5OQkMC2bdv46quvOP744zl06JBDWoGpU6eyfft2Zs6cyfr16znppJP45ptv+OWXX2jXrp1DqrATTjiBadOm8dBDD3HDDTfY8qx99913fPfdd3Tu3NnnpODhImix1rdvXy3qIQiC4DO+uvoYm0e4pqbgJ+He8qhJhMHw4Ktl0+92F6EmxAFqC1KynSAM+JLw2pfE2VGKNVm2vehJSEhg8eLFLF26lHfffZd33nkHo9FIXl4ew4YN48Ybb3RwYbzkkkt46aWXWLhwIR9//DE6nY7+/ftz7733ctVVVzmkARs9ejTp6emsWLGCN9980+Z2+eCDD3LRRRcxcOBA1q9fz/9n787joyrv/v+/s2PCEsGIYAIREMQKtQhB5CvYhoAIVBSQrYooVAoom9retz+F1tuKSKUC0SK2WEXWitQCStgtSwDBCoKgLGkIUjsuKEkkIcn8/hhnMpOZJDPJLGfmvJ6PB4+EM1dmzlxzzTnX51onTZokybYoyMqVK7Vw4UJt27ZNBw4c0PXXX6+//OUvmjt3rtu+zsOGDdM111yjV199VXv27NH333+vli1basKECRo3bly1i4+ESpTV6mGnUBiGxXIhJK+bktIopK9vF8k3GaPkcTjKykr0Kl1srG054LIy2xK/mzbVPvzaU5nzdsNrM26MHcxy7G3Ppv14sPI90NepQOVxJF9ffRXJ12Mjfc6hyGf7awZMRYU0YoTrkMaaluf3FNi1aSOtWBGxjUaFhYW6cOGCmjdv7rZ1V15envr166fevXvrlVdeCdEZGhurQcIwWMUK3vJ2qE9Cgi1YKympx7Cfigol/d8srwIBVhgMnHDv2TRShRmAH0VH2+akPfSQdP587fuoVe1hS062/X0E3x8KCgp055136qc//an+9Kc/uTz26quvSpLHxT5gQ7AGw2AVK3jL26E+KSlxkiSLpR4V4+hoFT0x0xYIfPctKwyGgDc9luydVjMaw4AAatvWFoD9z/9Is2fXPqTRHrD95je2QM3DEvKR5LrrrlO3bt20bds2DR06VN26dVNFRYX279+vI0eOqHPnzho1alSoT9OwCNYAmJb3FdjrpYS3FWs5orKUH2lxekyNz2sPHJL+b5aKnphpqhUG/Y6eTb+gMQwIsLZtfRvKGOFDH6t65ZVXtHTpUq1fv16rVq1SRUWFUlNTNWXKFD344INuS/SjEsEaDINVrBBsvlVgG0lXdJcsUZJqn/vGCoN+Qs8mUC/0jgaRr9cZE12XEhMT9ctf/lK//OUvQ30qYYdgDYbBKlYwvKgo39Kb6EYcSBXXtLH1VD7zWxX9f7O83jstED2bdR1OGGo0hgFAeCJYA2BaVGDDR8U1bQyxd5o3vbHbt7sPk01Pr1x4ORTzw2gMA4DwRLAGICLUpaJJBTbMhMkQo9JSTz2wrrvkMD8MAOANgjUAALzkTW9sfLz/ty8dPlw6fjzRcQ40IgCAORCsAQDgJW96Y9PT3f+O4bUAgLogWIOh0XoMINwwvBYA4C8EawAQJFTYYSSUPwAwPoI1AHBCBRYAABgFwRoAAAZSdVn/hATp5MnK/4di6X8AQGgQrAEAUA/+DpKqLkYS6+FOzdL/AGAOXO0BAAiwxYsvatOmYm3aVEwPGADDys7OVocOHdSpUyd98803oT6dWuXk5OjYsWMBee6RI0eqQ4cOKigoCMjze4ueNQAIAE/D1Jx7QxjKhupUXdY/ISHGZRikpzQAjGf48MohzG3bSitXhvZ8amO1WvX2228rMTFRxcXFWrNmjR588MFQn1a15s6dq8WLF2vJkiWhPpWAIlgDgADwZpgaQ9ngSdWAPSUl7odNsW3/ZyVRAIGwd+9enTlzRhMmTNBf//pXrVq1Sg888ICioqJCfWoeffnll6E+haCgpgAAAACY3FtvvSVJ6tOnj3r37q28vDzt2bMnxGcFetYAIAA8DVOr2pPGUDYAgBEUFhYqJydHV1xxhW644QYNHDhQ7733npYvX65bbrnFY/pXX31VGzdu1NmzZ3X55ZerS5cumjx5stq2beuSdteuXfrzn/+sw4cPq6SkRK1bt9bgwYN13333KS4uzpHuN7/5jd5++21t3rxZb7zxhtatW6fvv/9e7du31wMPPKB+/fo50nbo0MHx+9ixYyVJx38YflBSUqJly5bpvffe08mTJ3Xx4kUlJyera9eumjhxotq3b+9yfl9++aUWLlyorVu36vz58+rYsaOmTZtWbV599tln+tOf/qTc3Fx9++23atasmXr16qVf/epXatmypQ+57h2CNQAIAE/D1NgUG0C44bplDuvWrdPFixc1fPhwRUVFqXfv3kpOTtbWrVv13//+V1deeaUj7fnz5zVixAidPn1aP/rRjzRixAh99dVXeu+997Rz504tW7ZM1157rSTpL3/5i5577jldfvnlysrKUnJysnbt2qU5c+Zo9+7dWrRokWKrLHk7bdo05eXlaeDAgSorK1NOTo4eeeQRPfbYYxo3bpwkafLkydq8ebOOHTumO++8U2lpaZKkiooKjR8/Xnv37lWXLl00bNgwlZWV6eDBg3r33Xf1z3/+U++++67j/Xz11VcaPny4CgoKlJGRof79++vQoUMaN26cGjZs6JZPO3fu1K9+9SuVlZWpd+/eSk9P1yeffKJVq1YpJydHr732mjp27OjXz4ZgDX7HhR0AEGrcixBMw4e7H3NeGOjkSc9pjLLoiH0I5ODBgyVJ8fHxuuOOO7Rs2TKtXr1akyZNcqR94YUXdPr0aT3wwAN6/PHHHXPa+vfvr0mTJmnevHl66aWXdOzYMT3//PNq166d3njjDTVt2lSSbSGTJ554Qm+99ZZee+01RwBml5+frzVr1qhVq1aSpIceekj33HOP/vjHP6pfv35KS0vTww8/rLNnz+rYsWMaPHiwo/dv06ZN2rt3rwYPHqznnnvO5XmnTZumDRs2aNOmTRo9erQkad68eSooKNDUqVP1q1/9ypH2D3/4g1555RWXvy8qKtJjjz0mq9WqxYsX6//9v//neGzVqlV68sknNX36dK1fv17R0f6bacacNQAADG7lSrH0P2BgJ0+6/6tLmlA4ceKEDh06pGuvvVbXX3+94/hdd90lSVq9erXKy8slSaWlpVq/fr0uv/xyTZ8+3WXxkT59+mjy5Mm67bbbJEkrV65URUWFpk+f7gjUJCkqKkq//vWvFR0drdWrV7udzwMPPOAI1CQpLS1NDzzwgC5duqR169bV+F46dOig3//+93rkkUfcHuvevbsk6euvv5YkXbp0SRs2bNAVV1yhX/7yly5pp0yZombNmrkc27p1q77++mvdfffdLoGaJN1zzz3KyMjQqVOntG/fvhrP0Vf0rAEAAAAmZe9Vu/POO12Od+7cWW3atNGpU6e0fft2ZWZm6syZMyosLFSvXr1c5pvZPfzww47fDx8+LEnavXu3jh496pY2KSlJeXl5KioqUlJSkuN4jx493NLeeOONkuTxeZylp6crPT1dly5d0tGjR5WXl6eCggJ9+umnys3NlSRH4Jmfn6+ioiJ17dpVMTExLs8TGxurzp07a9u2bY5j9te2B31VdevWTfv27dMnn3yim2++ucbz9AXBGhBEzsNyOnQwzvAHAABQd1XW1JDk3nPmKU2olZWV6Z133pFk27ds7ty5HtOtWLFCmZmZOn/+vCSpUaNGtT73d999J0launRpremcg7WrrrrKLU1KSorLc1bHarVqyZIl+vOf/+xY2v+yyy7T9ddfr44dO8pischqtUqSvv32W0nyODdNkpKTk13+f+HChRrTN2/eXJJUXFxc4zn6imANAIKE4WsAjGz8+AZux5xXsc3Li/aYhmub58bXcNgUe/v27fryyy+Vnp5ebY/RW2+9pZ07d6qgoMARVNkDl6qKi4uVmJgoSY60u3bt0hVXXOH1OV286F6e7EGa83BKT/7617/queeeU8eOHfXb3/5W1113nVq2bKno6GgtX75c77//viOtPRirLgCsGnTZg7T//ve/HtPbg7/LL7+8xnP0FcEa6oULOwAg1LgX+UfV7UXqmgbh429/+5sk2yIed999t8c0X375pbZs2aJVq1Zp8uTJio+P15EjR1ReXu42fPAXv/iF8vPztWPHDnXs2FFHjx7VRx99pMzMTJd0JSUl+sMf/qAWLVro/vvvd5n79tFHH6l169Yu6Q8ePChJ+vGPf+w45mmz7rVr10qSXnnlFZcVLCXb3DxnrVq1UnJysg4fPqzS0lLFx8c7HrNarY5hnHb2+Xz79u3TsGHD3F577969kly3FfAH03zjli9frg4dOlT7zz7ZUJK++eYb/d///Z8yMzPVuXNn3X777Vq8eLHKyso8PvfBgwf1wAMPqHv37urSpYvGjBnj98mFRpWXF+32ry5pAACoK+5FgO8sFov++c9/KjEx0WUPs6ruueceSbbALioqSnfccYe++uorZWdnu6Tbvn27jh49qhtvvFFJSUkaOnSoJGnOnDluvVF//OMf9de//lUffvihW9D10ksvOYYwStK///1vvfrqq0pKStKAAQMcx+1L/l+6dMlxrEEDW6PM559/7vKce/fu1apVq1zSx8bG6q677tL58+f1wgsvOIZHStKf//xnt+fIzMxUcnKy1q1b59JDJ9mCxJ07d6pNmzbq0qWLeybWg2l61j755BNJ0v333+9xrOlll10mydYVeu+99+rEiRPq27evWrVqpV27dmnu3Lk6fPiw5s+f7/J3O3bs0MSJE9W4cWMNGjRI5eXlWrduncaMGaMFCxaoT58+gX9zAAAA9ZSeXuF2rGpQ6ykNwtPatWtVVlamQYMGucwZq6pXr15q0aKFzp07p02bNunXv/61PvzwQ2VnZ2v37t36yU9+onPnziknJ0dNmjTRrFmzJEldunTRxIkT9dJLL2nAgAH62c9+pmbNmunAgQP617/+pauvvlr/8z//4/Z6X375pe68805lZmbq0qVLysnJ0ffff69nn33WMXdNklq0aCFJevHFF/XBBx9o0qRJuvvuu/Xhhx9q/Pjx6t+/vxo3bqxjx45p9+7duvzyy/Xll1865t1JtgVR9uzZoyVLlujgwYPq0qWLjh07pr179yotLU1nzpxxpE1KStKcOXM0efJkPfTQQ+rdu7euueYal+d/4YUXPPb41YdpgrVjx46pQYMGjqVCq5Odna3PPvtMM2fO1KhRoyTZ9mWYOnWqNm7cqJycHPXt21eSbfnSJ554Qg0bNtSaNWschWbs2LEaNmyYZs2apZ49ezoCwUjEhb16tQ3Lse+5UlLimo5hOeGNvZ2A4ONe5B+erldc0yLXmjVrJFUu0V+d6OhoDR06VAsWLNDy5ct1xx13aNWqVVq0aJFycnL0xhtvqGHDhurfv7+mTJmi1NRUx99OmTJFnTp10htvvKEtW7aotLRULVu21AMPPKAHH3zQ41y2p59+Wrt27dLGjRtVXl6uG2+8URMmTFC3bt1c0o0aNUoffvih9u3bp/z8fN1555265557FB0drTfeeEP/+Mc/FB8fr6uvvlqTJ0/WL37xC/Xq1Uvvv/++YwhnUlKS3nzzTb300kt677339Oabb6pNmzZasGCB3nvvPZdgTZJ69+6t1atXa9GiRdq7d6927typK6+8Uvfee6/Gjx/vWGTEn6Kszn1+EaqiokJdunRRu3btHGNzPbl48aJ69OihJk2aaOvWrS5B3ZkzZ9SnTx/17NlTf/nLXyTZWiR+/etfa8KECZo2bZrLc82fP1/Z2dmaO3euBg0aVOdzt1g8T+AMtJSURnV+fS7sNllZiTU+HhtrG+ddVlbucnzTJv+uImRm9SnHdWW28h+KPDYb8rhufPkuksfV8+c1LRT5bH9NGN9vfvMbvf3221qyZIljk2uYZM5aXl6evv/+e1133XU1pjt06JCKi4uVkZHh1vuWlpam1NRU7d+/37E/g30ioae9FOx7RNj3dAAAAAAAX5hiGOSxY8ck2VaNmTZtmj744AN9++23at++ve6//34NHDhQki2ok+Sya7qztLQ0FRQUqKCgQK1bt9bp06clyW3FGntaSTp16lS9zj3ULUJ1ef2EBOmHOZ9KSIhRSor7polm4GkxIM97rriupBTqzzwSBTNPzVr+I6ncGnW57UjK42Coy3eRPHYXiGsa+Qx4z1TB2qpVq9S9e3f9/Oc/13/+8x9t3bpVM2bM0Keffqrp06c7JhxW3QTPzr4BoH0/Bnv6Jk2auKW1L2JS3T4UiHzhuucK/OPUKdu/rl35rAEAQN2YIlizWq26+uqr9fDDD7tMojxz5oxGjhypRYsWqVevXiotLZUkl30WnNmPl5SUSKpc+tNT+qpp6yoc56yVlDRQWVn0D79XyGKJ7Dk7vnDOG3uPGnMkAifQ8yNqWkSmoiJKpaVROnHCqnPnpMGDK+cmRtI8tkic62O0a1gk5nEw+PI5ksfVW7jQ9f8WS92fizlrqMns2bM1e/bsUJ+G4ZgiWJsxY4ZmzJjhdjwtLU2PPPKInnzySb3zzjuO4Y/O+zU4swdz9uVN7Xs5XLp0SXFxcR7T2ndxN5NIqoj6i32Cdl6ebTnX9PSIX9fHFLzZp6m0NEqSlT2dgCDjXgQgEpi+9tC5c2dJUn5+vmM4o32YY1X2IY32IY729J6GOhYWFkqqHDoJAAAAAL6I+J61iooKHT161LHKY1XFxbZl0hs0aKA2bdpIsgVunuTn5ysxMVEtW7aUJLVp00YHDhxQfn6+274K9udoa1tBAvCa2ZZ+D2fe7O0UH29VUhJ7PBlVbfsh5uVFe0zD9xIAEAwRH6xJ0r333qvvv/9eu3btUrNmzVwe++CDDyRJnTp10g033KCkpCTt27dPFRUVbvusnT17VrfccotiYmxzjTIyMrR69Wrl5ua6bdS3Z88eSdJNN90UyLeGMJOebnUEYIyjD3/2CrtzZd5iiVJRkW34Y3y81eOQV3t6Kvyh583w1GAPYa3aYLN2bVBfHgBgIBE/DDI6Olq33367rFarnn/+eVVUVLZuHzt2TIsWLVJiYqKGDh2qhIQEDRw4UAUFBXr99dcd6crLyzVnzhxJ0ujRox3HMzMzlZycrKVLl7rscJ6fn69ly5YpJSVF/fr1C8K7BBBKtvmItn/2QK2mNPZ/AAAANTFFz9qjjz6qAwcO6O2339bx48fVvXt3ffHFF9q8ebMqKio0b948xzDGqVOnaufOnXr22WeVm5urdu3aaffu3Tpy5Ij69++vzMxMx/MmJSVp5syZmjFjhoYMGaIBAwZIktavX6/CwkItWLBACQkJIXnPCB1vh1XZi0ZJCb0sQKh4M5SVIawAgFAxRbDWrFkzrV69Wi+//LI2bdqkpUuXKikpSb1799aECRN0ww03ONI2bdpUK1as0Isvvqjt27dr9+7dSk1N1WOPPab77rtPUVGuLeZ33HGHmjRpopdffllr165VXFycOnbsqEmTJnmcI4fI5+2wKvsmo5VL+SNcOVfmLZYYSVa33jUq/MbkqZGEeaMAAKOIslqtrCFuYOG4z5rZZWV5t11DbGyMTp2SY2jubbfZ9uHyplWfyqN3QlGOPW3TEMkV/ki8VoQ6WHOfs2bbGiaS8thoIrEcGxH7rAG+M0XPGhBM3g6rSkiwBWvVpantOIzJedERPjvUxpth08OH2363D5mWaLABALMgWAP8zNthVSkpceraVSorM1/ndqh7LgCj8CagP3nS9pMh0wBgPgRrQAi1bSuVlLj2xLG4AQAAACSCNZiEUXtyVq6ULBbXczHquSI8UZ58F8w88mbYdNu2tp9VG3YQPHyPAIQKwRoABACVOXjDm2HTK1fGSHJv2AEARD6CNaAeaG0FAAQL9xzAfAjWgCAw8w3V203CqzJzngEAAEgEawACxN4C/Omn0YqPtyo9vfpVL1niHr6gdyH88JkBQN0QrCHihHtPjlHOA/4RzEpquJd9wAj4HgEwEoI1RJyaemny8qJUWhrlVW8P/CM+3qqkJNdV79ieIDC86aGkF9P43Cv9cSE5D7PiewTASAjWAC/R2lo36elWtx4lhkSZG58/UDvuOQAkgjVEIG/2LfLU21MbWlthdN6UfXoxEU5CEdgb5XvEPQeARLCGCFTbvkX24Y+06PuPry3A+/fHqKhIDEP1M2/27Aq3Mk/vQvgJ988sHL9H9iH+ku1cjXZ+AOqOYA3wklFaW43I1xbgoiL9ULGIrGAt3CupRkTvQvjhM/MPX+45FkuMIu16CsCGYA0Ry1NPTmlplOLjbTc0XyvO4djaiuCikgrAX3y55zgfBxBZCNYQsTz35FSfBnXna69jerrtJ8Ft5KtvbyM92uEn3D6z8eMbqKDA9ntqKkMIARgLwRqAeqPX0SbcKqnBUN/eRspW+KnrZ8YwYgBwR7CGejNqxclTT47ZK85w5e+ya8TAIpivF+r3alaRku9GHkZspDzNy7ONErFYYhzBK0EtELkI1hCxjFhxBsyG3kbAvyqH9FurDV4Z4g9EDoI1oB4I9oCa0WgCbxHY127x4ovKykoM9WkACCKCNQAAEHLBCOyrmxcXG1v5u9GHEBLUAuZCsAYgIIxUuUFkoWyFH6N8ZkaeF+cteqsBcyFYg09YrQvhKlRlN1LLvj2vEhJs/y8pacC1IAi4BgOAuRCswSfhSUgnKQAAIABJREFU3ipJhcW8wr3sGo09r+zDx8rK3POO/PQ/ynH9MIQQQLghWAMABBWNJgiV6oYQFhTESGIIIQDjIViDT2iVRLii7PqXPa8SEmyV3JKSClPkZ6jnBpmtHBM4ATA7gjX4hInNCFeUXf+y51VKSpwkyWK5SH4GSdU8Jt/BZw5ELoI1AAAAEyPgB4yLWcgATC8vL0rbt8coKyvR40p6AAAAoUDPGgAAMK3Fiy+6DOcFACMhWAMAwAP2NAMAhBrBGuqNignClb3sOs/XMINAzU+JtGtBqPc082Xj8UhaARIAUIlgDQAAA2Lj8cCp2mCxdm2ITyiIAt1jzGIlgH8RrAEwFYa2wVtm29MM5hDqHmMAviFYA2AqVFTgrVDvzWfWjccBAJUI1gDASwzvQTCx8TgCgR5jILwQrAEwFbNVVBj2CcBZqHuMAfiGYA2AqZitosKwT5idNw0Ww4fbfi8pqUwbSdeBQPG1Mci+sunChQE/NSBiEKwBAICI5U1jxMmTtp+eVtxE9XxtDIql1gn4jK8NAEQwsw37DDR6WwAAwUSwBgAeRMpcL7MN+4x0fFa+86bBom1b28+SEhoufOFrY5B9ZVMA3iNYAwAPmOsFRAZvGixWrrQFERaLOYPhujYC+NoYVLmyaZ1eDjAlgjUAfhWOvTbhcI4AAMB8CNYAwAPmesEs/N3AEo4NNgBgVARrAOABc70AAECoEawBgMkQZAIAEB4I1gAAgKm4N1jEheQ8IhGNQYB/EawB8MibIX+Rsrw9AACAERGsAagzlrcHwou/G1hosAGAwCJYAwAvUcFEuPN3AwsNNgAQWARrAOqM5e0jC6tdAqgJ1wgg+AjWANQZy9sD4cXfDSw02ABAYBGsAWDeiQcEnQh3nsqwvxtYaLABgMAiWAPAvBMAAAADovYFAAAAAAZkyp613Nxc3X///Ro8eLBmz57t8tg333yj7Oxsbdu2TRaLRS1bttSQIUM0duxYxca6Z9fBgwe1cOFCHTlyRJcuXVKnTp00adIkZWRkBOvtAPXGvBPzYegrEHpGHjLKNQIwBtMFa4WFhfrf//1fWa1Wt8e+++473XvvvTpx4oT69u2rVq1aadeuXZo7d64OHz6s+fPnu6TfsWOHJk6cqMaNG2vQoEEqLy/XunXrNGbMGC1YsEB9+vQJ1tsC6sWf8064UYcHhr4CqAnXCMAYTBesPfPMMzp79qzHx7Kzs/XZZ59p5syZGjVqlCRp2rRpmjp1qjZu3KicnBz17dtXklRaWqonnnhCDRs21Jo1a9SiRQtJ0tixYzVs2DDNmjVLPXv21GWXXRacNwagzmhBRrirTxn2dzkOxPfCyD1QABBIpgrWtm7dqjVr1uhnP/uZtm7d6vLYxYsXtWrVKrVo0UIjRoxwHI+JidHjjz+unJwcrVixwhGsbdiwQRaLRRMmTHAEapLUqlUrjR49WtnZ2dq8ebMGDRoUnDcHoM7M2ILsPKx1//4YFRVJpaVRio+3Kj3d6pYGxmbGMozAYng8YAymCda+/vprPfnkk8rIyNAvfvELt2Dt0KFDKi4uVlZWlqKjXS9GaWlpSk1N1f79+1VeXq6YmBjt3btXknTzzTe7vVaPHj2UnZ2t3NxcgjUAhuTcM2HvtcjLq3yc3gvA3NiWATAG0wRrs2bNUnFxsX7/+9/rzJkzbo/n/VBLadWqlce/T0tLU0FBgQoKCtS6dWudPn1aktS6dWuPaSXp1KlTfjp7AIFECzLCHWXY+BhuDaAuTBGsvfPOO9q4caOeeuoppaWleQzWzp8/L0lKTk72+ByNGjWSZFuExDl9kyZN3NI2bNhQknThwoV6n3tKSqN6P0c4v74ZGDWP1651/l+MpLgQnUn91ZbHru/VZvhw6eRJ2+9t20orV8Z4+MvwzRNnCQlSbKxkH1QQGyslJMQoJcX792fUchxJasrjSC/D9jJq+923sumLQJbjggL3Y1UXmS4ocP+MAvVe68JfnwPXC8B7ER+sffHFF3r66afVo0cPx6IhnpSWlkqS4uPjPT5uP15SUiJJunTpUrXpq6YFAADeGT7c/Zg96LT/7inNypWBOye4OnXK9q9rV3tDQKjPCIhcER+s/e///q/Ky8v1zDPPKCoqqtp0DRrYhh7Yg7Cq7MFcUlKSW/q4uDiPaRMTE+t38pIslvr3ztWFvdUrVK9vBuRx4NUnj0tKGqisLPqH3ytksUTGUKSahmJVVESptDRKJ05Yde6cNHhwuSNNdUOxKMeBV9c8DtcyfPx47ffO48fdj1ksxXV+zWCU49TUmodBSp6Hqhrpc7OXqYoKW32qrMzqU9kKxfWCXjyEu4gO1pYvX66dO3fqd7/7na6++uoa09qHM9qHOVZlH9JoH+JoT3/hwgW3oKywsFBS5dBJADCKmlYEtK0CafUqLcyBBSX8JxIW7LCfn/N5AwisiA7WNmzYIEl66qmn9NRTT7k9/vbbb+vtt9/WXXfdpWHDhkmS8vPzPT5Xfn6+EhMT1bJlS0lSmzZtdODAAeXn56t58+ZuaSWpbdu2fnsvAACYAYul+EcwA8FwCzqBcBLRwdpdd92ljIwMt+NnzpzR3//+d1133XXq06ePOnbsqBtuuEFJSUnat2+fKioqXJbvP3PmjM6ePatbbrlFMTG2yb8ZGRlavXq1cnNz1a1bN5fn37NnjyTppptuCuC7g79wk4EnkVoOQl0R5vsWPOGat5HQAwUA/hLRwdrdd9/t8fju3bv197//XR07dtTDDz/sOD5w4ECtXLlSr7/+uu6//35JUnl5uebMmSNJGj16tCNtZmamkpOTtXTpUg0ePNixXH9+fr6WLVumlJQU9evXL0DvDKFChQHhjoowAF94s+WAxRKloiLb/y2WGI0f34DrCOAnER2s+Wrq1KnauXOnnn32WeXm5qpdu3bavXu3jhw5ov79+yszM9ORNikpSTNnztSMGTM0ZMgQDRgwQJK0fv16FRYWasGCBUpISAjVWwEAAKg3b+amFRVJpaX2RdyszGcD/IhgzUnTpk21YsUKvfjii9q+fbt2796t1NRUPfbYY7rvvvvcVpO844471KRJE7388stau3at4uLi1LFjR02aNMnj8EsAAIyKTZuDr655R284YB6mDNZuueUWHfe07q+kK6+8Us8884zXz9WzZ0/17NnTX6cGAIDf+FKp96Y3hB4TYwpkoF11Duv+/TGOIY/O4uMrV5K1WKLcXo+AEqgbUwZrMC9ajoHg4fsGf6FM1CyQgXbVvM/KSlRRUZRj2GN8vPWHbT/883oAXBGswW/CYViGLze0vLzKYa/2CiUVTUSiQJVZI/TUhMN1yShCvVIo/CMvr/ZACkD4IFgDqlE5Wbr6CiUthwAiBSuFhi/nINpiiZFkdbmHVU1T39eyv4YkJSXVfD4A6odgDabiS8uxc88aAN/RUwPUnzfDiT19j5znkPkz0F68+KJbEO98TgT1gH8RrMFUfGk5ru0GaU9fE1qlYWb01AQXcwQjk6/Die3L6DsHawDCF8EaUA0qmgDCiRHmCMIcqt77PDUCAPAPgjXUCS24AIyG61LkM2ODWU3DiY8ejVZFhRQdLcXESE2b2nrT7L1qpaVRysuzzWNzLvtmyDcgUhCsoU5owQVgNGa/LgVijiCV+tCraZRHxQ8fZ2ysLUBLSbEqJcV2zD7v2rbQiDWiyz4QyQjW4BVPk4kBAMbB0G04sy3ZH5x5a5QrIHAI1lAnkbTKm79uMr4OwUpIsP1cuNAvLw+EhUBW6iLpugR4I/qH4h0fb1VJiW3Io31xEfv+apR5ILwRrKFOzNqCW9N78nUIVizfvhqZoTzBv8x6XYJ5JSbaAzKrLBYpJcWqvLzKxynzQPijuggAESJSApNIeR+oHxaMceX8Xvfvj3Fbor+oSCoqilJxsW2umn1hEQDhjWAN8BNfh2AlJHATBYDqmH3BmKqc32vlQiKuc9JKS6Mci47YFxYBEN4I1uBm/PgGjvlUJSW2ljxvWjPNztchWCkpcZIkiyU45wfAfDzth0WvJQCED4I1uMnLi3bMpyor89xq6ak1k0nMABA6kRaIsWCMK+f3un+/bWRGUVHl4/YhkWVltt61sjLJao1ifzUgzBGswW+4CaCumJuCQKGMhC8WjHHl/F6zshIl2eao2YY7ymkFSNehj2YaKgpEIoI1uElPr3DMpyopsbXkmbk1E4HH3BTf1Rbgbt8eo2uvTZIkJSVJ3bqVSzJe8EKgDgBA9QjW4Gbx4otO86lsFSIzt2YCRuRN8GpvcZeshg12/Rmoc52CWdgbTG2rPXpeRIRGVSAyEKyhRvbKT16erdJn32QT3qGy6B3mpgD+R69l5LJ/Rs4NFBZLlONxGiuAyEGwBiDkmJviO28CXPv+S0lJxg12CdTrxptAzN7I5qxqg5tRe1wBADYEawAQhmoLcJOSbHsxScYOdgnU68a3YbDOwnt0hJHLQijKrfNrOL8+gMhBsAaEmC83eCqx8MTey7J/f4zLUt62TXMZ7mZW9p7VmtBrCQDGRrAGr6SnWwkOAIOyB/BFRXJZxttTmkhh9vlY3gwfve22co9/S4MPAIQPgjU4OFdsEhJsP81U+UFko1cysph9u4e6Dh/1dA1HZOCaBkQmgjU4OFdsYqspGZFc+YGxhFPFI9SBIMt4AwAQmQjWABMLdZAB/4i0RTq8OVdWkUQomX0YLoDgIViDg3PFJiEhRpJ0/Hj1aeA7X4aa7t8f4zjerVt5jWmdURlATcI5iHMWaQEqwovZh+ECCB6CNTg4V2xSUuIkSYMHV1D58SNfhpp+802U27Gang8AasM1HADCC8EagIhj73G0916WlDSgVxIRj/IbPAzDBRAsBGtAEPky1NRiiXI7FurKQLgMM7Ofo733sqzMvQeyrr2SzFUBwDBcAMFCsAYEUX2HmtanMlBdkJGXF6XS0ih9+mm0brwxyTE/ztM5I3zmqkTa50ZFGABgRgRrgEl4E0AUFRkj0Kgve4+jvfeypKQi5L2SoRCIXsCqQdPatX44UT8hgAMARBqCNdSIyg/Ckb3c2nsvLZaLfuuZCae5KuHSCwgAADwjWANMwpsgIynJOIGGUTFXBQAABAvBGkzNTJXs6oMM21DB+HirunUrd6SzD49zHibHQhrhJZx6AYFwx7UPQCAQrAEh5ssNvr6VgarB1f79MSotdd3PzZ5m+/bKTbnT060en48hdMYWrr2ArLgJAIANwRpgIlWDq6Ki6tM4B3GS52DNiJyDkQ4dpJUrQ3xCYcyboGn4cNvvJSWVaesbNDHXDpEuHBpNABgDwRp8wg3GPOLjKwM0o+zzVh+UVd95ExCdPGn76WkvOwAAUD8Ea4CJVA2uLJYYlZZ6TpOeXnnMeR4bwbo78sG/mGsHAIANwRpMg3kw4TuHCaHhTdDUtq3tZ0mJ/4InyikAADYEa4hozhW8vLyoahfKsGMeDCJdfRe0qRo0rVxpW4jGYiF4AgDA3wjWAISt2npLT56Uhg93XfxCiqzeUhgHvX/whFEdAOqDYA3V8lTJDecbjKcNn5kHE968XQCDxS8ABJs9eP/002jFx1trHNnBqA4A1SFYQ7W8qeSG0w3GecNnO1rCfUP+ALXLy4tSXl6MsrISua4gbHF/BIyBYA0wuXC+AXu7AIY/F79AaIRzOYW5xcdb3UZ2MKoDgLcI1lAtT5VcI99g6jIvYP/+GKWkhM+Gz3BV2wIYbdvaNsVm8Qv/cc/zuJCcBxAu0tOtbj1T9FoB8BbBGqrlqZJr5BuMN0Myq6YpKpJSUgJzPkbOK0QGyljo1NY4VFoapbw8216Gzmn5jAAAviBYAwDAR940DpWWRkmyhtXcXtSNryM79u+PUVGRat1OBgAI1hAxvJm/VDVNejot3UZDb1H4GT5cOn48UZL5PrO8vCi3Y7YgrfL3vLzKx+wVdjPlkRn4OrKjqKgymDcCthcAjItgDRHDmw18ubGgrihLcGZv+MnLi3Eccw7SJNvCElXRywYjqss0AgDBQbAGIKI4B1EpKY1CeCaIZPZylpWV6DiWl1cZsNW2rxYii68jO9LTbT9p9AFQG4I1+IQbi2d1GUKSkGBbxAXwBsOUjMm5Am6xxEiyuvWwGWnVXARGuI/sqMs0AgDBQbAG+EFdhpDE8u2DDximZEyelmN3nqNm9Eo6IIV/sAlEMqqLAEKG3qLw46mH+OTJyv/zmQUHFWkAMAeCNUS0YFVg6jKEJCEhRmZn1N4iIwaRRhmm5E0PMT18AAD4h2mCtfPnz2vRokXaunWrzp07p2bNmikzM1MTJ05U06ZNXdJ+8803ys7O1rZt22SxWNSyZUsNGTJEY8eOVayHmsnBgwe1cOFCHTlyRJcuXVKnTp00adIkZWRkBOvtIcTqMoQkJSUuKOcG3xkxiGSYkvHZ89/5cwEAoD5MEaxduHBBo0aN0smTJ9WjRw9lZmbq1KlTeuONN7Rx40atWrVKLVq0kCR99913uvfee3XixAn17dtXrVq10q5duzR37lwdPnxY8+fPd3nuHTt2aOLEiWrcuLEGDRqk8vJyrVu3TmPGjNGCBQvUp0+fULxlICzYe4LsG8RWHre6pYExeOohdh4G6SkNEEqhatSg8QSAP5giWFu4cKFOnjyphx9+WJMnT3YcX7p0qZ5++mnNnz9fzz77rCQpOztbn332mWbOnKlRo0ZJkqZNm6apU6dq48aNysnJUd++fSVJpaWleuKJJ9SwYUOtWbPGEfCNHTtWw4YN06xZs9SzZ09ddtllQX7HQHjw1BNhsVSupBeq3iKjDDk0Ik89xLZNsW3/p4ePSjoiA+UYMAZTBGsFBQW64oor9OCDD7ocv/POO/X000/rww8/lCRdvHjR0cs2YsQIR7qYmBg9/vjjysnJ0YoVKxzB2oYNG2SxWDRhwgRHoCZJrVq10ujRo5Wdna3Nmzdr0KBBQXiXAPyFIYf+Q77V3/Dhtp8lJZXzJEM9hxIAEBymCNays7M9Hj/5w9idlJQUSdKhQ4dUXFysrKwsRUe7tqKnpaUpNTVV+/fvV3l5uWJiYrR3715J0s033+z23D169FB2drZyc3MJ1gAAdWYfZlpWVv08OObIAUBkMkWwVtW3336r3NxczZ49W7GxsZo4caIkKe+HzXFatWrl8e/S0tJUUFCggoICtW7dWqdPn5YktW7d2mNaSTp16lQA3gHCAa3aCDTKGAAAkc10wdry5cs1a9YsSbbhjc8//7x69OghybZipCQlJyd7/NtGjRpJsi1C4py+SZMmbmkbNmwoyba4SX2kpDSq19/XV6hf3wzMlsf2IV3OCgoql4D//nspP9/2+9dfx2jyZNuqmStX1v01/ZHHCQmV55iQEMNqnlXExtq2oqiaN+Rb/bVta/+tcruPqou6VKapZLZri1T79aWgoPKa4sx+fTFjnoUC+Qx4z3TBWtOmTTV+/HhZLBbl5OTo0Ucf1blz5zRu3DiVlpZKkuLj4z3+rf14SUmJJOnSpUvVpq+aFoBN1UpmVW3a+JYeoVefQBq185S/w4dXfjfatuUzsPPmesE1BUA4MV2w1q9fP/Xr10+S9PDDD2v48OF6/vnn1b17dzVoYJugbQ/CqrIHc0lJSZLkkj4uLs5j2sTExHqdr8VSv565urK3eoXq9c3ArHlcVla374TFUuzz3/gzjxcurHo+9X7KiOCcx7VtJn78uDR4sPsqmgznrJmnclxS0sAxh62kpEIWC3ko1f36Yu+1NNv1ONhCcd+jFw/hznTBmrPU1FSNGzdOs2fP1pYtW3T11VdLqhzmWJV9SKN9iKN9+OOFCxfcgrLCwkJJlUMnAdiwLH7kMuJm4jCXul9fYjwcA4DQi/hgrbS01LGCY69evdwety8E8vXXX+vWW2+VJOXbJ8xUkZ+fr8TERLVs2VKS1KZNGx04cED5+flq3ry5W1pJautpIgFgYiyLD6Og3EWeul9fmEsJwJhMEayNHz9eiYmJ2r17t9v8siNHjkiSrrnmGt1www1KSkrSvn37VFFR4bJ8/5kzZ3T27FndcsstiomxtcBlZGRo9erVys3NVbdu3Vyed8+ePZKkm266KZBvDwAMg15TAAD8K+KDtYYNGyozM1M5OTlauHChpk+f7njs448/1muvvabExEQNHDhQCQkJGjhwoFauXKnXX39d999/vySpvLxcc+bMkSSNHj3a8feZmZlKTk7W0qVLNXjwYEcvXX5+vpYtW6aUlBTH/DgAiHT0mgYP+QgA5hDxwZokPfHEE/r444+1aNEiffDBB/rxj3+szz//XFu2bFFUVJTmzZvn2Bh76tSp2rlzp5599lnl5uaqXbt22r17t44cOaL+/fsrMzPT8bxJSUmaOXOmZsyYoSFDhmjAgAGSpPXr16uwsFALFixQQkJCSN4zAAAAgPBmimDtqquu0ltvvaWXXnpJW7Zs0UcffaTGjRurT58+mjBhgq677jpH2qZNm2rFihV68cUXtX37du3evVupqal67LHHdN999ykqKsrlue+44w41adJEL7/8stauXau4uDh17NhRkyZNUkZGRrDfKgAAAIAIEWW1Wq2hPglUj6X7Ixd5HHjhksfhPFSwtjw2ynurbVsByfN8OiN8FuFSjsMZeRwcLN0P+M4UPWsAAHNjWwEAQDgiWAMABIwReqYAAAhXBGtAFUYZtgXAf9hWAAAQjgjWAAARx5tGFxpmAABGR7AGAEFU20IXeXnRHtMQSEQugkYAQHUI1gAgiFwDsyiVltq2A4mPtyo93eqWBgAAmBc1AgAAAAAwIHrWYGoMSUOwOS9iYbHESLI6etc8pQEAAOZFsAZTY+8lBJtzoG+fq5SXV/k4c5Z8R6MLACBSEawBAMJaODW61CWwTEiQVq4M+KkBAAyIYA2mxt5LCJbaKumlpVHKy7MNjXROS+9PZKlLYBnLnRoATItbAEyNvZcQLN5U0m1z16yG6QUKFzS6AAAiFcEa6oSABoBRhFOjS02BpX0rh/h4q5KSpG7dyiVJCQkxQT1HAIBxEKwBQBDUVEm37a9mpffHBGoLLO377TkHmCkpcUE9RwCAcRCsASZg1F4GMwmn3h8AAGAMBGsIW1R0AQAAEMkI1oAqCPoAAABgBARrqBUbzgIIN0a//jhfM/fvj1FRkRyLi0iu19WEBFu6kpIGhn9fAAD/IlhDrcJpw1kACAfO18yUFKtSUiTJ6jGNfZ+1sjLvrrMMEQeAyEGwBkQYekLDB3kOAABqQrCGWhlhw1kCEO/REwoYny/XVfs+ayUlbO0AAGZDsIZaGWHJcQIQAJHEl+uqfZ81i8V8jU8AYHYEa0CEMUJPKAAAAOqPYA1hgQDEe0boCQVQM399JxkiDgCRjWANYYEABADcMUQcACIbwRoQIQheAQChwj0ICAyCNdQJF2EA8K+6XFcZIg4AkY1gDQCAKsKll4Ah4gAQ2QjWEFBUGoyBfAdCh0VAAAB1RbCGsEVFBkA4YBEQAEBdEawBYYiWegBAqNT1HrR2bUBPC4hIBGtAGKKlHggfLAKCSMM9CAgegjXAz5inBwROIL5fge6pDvYiIFxzACByEKzBbxiaFzy01AP+Qy8B4Ju634NiAnRGQOQiWIPfUOEJHpbrBgCESt3vQXEBPjMg8hCsAQBMjZ5qAIBREazBb6jwAAhH9FQDAIyKYA1+Y8YKD/P0gMAJ9vfL+XplsUQpJcVap+fxBtcAAIA3CNaAemCeXmhEeiMAbPh+AQDMjmANiBAELACAUOEeBAQGwRpQD8zTAwKH75c50FMOANUjWAPqwYzz9IBgCeX3q1u3cr67AICQI1hDQJmpsmOvROblRUmS0tMDtzgBgPphcSAAQDggWANgaDVVqvPyovTpp7G69tokJSXZekPsqFSjJixeAgAIBwRrAAzNmwpzaWmUJCuVawAAEFEI1gAApsPiJaHB8FMA8A3BGuBn6elWFhbxI28q1fHxViUlUbk2A399r1gcKDQYfgoAviFYA+qA1uHgqa1SHR9v9TlAplIOGFdeXtQPQ5srv9+hwHUCgBEQrCHkwvGGSOtw8DkHv/v3x6ioyDZXLT7eVpHzFCAnJEgrVwb1NOstHL8PgLe86SlPSpIkq+N3eswBmBnBGoCw4FyhswdqNaWRpFiucPCAgDh0vBl+mp4uPh8A+AFVGaAOWJwAAAAAgUawBtQBixMEn3Pwa7HESLK69a5VDZATEmKCcWqIEHxnEQjcGwDUB8EagLBQlwA5JSVOw4dLJSWuc9lYDAYwhvHjGzjmoEq2hpiUlMoFRXz5ftYnKBo+3PbT+VrBdQKAERCsIahYRRHBdvKkVFZW82IvoVoMhu8DzC4vL7rKHFSrUlLc0wTayZO2nzVdK1g0CkAoEKwhqFhF0ZwYBuQZ34fAIyA2PtvS/KFZnh8AjI5gDUBEa9tWKilxncvGYjDmQUBsbEZZrKltW9tP52sF1wkARmCaYK2oqEiLFi1STk6Ozp49q7i4OF1//fUaM2aMsrKyXNJ+8803ys7O1rZt22SxWNSyZUsNGTJEY8eOVayHtcAPHjyohQsX6siRI7p06ZI6deqkSZMmKSMjI1hvL2wY5cYcCLTEG9PKlZLF4vrZGKWnL5K/D4A3jLJYk30/RudrRV3Og55cAP5mimCtsLBQo0aN0vHjx/WjH/1Io0aN0oULF5STk6PJkydr+vTpeuihhyRJ3333ne69916dOHFCffv2VatWrbRr1y7NnTtXhw8f1vz5812ee8eOHZo4caIaN26sQYMGqby8XOvWrdOYMWO0YMEC9enTJxRv2bCMcmNGZAj3ssL3IfAIiCOTUYMienIB+JspgrXFixfr+PHjGjFihGbNmqWoKNtE5ilTpmjIkCF68cUXdfvtt6t169bKzs7WZ599ppkzZ2rUqFGSpGnTpmnq1KnauHGjcnJy1LdvX0lSaWm2sEEXAAAYx0lEQVSpnnjiCTVs2FBr1qxRixYtJEljx47VsGHDNGvWLPXs2VOXXXZZaN44AJgcAXFkIigCYBamCNbeffddRUVFacaMGY5ATZKaN2+ukSNHav78+dqxY4fuuecerVq1Si1atNCIESMc6WJiYvT4448rJydHK1ascARrGzZskMVi0YQJExyBmiS1atVKo0ePVnZ2tjZv3qxBgwYF780CIWbUFm8ACDR6cgH4mymCtTFjxujChQtq3Lix22Px8fGSbHPaDh06pOLiYmVlZSk62vXimpaWptTUVO3fv1/l5eWKiYnR3r17JUk333yz2/P26NFD2dnZys3NJViDqdDiDSDQjBoU0ZMLwN9MEayNHj3a43Gr1aqcnBxJUocOHZSXlyfJ1jPmSVpamgoKClRQUKDWrVvr9OnTkqTWrVt7TCtJp06dqte5p6Q0qtff11cwXj8hQbKv25KQEKOUlLiAv6aRhPoz9jcPa/B4JZD5UPW51651/l+MJOOUuXD9PoRTOSaPjc2b76drGpvhwyv3S2vbVlq5MsbDs9f8WTvnsb+uE+Fa3gLJLGUZ8AdTBGvVWbZsmQ4dOqS0tDTdeuutWrJkiSQpOTnZY/pGjWwXl++++06SdP78eUlSkyZN3NI2bNhQknThwgW/n3eksa/ChchgXwLbmb0CVVMa2PB9AAAAdqYN1jZs2KBnnnlGsbGxmj17tuLi4lRaWiqpcmhkVfbjJSUlkqRLly5Vm75q2rqyWEIT7NlbvUL1+mYQqXm8cKH7sarDgBYudB8GZLH4/1wiNY+NJBzzuGoZDUTZ86dwzONQKClpoLKy6B9+r3DbsqMmgczj+pxXpAlFWaYXD+HOlBNHli1bphkzZkiSnnvuOXXt2lWS1KCBbdEDexBWlT2YS0pKqjW9PW1iYqIfzxwAAACAWZiqZ62iokJz5szRkiVLFB8frz/84Q+OlR2lyuGM9mGOVdmHNNqHONrTX7hwwS0oKywslFQ5dBIAAJgPC4oAqA/TBGulpaWaMWOGcnJylJycrOzsbEePml2bNm0kSfn5+R6fIz8/X4mJiWrZsqUj/YEDB5Sfn6/mzZu7pZWktkzOAQAg4AiKAEQiUwyDLC8v15QpU5STk6PU1FQtX77cLVCTpBtuuEFJSUnat2+fKipcl/w9c+aMzp49qxtvvFExMbYVpjIyMiRJubm5bs+1Z88eSdJNN93k77cDAAAAwARMEay98sor2rp1q1q2bKlly5Y5etCqSkhI0MCBA1VQUKDXX3/dcby8vFxz5syR5LoNQGZmppKTk7V06VKdOXPGcTw/P1/Lli1TSkqK+vXrF6B3BYSPxYsvatOmYm3aVEzrNwAAgJcifhjk+fPn9corr0iSOnbsqFWrVnlM17VrV/Xo0UNTp07Vzp079eyzzyo3N1ft2rXT7t27deTIEfXv31+ZmZmOv0lKStLMmTM1Y8YMDRkyRAMGDJAkrV+/XoWFhVqwYIESEhIC/yYBAAAARJyID9Y++OADFRcXS5K2bNmiLVu2eEw3YcIE9ejRQ02bNtWKFSv04osvavv27dq9e7dSU1P12GOP6b777lNUVJTL391xxx1q0qSJXn75Za1du1ZxcXHq2LGjJk2a5BgmCQAAAAC+irJardZQnwSqxz5rkYs8DjzyOPDI48AjjwOPPA4O9lkDfGeKOWsAAAAAEG4I1gAAAADAgAjWAAAAAMCACNYAAAAAwIAI1gAAAADAgAjWAAAAAMCACNYAAAAAwIAI1gAAAADAgAjWAAAAAMCACNYAAAAAwIAI1gAAAADAgAjWAAAAAMCACNYAAAAAwIAI1gAAAADAgAjWAAAAAMCACNYAAAAAwIAI1gAAAADAgAjWAAAAAMCACNYAAAAAwICirFarNdQnAQAAAABwRc8aAAAAABgQwRoAAAAAGBDBGgAAAAAYEMEaAAAAABgQwRoAAAAAGBDBGgAAAAAYEMEaAAAAABgQwRoAAAAAGBDBGgAAAAAYEMEaAAAAABgQwRoAAAAAGBDBGgAAAAAYEMEaAAAAABgQwRoAAAAAGBDBGgAAAAAYUGyoTwDGs3btWr3++us6ffq0GjRooJ49e2ratGm6+uqrQ31qYWX58uWaNWtWtY/v2bNHTZs2lSR98803ys7O1rZt22SxWNSyZUsNGTJEY8eOVWwsX9Oqpk6dqoMHD+r99993e8zXvDx48KAWLlyoI0eO6NKlS+rUqZMmTZqkjIyMYLwVw6opj++55x599NFHHv/utttu06JFi1yOkcc2RUVFWrRokXJycnT27FnFxcXp+uuv15gxY5SVleWSlnJcd77kM2W5bs6fP69FixZp69atOnfunJo1a6bMzExNnDjRcV+zoywD9RNltVqtoT4JGMe8efP0pz/9Se3atdNtt92mc+fO6b333lPjxo21evVqpaWlhfoUw8ZTTz2llStX6v7771fDhg3dHh83bpwuu+wyfffddxo1apROnDihvn37qlWrVtq1a5eOHj2qfv36af78+SE4e+NauHChFixYoObNm7sFEr7m5Y4dOzRx4kQ1btxYAwYMUHl5udatW6fCwkItWLBAffr0CeZbM4ya8riiokJdunRRs2bNNHjwYLe/TU9P16BBgxz/J49tCgsLNWrUKB0/flw/+tGP1K1bN124cEE5OTm6cOGCpk+froceekgS5bg+fMlnynLdXLhwQcOHD9fJkyfVo0cPXX/99Tp16pS2bdumK6+8UqtWrVKLFi0kUZYBv7ACP/jkk0+s7du3t44cOdJaUlLiOJ6Tk2Nt37699aGHHgrh2YWfYcOGWTt37mwtLy+vMd3vf/97a/v27a1vvvmm41hZWZl18uTJ1vbt21s3btwY6FMNCxcvXrQ+8cQT1vbt21vbt29vvfXWW93S+JKXJSUl1p49e1ozMjKsn3/+ueP4v//9b2tGRoa1Z8+e1uLi4sC+KYPxJo9PnDhhbd++vfXJJ5+s9fnI40ovvPCCtX379tannnrKWlFR4Tj+n//8x9qzZ09rx44drXl5eVarlXJcH77kM2W5buzlc8GCBS7H33jjDWv79u2tv/nNb9zSUpaBumPOGhxef/11SdKkSZMUHx/vOJ6VlaVu3bpp+/bt+uKLL0J1emGloqJCn376qa699lpFR1f/Nbt48aKjFXLEiBGO4zExMXr88cclSStWrAj4+Rrd1q1b1b9/f61evVq9e/f2mMbXvNywYYMsFotGjBjhaAWWpFatWmn06NGyWCzavHlzgN6R8XiTx5J0/PhxSVKHDh1qfU7yuNK7776rqKgozZgxQ1FRUY7jzZs318iRI1VeXq4dO3ZQjuvJ23yWKMt1VVBQoCuuuEIPPvigy/E777xTkvThhx9K4poM+AvBGhxyc3MVGxurbt26uT128803y2q1Kjc3NwRnFn7y8vL0/fff67rrrqsx3aFDh1RcXKyMjAy3oC4tLU2pqanav3+/ysvLA3m6hve3v/1NRUVFmjlzptscEjtf83Lv3r2SbGW7qh49ekiSqcq7N3ksSZ988okk1Vq2JfLY2ZgxYzR16lQ1btzY7TF741hRURHluJ68zWeJslxX2dnZ2rVrly677DKX4ydPnpQkpaSkSOKaDPgLwRokSaWlpfr888911VVXufSq2dnnqp06dSrYpxaWjh07JkmKiorStGnTdOutt6pz584aOnSo1q1b50iXl5cnydZy6ElaWppKS0tVUFAQ8HM2sjFjxmjLli0aNWqUS2u5M1/z8vTp05Kk1q1be0wrmau8e5PHUmUF9+jRo7rnnnv0k5/8RN27d9e0adMceWpHHlcaPXq0JkyY4HbcarUqJydHkq2Hh3JcP97ms0RZ9pdvv/1WGzdu1LRp0xQbG6uJEydK4poM+AvBGiTZLrZWq1VNmjTx+HijRo0k2SYWo3b2YG3VqlX66quv9POf/1xZWVk6efKkZsyYoRdeeEGSbUUtSUpOTvb4PPZ8/+6774Jw1sbVvXt3j4u0OPM1L+3pPZV5+2uZqbx7k8dSZdmeN2+e2rRpoxEjRqh9+/basGGDhg4dqkOHDjnSkse1W7ZsmQ4dOqS0tDTdeuutlOMAqZrPEmXZH5YvX66MjAw98sgj+uKLLzRnzhxHLxhlGfAP1gSHJOnSpUuS5LFXzfl4SUlJ0M4pnFmtVl199dV6+OGHdddddzmOnzlzRiNHjtSiRYvUq1cvlZaWSiLf/cHXvKypzJPvnhUXF+vKK69Us2bN9PLLL6tly5aOx1asWKGZM2fqscce04YNGxQTE0Me12LDhg165plnFBsbq9mzZysuLo5yHACe8pmy7B9NmzbV+PHjZbFYlJOTo0cffVTnzp3TuHHjKMuAn9CzBklSgwYNJFVeLKuyX3QTExODdk7hbMaMGdq6datLoCbZhnI88sgjkqR33nnH63xPSkoK4NlGBl/zsqb0lHfPEhMTtWbNGv397393qdxK0ogRI/STn/xEeXl5jh4J8rh6y5Yt04wZMyRJzz33nLp27SqJcuxv1eUzZdk/+vXrp0cffVTPPfec/vGPf6hp06Z6/vnndfjwYcoy4CcEa5BkG2IQHR1d7RAD+3H7sAXUXefOnSVJ+fn5juEe1Q1ztOe7N8PTzM7XvLSn91TmCwsLJVHefeVctiXy2JOKigrNnj1bv/3tbxUbG6s//vGPGjhwoONxyrF/1JbPtaEs+y41NVXjxo2TJG3ZsoWyDPgJwRok2YYYpKWl6fPPP/fYqnXmzBlJUrt27YJ9amGnoqJCH3/8sfbt2+fx8eLiYkm2VsQ2bdpIqqwQVJWfn6/ExES3ll+48zUva0pvP9a2bdtAnGrY+uabb3TgwAG3xRfsvv/+e0mVLeTksavS0lJNmTJFS5YsUXJyspYsWaK+ffu6pKEc1583+UxZrpvS0lLt2rVL77//vsfH7QuBfP3115RlwE8I1uCQkZGhS5cu6eDBg26P7dmzR1FRUerSpUsIziz83Hvvvbrvvvv01VdfuT32wQcfSJI6deqkG264QUlJSdq3b58qKipc0p05c0Znz57VjTfeqJiYmKCcdzjzNS8zMjIkeV4Kes+ePZKkm266KcBnHV727NmjUaNGafbs2W6PVVRU6ODBg4qKilKnTp0kkcfOysvLNWXKFOXk5Cg1NVXLly93DMlzRjmuH2/zmbJcN6WlpRo/frymT5/uGJro7MiRI5Kka665hrIM+AnBGhyGDBkiybYy1sWLFx3HN23apA8++EA/+9nPdNVVV4Xq9MJGdHS0br/9dlmtVj3//PMuN6ljx45p0aJFSkxM1NChQ5WQkKCBAweqoKDAsSm5ZKtwzJkzR5JtKWrUzte8zMzMVHJyspYuXeroOZZsLbjLli1TSkqK+vXrF7w3EAZ69eqlRo0a6f3339euXbtcHsvOztaJEyeUlZXlaCknjyu98sor2rp1q1q2bKlly5Y5ehGqohzXj7f5TFmum4YNGyozM1MXLlzQwoULXR77+OOP9dprrykxMVEDBw6kLAN+EmW1Wq2hPgkYx+9+9zu9+eabSk9PV2Zmpr744gu9++67uvzyy7VixQrHEAfU7KuvvtLIkSP173//W9dff726d++uL774Qps3b1ZFRYXmzZvnGJbz9ddfa+jQoTp79qx++tOfql27dtq9e7eOHDmi/v37a968eTXue2VGHTp0UPPmzd2G4vialxs2bNCMGTPUqFEjDRgwQJK0fv16FRYWasGCBcrMzAzq+zKS6vJ4w4YNevTRRyVJWVlZatGihT788EP961//Ups2bbR06VI1a9bMJb3Z8/j8+fP66U9/quLiYmVmZqpjx44e03Xt2lU9evSgHNeRr/lMWa6b//znPxo5cqQ+//xz3XTTTfrxj3+szz//XFu2bFFUVJTmzZunPn36SOKaDPgDwRpcWK1Wvfnmm1r5/7dzbyFRbn8Yxx9PYXgajaJSA6MYTQuFbLpJEMpASkjyoqIIiRyw7AAFiWFIg6VWVJaW1Y1ZCREWQYFOGpEVaWjmhZgV0YGMJiXT8pD7Ihr+7pn6U3u3e2u+n6thrd+75p3FC8PDWu+qrtaTJ09kMplksVi0adMmgtp36u3tVVlZmWpra/Xq1SsFBAQoMTFRVqtVcXFxY2q7u7t18OBBNTQ06N27d4qIiFB6errWrFnz1WOPPdnXgoT0/XN58+ZNlZWVqb29XX5+foqJiVF2drZzS46n+tYct7S0qLy8XPfu3VN/f7+mTp2qxYsXKysry+1hOJ4+x3V1dcrOzv6/dVarVVu2bJHEc/wjfmSeeZZ/jMPh0NGjR2W329Xd3a3g4GBZLBZZrVZFR0ePqeVZBv4ZwhoAAAAAGBDvrAEAAACAARHWAAAAAMCACGsAAAAAYECENQAAAAAwIMIaAAAAABgQYQ0AAAAADIiwBgAAAAAGRFgDAAAAAAMirAEAAACAARHWAAAAAMCACGsAAAAAYECENQD4Ax0+fFhms1k2m+2njP/s2TOZzWbNnTv3p4wPAAAIawAAAABgSL6/+gYAAP++VatWKTU1VSaT6VffCgAA+EGENQD4A4WFhSksLOxX3wYAAPgH2AYJAH+gv7+zduHCBZnNZh09elSdnZ3KycnR/PnzNXv2bC1dulQnT57U8PCwyzgDAwMqKytTamqq5syZo+TkZB04cEAfP3786ncPDg6qsrJSy5cvV0JCguLj45Wenq7KykoNDQ056z59+qQVK1bIbDbLarW6jFNVVSWz2aykpCS9ffv2X5gVAAB+L6ysAYAHaW1t1bFjxxQYGKj4+Hj19fWpqalJRUVFevz4sXbv3u2sff/+vTIzM9XS0iKTyaSkpCT19vaqoqJCdrvd7fj9/f1at26dmpubFRQUpISEBI0bN05NTU3avXu37Ha7jh8/rnHjxsnb21tFRUVKS0tTfX29Ll++rCVLlkiSurq6VFRUJG9vbxUXFys0NPQ/mR8AAIyElTUA8CANDQ1KTU1VXV2dysvLdfr0aR0+fFiSdP78eb1+/dpZe+TIEbW0tGjevHmy2+0qLS1VZWWlzpw5o5cvX7od32azqbm5WQsWLFBtba1OnTql8vJy2e12WSwW3bp1S/v373fWR0ZGKjc313mtw+HQ0NCQtm3bpg8fPmj9+vWyWCw/cUYAADAuwhoAeJCAgADl5+dr/PjxzrZFixYpIiJCo6OjevjwoSRpaGhI1dXV8vb2VmFhoQIDA5318fHx2rBhg8vY3d3dqqmpUUBAgMtqWEhIiIqKiuTn56ezZ8+qr6/P2ZeRkaHk5GQ5HA7t3btXpaWlam9vV0JCgjZu3PgzpgEAgN8CYQ0APEhMTIz8/f1d2idNmiTp8zZGSXrw4IH6+vo0Y8YMRUREuNSnpKS4tN29e1fDw8OaNWuW222LkydPVnR0tD58+KCWlpYxfTabTWFhYaqpqVFFRYWCgoJUUlIiX1926wMAPBf/ggDgQYKDg922fwlFo6OjkqRXr15J+hyw3AkPD5ePj8+YthcvXkj6HNrMZvM37+Pv2ygnTJigvLw8bd26VSMjI8rJyXEbEgEA8CSENQDwIF5eXt9V/yW8uePtPXZzxpfaqKgoxcXFfXNcdyGwoaHB+bmmpkYrV65kZQ0A4NH4FwQAuPgSpp4/f+62/8tBIP+7pXLixImSpNjYWJWUlHzX9129elWXLl3SlClTFB4erqamJpWWlmrz5s0/+AsAAPj98c4aAMBFXFycTCaTHj16pM7OTpf+a9euubQlJibKy8tLjY2NGhgYcOnv7+9XWlqaVqxYoa6uLmd7d3e38vPzJUkFBQUqLCyUv7+/jh8/7vJuGwAAnoSwBgBw4evrq9WrV0uStm3bNuZI/46ODu3bt8/lmoiICKWkpMjhcGjLli1yOBzOvsHBQe3cuVMdHR3q6enR9OnTnX25ubnq6enRsmXLlJSUpGnTpiknJ0cjIyPavn2789ATAAA8DdsgAQBuZWVl6f79+7p+/boWL14si8WiwcFB3blzR7Gxserp6XG5pqCgQE+fPlV9fb0WLlyouLg4BQQEqLW1VW/evFFoaKgOHTrkfHeuqqpKN27c0MSJE7Vjxw7nOGvXrtWVK1fU1tamPXv2qKCg4D/73QAAGAUrawAAt/z8/FRWVqa8vDxFRkaqsbFRHR0dysjI0IkTJ9weVmIymXTu3Dlt375dUVFRamtr0+3btxUaGqrMzExdvHhRM2fOlCQ9efJExcXFkqRdu3YpJCTEOY6Pj49sNpv8/PxUXV095vARAAA8hdfot476AgAAAAD8EqysAQAAAIABEdYAAAAAwIAIawAAAABgQIQ1AAAAADAgwhoAAAAAGBBhDQAAAAAMiLAGAAAAAAZEWAMAAAAAAyKsAQAAAIABEdYAAAAAwIAIawAAAABgQIQ1AAAAADAgwhoAAAAAGBBhDQAAAAAMiLAGAAAAAAZEWAMAAAAAAyKsAQAAAIAB/QVkE1DsKSlw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419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Taller Machine Learning</vt:lpstr>
      <vt:lpstr>La esencia de Machine Learning</vt:lpstr>
      <vt:lpstr>Ejemplo: Emparejar usuario con Película</vt:lpstr>
      <vt:lpstr>Aprendizaje</vt:lpstr>
      <vt:lpstr>Componentes del Aprendizaje</vt:lpstr>
      <vt:lpstr>Componentes del Aprendizaje</vt:lpstr>
      <vt:lpstr>Modelo de Aprendizaje</vt:lpstr>
      <vt:lpstr>Perceptrón: Hipotesis</vt:lpstr>
      <vt:lpstr>Slide 9</vt:lpstr>
      <vt:lpstr>Perceptrón: Hipotesis</vt:lpstr>
      <vt:lpstr>Slide 11</vt:lpstr>
      <vt:lpstr>Perceptrón: Aprendizaje</vt:lpstr>
      <vt:lpstr>Perceptrón: Aprendizaje</vt:lpstr>
      <vt:lpstr>Perceptrón: Aprendizaje</vt:lpstr>
      <vt:lpstr>Implementación en Python: Perceptrón</vt:lpstr>
      <vt:lpstr>Slide 16</vt:lpstr>
      <vt:lpstr> Tipos de Tareas</vt:lpstr>
      <vt:lpstr>Como debe ser la Experiencia?</vt:lpstr>
      <vt:lpstr>Como medimos el desempeño P?</vt:lpstr>
      <vt:lpstr>Como podemos usar E para mejorar P con respecto a 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Machine Learning</dc:title>
  <dc:creator>jununez</dc:creator>
  <cp:lastModifiedBy>jununez</cp:lastModifiedBy>
  <cp:revision>51</cp:revision>
  <dcterms:created xsi:type="dcterms:W3CDTF">2017-08-25T12:23:35Z</dcterms:created>
  <dcterms:modified xsi:type="dcterms:W3CDTF">2017-08-25T20:46:10Z</dcterms:modified>
</cp:coreProperties>
</file>