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13" r:id="rId2"/>
    <p:sldId id="327"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30" autoAdjust="0"/>
  </p:normalViewPr>
  <p:slideViewPr>
    <p:cSldViewPr snapToGrid="0">
      <p:cViewPr varScale="1">
        <p:scale>
          <a:sx n="98" d="100"/>
          <a:sy n="98" d="100"/>
        </p:scale>
        <p:origin x="107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1E978-69EF-D641-B021-EA31FAC3185B}" type="datetimeFigureOut">
              <a:rPr lang="de-DE" smtClean="0"/>
              <a:t>13.04.2025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E6D59-D72E-E342-9C2D-8F1CED9F59D4}" type="slidenum">
              <a:rPr lang="de-DE" smtClean="0"/>
              <a:t>‹#›</a:t>
            </a:fld>
            <a:endParaRPr lang="de-DE"/>
          </a:p>
        </p:txBody>
      </p:sp>
    </p:spTree>
    <p:extLst>
      <p:ext uri="{BB962C8B-B14F-4D97-AF65-F5344CB8AC3E}">
        <p14:creationId xmlns:p14="http://schemas.microsoft.com/office/powerpoint/2010/main" val="3436103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p:cNvSpPr>
            <a:spLocks noGrp="1"/>
          </p:cNvSpPr>
          <p:nvPr>
            <p:ph type="sldNum" sz="quarter" idx="5"/>
          </p:nvPr>
        </p:nvSpPr>
        <p:spPr/>
        <p:txBody>
          <a:bodyPr/>
          <a:lstStyle/>
          <a:p>
            <a:fld id="{916E6D59-D72E-E342-9C2D-8F1CED9F59D4}" type="slidenum">
              <a:rPr lang="de-DE" smtClean="0"/>
              <a:t>1</a:t>
            </a:fld>
            <a:endParaRPr lang="de-DE"/>
          </a:p>
        </p:txBody>
      </p:sp>
    </p:spTree>
    <p:extLst>
      <p:ext uri="{BB962C8B-B14F-4D97-AF65-F5344CB8AC3E}">
        <p14:creationId xmlns:p14="http://schemas.microsoft.com/office/powerpoint/2010/main" val="3388735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B81A5-7534-DBA9-3F5E-7D45B3F65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7B647A-70D8-8438-5BAE-A707B380F6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CC9484-F084-A27C-45FB-B1076D636C71}"/>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6EC2FC05-5B79-4EC3-22C7-95C7A5749D14}"/>
              </a:ext>
            </a:extLst>
          </p:cNvPr>
          <p:cNvSpPr>
            <a:spLocks noGrp="1"/>
          </p:cNvSpPr>
          <p:nvPr>
            <p:ph type="sldNum" sz="quarter" idx="5"/>
          </p:nvPr>
        </p:nvSpPr>
        <p:spPr/>
        <p:txBody>
          <a:bodyPr/>
          <a:lstStyle/>
          <a:p>
            <a:fld id="{916E6D59-D72E-E342-9C2D-8F1CED9F59D4}" type="slidenum">
              <a:rPr lang="de-DE" smtClean="0"/>
              <a:t>2</a:t>
            </a:fld>
            <a:endParaRPr lang="de-DE"/>
          </a:p>
        </p:txBody>
      </p:sp>
    </p:spTree>
    <p:extLst>
      <p:ext uri="{BB962C8B-B14F-4D97-AF65-F5344CB8AC3E}">
        <p14:creationId xmlns:p14="http://schemas.microsoft.com/office/powerpoint/2010/main" val="277628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DA7C-49AD-7B0E-2E59-2AF622CB4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B073C8-A3F9-8A0B-29DC-29D4B24EB2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D88359-369F-EE3A-D96D-E80D4206265C}"/>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393C0995-9F5F-4E03-E590-4F51901148A5}"/>
              </a:ext>
            </a:extLst>
          </p:cNvPr>
          <p:cNvSpPr>
            <a:spLocks noGrp="1"/>
          </p:cNvSpPr>
          <p:nvPr>
            <p:ph type="sldNum" sz="quarter" idx="5"/>
          </p:nvPr>
        </p:nvSpPr>
        <p:spPr/>
        <p:txBody>
          <a:bodyPr/>
          <a:lstStyle/>
          <a:p>
            <a:fld id="{916E6D59-D72E-E342-9C2D-8F1CED9F59D4}" type="slidenum">
              <a:rPr lang="de-DE" smtClean="0"/>
              <a:t>3</a:t>
            </a:fld>
            <a:endParaRPr lang="de-DE"/>
          </a:p>
        </p:txBody>
      </p:sp>
    </p:spTree>
    <p:extLst>
      <p:ext uri="{BB962C8B-B14F-4D97-AF65-F5344CB8AC3E}">
        <p14:creationId xmlns:p14="http://schemas.microsoft.com/office/powerpoint/2010/main" val="37312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FBE1F-8283-BE4D-584E-CBBEFED54C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27EAB1-CEB8-8A26-AD59-120C1794E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12C5CB-1679-EEDB-918A-D93D02165915}"/>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44542D53-6BDC-B20B-0F80-25C664BE602B}"/>
              </a:ext>
            </a:extLst>
          </p:cNvPr>
          <p:cNvSpPr>
            <a:spLocks noGrp="1"/>
          </p:cNvSpPr>
          <p:nvPr>
            <p:ph type="sldNum" sz="quarter" idx="5"/>
          </p:nvPr>
        </p:nvSpPr>
        <p:spPr/>
        <p:txBody>
          <a:bodyPr/>
          <a:lstStyle/>
          <a:p>
            <a:fld id="{916E6D59-D72E-E342-9C2D-8F1CED9F59D4}" type="slidenum">
              <a:rPr lang="de-DE" smtClean="0"/>
              <a:t>4</a:t>
            </a:fld>
            <a:endParaRPr lang="de-DE"/>
          </a:p>
        </p:txBody>
      </p:sp>
    </p:spTree>
    <p:extLst>
      <p:ext uri="{BB962C8B-B14F-4D97-AF65-F5344CB8AC3E}">
        <p14:creationId xmlns:p14="http://schemas.microsoft.com/office/powerpoint/2010/main" val="181356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9E969-792B-62E3-75C6-7CCB195F52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6F5F81-D237-FB9F-76D3-02AEC7590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33CEE4-224B-8F9D-6FAE-E353ED68D5D3}"/>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51EF75F7-1720-3835-A9C1-5C3DAE1AF554}"/>
              </a:ext>
            </a:extLst>
          </p:cNvPr>
          <p:cNvSpPr>
            <a:spLocks noGrp="1"/>
          </p:cNvSpPr>
          <p:nvPr>
            <p:ph type="sldNum" sz="quarter" idx="5"/>
          </p:nvPr>
        </p:nvSpPr>
        <p:spPr/>
        <p:txBody>
          <a:bodyPr/>
          <a:lstStyle/>
          <a:p>
            <a:fld id="{916E6D59-D72E-E342-9C2D-8F1CED9F59D4}" type="slidenum">
              <a:rPr lang="de-DE" smtClean="0"/>
              <a:t>5</a:t>
            </a:fld>
            <a:endParaRPr lang="de-DE"/>
          </a:p>
        </p:txBody>
      </p:sp>
    </p:spTree>
    <p:extLst>
      <p:ext uri="{BB962C8B-B14F-4D97-AF65-F5344CB8AC3E}">
        <p14:creationId xmlns:p14="http://schemas.microsoft.com/office/powerpoint/2010/main" val="4215176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27601-7841-2527-A81F-4305B5F218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01E062-3C0D-F774-B1C5-C0EB67BDFF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B0F754-2E86-C8A2-2F84-0CB10B98D5E1}"/>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0C3D7CC5-F0A1-E2CC-16F7-A8ABA9C8B30A}"/>
              </a:ext>
            </a:extLst>
          </p:cNvPr>
          <p:cNvSpPr>
            <a:spLocks noGrp="1"/>
          </p:cNvSpPr>
          <p:nvPr>
            <p:ph type="sldNum" sz="quarter" idx="5"/>
          </p:nvPr>
        </p:nvSpPr>
        <p:spPr/>
        <p:txBody>
          <a:bodyPr/>
          <a:lstStyle/>
          <a:p>
            <a:fld id="{916E6D59-D72E-E342-9C2D-8F1CED9F59D4}" type="slidenum">
              <a:rPr lang="de-DE" smtClean="0"/>
              <a:t>6</a:t>
            </a:fld>
            <a:endParaRPr lang="de-DE"/>
          </a:p>
        </p:txBody>
      </p:sp>
    </p:spTree>
    <p:extLst>
      <p:ext uri="{BB962C8B-B14F-4D97-AF65-F5344CB8AC3E}">
        <p14:creationId xmlns:p14="http://schemas.microsoft.com/office/powerpoint/2010/main" val="4124681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9.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 blaugrau">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2"/>
                </a:solidFill>
              </a:defRPr>
            </a:lvl1pPr>
          </a:lstStyle>
          <a:p>
            <a:r>
              <a:rPr lang="de-DE" dirty="0"/>
              <a:t>Hier steht die Headline</a:t>
            </a:r>
            <a:br>
              <a:rPr lang="de-DE" dirty="0"/>
            </a:br>
            <a:r>
              <a:rPr lang="de-DE" dirty="0"/>
              <a:t>gerne auch über 2 Zeilen</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4000"/>
            <a:ext cx="9720000" cy="252000"/>
          </a:xfrm>
        </p:spPr>
        <p:txBody>
          <a:bodyPr anchor="b">
            <a:normAutofit/>
          </a:bodyPr>
          <a:lstStyle>
            <a:lvl1pPr marL="0" indent="0" algn="l">
              <a:buNone/>
              <a:defRPr sz="16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sp>
        <p:nvSpPr>
          <p:cNvPr id="5" name="Fußzeilenplatzhalter 4">
            <a:extLst>
              <a:ext uri="{FF2B5EF4-FFF2-40B4-BE49-F238E27FC236}">
                <a16:creationId xmlns:a16="http://schemas.microsoft.com/office/drawing/2014/main" id="{654AF27B-075E-BB66-BC3C-FE6C9EE58655}"/>
              </a:ext>
            </a:extLst>
          </p:cNvPr>
          <p:cNvSpPr>
            <a:spLocks noGrp="1"/>
          </p:cNvSpPr>
          <p:nvPr>
            <p:ph type="ftr" sz="quarter" idx="11"/>
          </p:nvPr>
        </p:nvSpPr>
        <p:spPr>
          <a:xfrm>
            <a:off x="1271238" y="5363943"/>
            <a:ext cx="3611658" cy="234001"/>
          </a:xfrm>
        </p:spPr>
        <p:txBody>
          <a:bodyPr/>
          <a:lstStyle>
            <a:lvl1pPr>
              <a:defRPr sz="1000">
                <a:solidFill>
                  <a:schemeClr val="bg1"/>
                </a:solidFill>
              </a:defRPr>
            </a:lvl1pPr>
          </a:lstStyle>
          <a:p>
            <a:endParaRPr lang="de-DE" dirty="0"/>
          </a:p>
        </p:txBody>
      </p:sp>
      <p:pic>
        <p:nvPicPr>
          <p:cNvPr id="10" name="Grafik 9">
            <a:extLst>
              <a:ext uri="{FF2B5EF4-FFF2-40B4-BE49-F238E27FC236}">
                <a16:creationId xmlns:a16="http://schemas.microsoft.com/office/drawing/2014/main" id="{57AC6F89-1687-597F-8BDC-58572C228B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30718" y="3324606"/>
            <a:ext cx="3542538" cy="3542538"/>
          </a:xfrm>
          <a:prstGeom prst="rect">
            <a:avLst/>
          </a:prstGeom>
        </p:spPr>
      </p:pic>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49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er grau">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25E52FF1-AE30-4E89-8343-2703CC1B9AF7}" type="datetime1">
              <a:rPr lang="de-DE" smtClean="0"/>
              <a:t>13.04.2025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7112"/>
            <a:ext cx="970876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Bildplatzhalter 8">
            <a:extLst>
              <a:ext uri="{FF2B5EF4-FFF2-40B4-BE49-F238E27FC236}">
                <a16:creationId xmlns:a16="http://schemas.microsoft.com/office/drawing/2014/main" id="{1AB64D02-05E8-3225-2EB1-314CDB470FE0}"/>
              </a:ext>
            </a:extLst>
          </p:cNvPr>
          <p:cNvSpPr>
            <a:spLocks noGrp="1"/>
          </p:cNvSpPr>
          <p:nvPr>
            <p:ph type="pic" sz="quarter" idx="13"/>
          </p:nvPr>
        </p:nvSpPr>
        <p:spPr>
          <a:xfrm>
            <a:off x="6299999" y="1700213"/>
            <a:ext cx="4680000" cy="4075338"/>
          </a:xfrm>
        </p:spPr>
        <p:txBody>
          <a:bodyPr/>
          <a:lstStyle/>
          <a:p>
            <a:r>
              <a:rPr lang="de-DE"/>
              <a:t>Bild durch Klicken auf Symbol hinzufügen</a:t>
            </a:r>
            <a:endParaRPr lang="de-DE" dirty="0"/>
          </a:p>
        </p:txBody>
      </p: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8" y="1700212"/>
            <a:ext cx="4680000"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404D9D5A-0EBA-89C8-F120-61370E8A73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244124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pin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8B80C8C0-E28B-460C-ACE0-8A3C99F1C93D}" type="datetime1">
              <a:rPr lang="de-DE" smtClean="0"/>
              <a:t>13.04.2025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7112"/>
            <a:ext cx="970876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Bildplatzhalter 8">
            <a:extLst>
              <a:ext uri="{FF2B5EF4-FFF2-40B4-BE49-F238E27FC236}">
                <a16:creationId xmlns:a16="http://schemas.microsoft.com/office/drawing/2014/main" id="{1AB64D02-05E8-3225-2EB1-314CDB470FE0}"/>
              </a:ext>
            </a:extLst>
          </p:cNvPr>
          <p:cNvSpPr>
            <a:spLocks noGrp="1"/>
          </p:cNvSpPr>
          <p:nvPr>
            <p:ph type="pic" sz="quarter" idx="13"/>
          </p:nvPr>
        </p:nvSpPr>
        <p:spPr>
          <a:xfrm>
            <a:off x="6299999" y="1700213"/>
            <a:ext cx="4680000" cy="4075338"/>
          </a:xfrm>
        </p:spPr>
        <p:txBody>
          <a:bodyPr/>
          <a:lstStyle/>
          <a:p>
            <a:r>
              <a:rPr lang="de-DE"/>
              <a:t>Bild durch Klicken auf Symbol hinzufügen</a:t>
            </a:r>
            <a:endParaRPr lang="de-DE" dirty="0"/>
          </a:p>
        </p:txBody>
      </p: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8" y="1700212"/>
            <a:ext cx="4680000"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D67EC38F-8EDF-6F61-B2C5-9C886C5370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56203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61A101E1-4EEC-461F-9C37-A5E77C8F7279}" type="datetime1">
              <a:rPr lang="de-DE" smtClean="0"/>
              <a:t>13.04.2025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7112"/>
            <a:ext cx="970876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Bildplatzhalter 8">
            <a:extLst>
              <a:ext uri="{FF2B5EF4-FFF2-40B4-BE49-F238E27FC236}">
                <a16:creationId xmlns:a16="http://schemas.microsoft.com/office/drawing/2014/main" id="{1AB64D02-05E8-3225-2EB1-314CDB470FE0}"/>
              </a:ext>
            </a:extLst>
          </p:cNvPr>
          <p:cNvSpPr>
            <a:spLocks noGrp="1"/>
          </p:cNvSpPr>
          <p:nvPr>
            <p:ph type="pic" sz="quarter" idx="13"/>
          </p:nvPr>
        </p:nvSpPr>
        <p:spPr>
          <a:xfrm>
            <a:off x="6299999" y="1700213"/>
            <a:ext cx="4680000" cy="4075338"/>
          </a:xfrm>
        </p:spPr>
        <p:txBody>
          <a:bodyPr/>
          <a:lstStyle/>
          <a:p>
            <a:r>
              <a:rPr lang="de-DE"/>
              <a:t>Bild durch Klicken auf Symbol hinzufügen</a:t>
            </a:r>
            <a:endParaRPr lang="de-DE" dirty="0"/>
          </a:p>
        </p:txBody>
      </p: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8" y="1700212"/>
            <a:ext cx="4680000"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B275201D-A1AA-894F-668A-299F903F8F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2633542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Kontakt grüngrau">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Kontakt</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3999"/>
            <a:ext cx="4836000" cy="2573938"/>
          </a:xfrm>
        </p:spPr>
        <p:txBody>
          <a:bodyPr anchor="t">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cxnSp>
        <p:nvCxnSpPr>
          <p:cNvPr id="15" name="Gerade Verbindung 14">
            <a:extLst>
              <a:ext uri="{FF2B5EF4-FFF2-40B4-BE49-F238E27FC236}">
                <a16:creationId xmlns:a16="http://schemas.microsoft.com/office/drawing/2014/main" id="{03239F7A-BF7D-6593-684E-22DDC3AA3BE4}"/>
              </a:ext>
            </a:extLst>
          </p:cNvPr>
          <p:cNvCxnSpPr>
            <a:cxnSpLocks/>
          </p:cNvCxnSpPr>
          <p:nvPr userDrawn="1"/>
        </p:nvCxnSpPr>
        <p:spPr>
          <a:xfrm>
            <a:off x="1259999" y="1260056"/>
            <a:ext cx="615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6156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7A917D4A-B9D9-2DA2-169E-260C27117F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77919" y="4950931"/>
            <a:ext cx="2459223" cy="2459223"/>
          </a:xfrm>
          <a:prstGeom prst="rect">
            <a:avLst/>
          </a:prstGeom>
        </p:spPr>
      </p:pic>
      <p:pic>
        <p:nvPicPr>
          <p:cNvPr id="12" name="Grafik 11">
            <a:extLst>
              <a:ext uri="{FF2B5EF4-FFF2-40B4-BE49-F238E27FC236}">
                <a16:creationId xmlns:a16="http://schemas.microsoft.com/office/drawing/2014/main" id="{C517DDD0-C4ED-81F6-0840-5F08731962D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192913" y="-125362"/>
            <a:ext cx="6370012" cy="6370012"/>
          </a:xfrm>
          <a:prstGeom prst="rect">
            <a:avLst/>
          </a:prstGeom>
        </p:spPr>
      </p:pic>
      <p:pic>
        <p:nvPicPr>
          <p:cNvPr id="7" name="Grafik 6">
            <a:extLst>
              <a:ext uri="{FF2B5EF4-FFF2-40B4-BE49-F238E27FC236}">
                <a16:creationId xmlns:a16="http://schemas.microsoft.com/office/drawing/2014/main" id="{28A8A0F2-AF85-27D1-B6AD-A97F0DEF522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661113" y="1970708"/>
            <a:ext cx="4762500" cy="4762500"/>
          </a:xfrm>
          <a:prstGeom prst="rect">
            <a:avLst/>
          </a:prstGeom>
        </p:spPr>
      </p:pic>
    </p:spTree>
    <p:extLst>
      <p:ext uri="{BB962C8B-B14F-4D97-AF65-F5344CB8AC3E}">
        <p14:creationId xmlns:p14="http://schemas.microsoft.com/office/powerpoint/2010/main" val="2616270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Kontakt pink">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Kontakt</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3999"/>
            <a:ext cx="4836000" cy="2573938"/>
          </a:xfrm>
        </p:spPr>
        <p:txBody>
          <a:bodyPr anchor="t">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cxnSp>
        <p:nvCxnSpPr>
          <p:cNvPr id="15" name="Gerade Verbindung 14">
            <a:extLst>
              <a:ext uri="{FF2B5EF4-FFF2-40B4-BE49-F238E27FC236}">
                <a16:creationId xmlns:a16="http://schemas.microsoft.com/office/drawing/2014/main" id="{03239F7A-BF7D-6593-684E-22DDC3AA3BE4}"/>
              </a:ext>
            </a:extLst>
          </p:cNvPr>
          <p:cNvCxnSpPr>
            <a:cxnSpLocks/>
          </p:cNvCxnSpPr>
          <p:nvPr userDrawn="1"/>
        </p:nvCxnSpPr>
        <p:spPr>
          <a:xfrm>
            <a:off x="1259999" y="1260056"/>
            <a:ext cx="615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6156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7A917D4A-B9D9-2DA2-169E-260C27117F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77919" y="4950931"/>
            <a:ext cx="2459223" cy="2459223"/>
          </a:xfrm>
          <a:prstGeom prst="rect">
            <a:avLst/>
          </a:prstGeom>
        </p:spPr>
      </p:pic>
      <p:pic>
        <p:nvPicPr>
          <p:cNvPr id="12" name="Grafik 11">
            <a:extLst>
              <a:ext uri="{FF2B5EF4-FFF2-40B4-BE49-F238E27FC236}">
                <a16:creationId xmlns:a16="http://schemas.microsoft.com/office/drawing/2014/main" id="{C517DDD0-C4ED-81F6-0840-5F08731962D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192913" y="-125362"/>
            <a:ext cx="6370012" cy="6370012"/>
          </a:xfrm>
          <a:prstGeom prst="rect">
            <a:avLst/>
          </a:prstGeom>
        </p:spPr>
      </p:pic>
      <p:pic>
        <p:nvPicPr>
          <p:cNvPr id="7" name="Grafik 6">
            <a:extLst>
              <a:ext uri="{FF2B5EF4-FFF2-40B4-BE49-F238E27FC236}">
                <a16:creationId xmlns:a16="http://schemas.microsoft.com/office/drawing/2014/main" id="{28A8A0F2-AF85-27D1-B6AD-A97F0DEF522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661113" y="1970708"/>
            <a:ext cx="4762500" cy="4762500"/>
          </a:xfrm>
          <a:prstGeom prst="rect">
            <a:avLst/>
          </a:prstGeom>
        </p:spPr>
      </p:pic>
    </p:spTree>
    <p:extLst>
      <p:ext uri="{BB962C8B-B14F-4D97-AF65-F5344CB8AC3E}">
        <p14:creationId xmlns:p14="http://schemas.microsoft.com/office/powerpoint/2010/main" val="4049291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Kontakt grün">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Kontakt</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3999"/>
            <a:ext cx="4836000" cy="2573938"/>
          </a:xfrm>
        </p:spPr>
        <p:txBody>
          <a:bodyPr anchor="t">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cxnSp>
        <p:nvCxnSpPr>
          <p:cNvPr id="15" name="Gerade Verbindung 14">
            <a:extLst>
              <a:ext uri="{FF2B5EF4-FFF2-40B4-BE49-F238E27FC236}">
                <a16:creationId xmlns:a16="http://schemas.microsoft.com/office/drawing/2014/main" id="{03239F7A-BF7D-6593-684E-22DDC3AA3BE4}"/>
              </a:ext>
            </a:extLst>
          </p:cNvPr>
          <p:cNvCxnSpPr>
            <a:cxnSpLocks/>
          </p:cNvCxnSpPr>
          <p:nvPr userDrawn="1"/>
        </p:nvCxnSpPr>
        <p:spPr>
          <a:xfrm>
            <a:off x="1259999" y="1260056"/>
            <a:ext cx="615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6156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7A917D4A-B9D9-2DA2-169E-260C27117F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77919" y="4950931"/>
            <a:ext cx="2459223" cy="2459223"/>
          </a:xfrm>
          <a:prstGeom prst="rect">
            <a:avLst/>
          </a:prstGeom>
        </p:spPr>
      </p:pic>
      <p:pic>
        <p:nvPicPr>
          <p:cNvPr id="12" name="Grafik 11">
            <a:extLst>
              <a:ext uri="{FF2B5EF4-FFF2-40B4-BE49-F238E27FC236}">
                <a16:creationId xmlns:a16="http://schemas.microsoft.com/office/drawing/2014/main" id="{C517DDD0-C4ED-81F6-0840-5F08731962D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192913" y="-125362"/>
            <a:ext cx="6370012" cy="6370012"/>
          </a:xfrm>
          <a:prstGeom prst="rect">
            <a:avLst/>
          </a:prstGeom>
        </p:spPr>
      </p:pic>
      <p:pic>
        <p:nvPicPr>
          <p:cNvPr id="7" name="Grafik 6">
            <a:extLst>
              <a:ext uri="{FF2B5EF4-FFF2-40B4-BE49-F238E27FC236}">
                <a16:creationId xmlns:a16="http://schemas.microsoft.com/office/drawing/2014/main" id="{28A8A0F2-AF85-27D1-B6AD-A97F0DEF522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661113" y="1970708"/>
            <a:ext cx="4762500" cy="4762500"/>
          </a:xfrm>
          <a:prstGeom prst="rect">
            <a:avLst/>
          </a:prstGeom>
        </p:spPr>
      </p:pic>
    </p:spTree>
    <p:extLst>
      <p:ext uri="{BB962C8B-B14F-4D97-AF65-F5344CB8AC3E}">
        <p14:creationId xmlns:p14="http://schemas.microsoft.com/office/powerpoint/2010/main" val="101727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enner">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Hier steht die Headline</a:t>
            </a:r>
            <a:br>
              <a:rPr lang="de-DE" dirty="0"/>
            </a:br>
            <a:r>
              <a:rPr lang="de-DE" dirty="0"/>
              <a:t>gerne auch über 2 Zeilen</a:t>
            </a:r>
          </a:p>
        </p:txBody>
      </p:sp>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8E4DF8A8-ABF8-D17D-9213-33F3F763BBA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460414" y="4978443"/>
            <a:ext cx="2407045" cy="2407045"/>
          </a:xfrm>
          <a:prstGeom prst="rect">
            <a:avLst/>
          </a:prstGeom>
        </p:spPr>
      </p:pic>
    </p:spTree>
    <p:extLst>
      <p:ext uri="{BB962C8B-B14F-4D97-AF65-F5344CB8AC3E}">
        <p14:creationId xmlns:p14="http://schemas.microsoft.com/office/powerpoint/2010/main" val="92090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Fazi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0F5F7A21-9D4F-06EC-EAC8-080752D6B442}"/>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lvl1pPr>
              <a:defRPr>
                <a:solidFill>
                  <a:schemeClr val="bg1"/>
                </a:solidFill>
              </a:defRPr>
            </a:lvl1p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59999" y="1892808"/>
            <a:ext cx="9719999" cy="394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lvl1pPr>
              <a:defRPr>
                <a:solidFill>
                  <a:schemeClr val="bg1"/>
                </a:solidFill>
              </a:defRPr>
            </a:lvl1pPr>
          </a:lstStyle>
          <a:p>
            <a:fld id="{DEF830C0-EA34-485A-9F62-29B5FE2B02DC}" type="datetime1">
              <a:rPr lang="de-DE" smtClean="0"/>
              <a:t>13.04.2025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lvl1pPr>
              <a:defRPr>
                <a:solidFill>
                  <a:schemeClr val="bg1"/>
                </a:solidFill>
              </a:defRPr>
            </a:lvl1pPr>
          </a:lstStyle>
          <a:p>
            <a:fld id="{6CEAB8A3-967C-D04E-969B-B32D92DF116C}" type="slidenum">
              <a:rPr lang="de-DE" smtClean="0"/>
              <a:pPr/>
              <a:t>‹#›</a:t>
            </a:fld>
            <a:endParaRPr lang="de-DE" dirty="0"/>
          </a:p>
        </p:txBody>
      </p:sp>
      <p:pic>
        <p:nvPicPr>
          <p:cNvPr id="10" name="Grafik 9">
            <a:extLst>
              <a:ext uri="{FF2B5EF4-FFF2-40B4-BE49-F238E27FC236}">
                <a16:creationId xmlns:a16="http://schemas.microsoft.com/office/drawing/2014/main" id="{5AC854E7-1DCB-C935-8D91-C1B27E716D1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460414" y="4978443"/>
            <a:ext cx="2407045" cy="2407045"/>
          </a:xfrm>
          <a:prstGeom prst="rect">
            <a:avLst/>
          </a:prstGeom>
        </p:spPr>
      </p:pic>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59999" y="1261802"/>
            <a:ext cx="9719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208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ilder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Icons</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FB1716B8-016E-4A07-8E3F-5E5D745FFFDA}" type="datetime1">
              <a:rPr lang="de-DE" smtClean="0"/>
              <a:t>13.04.2025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p:nvPr userDrawn="1"/>
        </p:nvCxnSpPr>
        <p:spPr>
          <a:xfrm>
            <a:off x="1260000" y="1260056"/>
            <a:ext cx="9720000" cy="2001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7" y="1700212"/>
            <a:ext cx="9708761"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B275201D-A1AA-894F-668A-299F903F8F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416836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 violett">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accent6"/>
                </a:solidFill>
              </a:defRPr>
            </a:lvl1pPr>
          </a:lstStyle>
          <a:p>
            <a:r>
              <a:rPr lang="de-DE" dirty="0"/>
              <a:t>Hier steht die Headline</a:t>
            </a:r>
            <a:br>
              <a:rPr lang="de-DE" dirty="0"/>
            </a:br>
            <a:r>
              <a:rPr lang="de-DE" dirty="0"/>
              <a:t>gerne auch über 2 Zeilen</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4000"/>
            <a:ext cx="9720000" cy="252000"/>
          </a:xfrm>
        </p:spPr>
        <p:txBody>
          <a:bodyPr anchor="b">
            <a:normAutofit/>
          </a:bodyPr>
          <a:lstStyle>
            <a:lvl1pPr marL="0" indent="0" algn="l">
              <a:buNone/>
              <a:defRPr sz="16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sp>
        <p:nvSpPr>
          <p:cNvPr id="5" name="Fußzeilenplatzhalter 4">
            <a:extLst>
              <a:ext uri="{FF2B5EF4-FFF2-40B4-BE49-F238E27FC236}">
                <a16:creationId xmlns:a16="http://schemas.microsoft.com/office/drawing/2014/main" id="{654AF27B-075E-BB66-BC3C-FE6C9EE58655}"/>
              </a:ext>
            </a:extLst>
          </p:cNvPr>
          <p:cNvSpPr>
            <a:spLocks noGrp="1"/>
          </p:cNvSpPr>
          <p:nvPr>
            <p:ph type="ftr" sz="quarter" idx="11"/>
          </p:nvPr>
        </p:nvSpPr>
        <p:spPr>
          <a:xfrm>
            <a:off x="1271238" y="5363943"/>
            <a:ext cx="3611658" cy="234001"/>
          </a:xfrm>
        </p:spPr>
        <p:txBody>
          <a:bodyPr/>
          <a:lstStyle>
            <a:lvl1pPr>
              <a:defRPr sz="1000">
                <a:solidFill>
                  <a:schemeClr val="bg1"/>
                </a:solidFill>
              </a:defRPr>
            </a:lvl1pPr>
          </a:lstStyle>
          <a:p>
            <a:endParaRPr lang="de-DE" dirty="0"/>
          </a:p>
        </p:txBody>
      </p:sp>
      <p:pic>
        <p:nvPicPr>
          <p:cNvPr id="10" name="Grafik 9">
            <a:extLst>
              <a:ext uri="{FF2B5EF4-FFF2-40B4-BE49-F238E27FC236}">
                <a16:creationId xmlns:a16="http://schemas.microsoft.com/office/drawing/2014/main" id="{57AC6F89-1687-597F-8BDC-58572C228B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30718" y="3324606"/>
            <a:ext cx="3542538" cy="3542538"/>
          </a:xfrm>
          <a:prstGeom prst="rect">
            <a:avLst/>
          </a:prstGeom>
        </p:spPr>
      </p:pic>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91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 dunkelgrün">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accent4"/>
                </a:solidFill>
              </a:defRPr>
            </a:lvl1pPr>
          </a:lstStyle>
          <a:p>
            <a:r>
              <a:rPr lang="de-DE" dirty="0"/>
              <a:t>Hier steht die Headline</a:t>
            </a:r>
            <a:br>
              <a:rPr lang="de-DE" dirty="0"/>
            </a:br>
            <a:r>
              <a:rPr lang="de-DE" dirty="0"/>
              <a:t>gerne auch über 2 Zeilen</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4000"/>
            <a:ext cx="9720000" cy="252000"/>
          </a:xfrm>
        </p:spPr>
        <p:txBody>
          <a:bodyPr anchor="b">
            <a:normAutofit/>
          </a:bodyPr>
          <a:lstStyle>
            <a:lvl1pPr marL="0" indent="0" algn="l">
              <a:buNone/>
              <a:defRPr sz="16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sp>
        <p:nvSpPr>
          <p:cNvPr id="5" name="Fußzeilenplatzhalter 4">
            <a:extLst>
              <a:ext uri="{FF2B5EF4-FFF2-40B4-BE49-F238E27FC236}">
                <a16:creationId xmlns:a16="http://schemas.microsoft.com/office/drawing/2014/main" id="{654AF27B-075E-BB66-BC3C-FE6C9EE58655}"/>
              </a:ext>
            </a:extLst>
          </p:cNvPr>
          <p:cNvSpPr>
            <a:spLocks noGrp="1"/>
          </p:cNvSpPr>
          <p:nvPr>
            <p:ph type="ftr" sz="quarter" idx="11"/>
          </p:nvPr>
        </p:nvSpPr>
        <p:spPr>
          <a:xfrm>
            <a:off x="1271238" y="5363943"/>
            <a:ext cx="3611658" cy="234001"/>
          </a:xfrm>
        </p:spPr>
        <p:txBody>
          <a:bodyPr/>
          <a:lstStyle>
            <a:lvl1pPr>
              <a:defRPr sz="1000">
                <a:solidFill>
                  <a:schemeClr val="bg1"/>
                </a:solidFill>
              </a:defRPr>
            </a:lvl1pPr>
          </a:lstStyle>
          <a:p>
            <a:endParaRPr lang="de-DE" dirty="0"/>
          </a:p>
        </p:txBody>
      </p:sp>
      <p:pic>
        <p:nvPicPr>
          <p:cNvPr id="10" name="Grafik 9">
            <a:extLst>
              <a:ext uri="{FF2B5EF4-FFF2-40B4-BE49-F238E27FC236}">
                <a16:creationId xmlns:a16="http://schemas.microsoft.com/office/drawing/2014/main" id="{57AC6F89-1687-597F-8BDC-58572C228B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30718" y="3324606"/>
            <a:ext cx="3542538" cy="3542538"/>
          </a:xfrm>
          <a:prstGeom prst="rect">
            <a:avLst/>
          </a:prstGeom>
        </p:spPr>
      </p:pic>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halt grau">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3721607" y="1892808"/>
            <a:ext cx="7258391"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C7BDC7E9-4C5C-47EA-949D-CE88DF36D428}" type="datetime1">
              <a:rPr lang="de-DE" smtClean="0"/>
              <a:t>13.04.2025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pic>
        <p:nvPicPr>
          <p:cNvPr id="10" name="Grafik 9">
            <a:extLst>
              <a:ext uri="{FF2B5EF4-FFF2-40B4-BE49-F238E27FC236}">
                <a16:creationId xmlns:a16="http://schemas.microsoft.com/office/drawing/2014/main" id="{5AC854E7-1DCB-C935-8D91-C1B27E716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0382"/>
            <a:ext cx="97087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41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Inhalt pin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3721607" y="1892808"/>
            <a:ext cx="7258391"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717B0E69-8F67-4DFF-B7C0-AFF49ECC47FD}" type="datetime1">
              <a:rPr lang="de-DE" smtClean="0"/>
              <a:t>13.04.2025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0382"/>
            <a:ext cx="970876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7B410542-DF29-6251-52AD-6F2BF72DBE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130584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Inhalt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3721607" y="1892808"/>
            <a:ext cx="7258391"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9CA7B0E3-A788-47E7-9D8A-A184B4C8B0AC}" type="datetime1">
              <a:rPr lang="de-DE" smtClean="0"/>
              <a:t>13.04.2025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0382"/>
            <a:ext cx="970876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4D41C862-8C12-5D11-B0DA-2C30E4F3D2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402923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amp; Bild grau">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9" y="365126"/>
            <a:ext cx="4680000"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71239" y="1685908"/>
            <a:ext cx="4668762"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416BE1CF-6279-4224-ADDA-23C53A2FDDAA}" type="datetime1">
              <a:rPr lang="de-DE" smtClean="0"/>
              <a:t>13.04.2025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a:xfrm>
            <a:off x="2504750" y="6032810"/>
            <a:ext cx="3446489" cy="234001"/>
          </a:xfrm>
        </p:spPr>
        <p:txBody>
          <a:bodyPr/>
          <a:lstStyle/>
          <a:p>
            <a:endParaRPr lang="de-DE" dirty="0"/>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7" name="Gerade Verbindung 6">
            <a:extLst>
              <a:ext uri="{FF2B5EF4-FFF2-40B4-BE49-F238E27FC236}">
                <a16:creationId xmlns:a16="http://schemas.microsoft.com/office/drawing/2014/main" id="{B0D5E9CE-478C-444D-2D90-D5B756081987}"/>
              </a:ext>
            </a:extLst>
          </p:cNvPr>
          <p:cNvCxnSpPr>
            <a:cxnSpLocks/>
          </p:cNvCxnSpPr>
          <p:nvPr userDrawn="1"/>
        </p:nvCxnSpPr>
        <p:spPr>
          <a:xfrm>
            <a:off x="1271238" y="1252758"/>
            <a:ext cx="468000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Bildplatzhalter 11">
            <a:extLst>
              <a:ext uri="{FF2B5EF4-FFF2-40B4-BE49-F238E27FC236}">
                <a16:creationId xmlns:a16="http://schemas.microsoft.com/office/drawing/2014/main" id="{1EFDFA80-1CD6-E35C-EF57-91FDE8286CEE}"/>
              </a:ext>
            </a:extLst>
          </p:cNvPr>
          <p:cNvSpPr>
            <a:spLocks noGrp="1"/>
          </p:cNvSpPr>
          <p:nvPr>
            <p:ph type="pic" sz="quarter" idx="13"/>
          </p:nvPr>
        </p:nvSpPr>
        <p:spPr>
          <a:xfrm>
            <a:off x="6240763" y="0"/>
            <a:ext cx="5951237" cy="6858000"/>
          </a:xfrm>
        </p:spPr>
        <p:txBody>
          <a:bodyPr/>
          <a:lstStyle/>
          <a:p>
            <a:r>
              <a:rPr lang="de-DE"/>
              <a:t>Bild durch Klicken auf Symbol hinzufügen</a:t>
            </a:r>
          </a:p>
        </p:txBody>
      </p:sp>
    </p:spTree>
    <p:extLst>
      <p:ext uri="{BB962C8B-B14F-4D97-AF65-F5344CB8AC3E}">
        <p14:creationId xmlns:p14="http://schemas.microsoft.com/office/powerpoint/2010/main" val="14167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amp; Bild pin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9" y="365126"/>
            <a:ext cx="4680000"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71239" y="1685908"/>
            <a:ext cx="4668762"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E909B1AE-4073-4ABF-827C-B91896C8BCB3}" type="datetime1">
              <a:rPr lang="de-DE" smtClean="0"/>
              <a:t>13.04.2025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a:xfrm>
            <a:off x="2504750" y="6032810"/>
            <a:ext cx="3446489" cy="234001"/>
          </a:xfrm>
        </p:spPr>
        <p:txBody>
          <a:bodyPr/>
          <a:lstStyle/>
          <a:p>
            <a:endParaRPr lang="de-DE" dirty="0"/>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7" name="Gerade Verbindung 6">
            <a:extLst>
              <a:ext uri="{FF2B5EF4-FFF2-40B4-BE49-F238E27FC236}">
                <a16:creationId xmlns:a16="http://schemas.microsoft.com/office/drawing/2014/main" id="{B0D5E9CE-478C-444D-2D90-D5B756081987}"/>
              </a:ext>
            </a:extLst>
          </p:cNvPr>
          <p:cNvCxnSpPr>
            <a:cxnSpLocks/>
          </p:cNvCxnSpPr>
          <p:nvPr userDrawn="1"/>
        </p:nvCxnSpPr>
        <p:spPr>
          <a:xfrm>
            <a:off x="1271238" y="1252758"/>
            <a:ext cx="4680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Bildplatzhalter 11">
            <a:extLst>
              <a:ext uri="{FF2B5EF4-FFF2-40B4-BE49-F238E27FC236}">
                <a16:creationId xmlns:a16="http://schemas.microsoft.com/office/drawing/2014/main" id="{1EFDFA80-1CD6-E35C-EF57-91FDE8286CEE}"/>
              </a:ext>
            </a:extLst>
          </p:cNvPr>
          <p:cNvSpPr>
            <a:spLocks noGrp="1"/>
          </p:cNvSpPr>
          <p:nvPr>
            <p:ph type="pic" sz="quarter" idx="13"/>
          </p:nvPr>
        </p:nvSpPr>
        <p:spPr>
          <a:xfrm>
            <a:off x="6240763" y="0"/>
            <a:ext cx="5951237" cy="6858000"/>
          </a:xfrm>
        </p:spPr>
        <p:txBody>
          <a:bodyPr/>
          <a:lstStyle/>
          <a:p>
            <a:r>
              <a:rPr lang="de-DE"/>
              <a:t>Bild durch Klicken auf Symbol hinzufügen</a:t>
            </a:r>
          </a:p>
        </p:txBody>
      </p:sp>
    </p:spTree>
    <p:extLst>
      <p:ext uri="{BB962C8B-B14F-4D97-AF65-F5344CB8AC3E}">
        <p14:creationId xmlns:p14="http://schemas.microsoft.com/office/powerpoint/2010/main" val="230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amp; Bild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9" y="365126"/>
            <a:ext cx="4680000"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71239" y="1685908"/>
            <a:ext cx="4668762"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B864E803-6361-41CC-B471-FD4AE0D13EE1}" type="datetime1">
              <a:rPr lang="de-DE" smtClean="0"/>
              <a:t>13.04.2025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a:xfrm>
            <a:off x="2504750" y="6032810"/>
            <a:ext cx="3446489" cy="234001"/>
          </a:xfrm>
        </p:spPr>
        <p:txBody>
          <a:bodyPr/>
          <a:lstStyle/>
          <a:p>
            <a:endParaRPr lang="de-DE" dirty="0"/>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7" name="Gerade Verbindung 6">
            <a:extLst>
              <a:ext uri="{FF2B5EF4-FFF2-40B4-BE49-F238E27FC236}">
                <a16:creationId xmlns:a16="http://schemas.microsoft.com/office/drawing/2014/main" id="{B0D5E9CE-478C-444D-2D90-D5B756081987}"/>
              </a:ext>
            </a:extLst>
          </p:cNvPr>
          <p:cNvCxnSpPr>
            <a:cxnSpLocks/>
          </p:cNvCxnSpPr>
          <p:nvPr userDrawn="1"/>
        </p:nvCxnSpPr>
        <p:spPr>
          <a:xfrm>
            <a:off x="1271238" y="1252758"/>
            <a:ext cx="4680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Bildplatzhalter 11">
            <a:extLst>
              <a:ext uri="{FF2B5EF4-FFF2-40B4-BE49-F238E27FC236}">
                <a16:creationId xmlns:a16="http://schemas.microsoft.com/office/drawing/2014/main" id="{1EFDFA80-1CD6-E35C-EF57-91FDE8286CEE}"/>
              </a:ext>
            </a:extLst>
          </p:cNvPr>
          <p:cNvSpPr>
            <a:spLocks noGrp="1"/>
          </p:cNvSpPr>
          <p:nvPr>
            <p:ph type="pic" sz="quarter" idx="13"/>
          </p:nvPr>
        </p:nvSpPr>
        <p:spPr>
          <a:xfrm>
            <a:off x="6240763" y="0"/>
            <a:ext cx="5951237" cy="6858000"/>
          </a:xfrm>
        </p:spPr>
        <p:txBody>
          <a:bodyPr/>
          <a:lstStyle/>
          <a:p>
            <a:r>
              <a:rPr lang="de-DE"/>
              <a:t>Bild durch Klicken auf Symbol hinzufügen</a:t>
            </a:r>
          </a:p>
        </p:txBody>
      </p:sp>
    </p:spTree>
    <p:extLst>
      <p:ext uri="{BB962C8B-B14F-4D97-AF65-F5344CB8AC3E}">
        <p14:creationId xmlns:p14="http://schemas.microsoft.com/office/powerpoint/2010/main" val="198310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A8E6867-D5FE-4F8D-EDFB-3ED2B58EB0EE}"/>
              </a:ext>
            </a:extLst>
          </p:cNvPr>
          <p:cNvSpPr>
            <a:spLocks noGrp="1"/>
          </p:cNvSpPr>
          <p:nvPr>
            <p:ph type="title"/>
          </p:nvPr>
        </p:nvSpPr>
        <p:spPr>
          <a:xfrm>
            <a:off x="1271239" y="365126"/>
            <a:ext cx="9637554" cy="861508"/>
          </a:xfrm>
          <a:prstGeom prst="rect">
            <a:avLst/>
          </a:prstGeom>
        </p:spPr>
        <p:txBody>
          <a:bodyPr vert="horz" lIns="0" tIns="0" rIns="0" bIns="0" rtlCol="0" anchor="b">
            <a:normAutofit/>
          </a:bodyPr>
          <a:lstStyle/>
          <a:p>
            <a:r>
              <a:rPr lang="de-DE" dirty="0"/>
              <a:t>Mastertitelformat bearbeiten</a:t>
            </a:r>
          </a:p>
        </p:txBody>
      </p:sp>
      <p:sp>
        <p:nvSpPr>
          <p:cNvPr id="3" name="Textplatzhalter 2">
            <a:extLst>
              <a:ext uri="{FF2B5EF4-FFF2-40B4-BE49-F238E27FC236}">
                <a16:creationId xmlns:a16="http://schemas.microsoft.com/office/drawing/2014/main" id="{9F8C0D07-C1FE-42CE-D646-619ED99D541A}"/>
              </a:ext>
            </a:extLst>
          </p:cNvPr>
          <p:cNvSpPr>
            <a:spLocks noGrp="1"/>
          </p:cNvSpPr>
          <p:nvPr>
            <p:ph type="body" idx="1"/>
          </p:nvPr>
        </p:nvSpPr>
        <p:spPr>
          <a:xfrm>
            <a:off x="1271238" y="1892808"/>
            <a:ext cx="9637554" cy="3941064"/>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472C4EA0-11CF-6481-EAAF-5EFD3A61916A}"/>
              </a:ext>
            </a:extLst>
          </p:cNvPr>
          <p:cNvSpPr>
            <a:spLocks noGrp="1"/>
          </p:cNvSpPr>
          <p:nvPr>
            <p:ph type="dt" sz="half" idx="2"/>
          </p:nvPr>
        </p:nvSpPr>
        <p:spPr>
          <a:xfrm>
            <a:off x="1809806" y="6032810"/>
            <a:ext cx="613354" cy="237024"/>
          </a:xfrm>
          <a:prstGeom prst="rect">
            <a:avLst/>
          </a:prstGeom>
        </p:spPr>
        <p:txBody>
          <a:bodyPr vert="horz" lIns="0" tIns="0" rIns="0" bIns="0" rtlCol="0" anchor="b"/>
          <a:lstStyle>
            <a:lvl1pPr algn="l">
              <a:defRPr sz="800">
                <a:solidFill>
                  <a:schemeClr val="tx1"/>
                </a:solidFill>
                <a:latin typeface="Arial" panose="020B0604020202020204" pitchFamily="34" charset="0"/>
                <a:cs typeface="Arial" panose="020B0604020202020204" pitchFamily="34" charset="0"/>
              </a:defRPr>
            </a:lvl1pPr>
          </a:lstStyle>
          <a:p>
            <a:fld id="{B5E54E60-5AA4-485C-A351-05781798CE86}" type="datetime1">
              <a:rPr lang="de-DE" smtClean="0"/>
              <a:t>13.04.2025</a:t>
            </a:fld>
            <a:endParaRPr lang="de-DE" dirty="0"/>
          </a:p>
        </p:txBody>
      </p:sp>
      <p:sp>
        <p:nvSpPr>
          <p:cNvPr id="5" name="Fußzeilenplatzhalter 4">
            <a:extLst>
              <a:ext uri="{FF2B5EF4-FFF2-40B4-BE49-F238E27FC236}">
                <a16:creationId xmlns:a16="http://schemas.microsoft.com/office/drawing/2014/main" id="{9AF00D18-095C-B1B2-B19E-64C1BDE53091}"/>
              </a:ext>
            </a:extLst>
          </p:cNvPr>
          <p:cNvSpPr>
            <a:spLocks noGrp="1"/>
          </p:cNvSpPr>
          <p:nvPr>
            <p:ph type="ftr" sz="quarter" idx="3"/>
          </p:nvPr>
        </p:nvSpPr>
        <p:spPr>
          <a:xfrm>
            <a:off x="2504750" y="6032810"/>
            <a:ext cx="7421694" cy="234001"/>
          </a:xfrm>
          <a:prstGeom prst="rect">
            <a:avLst/>
          </a:prstGeom>
        </p:spPr>
        <p:txBody>
          <a:bodyPr vert="horz" lIns="0" tIns="0" rIns="0" bIns="0" rtlCol="0" anchor="b"/>
          <a:lstStyle>
            <a:lvl1pPr algn="l">
              <a:defRPr sz="800">
                <a:solidFill>
                  <a:schemeClr val="tx1"/>
                </a:solidFill>
                <a:latin typeface="Arial" panose="020B0604020202020204" pitchFamily="34" charset="0"/>
                <a:cs typeface="Arial" panose="020B0604020202020204" pitchFamily="34" charset="0"/>
              </a:defRPr>
            </a:lvl1pPr>
          </a:lstStyle>
          <a:p>
            <a:endParaRPr lang="de-DE" dirty="0"/>
          </a:p>
        </p:txBody>
      </p:sp>
      <p:sp>
        <p:nvSpPr>
          <p:cNvPr id="6" name="Foliennummernplatzhalter 5">
            <a:extLst>
              <a:ext uri="{FF2B5EF4-FFF2-40B4-BE49-F238E27FC236}">
                <a16:creationId xmlns:a16="http://schemas.microsoft.com/office/drawing/2014/main" id="{A9456515-990C-6792-BC4F-8FB304CF645B}"/>
              </a:ext>
            </a:extLst>
          </p:cNvPr>
          <p:cNvSpPr>
            <a:spLocks noGrp="1"/>
          </p:cNvSpPr>
          <p:nvPr>
            <p:ph type="sldNum" sz="quarter" idx="4"/>
          </p:nvPr>
        </p:nvSpPr>
        <p:spPr>
          <a:xfrm>
            <a:off x="1271238" y="6032810"/>
            <a:ext cx="456978" cy="233846"/>
          </a:xfrm>
          <a:prstGeom prst="rect">
            <a:avLst/>
          </a:prstGeom>
        </p:spPr>
        <p:txBody>
          <a:bodyPr vert="horz" lIns="0" tIns="0" rIns="0" bIns="0" rtlCol="0" anchor="b"/>
          <a:lstStyle>
            <a:lvl1pPr algn="l">
              <a:defRPr sz="800">
                <a:solidFill>
                  <a:schemeClr val="tx1"/>
                </a:solidFill>
                <a:latin typeface="Arial" panose="020B0604020202020204" pitchFamily="34" charset="0"/>
                <a:cs typeface="Arial" panose="020B0604020202020204" pitchFamily="34" charset="0"/>
              </a:defRPr>
            </a:lvl1pPr>
          </a:lstStyle>
          <a:p>
            <a:fld id="{6CEAB8A3-967C-D04E-969B-B32D92DF116C}" type="slidenum">
              <a:rPr lang="de-DE" smtClean="0"/>
              <a:pPr/>
              <a:t>‹#›</a:t>
            </a:fld>
            <a:endParaRPr lang="de-DE" dirty="0"/>
          </a:p>
        </p:txBody>
      </p:sp>
    </p:spTree>
    <p:extLst>
      <p:ext uri="{BB962C8B-B14F-4D97-AF65-F5344CB8AC3E}">
        <p14:creationId xmlns:p14="http://schemas.microsoft.com/office/powerpoint/2010/main" val="3215497408"/>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72" r:id="rId3"/>
    <p:sldLayoutId id="2147483650" r:id="rId4"/>
    <p:sldLayoutId id="2147483668" r:id="rId5"/>
    <p:sldLayoutId id="2147483675" r:id="rId6"/>
    <p:sldLayoutId id="2147483660" r:id="rId7"/>
    <p:sldLayoutId id="2147483669" r:id="rId8"/>
    <p:sldLayoutId id="2147483676" r:id="rId9"/>
    <p:sldLayoutId id="2147483661" r:id="rId10"/>
    <p:sldLayoutId id="2147483670" r:id="rId11"/>
    <p:sldLayoutId id="2147483677" r:id="rId12"/>
    <p:sldLayoutId id="2147483664" r:id="rId13"/>
    <p:sldLayoutId id="2147483671" r:id="rId14"/>
    <p:sldLayoutId id="2147483678" r:id="rId15"/>
    <p:sldLayoutId id="2147483662" r:id="rId16"/>
    <p:sldLayoutId id="2147483663" r:id="rId17"/>
    <p:sldLayoutId id="2147483679" r:id="rId18"/>
  </p:sldLayoutIdLst>
  <p:hf hdr="0" ftr="0" dt="0"/>
  <p:txStyles>
    <p:title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p:titleStyle>
    <p:bodyStyle>
      <a:lvl1pPr marL="225425" indent="-225425" algn="l" defTabSz="914400" rtl="0" eaLnBrk="1" latinLnBrk="0" hangingPunct="1">
        <a:lnSpc>
          <a:spcPct val="90000"/>
        </a:lnSpc>
        <a:spcBef>
          <a:spcPts val="1000"/>
        </a:spcBef>
        <a:buFont typeface="Arial" panose="020B0604020202020204" pitchFamily="34" charset="0"/>
        <a:buChar char="•"/>
        <a:tabLst/>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982AFE-ABA5-5A9A-69A5-9669E07D1437}"/>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Dataset Details News Topic</a:t>
            </a:r>
          </a:p>
        </p:txBody>
      </p:sp>
      <p:sp>
        <p:nvSpPr>
          <p:cNvPr id="2" name="Slide Number Placeholder 1">
            <a:extLst>
              <a:ext uri="{FF2B5EF4-FFF2-40B4-BE49-F238E27FC236}">
                <a16:creationId xmlns:a16="http://schemas.microsoft.com/office/drawing/2014/main" id="{9991C001-0E00-DC9D-5D92-C9042F12DD14}"/>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1</a:t>
            </a:fld>
            <a:endParaRPr lang="de-DE" dirty="0"/>
          </a:p>
        </p:txBody>
      </p:sp>
      <p:graphicFrame>
        <p:nvGraphicFramePr>
          <p:cNvPr id="6" name="Table 5">
            <a:extLst>
              <a:ext uri="{FF2B5EF4-FFF2-40B4-BE49-F238E27FC236}">
                <a16:creationId xmlns:a16="http://schemas.microsoft.com/office/drawing/2014/main" id="{6D52C738-7204-DD07-1AF2-F2B51D9DE38B}"/>
              </a:ext>
            </a:extLst>
          </p:cNvPr>
          <p:cNvGraphicFramePr>
            <a:graphicFrameLocks noGrp="1"/>
          </p:cNvGraphicFramePr>
          <p:nvPr>
            <p:extLst>
              <p:ext uri="{D42A27DB-BD31-4B8C-83A1-F6EECF244321}">
                <p14:modId xmlns:p14="http://schemas.microsoft.com/office/powerpoint/2010/main" val="1080341364"/>
              </p:ext>
            </p:extLst>
          </p:nvPr>
        </p:nvGraphicFramePr>
        <p:xfrm>
          <a:off x="1102184" y="1553443"/>
          <a:ext cx="9715258" cy="4754880"/>
        </p:xfrm>
        <a:graphic>
          <a:graphicData uri="http://schemas.openxmlformats.org/drawingml/2006/table">
            <a:tbl>
              <a:tblPr firstRow="1" bandRow="1">
                <a:tableStyleId>{5940675A-B579-460E-94D1-54222C63F5DA}</a:tableStyleId>
              </a:tblPr>
              <a:tblGrid>
                <a:gridCol w="1480533">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Link</a:t>
                      </a:r>
                      <a:endParaRPr lang="es-DO" dirty="0"/>
                    </a:p>
                  </a:txBody>
                  <a:tcPr/>
                </a:tc>
                <a:tc>
                  <a:txBody>
                    <a:bodyPr/>
                    <a:lstStyle/>
                    <a:p>
                      <a:r>
                        <a:rPr lang="en-US" dirty="0"/>
                        <a:t>Average Document Length</a:t>
                      </a:r>
                      <a:endParaRPr lang="es-DO" dirty="0"/>
                    </a:p>
                  </a:txBody>
                  <a:tcPr/>
                </a:tc>
                <a:tc>
                  <a:txBody>
                    <a:bodyPr/>
                    <a:lstStyle/>
                    <a:p>
                      <a:r>
                        <a:rPr lang="en-US" dirty="0"/>
                        <a:t>#Documents</a:t>
                      </a:r>
                      <a:endParaRPr lang="es-DO" dirty="0"/>
                    </a:p>
                  </a:txBody>
                  <a:tcPr/>
                </a:tc>
                <a:tc>
                  <a:txBody>
                    <a:bodyPr/>
                    <a:lstStyle/>
                    <a:p>
                      <a:r>
                        <a:rPr lang="en-US" dirty="0"/>
                        <a:t>Vocab Size</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s-DO" dirty="0"/>
                        <a:t>https://data.mendeley.com/datasets/834vsxnb99/3</a:t>
                      </a:r>
                    </a:p>
                  </a:txBody>
                  <a:tcPr/>
                </a:tc>
                <a:tc>
                  <a:txBody>
                    <a:bodyPr/>
                    <a:lstStyle/>
                    <a:p>
                      <a:r>
                        <a:rPr lang="en-US" dirty="0"/>
                        <a:t>76</a:t>
                      </a:r>
                      <a:endParaRPr lang="es-DO" dirty="0"/>
                    </a:p>
                  </a:txBody>
                  <a:tcPr/>
                </a:tc>
                <a:tc>
                  <a:txBody>
                    <a:bodyPr/>
                    <a:lstStyle/>
                    <a:p>
                      <a:r>
                        <a:rPr lang="en-US" dirty="0"/>
                        <a:t>3000 (sampled)</a:t>
                      </a:r>
                      <a:endParaRPr lang="es-DO" dirty="0"/>
                    </a:p>
                  </a:txBody>
                  <a:tcPr/>
                </a:tc>
                <a:tc>
                  <a:txBody>
                    <a:bodyPr/>
                    <a:lstStyle/>
                    <a:p>
                      <a:r>
                        <a:rPr lang="en-US" dirty="0"/>
                        <a:t>1628</a:t>
                      </a:r>
                      <a:endParaRPr lang="es-DO" dirty="0"/>
                    </a:p>
                  </a:txBody>
                  <a:tcPr/>
                </a:tc>
                <a:extLst>
                  <a:ext uri="{0D108BD9-81ED-4DB2-BD59-A6C34878D82A}">
                    <a16:rowId xmlns:a16="http://schemas.microsoft.com/office/drawing/2014/main" val="3903206333"/>
                  </a:ext>
                </a:extLst>
              </a:tr>
              <a:tr h="37084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s-DO" dirty="0"/>
                        <a:t>https://data.statmt.org/news-commentary/v18/</a:t>
                      </a:r>
                    </a:p>
                  </a:txBody>
                  <a:tcPr/>
                </a:tc>
                <a:tc>
                  <a:txBody>
                    <a:bodyPr/>
                    <a:lstStyle/>
                    <a:p>
                      <a:r>
                        <a:rPr lang="en-US" dirty="0"/>
                        <a:t>354</a:t>
                      </a:r>
                      <a:endParaRPr lang="es-DO" dirty="0"/>
                    </a:p>
                  </a:txBody>
                  <a:tcPr/>
                </a:tc>
                <a:tc>
                  <a:txBody>
                    <a:bodyPr/>
                    <a:lstStyle/>
                    <a:p>
                      <a:r>
                        <a:rPr lang="en-US" dirty="0"/>
                        <a:t>873</a:t>
                      </a:r>
                      <a:endParaRPr lang="es-DO" dirty="0"/>
                    </a:p>
                  </a:txBody>
                  <a:tcPr/>
                </a:tc>
                <a:tc>
                  <a:txBody>
                    <a:bodyPr/>
                    <a:lstStyle/>
                    <a:p>
                      <a:r>
                        <a:rPr lang="en-US" dirty="0"/>
                        <a:t>4300</a:t>
                      </a:r>
                      <a:endParaRPr lang="es-DO" dirty="0"/>
                    </a:p>
                  </a:txBody>
                  <a:tcPr/>
                </a:tc>
                <a:extLst>
                  <a:ext uri="{0D108BD9-81ED-4DB2-BD59-A6C34878D82A}">
                    <a16:rowId xmlns:a16="http://schemas.microsoft.com/office/drawing/2014/main" val="2174598202"/>
                  </a:ext>
                </a:extLst>
              </a:tr>
              <a:tr h="347306">
                <a:tc>
                  <a:txBody>
                    <a:bodyPr/>
                    <a:lstStyle/>
                    <a:p>
                      <a:r>
                        <a:rPr lang="en-US" dirty="0"/>
                        <a:t>News</a:t>
                      </a:r>
                      <a:endParaRPr lang="es-DO" dirty="0"/>
                    </a:p>
                  </a:txBody>
                  <a:tcPr/>
                </a:tc>
                <a:tc>
                  <a:txBody>
                    <a:bodyPr/>
                    <a:lstStyle/>
                    <a:p>
                      <a:r>
                        <a:rPr lang="en-US" dirty="0"/>
                        <a:t>Spanish</a:t>
                      </a:r>
                      <a:endParaRPr lang="es-DO" dirty="0"/>
                    </a:p>
                  </a:txBody>
                  <a:tcPr/>
                </a:tc>
                <a:tc>
                  <a:txBody>
                    <a:bodyPr/>
                    <a:lstStyle/>
                    <a:p>
                      <a:endParaRPr lang="es-DO" dirty="0"/>
                    </a:p>
                  </a:txBody>
                  <a:tcPr/>
                </a:tc>
                <a:tc>
                  <a:txBody>
                    <a:bodyPr/>
                    <a:lstStyle/>
                    <a:p>
                      <a:r>
                        <a:rPr lang="en-US" dirty="0"/>
                        <a:t>90</a:t>
                      </a:r>
                      <a:endParaRPr lang="es-DO" dirty="0"/>
                    </a:p>
                  </a:txBody>
                  <a:tcPr/>
                </a:tc>
                <a:tc>
                  <a:txBody>
                    <a:bodyPr/>
                    <a:lstStyle/>
                    <a:p>
                      <a:r>
                        <a:rPr lang="en-US" dirty="0"/>
                        <a:t>500k</a:t>
                      </a:r>
                      <a:endParaRPr lang="es-DO" dirty="0"/>
                    </a:p>
                  </a:txBody>
                  <a:tcPr/>
                </a:tc>
                <a:tc>
                  <a:txBody>
                    <a:bodyPr/>
                    <a:lstStyle/>
                    <a:p>
                      <a:r>
                        <a:rPr lang="en-US" dirty="0"/>
                        <a:t>3865</a:t>
                      </a:r>
                      <a:endParaRPr lang="es-DO" dirty="0"/>
                    </a:p>
                  </a:txBody>
                  <a:tcPr/>
                </a:tc>
                <a:extLst>
                  <a:ext uri="{0D108BD9-81ED-4DB2-BD59-A6C34878D82A}">
                    <a16:rowId xmlns:a16="http://schemas.microsoft.com/office/drawing/2014/main" val="336602540"/>
                  </a:ext>
                </a:extLst>
              </a:tr>
              <a:tr h="347306">
                <a:tc>
                  <a:txBody>
                    <a:bodyPr/>
                    <a:lstStyle/>
                    <a:p>
                      <a:r>
                        <a:rPr lang="en-US" dirty="0"/>
                        <a:t>News</a:t>
                      </a:r>
                      <a:endParaRPr lang="es-DO" dirty="0"/>
                    </a:p>
                  </a:txBody>
                  <a:tcPr/>
                </a:tc>
                <a:tc>
                  <a:txBody>
                    <a:bodyPr/>
                    <a:lstStyle/>
                    <a:p>
                      <a:r>
                        <a:rPr lang="en-US" dirty="0"/>
                        <a:t>Kazakh</a:t>
                      </a:r>
                      <a:endParaRPr lang="es-DO" dirty="0"/>
                    </a:p>
                  </a:txBody>
                  <a:tcPr/>
                </a:tc>
                <a:tc>
                  <a:txBody>
                    <a:bodyPr/>
                    <a:lstStyle/>
                    <a:p>
                      <a:endParaRPr lang="es-DO" dirty="0"/>
                    </a:p>
                  </a:txBody>
                  <a:tcPr/>
                </a:tc>
                <a:tc>
                  <a:txBody>
                    <a:bodyPr/>
                    <a:lstStyle/>
                    <a:p>
                      <a:r>
                        <a:rPr lang="en-US" dirty="0"/>
                        <a:t>141</a:t>
                      </a:r>
                      <a:endParaRPr lang="es-DO" dirty="0"/>
                    </a:p>
                  </a:txBody>
                  <a:tcPr/>
                </a:tc>
                <a:tc>
                  <a:txBody>
                    <a:bodyPr/>
                    <a:lstStyle/>
                    <a:p>
                      <a:r>
                        <a:rPr lang="en-US" dirty="0"/>
                        <a:t>1625</a:t>
                      </a:r>
                      <a:endParaRPr lang="es-DO" dirty="0"/>
                    </a:p>
                  </a:txBody>
                  <a:tcPr/>
                </a:tc>
                <a:tc>
                  <a:txBody>
                    <a:bodyPr/>
                    <a:lstStyle/>
                    <a:p>
                      <a:r>
                        <a:rPr lang="en-US" dirty="0"/>
                        <a:t>4255</a:t>
                      </a:r>
                      <a:endParaRPr lang="es-DO" dirty="0"/>
                    </a:p>
                  </a:txBody>
                  <a:tcPr/>
                </a:tc>
                <a:extLst>
                  <a:ext uri="{0D108BD9-81ED-4DB2-BD59-A6C34878D82A}">
                    <a16:rowId xmlns:a16="http://schemas.microsoft.com/office/drawing/2014/main" val="2681612301"/>
                  </a:ext>
                </a:extLst>
              </a:tr>
              <a:tr h="347306">
                <a:tc>
                  <a:txBody>
                    <a:bodyPr/>
                    <a:lstStyle/>
                    <a:p>
                      <a:r>
                        <a:rPr lang="en-US" dirty="0"/>
                        <a:t>News</a:t>
                      </a:r>
                      <a:endParaRPr lang="es-DO" dirty="0"/>
                    </a:p>
                  </a:txBody>
                  <a:tcPr/>
                </a:tc>
                <a:tc>
                  <a:txBody>
                    <a:bodyPr/>
                    <a:lstStyle/>
                    <a:p>
                      <a:r>
                        <a:rPr lang="en-US" dirty="0"/>
                        <a:t>Serbian</a:t>
                      </a:r>
                      <a:endParaRPr lang="es-DO" dirty="0"/>
                    </a:p>
                  </a:txBody>
                  <a:tcPr/>
                </a:tc>
                <a:tc>
                  <a:txBody>
                    <a:bodyPr/>
                    <a:lstStyle/>
                    <a:p>
                      <a:endParaRPr lang="es-DO" dirty="0"/>
                    </a:p>
                  </a:txBody>
                  <a:tcPr/>
                </a:tc>
                <a:tc>
                  <a:txBody>
                    <a:bodyPr/>
                    <a:lstStyle/>
                    <a:p>
                      <a:r>
                        <a:rPr lang="en-US" dirty="0"/>
                        <a:t>143</a:t>
                      </a:r>
                      <a:endParaRPr lang="es-DO" dirty="0"/>
                    </a:p>
                  </a:txBody>
                  <a:tcPr/>
                </a:tc>
                <a:tc>
                  <a:txBody>
                    <a:bodyPr/>
                    <a:lstStyle/>
                    <a:p>
                      <a:r>
                        <a:rPr lang="en-US" dirty="0"/>
                        <a:t>1625</a:t>
                      </a:r>
                      <a:endParaRPr lang="es-DO" dirty="0"/>
                    </a:p>
                  </a:txBody>
                  <a:tcPr/>
                </a:tc>
                <a:tc>
                  <a:txBody>
                    <a:bodyPr/>
                    <a:lstStyle/>
                    <a:p>
                      <a:r>
                        <a:rPr lang="en-US" dirty="0"/>
                        <a:t>4255</a:t>
                      </a:r>
                      <a:endParaRPr lang="es-DO" dirty="0"/>
                    </a:p>
                  </a:txBody>
                  <a:tcPr/>
                </a:tc>
                <a:extLst>
                  <a:ext uri="{0D108BD9-81ED-4DB2-BD59-A6C34878D82A}">
                    <a16:rowId xmlns:a16="http://schemas.microsoft.com/office/drawing/2014/main" val="1304683112"/>
                  </a:ext>
                </a:extLst>
              </a:tr>
              <a:tr h="347306">
                <a:tc>
                  <a:txBody>
                    <a:bodyPr/>
                    <a:lstStyle/>
                    <a:p>
                      <a:r>
                        <a:rPr lang="en-US" dirty="0"/>
                        <a:t>Everything</a:t>
                      </a:r>
                      <a:endParaRPr lang="es-DO" dirty="0"/>
                    </a:p>
                  </a:txBody>
                  <a:tcPr/>
                </a:tc>
                <a:tc>
                  <a:txBody>
                    <a:bodyPr/>
                    <a:lstStyle/>
                    <a:p>
                      <a:r>
                        <a:rPr lang="en-US" dirty="0"/>
                        <a:t>Haitian</a:t>
                      </a:r>
                      <a:endParaRPr lang="es-DO" dirty="0"/>
                    </a:p>
                  </a:txBody>
                  <a:tcPr/>
                </a:tc>
                <a:tc>
                  <a:txBody>
                    <a:bodyPr/>
                    <a:lstStyle/>
                    <a:p>
                      <a:endParaRPr lang="es-DO" dirty="0"/>
                    </a:p>
                  </a:txBody>
                  <a:tcPr/>
                </a:tc>
                <a:tc>
                  <a:txBody>
                    <a:bodyPr/>
                    <a:lstStyle/>
                    <a:p>
                      <a:r>
                        <a:rPr lang="en-US" dirty="0"/>
                        <a:t>112</a:t>
                      </a:r>
                      <a:endParaRPr lang="es-DO" dirty="0"/>
                    </a:p>
                  </a:txBody>
                  <a:tcPr/>
                </a:tc>
                <a:tc>
                  <a:txBody>
                    <a:bodyPr/>
                    <a:lstStyle/>
                    <a:p>
                      <a:r>
                        <a:rPr lang="en-US" dirty="0"/>
                        <a:t>12,603</a:t>
                      </a:r>
                      <a:endParaRPr lang="es-DO" dirty="0"/>
                    </a:p>
                  </a:txBody>
                  <a:tcPr/>
                </a:tc>
                <a:tc>
                  <a:txBody>
                    <a:bodyPr/>
                    <a:lstStyle/>
                    <a:p>
                      <a:r>
                        <a:rPr lang="en-US" dirty="0"/>
                        <a:t>2124</a:t>
                      </a:r>
                      <a:endParaRPr lang="es-DO" dirty="0"/>
                    </a:p>
                  </a:txBody>
                  <a:tcPr/>
                </a:tc>
                <a:extLst>
                  <a:ext uri="{0D108BD9-81ED-4DB2-BD59-A6C34878D82A}">
                    <a16:rowId xmlns:a16="http://schemas.microsoft.com/office/drawing/2014/main" val="292028312"/>
                  </a:ext>
                </a:extLst>
              </a:tr>
            </a:tbl>
          </a:graphicData>
        </a:graphic>
      </p:graphicFrame>
    </p:spTree>
    <p:extLst>
      <p:ext uri="{BB962C8B-B14F-4D97-AF65-F5344CB8AC3E}">
        <p14:creationId xmlns:p14="http://schemas.microsoft.com/office/powerpoint/2010/main" val="368282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DA577-B455-E77F-A9B9-56E42415BB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D08C76-F773-6CDF-1E03-84001BBE7F57}"/>
              </a:ext>
            </a:extLst>
          </p:cNvPr>
          <p:cNvSpPr>
            <a:spLocks noGrp="1"/>
          </p:cNvSpPr>
          <p:nvPr>
            <p:ph type="title"/>
          </p:nvPr>
        </p:nvSpPr>
        <p:spPr/>
        <p:txBody>
          <a:bodyPr>
            <a:normAutofit/>
          </a:bodyPr>
          <a:lstStyle/>
          <a:p>
            <a:r>
              <a:rPr lang="en-US" sz="4400" dirty="0"/>
              <a:t>Results 2025-04-13 Marathi</a:t>
            </a:r>
            <a:endParaRPr lang="es-DO" sz="4400" dirty="0"/>
          </a:p>
        </p:txBody>
      </p:sp>
      <p:sp>
        <p:nvSpPr>
          <p:cNvPr id="3" name="Slide Number Placeholder 2">
            <a:extLst>
              <a:ext uri="{FF2B5EF4-FFF2-40B4-BE49-F238E27FC236}">
                <a16:creationId xmlns:a16="http://schemas.microsoft.com/office/drawing/2014/main" id="{8D7752BF-63AF-442E-3242-4E9426C5E2B3}"/>
              </a:ext>
            </a:extLst>
          </p:cNvPr>
          <p:cNvSpPr>
            <a:spLocks noGrp="1"/>
          </p:cNvSpPr>
          <p:nvPr>
            <p:ph type="sldNum" sz="quarter" idx="12"/>
          </p:nvPr>
        </p:nvSpPr>
        <p:spPr/>
        <p:txBody>
          <a:bodyPr/>
          <a:lstStyle/>
          <a:p>
            <a:fld id="{6CEAB8A3-967C-D04E-969B-B32D92DF116C}" type="slidenum">
              <a:rPr lang="de-DE" smtClean="0"/>
              <a:t>10</a:t>
            </a:fld>
            <a:endParaRPr lang="de-DE" dirty="0"/>
          </a:p>
        </p:txBody>
      </p:sp>
      <p:graphicFrame>
        <p:nvGraphicFramePr>
          <p:cNvPr id="6" name="Table 5">
            <a:extLst>
              <a:ext uri="{FF2B5EF4-FFF2-40B4-BE49-F238E27FC236}">
                <a16:creationId xmlns:a16="http://schemas.microsoft.com/office/drawing/2014/main" id="{69A881D1-5C5F-3DE6-0160-911623E8AB71}"/>
              </a:ext>
            </a:extLst>
          </p:cNvPr>
          <p:cNvGraphicFramePr>
            <a:graphicFrameLocks noGrp="1"/>
          </p:cNvGraphicFramePr>
          <p:nvPr>
            <p:extLst>
              <p:ext uri="{D42A27DB-BD31-4B8C-83A1-F6EECF244321}">
                <p14:modId xmlns:p14="http://schemas.microsoft.com/office/powerpoint/2010/main" val="425577219"/>
              </p:ext>
            </p:extLst>
          </p:nvPr>
        </p:nvGraphicFramePr>
        <p:xfrm>
          <a:off x="1271238" y="1744780"/>
          <a:ext cx="6730999" cy="2952750"/>
        </p:xfrm>
        <a:graphic>
          <a:graphicData uri="http://schemas.openxmlformats.org/drawingml/2006/table">
            <a:tbl>
              <a:tblPr/>
              <a:tblGrid>
                <a:gridCol w="1396341">
                  <a:extLst>
                    <a:ext uri="{9D8B030D-6E8A-4147-A177-3AD203B41FA5}">
                      <a16:colId xmlns:a16="http://schemas.microsoft.com/office/drawing/2014/main" val="2409820488"/>
                    </a:ext>
                  </a:extLst>
                </a:gridCol>
                <a:gridCol w="1218625">
                  <a:extLst>
                    <a:ext uri="{9D8B030D-6E8A-4147-A177-3AD203B41FA5}">
                      <a16:colId xmlns:a16="http://schemas.microsoft.com/office/drawing/2014/main" val="2216876147"/>
                    </a:ext>
                  </a:extLst>
                </a:gridCol>
                <a:gridCol w="1104379">
                  <a:extLst>
                    <a:ext uri="{9D8B030D-6E8A-4147-A177-3AD203B41FA5}">
                      <a16:colId xmlns:a16="http://schemas.microsoft.com/office/drawing/2014/main" val="896088408"/>
                    </a:ext>
                  </a:extLst>
                </a:gridCol>
                <a:gridCol w="752120">
                  <a:extLst>
                    <a:ext uri="{9D8B030D-6E8A-4147-A177-3AD203B41FA5}">
                      <a16:colId xmlns:a16="http://schemas.microsoft.com/office/drawing/2014/main" val="3821942868"/>
                    </a:ext>
                  </a:extLst>
                </a:gridCol>
                <a:gridCol w="1002827">
                  <a:extLst>
                    <a:ext uri="{9D8B030D-6E8A-4147-A177-3AD203B41FA5}">
                      <a16:colId xmlns:a16="http://schemas.microsoft.com/office/drawing/2014/main" val="2503952193"/>
                    </a:ext>
                  </a:extLst>
                </a:gridCol>
                <a:gridCol w="1256707">
                  <a:extLst>
                    <a:ext uri="{9D8B030D-6E8A-4147-A177-3AD203B41FA5}">
                      <a16:colId xmlns:a16="http://schemas.microsoft.com/office/drawing/2014/main" val="1407789555"/>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651244242"/>
                  </a:ext>
                </a:extLst>
              </a:tr>
              <a:tr h="295275">
                <a:tc>
                  <a:txBody>
                    <a:bodyPr/>
                    <a:lstStyle/>
                    <a:p>
                      <a:pPr algn="r" fontAlgn="b"/>
                      <a:r>
                        <a:rPr lang="es-DO" sz="1800" b="0" i="0" u="none" strike="noStrike">
                          <a:solidFill>
                            <a:srgbClr val="000000"/>
                          </a:solidFill>
                          <a:effectLst/>
                          <a:latin typeface="Calibri" panose="020F0502020204030204" pitchFamily="34" charset="0"/>
                        </a:rPr>
                        <a:t>0.0487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0.86</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21817856"/>
                  </a:ext>
                </a:extLst>
              </a:tr>
              <a:tr h="295275">
                <a:tc>
                  <a:txBody>
                    <a:bodyPr/>
                    <a:lstStyle/>
                    <a:p>
                      <a:pPr algn="r" fontAlgn="b"/>
                      <a:r>
                        <a:rPr lang="es-DO" sz="1800" b="0" i="0" u="none" strike="noStrike">
                          <a:solidFill>
                            <a:srgbClr val="000000"/>
                          </a:solidFill>
                          <a:effectLst/>
                          <a:latin typeface="Calibri" panose="020F0502020204030204" pitchFamily="34" charset="0"/>
                        </a:rPr>
                        <a:t>0.0812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96760358"/>
                  </a:ext>
                </a:extLst>
              </a:tr>
              <a:tr h="295275">
                <a:tc>
                  <a:txBody>
                    <a:bodyPr/>
                    <a:lstStyle/>
                    <a:p>
                      <a:pPr algn="r" fontAlgn="b"/>
                      <a:r>
                        <a:rPr lang="es-DO" sz="1800" b="0" i="0" u="none" strike="noStrike">
                          <a:solidFill>
                            <a:srgbClr val="000000"/>
                          </a:solidFill>
                          <a:effectLst/>
                          <a:latin typeface="Calibri" panose="020F0502020204030204" pitchFamily="34" charset="0"/>
                        </a:rPr>
                        <a:t>-0.0921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0.105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36555264"/>
                  </a:ext>
                </a:extLst>
              </a:tr>
              <a:tr h="295275">
                <a:tc>
                  <a:txBody>
                    <a:bodyPr/>
                    <a:lstStyle/>
                    <a:p>
                      <a:pPr algn="r" fontAlgn="b"/>
                      <a:r>
                        <a:rPr lang="es-DO" sz="1800" b="0" i="0" u="none" strike="noStrike">
                          <a:solidFill>
                            <a:srgbClr val="000000"/>
                          </a:solidFill>
                          <a:effectLst/>
                          <a:latin typeface="Calibri" panose="020F0502020204030204" pitchFamily="34" charset="0"/>
                        </a:rPr>
                        <a:t>0.0295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23740019"/>
                  </a:ext>
                </a:extLst>
              </a:tr>
              <a:tr h="295275">
                <a:tc>
                  <a:txBody>
                    <a:bodyPr/>
                    <a:lstStyle/>
                    <a:p>
                      <a:pPr algn="r" fontAlgn="b"/>
                      <a:r>
                        <a:rPr lang="es-DO" sz="1800" b="0" i="0" u="none" strike="noStrike">
                          <a:solidFill>
                            <a:srgbClr val="000000"/>
                          </a:solidFill>
                          <a:effectLst/>
                          <a:latin typeface="Calibri" panose="020F0502020204030204" pitchFamily="34" charset="0"/>
                        </a:rPr>
                        <a:t>0.1609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42940237"/>
                  </a:ext>
                </a:extLst>
              </a:tr>
              <a:tr h="295275">
                <a:tc>
                  <a:txBody>
                    <a:bodyPr/>
                    <a:lstStyle/>
                    <a:p>
                      <a:pPr algn="r" fontAlgn="b"/>
                      <a:r>
                        <a:rPr lang="es-DO" sz="1800" b="0" i="0" u="none" strike="noStrike">
                          <a:solidFill>
                            <a:srgbClr val="000000"/>
                          </a:solidFill>
                          <a:effectLst/>
                          <a:latin typeface="Calibri" panose="020F0502020204030204" pitchFamily="34" charset="0"/>
                        </a:rPr>
                        <a:t>-0.1469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0.105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56889094"/>
                  </a:ext>
                </a:extLst>
              </a:tr>
              <a:tr h="295275">
                <a:tc>
                  <a:txBody>
                    <a:bodyPr/>
                    <a:lstStyle/>
                    <a:p>
                      <a:pPr algn="r" fontAlgn="b"/>
                      <a:r>
                        <a:rPr lang="es-DO" sz="1800" b="0" i="0" u="none" strike="noStrike">
                          <a:solidFill>
                            <a:srgbClr val="000000"/>
                          </a:solidFill>
                          <a:effectLst/>
                          <a:latin typeface="Calibri" panose="020F0502020204030204" pitchFamily="34" charset="0"/>
                        </a:rPr>
                        <a:t>0.1019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91581234"/>
                  </a:ext>
                </a:extLst>
              </a:tr>
              <a:tr h="295275">
                <a:tc>
                  <a:txBody>
                    <a:bodyPr/>
                    <a:lstStyle/>
                    <a:p>
                      <a:pPr algn="r" fontAlgn="b"/>
                      <a:r>
                        <a:rPr lang="es-DO" sz="1800" b="0" i="0" u="none" strike="noStrike">
                          <a:solidFill>
                            <a:srgbClr val="000000"/>
                          </a:solidFill>
                          <a:effectLst/>
                          <a:latin typeface="Calibri" panose="020F0502020204030204" pitchFamily="34" charset="0"/>
                        </a:rPr>
                        <a:t>0.1663</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71186471"/>
                  </a:ext>
                </a:extLst>
              </a:tr>
              <a:tr h="295275">
                <a:tc>
                  <a:txBody>
                    <a:bodyPr/>
                    <a:lstStyle/>
                    <a:p>
                      <a:pPr algn="r" fontAlgn="b"/>
                      <a:r>
                        <a:rPr lang="es-DO" sz="1800" b="0" i="0" u="none" strike="noStrike">
                          <a:solidFill>
                            <a:srgbClr val="000000"/>
                          </a:solidFill>
                          <a:effectLst/>
                          <a:latin typeface="Calibri" panose="020F0502020204030204" pitchFamily="34" charset="0"/>
                        </a:rPr>
                        <a:t>-0.1408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0.105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MR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334029453"/>
                  </a:ext>
                </a:extLst>
              </a:tr>
            </a:tbl>
          </a:graphicData>
        </a:graphic>
      </p:graphicFrame>
    </p:spTree>
    <p:extLst>
      <p:ext uri="{BB962C8B-B14F-4D97-AF65-F5344CB8AC3E}">
        <p14:creationId xmlns:p14="http://schemas.microsoft.com/office/powerpoint/2010/main" val="323971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969EE-9C74-35AE-8352-B3451B698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D9CA6-913E-E6F6-30DF-7E9810B7F333}"/>
              </a:ext>
            </a:extLst>
          </p:cNvPr>
          <p:cNvSpPr>
            <a:spLocks noGrp="1"/>
          </p:cNvSpPr>
          <p:nvPr>
            <p:ph type="title"/>
          </p:nvPr>
        </p:nvSpPr>
        <p:spPr/>
        <p:txBody>
          <a:bodyPr>
            <a:normAutofit/>
          </a:bodyPr>
          <a:lstStyle/>
          <a:p>
            <a:r>
              <a:rPr lang="en-US" sz="4400" dirty="0"/>
              <a:t>Results 2025-04-13 Serbian</a:t>
            </a:r>
            <a:endParaRPr lang="es-DO" sz="4400" dirty="0"/>
          </a:p>
        </p:txBody>
      </p:sp>
      <p:sp>
        <p:nvSpPr>
          <p:cNvPr id="3" name="Slide Number Placeholder 2">
            <a:extLst>
              <a:ext uri="{FF2B5EF4-FFF2-40B4-BE49-F238E27FC236}">
                <a16:creationId xmlns:a16="http://schemas.microsoft.com/office/drawing/2014/main" id="{B487E5AA-60FB-64DE-4996-E2E1437663EB}"/>
              </a:ext>
            </a:extLst>
          </p:cNvPr>
          <p:cNvSpPr>
            <a:spLocks noGrp="1"/>
          </p:cNvSpPr>
          <p:nvPr>
            <p:ph type="sldNum" sz="quarter" idx="12"/>
          </p:nvPr>
        </p:nvSpPr>
        <p:spPr/>
        <p:txBody>
          <a:bodyPr/>
          <a:lstStyle/>
          <a:p>
            <a:fld id="{6CEAB8A3-967C-D04E-969B-B32D92DF116C}" type="slidenum">
              <a:rPr lang="de-DE" smtClean="0"/>
              <a:t>11</a:t>
            </a:fld>
            <a:endParaRPr lang="de-DE" dirty="0"/>
          </a:p>
        </p:txBody>
      </p:sp>
      <p:graphicFrame>
        <p:nvGraphicFramePr>
          <p:cNvPr id="5" name="Table 4">
            <a:extLst>
              <a:ext uri="{FF2B5EF4-FFF2-40B4-BE49-F238E27FC236}">
                <a16:creationId xmlns:a16="http://schemas.microsoft.com/office/drawing/2014/main" id="{618B4D8A-0A75-C8BF-68CD-B6D33816E786}"/>
              </a:ext>
            </a:extLst>
          </p:cNvPr>
          <p:cNvGraphicFramePr>
            <a:graphicFrameLocks noGrp="1"/>
          </p:cNvGraphicFramePr>
          <p:nvPr>
            <p:extLst>
              <p:ext uri="{D42A27DB-BD31-4B8C-83A1-F6EECF244321}">
                <p14:modId xmlns:p14="http://schemas.microsoft.com/office/powerpoint/2010/main" val="3597603877"/>
              </p:ext>
            </p:extLst>
          </p:nvPr>
        </p:nvGraphicFramePr>
        <p:xfrm>
          <a:off x="1271238" y="1567961"/>
          <a:ext cx="6730999" cy="3248025"/>
        </p:xfrm>
        <a:graphic>
          <a:graphicData uri="http://schemas.openxmlformats.org/drawingml/2006/table">
            <a:tbl>
              <a:tblPr/>
              <a:tblGrid>
                <a:gridCol w="1396341">
                  <a:extLst>
                    <a:ext uri="{9D8B030D-6E8A-4147-A177-3AD203B41FA5}">
                      <a16:colId xmlns:a16="http://schemas.microsoft.com/office/drawing/2014/main" val="329545685"/>
                    </a:ext>
                  </a:extLst>
                </a:gridCol>
                <a:gridCol w="1218625">
                  <a:extLst>
                    <a:ext uri="{9D8B030D-6E8A-4147-A177-3AD203B41FA5}">
                      <a16:colId xmlns:a16="http://schemas.microsoft.com/office/drawing/2014/main" val="730382190"/>
                    </a:ext>
                  </a:extLst>
                </a:gridCol>
                <a:gridCol w="1104379">
                  <a:extLst>
                    <a:ext uri="{9D8B030D-6E8A-4147-A177-3AD203B41FA5}">
                      <a16:colId xmlns:a16="http://schemas.microsoft.com/office/drawing/2014/main" val="3242266251"/>
                    </a:ext>
                  </a:extLst>
                </a:gridCol>
                <a:gridCol w="752120">
                  <a:extLst>
                    <a:ext uri="{9D8B030D-6E8A-4147-A177-3AD203B41FA5}">
                      <a16:colId xmlns:a16="http://schemas.microsoft.com/office/drawing/2014/main" val="2208568836"/>
                    </a:ext>
                  </a:extLst>
                </a:gridCol>
                <a:gridCol w="1002827">
                  <a:extLst>
                    <a:ext uri="{9D8B030D-6E8A-4147-A177-3AD203B41FA5}">
                      <a16:colId xmlns:a16="http://schemas.microsoft.com/office/drawing/2014/main" val="1704171851"/>
                    </a:ext>
                  </a:extLst>
                </a:gridCol>
                <a:gridCol w="1256707">
                  <a:extLst>
                    <a:ext uri="{9D8B030D-6E8A-4147-A177-3AD203B41FA5}">
                      <a16:colId xmlns:a16="http://schemas.microsoft.com/office/drawing/2014/main" val="2845216555"/>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989015398"/>
                  </a:ext>
                </a:extLst>
              </a:tr>
              <a:tr h="295275">
                <a:tc>
                  <a:txBody>
                    <a:bodyPr/>
                    <a:lstStyle/>
                    <a:p>
                      <a:pPr algn="r" fontAlgn="b"/>
                      <a:r>
                        <a:rPr lang="es-DO" sz="1800" b="0" i="0" u="none" strike="noStrike">
                          <a:solidFill>
                            <a:srgbClr val="000000"/>
                          </a:solidFill>
                          <a:effectLst/>
                          <a:latin typeface="Calibri" panose="020F0502020204030204" pitchFamily="34" charset="0"/>
                        </a:rPr>
                        <a:t>-0.1617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40254622"/>
                  </a:ext>
                </a:extLst>
              </a:tr>
              <a:tr h="295275">
                <a:tc>
                  <a:txBody>
                    <a:bodyPr/>
                    <a:lstStyle/>
                    <a:p>
                      <a:pPr algn="r" fontAlgn="b"/>
                      <a:r>
                        <a:rPr lang="es-DO" sz="1800" b="0" i="0" u="none" strike="noStrike">
                          <a:solidFill>
                            <a:srgbClr val="000000"/>
                          </a:solidFill>
                          <a:effectLst/>
                          <a:latin typeface="Calibri" panose="020F0502020204030204" pitchFamily="34" charset="0"/>
                        </a:rPr>
                        <a:t>-0.0919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28284970"/>
                  </a:ext>
                </a:extLst>
              </a:tr>
              <a:tr h="295275">
                <a:tc>
                  <a:txBody>
                    <a:bodyPr/>
                    <a:lstStyle/>
                    <a:p>
                      <a:pPr algn="r" fontAlgn="b"/>
                      <a:r>
                        <a:rPr lang="es-DO" sz="1800" b="0" i="0" u="none" strike="noStrike">
                          <a:solidFill>
                            <a:srgbClr val="000000"/>
                          </a:solidFill>
                          <a:effectLst/>
                          <a:latin typeface="Calibri" panose="020F0502020204030204" pitchFamily="34" charset="0"/>
                        </a:rPr>
                        <a:t>-0.1336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size</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32439063"/>
                  </a:ext>
                </a:extLst>
              </a:tr>
              <a:tr h="295275">
                <a:tc>
                  <a:txBody>
                    <a:bodyPr/>
                    <a:lstStyle/>
                    <a:p>
                      <a:pPr algn="r" fontAlgn="b"/>
                      <a:r>
                        <a:rPr lang="es-DO" sz="1800" b="0" i="0" u="none" strike="noStrike">
                          <a:solidFill>
                            <a:srgbClr val="000000"/>
                          </a:solidFill>
                          <a:effectLst/>
                          <a:latin typeface="Calibri" panose="020F0502020204030204" pitchFamily="34" charset="0"/>
                        </a:rPr>
                        <a:t>-0.0432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15282653"/>
                  </a:ext>
                </a:extLst>
              </a:tr>
              <a:tr h="295275">
                <a:tc>
                  <a:txBody>
                    <a:bodyPr/>
                    <a:lstStyle/>
                    <a:p>
                      <a:pPr algn="r" fontAlgn="b"/>
                      <a:r>
                        <a:rPr lang="es-DO" sz="1800" b="0" i="0" u="none" strike="noStrike">
                          <a:solidFill>
                            <a:srgbClr val="000000"/>
                          </a:solidFill>
                          <a:effectLst/>
                          <a:latin typeface="Calibri" panose="020F0502020204030204" pitchFamily="34" charset="0"/>
                        </a:rPr>
                        <a:t>-0.1474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0.805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18135827"/>
                  </a:ext>
                </a:extLst>
              </a:tr>
              <a:tr h="295275">
                <a:tc>
                  <a:txBody>
                    <a:bodyPr/>
                    <a:lstStyle/>
                    <a:p>
                      <a:pPr algn="r" fontAlgn="b"/>
                      <a:r>
                        <a:rPr lang="es-DO" sz="1800" b="0" i="0" u="none" strike="noStrike">
                          <a:solidFill>
                            <a:srgbClr val="000000"/>
                          </a:solidFill>
                          <a:effectLst/>
                          <a:latin typeface="Calibri" panose="020F0502020204030204" pitchFamily="34" charset="0"/>
                        </a:rPr>
                        <a:t>-0.0728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0.645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935912494"/>
                  </a:ext>
                </a:extLst>
              </a:tr>
              <a:tr h="295275">
                <a:tc>
                  <a:txBody>
                    <a:bodyPr/>
                    <a:lstStyle/>
                    <a:p>
                      <a:pPr algn="r" fontAlgn="b"/>
                      <a:r>
                        <a:rPr lang="es-DO" sz="1800" b="0" i="0" u="none" strike="noStrike">
                          <a:solidFill>
                            <a:srgbClr val="000000"/>
                          </a:solidFill>
                          <a:effectLst/>
                          <a:latin typeface="Calibri" panose="020F0502020204030204" pitchFamily="34" charset="0"/>
                        </a:rPr>
                        <a:t>-0.0040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90598517"/>
                  </a:ext>
                </a:extLst>
              </a:tr>
              <a:tr h="295275">
                <a:tc>
                  <a:txBody>
                    <a:bodyPr/>
                    <a:lstStyle/>
                    <a:p>
                      <a:pPr algn="r" fontAlgn="b"/>
                      <a:r>
                        <a:rPr lang="es-DO" sz="1800" b="0" i="0" u="none" strike="noStrike">
                          <a:solidFill>
                            <a:srgbClr val="000000"/>
                          </a:solidFill>
                          <a:effectLst/>
                          <a:latin typeface="Calibri" panose="020F0502020204030204" pitchFamily="34" charset="0"/>
                        </a:rPr>
                        <a:t>-0.1271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400773130"/>
                  </a:ext>
                </a:extLst>
              </a:tr>
              <a:tr h="295275">
                <a:tc>
                  <a:txBody>
                    <a:bodyPr/>
                    <a:lstStyle/>
                    <a:p>
                      <a:pPr algn="r" fontAlgn="b"/>
                      <a:r>
                        <a:rPr lang="es-DO" sz="1800" b="0" i="0" u="none" strike="noStrike">
                          <a:solidFill>
                            <a:srgbClr val="000000"/>
                          </a:solidFill>
                          <a:effectLst/>
                          <a:latin typeface="Calibri" panose="020F0502020204030204" pitchFamily="34" charset="0"/>
                        </a:rPr>
                        <a:t>-0.0207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62930633"/>
                  </a:ext>
                </a:extLst>
              </a:tr>
              <a:tr h="295275">
                <a:tc>
                  <a:txBody>
                    <a:bodyPr/>
                    <a:lstStyle/>
                    <a:p>
                      <a:pPr algn="r" fontAlgn="b"/>
                      <a:r>
                        <a:rPr lang="es-DO" sz="1800" b="0" i="0" u="none" strike="noStrike">
                          <a:solidFill>
                            <a:srgbClr val="000000"/>
                          </a:solidFill>
                          <a:effectLst/>
                          <a:latin typeface="Calibri" panose="020F0502020204030204" pitchFamily="34" charset="0"/>
                        </a:rPr>
                        <a:t>-0.0015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SR</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935476766"/>
                  </a:ext>
                </a:extLst>
              </a:tr>
            </a:tbl>
          </a:graphicData>
        </a:graphic>
      </p:graphicFrame>
    </p:spTree>
    <p:extLst>
      <p:ext uri="{BB962C8B-B14F-4D97-AF65-F5344CB8AC3E}">
        <p14:creationId xmlns:p14="http://schemas.microsoft.com/office/powerpoint/2010/main" val="394773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BEAB7-1534-AF87-7686-08B031FEB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87AFF4-31A5-BD7B-4176-E2957FC1800E}"/>
              </a:ext>
            </a:extLst>
          </p:cNvPr>
          <p:cNvSpPr>
            <a:spLocks noGrp="1"/>
          </p:cNvSpPr>
          <p:nvPr>
            <p:ph type="title"/>
          </p:nvPr>
        </p:nvSpPr>
        <p:spPr/>
        <p:txBody>
          <a:bodyPr>
            <a:normAutofit/>
          </a:bodyPr>
          <a:lstStyle/>
          <a:p>
            <a:r>
              <a:rPr lang="en-US" sz="4400" dirty="0"/>
              <a:t>Results 2025-04-13 Urdu</a:t>
            </a:r>
            <a:endParaRPr lang="es-DO" sz="4400" dirty="0"/>
          </a:p>
        </p:txBody>
      </p:sp>
      <p:sp>
        <p:nvSpPr>
          <p:cNvPr id="3" name="Slide Number Placeholder 2">
            <a:extLst>
              <a:ext uri="{FF2B5EF4-FFF2-40B4-BE49-F238E27FC236}">
                <a16:creationId xmlns:a16="http://schemas.microsoft.com/office/drawing/2014/main" id="{28FF1E46-5C74-5C8A-4684-BC3C56888082}"/>
              </a:ext>
            </a:extLst>
          </p:cNvPr>
          <p:cNvSpPr>
            <a:spLocks noGrp="1"/>
          </p:cNvSpPr>
          <p:nvPr>
            <p:ph type="sldNum" sz="quarter" idx="12"/>
          </p:nvPr>
        </p:nvSpPr>
        <p:spPr/>
        <p:txBody>
          <a:bodyPr/>
          <a:lstStyle/>
          <a:p>
            <a:fld id="{6CEAB8A3-967C-D04E-969B-B32D92DF116C}" type="slidenum">
              <a:rPr lang="de-DE" smtClean="0"/>
              <a:t>12</a:t>
            </a:fld>
            <a:endParaRPr lang="de-DE" dirty="0"/>
          </a:p>
        </p:txBody>
      </p:sp>
      <p:graphicFrame>
        <p:nvGraphicFramePr>
          <p:cNvPr id="6" name="Table 5">
            <a:extLst>
              <a:ext uri="{FF2B5EF4-FFF2-40B4-BE49-F238E27FC236}">
                <a16:creationId xmlns:a16="http://schemas.microsoft.com/office/drawing/2014/main" id="{BB7F1FA8-D133-0853-EA91-4871FD36EC35}"/>
              </a:ext>
            </a:extLst>
          </p:cNvPr>
          <p:cNvGraphicFramePr>
            <a:graphicFrameLocks noGrp="1"/>
          </p:cNvGraphicFramePr>
          <p:nvPr>
            <p:extLst>
              <p:ext uri="{D42A27DB-BD31-4B8C-83A1-F6EECF244321}">
                <p14:modId xmlns:p14="http://schemas.microsoft.com/office/powerpoint/2010/main" val="3270721516"/>
              </p:ext>
            </p:extLst>
          </p:nvPr>
        </p:nvGraphicFramePr>
        <p:xfrm>
          <a:off x="1499727" y="1658844"/>
          <a:ext cx="7731821" cy="4272440"/>
        </p:xfrm>
        <a:graphic>
          <a:graphicData uri="http://schemas.openxmlformats.org/drawingml/2006/table">
            <a:tbl>
              <a:tblPr/>
              <a:tblGrid>
                <a:gridCol w="1603961">
                  <a:extLst>
                    <a:ext uri="{9D8B030D-6E8A-4147-A177-3AD203B41FA5}">
                      <a16:colId xmlns:a16="http://schemas.microsoft.com/office/drawing/2014/main" val="3597748752"/>
                    </a:ext>
                  </a:extLst>
                </a:gridCol>
                <a:gridCol w="1399821">
                  <a:extLst>
                    <a:ext uri="{9D8B030D-6E8A-4147-A177-3AD203B41FA5}">
                      <a16:colId xmlns:a16="http://schemas.microsoft.com/office/drawing/2014/main" val="2734205285"/>
                    </a:ext>
                  </a:extLst>
                </a:gridCol>
                <a:gridCol w="1268587">
                  <a:extLst>
                    <a:ext uri="{9D8B030D-6E8A-4147-A177-3AD203B41FA5}">
                      <a16:colId xmlns:a16="http://schemas.microsoft.com/office/drawing/2014/main" val="2807260332"/>
                    </a:ext>
                  </a:extLst>
                </a:gridCol>
                <a:gridCol w="863952">
                  <a:extLst>
                    <a:ext uri="{9D8B030D-6E8A-4147-A177-3AD203B41FA5}">
                      <a16:colId xmlns:a16="http://schemas.microsoft.com/office/drawing/2014/main" val="4289412321"/>
                    </a:ext>
                  </a:extLst>
                </a:gridCol>
                <a:gridCol w="1151935">
                  <a:extLst>
                    <a:ext uri="{9D8B030D-6E8A-4147-A177-3AD203B41FA5}">
                      <a16:colId xmlns:a16="http://schemas.microsoft.com/office/drawing/2014/main" val="1526378285"/>
                    </a:ext>
                  </a:extLst>
                </a:gridCol>
                <a:gridCol w="1443565">
                  <a:extLst>
                    <a:ext uri="{9D8B030D-6E8A-4147-A177-3AD203B41FA5}">
                      <a16:colId xmlns:a16="http://schemas.microsoft.com/office/drawing/2014/main" val="4158083156"/>
                    </a:ext>
                  </a:extLst>
                </a:gridCol>
              </a:tblGrid>
              <a:tr h="231868">
                <a:tc>
                  <a:txBody>
                    <a:bodyPr/>
                    <a:lstStyle/>
                    <a:p>
                      <a:pPr algn="ctr" fontAlgn="t"/>
                      <a:r>
                        <a:rPr lang="es-DO" sz="1600" b="1" i="0" u="none" strike="noStrike" dirty="0" err="1">
                          <a:solidFill>
                            <a:srgbClr val="000000"/>
                          </a:solidFill>
                          <a:effectLst/>
                          <a:latin typeface="Calibri" panose="020F0502020204030204" pitchFamily="34" charset="0"/>
                        </a:rPr>
                        <a:t>coherence</a:t>
                      </a:r>
                      <a:endParaRPr lang="es-DO" sz="1600" b="1" i="0" u="none" strike="noStrike" dirty="0">
                        <a:solidFill>
                          <a:srgbClr val="000000"/>
                        </a:solidFill>
                        <a:effectLst/>
                        <a:latin typeface="Calibri" panose="020F0502020204030204" pitchFamily="34" charset="0"/>
                      </a:endParaRP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diversity</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dataset</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size</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model</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language</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768046244"/>
                  </a:ext>
                </a:extLst>
              </a:tr>
              <a:tr h="231868">
                <a:tc>
                  <a:txBody>
                    <a:bodyPr/>
                    <a:lstStyle/>
                    <a:p>
                      <a:pPr algn="r" fontAlgn="b"/>
                      <a:r>
                        <a:rPr lang="es-DO" sz="1600" b="0" i="0" u="none" strike="noStrike" dirty="0">
                          <a:solidFill>
                            <a:srgbClr val="000000"/>
                          </a:solidFill>
                          <a:effectLst/>
                          <a:latin typeface="Calibri" panose="020F0502020204030204" pitchFamily="34" charset="0"/>
                        </a:rPr>
                        <a:t>0.0411</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0.845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75335216"/>
                  </a:ext>
                </a:extLst>
              </a:tr>
              <a:tr h="231868">
                <a:tc>
                  <a:txBody>
                    <a:bodyPr/>
                    <a:lstStyle/>
                    <a:p>
                      <a:pPr algn="r" fontAlgn="b"/>
                      <a:r>
                        <a:rPr lang="es-DO" sz="1600" b="0" i="0" u="none" strike="noStrike">
                          <a:solidFill>
                            <a:srgbClr val="000000"/>
                          </a:solidFill>
                          <a:effectLst/>
                          <a:latin typeface="Calibri" panose="020F0502020204030204" pitchFamily="34" charset="0"/>
                        </a:rPr>
                        <a:t>0.0686</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dirty="0">
                          <a:solidFill>
                            <a:srgbClr val="000000"/>
                          </a:solidFill>
                          <a:effectLst/>
                          <a:latin typeface="Calibri" panose="020F0502020204030204" pitchFamily="34" charset="0"/>
                        </a:rPr>
                        <a:t>0.7</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06913767"/>
                  </a:ext>
                </a:extLst>
              </a:tr>
              <a:tr h="231868">
                <a:tc>
                  <a:txBody>
                    <a:bodyPr/>
                    <a:lstStyle/>
                    <a:p>
                      <a:pPr algn="r" fontAlgn="b"/>
                      <a:r>
                        <a:rPr lang="es-DO" sz="1600" b="0" i="0" u="none" strike="noStrike">
                          <a:solidFill>
                            <a:srgbClr val="000000"/>
                          </a:solidFill>
                          <a:effectLst/>
                          <a:latin typeface="Calibri" panose="020F0502020204030204" pitchFamily="34" charset="0"/>
                        </a:rPr>
                        <a:t>0.0475</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dirty="0">
                          <a:solidFill>
                            <a:srgbClr val="000000"/>
                          </a:solidFill>
                          <a:effectLst/>
                          <a:latin typeface="Calibri" panose="020F0502020204030204" pitchFamily="34" charset="0"/>
                        </a:rPr>
                        <a:t>0.415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50497865"/>
                  </a:ext>
                </a:extLst>
              </a:tr>
              <a:tr h="231868">
                <a:tc>
                  <a:txBody>
                    <a:bodyPr/>
                    <a:lstStyle/>
                    <a:p>
                      <a:pPr algn="r" fontAlgn="b"/>
                      <a:r>
                        <a:rPr lang="es-DO" sz="1600" b="0" i="0" u="none" strike="noStrike">
                          <a:solidFill>
                            <a:srgbClr val="000000"/>
                          </a:solidFill>
                          <a:effectLst/>
                          <a:latin typeface="Calibri" panose="020F0502020204030204" pitchFamily="34" charset="0"/>
                        </a:rPr>
                        <a:t>0.0148</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0.82</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93125873"/>
                  </a:ext>
                </a:extLst>
              </a:tr>
              <a:tr h="231868">
                <a:tc>
                  <a:txBody>
                    <a:bodyPr/>
                    <a:lstStyle/>
                    <a:p>
                      <a:pPr algn="r" fontAlgn="b"/>
                      <a:r>
                        <a:rPr lang="es-DO" sz="1600" b="0" i="0" u="none" strike="noStrike">
                          <a:solidFill>
                            <a:srgbClr val="000000"/>
                          </a:solidFill>
                          <a:effectLst/>
                          <a:latin typeface="Calibri" panose="020F0502020204030204" pitchFamily="34" charset="0"/>
                        </a:rPr>
                        <a:t>0.0617</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0.72</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15168112"/>
                  </a:ext>
                </a:extLst>
              </a:tr>
              <a:tr h="231868">
                <a:tc>
                  <a:txBody>
                    <a:bodyPr/>
                    <a:lstStyle/>
                    <a:p>
                      <a:pPr algn="r" fontAlgn="b"/>
                      <a:r>
                        <a:rPr lang="es-DO" sz="1600" b="0" i="0" u="none" strike="noStrike">
                          <a:solidFill>
                            <a:srgbClr val="000000"/>
                          </a:solidFill>
                          <a:effectLst/>
                          <a:latin typeface="Calibri" panose="020F0502020204030204" pitchFamily="34" charset="0"/>
                        </a:rPr>
                        <a:t>0.0406</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0.44</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mOSCAR</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97305528"/>
                  </a:ext>
                </a:extLst>
              </a:tr>
              <a:tr h="231868">
                <a:tc>
                  <a:txBody>
                    <a:bodyPr/>
                    <a:lstStyle/>
                    <a:p>
                      <a:pPr algn="r" fontAlgn="b"/>
                      <a:r>
                        <a:rPr lang="es-DO" sz="1600" b="0" i="0" u="none" strike="noStrike">
                          <a:solidFill>
                            <a:srgbClr val="000000"/>
                          </a:solidFill>
                          <a:effectLst/>
                          <a:latin typeface="Calibri" panose="020F0502020204030204" pitchFamily="34" charset="0"/>
                        </a:rPr>
                        <a:t>0.0454</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894568574"/>
                  </a:ext>
                </a:extLst>
              </a:tr>
              <a:tr h="231868">
                <a:tc>
                  <a:txBody>
                    <a:bodyPr/>
                    <a:lstStyle/>
                    <a:p>
                      <a:pPr algn="r" fontAlgn="b"/>
                      <a:r>
                        <a:rPr lang="es-DO" sz="1600" b="0" i="0" u="none" strike="noStrike">
                          <a:solidFill>
                            <a:srgbClr val="000000"/>
                          </a:solidFill>
                          <a:effectLst/>
                          <a:latin typeface="Calibri" panose="020F0502020204030204" pitchFamily="34" charset="0"/>
                        </a:rPr>
                        <a:t>0.0503</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0.585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md</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24995206"/>
                  </a:ext>
                </a:extLst>
              </a:tr>
              <a:tr h="231868">
                <a:tc>
                  <a:txBody>
                    <a:bodyPr/>
                    <a:lstStyle/>
                    <a:p>
                      <a:pPr algn="r" fontAlgn="b"/>
                      <a:r>
                        <a:rPr lang="es-DO" sz="1600" b="0" i="0" u="none" strike="noStrike">
                          <a:solidFill>
                            <a:srgbClr val="000000"/>
                          </a:solidFill>
                          <a:effectLst/>
                          <a:latin typeface="Calibri" panose="020F0502020204030204" pitchFamily="34" charset="0"/>
                        </a:rPr>
                        <a:t>0.0040</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0.735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size</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10528887"/>
                  </a:ext>
                </a:extLst>
              </a:tr>
              <a:tr h="231868">
                <a:tc>
                  <a:txBody>
                    <a:bodyPr/>
                    <a:lstStyle/>
                    <a:p>
                      <a:pPr algn="r" fontAlgn="b"/>
                      <a:r>
                        <a:rPr lang="es-DO" sz="1600" b="0" i="0" u="none" strike="noStrike">
                          <a:solidFill>
                            <a:srgbClr val="000000"/>
                          </a:solidFill>
                          <a:effectLst/>
                          <a:latin typeface="Calibri" panose="020F0502020204030204" pitchFamily="34" charset="0"/>
                        </a:rPr>
                        <a:t>0.0296</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0.405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sm</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56292438"/>
                  </a:ext>
                </a:extLst>
              </a:tr>
              <a:tr h="231868">
                <a:tc>
                  <a:txBody>
                    <a:bodyPr/>
                    <a:lstStyle/>
                    <a:p>
                      <a:pPr algn="r" fontAlgn="b"/>
                      <a:r>
                        <a:rPr lang="es-DO" sz="1600" b="0" i="0" u="none" strike="noStrike">
                          <a:solidFill>
                            <a:srgbClr val="000000"/>
                          </a:solidFill>
                          <a:effectLst/>
                          <a:latin typeface="Calibri" panose="020F0502020204030204" pitchFamily="34" charset="0"/>
                        </a:rPr>
                        <a:t>-0.0023</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0.775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7248993"/>
                  </a:ext>
                </a:extLst>
              </a:tr>
              <a:tr h="231868">
                <a:tc>
                  <a:txBody>
                    <a:bodyPr/>
                    <a:lstStyle/>
                    <a:p>
                      <a:pPr algn="r" fontAlgn="b"/>
                      <a:r>
                        <a:rPr lang="es-DO" sz="1600" b="0" i="0" u="none" strike="noStrike">
                          <a:solidFill>
                            <a:srgbClr val="000000"/>
                          </a:solidFill>
                          <a:effectLst/>
                          <a:latin typeface="Calibri" panose="020F0502020204030204" pitchFamily="34" charset="0"/>
                        </a:rPr>
                        <a:t>0.0647</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0.615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06864586"/>
                  </a:ext>
                </a:extLst>
              </a:tr>
              <a:tr h="231868">
                <a:tc>
                  <a:txBody>
                    <a:bodyPr/>
                    <a:lstStyle/>
                    <a:p>
                      <a:pPr algn="r" fontAlgn="b"/>
                      <a:r>
                        <a:rPr lang="es-DO" sz="1600" b="0" i="0" u="none" strike="noStrike">
                          <a:solidFill>
                            <a:srgbClr val="000000"/>
                          </a:solidFill>
                          <a:effectLst/>
                          <a:latin typeface="Calibri" panose="020F0502020204030204" pitchFamily="34" charset="0"/>
                        </a:rPr>
                        <a:t>0.0409</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0.37</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303893326"/>
                  </a:ext>
                </a:extLst>
              </a:tr>
              <a:tr h="231868">
                <a:tc>
                  <a:txBody>
                    <a:bodyPr/>
                    <a:lstStyle/>
                    <a:p>
                      <a:pPr algn="r" fontAlgn="b"/>
                      <a:r>
                        <a:rPr lang="es-DO" sz="1600" b="0" i="0" u="none" strike="noStrike">
                          <a:solidFill>
                            <a:srgbClr val="000000"/>
                          </a:solidFill>
                          <a:effectLst/>
                          <a:latin typeface="Calibri" panose="020F0502020204030204" pitchFamily="34" charset="0"/>
                        </a:rPr>
                        <a:t>0.0343</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0.71</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754162025"/>
                  </a:ext>
                </a:extLst>
              </a:tr>
              <a:tr h="231868">
                <a:tc>
                  <a:txBody>
                    <a:bodyPr/>
                    <a:lstStyle/>
                    <a:p>
                      <a:pPr algn="r" fontAlgn="b"/>
                      <a:r>
                        <a:rPr lang="es-DO" sz="1600" b="0" i="0" u="none" strike="noStrike">
                          <a:solidFill>
                            <a:srgbClr val="000000"/>
                          </a:solidFill>
                          <a:effectLst/>
                          <a:latin typeface="Calibri" panose="020F0502020204030204" pitchFamily="34" charset="0"/>
                        </a:rPr>
                        <a:t>0.0718</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0.56</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385082126"/>
                  </a:ext>
                </a:extLst>
              </a:tr>
              <a:tr h="231868">
                <a:tc>
                  <a:txBody>
                    <a:bodyPr/>
                    <a:lstStyle/>
                    <a:p>
                      <a:pPr algn="r" fontAlgn="b"/>
                      <a:r>
                        <a:rPr lang="es-DO" sz="1600" b="0" i="0" u="none" strike="noStrike">
                          <a:solidFill>
                            <a:srgbClr val="000000"/>
                          </a:solidFill>
                          <a:effectLst/>
                          <a:latin typeface="Calibri" panose="020F0502020204030204" pitchFamily="34" charset="0"/>
                        </a:rPr>
                        <a:t>0.0317</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0.36</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16233942"/>
                  </a:ext>
                </a:extLst>
              </a:tr>
            </a:tbl>
          </a:graphicData>
        </a:graphic>
      </p:graphicFrame>
    </p:spTree>
    <p:extLst>
      <p:ext uri="{BB962C8B-B14F-4D97-AF65-F5344CB8AC3E}">
        <p14:creationId xmlns:p14="http://schemas.microsoft.com/office/powerpoint/2010/main" val="75711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0B659-9EDE-43B4-CDFA-03FDFB15D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73E26-2806-7B32-6B7C-DF8FCCD660C7}"/>
              </a:ext>
            </a:extLst>
          </p:cNvPr>
          <p:cNvSpPr>
            <a:spLocks noGrp="1"/>
          </p:cNvSpPr>
          <p:nvPr>
            <p:ph type="title"/>
          </p:nvPr>
        </p:nvSpPr>
        <p:spPr/>
        <p:txBody>
          <a:bodyPr>
            <a:normAutofit/>
          </a:bodyPr>
          <a:lstStyle/>
          <a:p>
            <a:r>
              <a:rPr lang="en-US" sz="4400" dirty="0"/>
              <a:t>Results 2025-04-13 Spanish</a:t>
            </a:r>
            <a:endParaRPr lang="es-DO" sz="4400" dirty="0"/>
          </a:p>
        </p:txBody>
      </p:sp>
      <p:sp>
        <p:nvSpPr>
          <p:cNvPr id="3" name="Slide Number Placeholder 2">
            <a:extLst>
              <a:ext uri="{FF2B5EF4-FFF2-40B4-BE49-F238E27FC236}">
                <a16:creationId xmlns:a16="http://schemas.microsoft.com/office/drawing/2014/main" id="{7FE752EB-0514-C74E-D33F-5DA1BDA20322}"/>
              </a:ext>
            </a:extLst>
          </p:cNvPr>
          <p:cNvSpPr>
            <a:spLocks noGrp="1"/>
          </p:cNvSpPr>
          <p:nvPr>
            <p:ph type="sldNum" sz="quarter" idx="12"/>
          </p:nvPr>
        </p:nvSpPr>
        <p:spPr/>
        <p:txBody>
          <a:bodyPr/>
          <a:lstStyle/>
          <a:p>
            <a:fld id="{6CEAB8A3-967C-D04E-969B-B32D92DF116C}" type="slidenum">
              <a:rPr lang="de-DE" smtClean="0"/>
              <a:t>13</a:t>
            </a:fld>
            <a:endParaRPr lang="de-DE" dirty="0"/>
          </a:p>
        </p:txBody>
      </p:sp>
      <p:graphicFrame>
        <p:nvGraphicFramePr>
          <p:cNvPr id="5" name="Table 4">
            <a:extLst>
              <a:ext uri="{FF2B5EF4-FFF2-40B4-BE49-F238E27FC236}">
                <a16:creationId xmlns:a16="http://schemas.microsoft.com/office/drawing/2014/main" id="{D10B25D3-F1B9-C1BC-B9A7-DBBED96F4159}"/>
              </a:ext>
            </a:extLst>
          </p:cNvPr>
          <p:cNvGraphicFramePr>
            <a:graphicFrameLocks noGrp="1"/>
          </p:cNvGraphicFramePr>
          <p:nvPr>
            <p:extLst>
              <p:ext uri="{D42A27DB-BD31-4B8C-83A1-F6EECF244321}">
                <p14:modId xmlns:p14="http://schemas.microsoft.com/office/powerpoint/2010/main" val="3578475688"/>
              </p:ext>
            </p:extLst>
          </p:nvPr>
        </p:nvGraphicFramePr>
        <p:xfrm>
          <a:off x="1728216" y="1396192"/>
          <a:ext cx="7346101" cy="5339228"/>
        </p:xfrm>
        <a:graphic>
          <a:graphicData uri="http://schemas.openxmlformats.org/drawingml/2006/table">
            <a:tbl>
              <a:tblPr/>
              <a:tblGrid>
                <a:gridCol w="1523944">
                  <a:extLst>
                    <a:ext uri="{9D8B030D-6E8A-4147-A177-3AD203B41FA5}">
                      <a16:colId xmlns:a16="http://schemas.microsoft.com/office/drawing/2014/main" val="3246824884"/>
                    </a:ext>
                  </a:extLst>
                </a:gridCol>
                <a:gridCol w="1329987">
                  <a:extLst>
                    <a:ext uri="{9D8B030D-6E8A-4147-A177-3AD203B41FA5}">
                      <a16:colId xmlns:a16="http://schemas.microsoft.com/office/drawing/2014/main" val="3112822166"/>
                    </a:ext>
                  </a:extLst>
                </a:gridCol>
                <a:gridCol w="1205300">
                  <a:extLst>
                    <a:ext uri="{9D8B030D-6E8A-4147-A177-3AD203B41FA5}">
                      <a16:colId xmlns:a16="http://schemas.microsoft.com/office/drawing/2014/main" val="258996054"/>
                    </a:ext>
                  </a:extLst>
                </a:gridCol>
                <a:gridCol w="820851">
                  <a:extLst>
                    <a:ext uri="{9D8B030D-6E8A-4147-A177-3AD203B41FA5}">
                      <a16:colId xmlns:a16="http://schemas.microsoft.com/office/drawing/2014/main" val="343717719"/>
                    </a:ext>
                  </a:extLst>
                </a:gridCol>
                <a:gridCol w="1094469">
                  <a:extLst>
                    <a:ext uri="{9D8B030D-6E8A-4147-A177-3AD203B41FA5}">
                      <a16:colId xmlns:a16="http://schemas.microsoft.com/office/drawing/2014/main" val="3241703627"/>
                    </a:ext>
                  </a:extLst>
                </a:gridCol>
                <a:gridCol w="1371550">
                  <a:extLst>
                    <a:ext uri="{9D8B030D-6E8A-4147-A177-3AD203B41FA5}">
                      <a16:colId xmlns:a16="http://schemas.microsoft.com/office/drawing/2014/main" val="3603580006"/>
                    </a:ext>
                  </a:extLst>
                </a:gridCol>
              </a:tblGrid>
              <a:tr h="207461">
                <a:tc>
                  <a:txBody>
                    <a:bodyPr/>
                    <a:lstStyle/>
                    <a:p>
                      <a:pPr algn="ctr" fontAlgn="t"/>
                      <a:r>
                        <a:rPr lang="es-DO" sz="1800" b="1" i="0" u="none" strike="noStrike" dirty="0" err="1">
                          <a:solidFill>
                            <a:srgbClr val="000000"/>
                          </a:solidFill>
                          <a:effectLst/>
                          <a:latin typeface="Calibri" panose="020F0502020204030204" pitchFamily="34" charset="0"/>
                        </a:rPr>
                        <a:t>coherence</a:t>
                      </a:r>
                      <a:endParaRPr lang="es-DO" sz="1800" b="1" i="0" u="none" strike="noStrike" dirty="0">
                        <a:solidFill>
                          <a:srgbClr val="000000"/>
                        </a:solidFill>
                        <a:effectLst/>
                        <a:latin typeface="Calibri" panose="020F0502020204030204" pitchFamily="34" charset="0"/>
                      </a:endParaRP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471115454"/>
                  </a:ext>
                </a:extLst>
              </a:tr>
              <a:tr h="207461">
                <a:tc>
                  <a:txBody>
                    <a:bodyPr/>
                    <a:lstStyle/>
                    <a:p>
                      <a:pPr algn="r" fontAlgn="b"/>
                      <a:r>
                        <a:rPr lang="es-DO" sz="1800" b="0" i="0" u="none" strike="noStrike">
                          <a:solidFill>
                            <a:srgbClr val="000000"/>
                          </a:solidFill>
                          <a:effectLst/>
                          <a:latin typeface="Calibri" panose="020F0502020204030204" pitchFamily="34" charset="0"/>
                        </a:rPr>
                        <a:t>0.0225</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0.925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22880581"/>
                  </a:ext>
                </a:extLst>
              </a:tr>
              <a:tr h="207461">
                <a:tc>
                  <a:txBody>
                    <a:bodyPr/>
                    <a:lstStyle/>
                    <a:p>
                      <a:pPr algn="r" fontAlgn="b"/>
                      <a:r>
                        <a:rPr lang="es-DO" sz="1800" b="0" i="0" u="none" strike="noStrike">
                          <a:solidFill>
                            <a:srgbClr val="000000"/>
                          </a:solidFill>
                          <a:effectLst/>
                          <a:latin typeface="Calibri" panose="020F0502020204030204" pitchFamily="34" charset="0"/>
                        </a:rPr>
                        <a:t>0.0961</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639644624"/>
                  </a:ext>
                </a:extLst>
              </a:tr>
              <a:tr h="207461">
                <a:tc>
                  <a:txBody>
                    <a:bodyPr/>
                    <a:lstStyle/>
                    <a:p>
                      <a:pPr algn="r" fontAlgn="b"/>
                      <a:r>
                        <a:rPr lang="es-DO" sz="1800" b="0" i="0" u="none" strike="noStrike">
                          <a:solidFill>
                            <a:srgbClr val="000000"/>
                          </a:solidFill>
                          <a:effectLst/>
                          <a:latin typeface="Calibri" panose="020F0502020204030204" pitchFamily="34" charset="0"/>
                        </a:rPr>
                        <a:t>0.0087</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23882129"/>
                  </a:ext>
                </a:extLst>
              </a:tr>
              <a:tr h="207461">
                <a:tc>
                  <a:txBody>
                    <a:bodyPr/>
                    <a:lstStyle/>
                    <a:p>
                      <a:pPr algn="r" fontAlgn="b"/>
                      <a:r>
                        <a:rPr lang="es-DO" sz="1800" b="0" i="0" u="none" strike="noStrike">
                          <a:solidFill>
                            <a:srgbClr val="000000"/>
                          </a:solidFill>
                          <a:effectLst/>
                          <a:latin typeface="Calibri" panose="020F0502020204030204" pitchFamily="34" charset="0"/>
                        </a:rPr>
                        <a:t>0.0385</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0.845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02723184"/>
                  </a:ext>
                </a:extLst>
              </a:tr>
              <a:tr h="207461">
                <a:tc>
                  <a:txBody>
                    <a:bodyPr/>
                    <a:lstStyle/>
                    <a:p>
                      <a:pPr algn="r" fontAlgn="b"/>
                      <a:r>
                        <a:rPr lang="es-DO" sz="1800" b="0" i="0" u="none" strike="noStrike">
                          <a:solidFill>
                            <a:srgbClr val="000000"/>
                          </a:solidFill>
                          <a:effectLst/>
                          <a:latin typeface="Calibri" panose="020F0502020204030204" pitchFamily="34" charset="0"/>
                        </a:rPr>
                        <a:t>0.0663</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0.66</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04118023"/>
                  </a:ext>
                </a:extLst>
              </a:tr>
              <a:tr h="207461">
                <a:tc>
                  <a:txBody>
                    <a:bodyPr/>
                    <a:lstStyle/>
                    <a:p>
                      <a:pPr algn="r" fontAlgn="b"/>
                      <a:r>
                        <a:rPr lang="es-DO" sz="1800" b="0" i="0" u="none" strike="noStrike">
                          <a:solidFill>
                            <a:srgbClr val="000000"/>
                          </a:solidFill>
                          <a:effectLst/>
                          <a:latin typeface="Calibri" panose="020F0502020204030204" pitchFamily="34" charset="0"/>
                        </a:rPr>
                        <a:t>0.0880</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94915336"/>
                  </a:ext>
                </a:extLst>
              </a:tr>
              <a:tr h="207461">
                <a:tc>
                  <a:txBody>
                    <a:bodyPr/>
                    <a:lstStyle/>
                    <a:p>
                      <a:pPr algn="r" fontAlgn="b"/>
                      <a:r>
                        <a:rPr lang="es-DO" sz="1800" b="0" i="0" u="none" strike="noStrike">
                          <a:solidFill>
                            <a:srgbClr val="000000"/>
                          </a:solidFill>
                          <a:effectLst/>
                          <a:latin typeface="Calibri" panose="020F0502020204030204" pitchFamily="34" charset="0"/>
                        </a:rPr>
                        <a:t>0.0436</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0.88</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16653480"/>
                  </a:ext>
                </a:extLst>
              </a:tr>
              <a:tr h="207461">
                <a:tc>
                  <a:txBody>
                    <a:bodyPr/>
                    <a:lstStyle/>
                    <a:p>
                      <a:pPr algn="r" fontAlgn="b"/>
                      <a:r>
                        <a:rPr lang="es-DO" sz="1800" b="0" i="0" u="none" strike="noStrike">
                          <a:solidFill>
                            <a:srgbClr val="000000"/>
                          </a:solidFill>
                          <a:effectLst/>
                          <a:latin typeface="Calibri" panose="020F0502020204030204" pitchFamily="34" charset="0"/>
                        </a:rPr>
                        <a:t>0.0858</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0.765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213451924"/>
                  </a:ext>
                </a:extLst>
              </a:tr>
              <a:tr h="207461">
                <a:tc>
                  <a:txBody>
                    <a:bodyPr/>
                    <a:lstStyle/>
                    <a:p>
                      <a:pPr algn="r" fontAlgn="b"/>
                      <a:r>
                        <a:rPr lang="es-DO" sz="1800" b="0" i="0" u="none" strike="noStrike">
                          <a:solidFill>
                            <a:srgbClr val="000000"/>
                          </a:solidFill>
                          <a:effectLst/>
                          <a:latin typeface="Calibri" panose="020F0502020204030204" pitchFamily="34" charset="0"/>
                        </a:rPr>
                        <a:t>0.0006</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19713109"/>
                  </a:ext>
                </a:extLst>
              </a:tr>
              <a:tr h="207461">
                <a:tc>
                  <a:txBody>
                    <a:bodyPr/>
                    <a:lstStyle/>
                    <a:p>
                      <a:pPr algn="r" fontAlgn="b"/>
                      <a:r>
                        <a:rPr lang="es-DO" sz="1800" b="0" i="0" u="none" strike="noStrike">
                          <a:solidFill>
                            <a:srgbClr val="000000"/>
                          </a:solidFill>
                          <a:effectLst/>
                          <a:latin typeface="Calibri" panose="020F0502020204030204" pitchFamily="34" charset="0"/>
                        </a:rPr>
                        <a:t>0.1208</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0.975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49665411"/>
                  </a:ext>
                </a:extLst>
              </a:tr>
              <a:tr h="207461">
                <a:tc>
                  <a:txBody>
                    <a:bodyPr/>
                    <a:lstStyle/>
                    <a:p>
                      <a:pPr algn="r" fontAlgn="b"/>
                      <a:r>
                        <a:rPr lang="es-DO" sz="1800" b="0" i="0" u="none" strike="noStrike">
                          <a:solidFill>
                            <a:srgbClr val="000000"/>
                          </a:solidFill>
                          <a:effectLst/>
                          <a:latin typeface="Calibri" panose="020F0502020204030204" pitchFamily="34" charset="0"/>
                        </a:rPr>
                        <a:t>0.1375</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0.945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10584782"/>
                  </a:ext>
                </a:extLst>
              </a:tr>
              <a:tr h="207461">
                <a:tc>
                  <a:txBody>
                    <a:bodyPr/>
                    <a:lstStyle/>
                    <a:p>
                      <a:pPr algn="r" fontAlgn="b"/>
                      <a:r>
                        <a:rPr lang="es-DO" sz="1800" b="0" i="0" u="none" strike="noStrike">
                          <a:solidFill>
                            <a:srgbClr val="000000"/>
                          </a:solidFill>
                          <a:effectLst/>
                          <a:latin typeface="Calibri" panose="020F0502020204030204" pitchFamily="34" charset="0"/>
                        </a:rPr>
                        <a:t>0.0221</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0.52</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73995506"/>
                  </a:ext>
                </a:extLst>
              </a:tr>
              <a:tr h="207461">
                <a:tc>
                  <a:txBody>
                    <a:bodyPr/>
                    <a:lstStyle/>
                    <a:p>
                      <a:pPr algn="r" fontAlgn="b"/>
                      <a:r>
                        <a:rPr lang="es-DO" sz="1800" b="0" i="0" u="none" strike="noStrike">
                          <a:solidFill>
                            <a:srgbClr val="000000"/>
                          </a:solidFill>
                          <a:effectLst/>
                          <a:latin typeface="Calibri" panose="020F0502020204030204" pitchFamily="34" charset="0"/>
                        </a:rPr>
                        <a:t>0.1093</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0.855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92567322"/>
                  </a:ext>
                </a:extLst>
              </a:tr>
              <a:tr h="207461">
                <a:tc>
                  <a:txBody>
                    <a:bodyPr/>
                    <a:lstStyle/>
                    <a:p>
                      <a:pPr algn="r" fontAlgn="b"/>
                      <a:r>
                        <a:rPr lang="es-DO" sz="1800" b="0" i="0" u="none" strike="noStrike">
                          <a:solidFill>
                            <a:srgbClr val="000000"/>
                          </a:solidFill>
                          <a:effectLst/>
                          <a:latin typeface="Calibri" panose="020F0502020204030204" pitchFamily="34" charset="0"/>
                        </a:rPr>
                        <a:t>0.0998</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96652932"/>
                  </a:ext>
                </a:extLst>
              </a:tr>
              <a:tr h="207461">
                <a:tc>
                  <a:txBody>
                    <a:bodyPr/>
                    <a:lstStyle/>
                    <a:p>
                      <a:pPr algn="r" fontAlgn="b"/>
                      <a:r>
                        <a:rPr lang="es-DO" sz="1800" b="0" i="0" u="none" strike="noStrike">
                          <a:solidFill>
                            <a:srgbClr val="000000"/>
                          </a:solidFill>
                          <a:effectLst/>
                          <a:latin typeface="Calibri" panose="020F0502020204030204" pitchFamily="34" charset="0"/>
                        </a:rPr>
                        <a:t>0.0071</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66927021"/>
                  </a:ext>
                </a:extLst>
              </a:tr>
              <a:tr h="207461">
                <a:tc>
                  <a:txBody>
                    <a:bodyPr/>
                    <a:lstStyle/>
                    <a:p>
                      <a:pPr algn="r" fontAlgn="b"/>
                      <a:r>
                        <a:rPr lang="es-DO" sz="1800" b="0" i="0" u="none" strike="noStrike">
                          <a:solidFill>
                            <a:srgbClr val="000000"/>
                          </a:solidFill>
                          <a:effectLst/>
                          <a:latin typeface="Calibri" panose="020F0502020204030204" pitchFamily="34" charset="0"/>
                        </a:rPr>
                        <a:t>0.0893</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47336590"/>
                  </a:ext>
                </a:extLst>
              </a:tr>
              <a:tr h="207461">
                <a:tc>
                  <a:txBody>
                    <a:bodyPr/>
                    <a:lstStyle/>
                    <a:p>
                      <a:pPr algn="r" fontAlgn="b"/>
                      <a:r>
                        <a:rPr lang="es-DO" sz="1800" b="0" i="0" u="none" strike="noStrike">
                          <a:solidFill>
                            <a:srgbClr val="000000"/>
                          </a:solidFill>
                          <a:effectLst/>
                          <a:latin typeface="Calibri" panose="020F0502020204030204" pitchFamily="34" charset="0"/>
                        </a:rPr>
                        <a:t>0.1090</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620352193"/>
                  </a:ext>
                </a:extLst>
              </a:tr>
              <a:tr h="207461">
                <a:tc>
                  <a:txBody>
                    <a:bodyPr/>
                    <a:lstStyle/>
                    <a:p>
                      <a:pPr algn="r" fontAlgn="b"/>
                      <a:r>
                        <a:rPr lang="es-DO" sz="1800" b="0" i="0" u="none" strike="noStrike">
                          <a:solidFill>
                            <a:srgbClr val="000000"/>
                          </a:solidFill>
                          <a:effectLst/>
                          <a:latin typeface="Calibri" panose="020F0502020204030204" pitchFamily="34" charset="0"/>
                        </a:rPr>
                        <a:t>0.0210</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0.445</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ES</a:t>
                      </a:r>
                    </a:p>
                  </a:txBody>
                  <a:tcPr marL="6692" marR="6692" marT="6692"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810261821"/>
                  </a:ext>
                </a:extLst>
              </a:tr>
            </a:tbl>
          </a:graphicData>
        </a:graphic>
      </p:graphicFrame>
    </p:spTree>
    <p:extLst>
      <p:ext uri="{BB962C8B-B14F-4D97-AF65-F5344CB8AC3E}">
        <p14:creationId xmlns:p14="http://schemas.microsoft.com/office/powerpoint/2010/main" val="334403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E563A-71B5-DC81-BF35-34B20A376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19E70E-67EB-3468-8B98-72B67EFC8D52}"/>
              </a:ext>
            </a:extLst>
          </p:cNvPr>
          <p:cNvSpPr>
            <a:spLocks noGrp="1"/>
          </p:cNvSpPr>
          <p:nvPr>
            <p:ph type="title"/>
          </p:nvPr>
        </p:nvSpPr>
        <p:spPr/>
        <p:txBody>
          <a:bodyPr>
            <a:normAutofit/>
          </a:bodyPr>
          <a:lstStyle/>
          <a:p>
            <a:r>
              <a:rPr lang="en-US" sz="4400" dirty="0"/>
              <a:t>Results 2025-04-13 Kazakh</a:t>
            </a:r>
            <a:endParaRPr lang="es-DO" sz="4400" dirty="0"/>
          </a:p>
        </p:txBody>
      </p:sp>
      <p:sp>
        <p:nvSpPr>
          <p:cNvPr id="3" name="Slide Number Placeholder 2">
            <a:extLst>
              <a:ext uri="{FF2B5EF4-FFF2-40B4-BE49-F238E27FC236}">
                <a16:creationId xmlns:a16="http://schemas.microsoft.com/office/drawing/2014/main" id="{BFF4130C-669E-ED65-120C-20B47879CE8B}"/>
              </a:ext>
            </a:extLst>
          </p:cNvPr>
          <p:cNvSpPr>
            <a:spLocks noGrp="1"/>
          </p:cNvSpPr>
          <p:nvPr>
            <p:ph type="sldNum" sz="quarter" idx="12"/>
          </p:nvPr>
        </p:nvSpPr>
        <p:spPr/>
        <p:txBody>
          <a:bodyPr/>
          <a:lstStyle/>
          <a:p>
            <a:fld id="{6CEAB8A3-967C-D04E-969B-B32D92DF116C}" type="slidenum">
              <a:rPr lang="de-DE" smtClean="0"/>
              <a:t>14</a:t>
            </a:fld>
            <a:endParaRPr lang="de-DE" dirty="0"/>
          </a:p>
        </p:txBody>
      </p:sp>
      <p:graphicFrame>
        <p:nvGraphicFramePr>
          <p:cNvPr id="6" name="Table 5">
            <a:extLst>
              <a:ext uri="{FF2B5EF4-FFF2-40B4-BE49-F238E27FC236}">
                <a16:creationId xmlns:a16="http://schemas.microsoft.com/office/drawing/2014/main" id="{DF92E646-3BD7-F421-453C-685662E1CEF6}"/>
              </a:ext>
            </a:extLst>
          </p:cNvPr>
          <p:cNvGraphicFramePr>
            <a:graphicFrameLocks noGrp="1"/>
          </p:cNvGraphicFramePr>
          <p:nvPr>
            <p:extLst>
              <p:ext uri="{D42A27DB-BD31-4B8C-83A1-F6EECF244321}">
                <p14:modId xmlns:p14="http://schemas.microsoft.com/office/powerpoint/2010/main" val="1791253167"/>
              </p:ext>
            </p:extLst>
          </p:nvPr>
        </p:nvGraphicFramePr>
        <p:xfrm>
          <a:off x="1648221" y="1458120"/>
          <a:ext cx="8001618" cy="4952416"/>
        </p:xfrm>
        <a:graphic>
          <a:graphicData uri="http://schemas.openxmlformats.org/drawingml/2006/table">
            <a:tbl>
              <a:tblPr/>
              <a:tblGrid>
                <a:gridCol w="1659930">
                  <a:extLst>
                    <a:ext uri="{9D8B030D-6E8A-4147-A177-3AD203B41FA5}">
                      <a16:colId xmlns:a16="http://schemas.microsoft.com/office/drawing/2014/main" val="2516984837"/>
                    </a:ext>
                  </a:extLst>
                </a:gridCol>
                <a:gridCol w="1448666">
                  <a:extLst>
                    <a:ext uri="{9D8B030D-6E8A-4147-A177-3AD203B41FA5}">
                      <a16:colId xmlns:a16="http://schemas.microsoft.com/office/drawing/2014/main" val="3074860835"/>
                    </a:ext>
                  </a:extLst>
                </a:gridCol>
                <a:gridCol w="1312854">
                  <a:extLst>
                    <a:ext uri="{9D8B030D-6E8A-4147-A177-3AD203B41FA5}">
                      <a16:colId xmlns:a16="http://schemas.microsoft.com/office/drawing/2014/main" val="2450610736"/>
                    </a:ext>
                  </a:extLst>
                </a:gridCol>
                <a:gridCol w="894099">
                  <a:extLst>
                    <a:ext uri="{9D8B030D-6E8A-4147-A177-3AD203B41FA5}">
                      <a16:colId xmlns:a16="http://schemas.microsoft.com/office/drawing/2014/main" val="1249876953"/>
                    </a:ext>
                  </a:extLst>
                </a:gridCol>
                <a:gridCol w="1192132">
                  <a:extLst>
                    <a:ext uri="{9D8B030D-6E8A-4147-A177-3AD203B41FA5}">
                      <a16:colId xmlns:a16="http://schemas.microsoft.com/office/drawing/2014/main" val="2240843353"/>
                    </a:ext>
                  </a:extLst>
                </a:gridCol>
                <a:gridCol w="1493937">
                  <a:extLst>
                    <a:ext uri="{9D8B030D-6E8A-4147-A177-3AD203B41FA5}">
                      <a16:colId xmlns:a16="http://schemas.microsoft.com/office/drawing/2014/main" val="1808574985"/>
                    </a:ext>
                  </a:extLst>
                </a:gridCol>
              </a:tblGrid>
              <a:tr h="309526">
                <a:tc>
                  <a:txBody>
                    <a:bodyPr/>
                    <a:lstStyle/>
                    <a:p>
                      <a:pPr algn="ctr" fontAlgn="t"/>
                      <a:r>
                        <a:rPr lang="es-DO" sz="1500" b="1" i="0" u="none" strike="noStrike">
                          <a:solidFill>
                            <a:srgbClr val="000000"/>
                          </a:solidFill>
                          <a:effectLst/>
                          <a:latin typeface="Calibri" panose="020F0502020204030204" pitchFamily="34" charset="0"/>
                        </a:rPr>
                        <a:t>coherence</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diversity</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dataset</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size</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model</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language</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4176598831"/>
                  </a:ext>
                </a:extLst>
              </a:tr>
              <a:tr h="309526">
                <a:tc>
                  <a:txBody>
                    <a:bodyPr/>
                    <a:lstStyle/>
                    <a:p>
                      <a:pPr algn="r" fontAlgn="b"/>
                      <a:r>
                        <a:rPr lang="es-DO" sz="1500" b="0" i="0" u="none" strike="noStrike">
                          <a:solidFill>
                            <a:srgbClr val="000000"/>
                          </a:solidFill>
                          <a:effectLst/>
                          <a:latin typeface="Calibri" panose="020F0502020204030204" pitchFamily="34" charset="0"/>
                        </a:rPr>
                        <a:t>-0.0135</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481039857"/>
                  </a:ext>
                </a:extLst>
              </a:tr>
              <a:tr h="309526">
                <a:tc>
                  <a:txBody>
                    <a:bodyPr/>
                    <a:lstStyle/>
                    <a:p>
                      <a:pPr algn="r" fontAlgn="b"/>
                      <a:r>
                        <a:rPr lang="es-DO" sz="1500" b="0" i="0" u="none" strike="noStrike">
                          <a:solidFill>
                            <a:srgbClr val="000000"/>
                          </a:solidFill>
                          <a:effectLst/>
                          <a:latin typeface="Calibri" panose="020F0502020204030204" pitchFamily="34" charset="0"/>
                        </a:rPr>
                        <a:t>0.0457</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0.71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37488716"/>
                  </a:ext>
                </a:extLst>
              </a:tr>
              <a:tr h="309526">
                <a:tc>
                  <a:txBody>
                    <a:bodyPr/>
                    <a:lstStyle/>
                    <a:p>
                      <a:pPr algn="r" fontAlgn="b"/>
                      <a:r>
                        <a:rPr lang="es-DO" sz="1500" b="0" i="0" u="none" strike="noStrike">
                          <a:solidFill>
                            <a:srgbClr val="000000"/>
                          </a:solidFill>
                          <a:effectLst/>
                          <a:latin typeface="Calibri" panose="020F0502020204030204" pitchFamily="34" charset="0"/>
                        </a:rPr>
                        <a:t>0.0472</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0.425</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27018436"/>
                  </a:ext>
                </a:extLst>
              </a:tr>
              <a:tr h="309526">
                <a:tc>
                  <a:txBody>
                    <a:bodyPr/>
                    <a:lstStyle/>
                    <a:p>
                      <a:pPr algn="r" fontAlgn="b"/>
                      <a:r>
                        <a:rPr lang="es-DO" sz="1500" b="0" i="0" u="none" strike="noStrike">
                          <a:solidFill>
                            <a:srgbClr val="000000"/>
                          </a:solidFill>
                          <a:effectLst/>
                          <a:latin typeface="Calibri" panose="020F0502020204030204" pitchFamily="34" charset="0"/>
                        </a:rPr>
                        <a:t>0.0006</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0.79</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01825812"/>
                  </a:ext>
                </a:extLst>
              </a:tr>
              <a:tr h="309526">
                <a:tc>
                  <a:txBody>
                    <a:bodyPr/>
                    <a:lstStyle/>
                    <a:p>
                      <a:pPr algn="r" fontAlgn="b"/>
                      <a:r>
                        <a:rPr lang="es-DO" sz="1500" b="0" i="0" u="none" strike="noStrike">
                          <a:solidFill>
                            <a:srgbClr val="000000"/>
                          </a:solidFill>
                          <a:effectLst/>
                          <a:latin typeface="Calibri" panose="020F0502020204030204" pitchFamily="34" charset="0"/>
                        </a:rPr>
                        <a:t>0.0352</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0.67</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031922926"/>
                  </a:ext>
                </a:extLst>
              </a:tr>
              <a:tr h="309526">
                <a:tc>
                  <a:txBody>
                    <a:bodyPr/>
                    <a:lstStyle/>
                    <a:p>
                      <a:pPr algn="r" fontAlgn="b"/>
                      <a:r>
                        <a:rPr lang="es-DO" sz="1500" b="0" i="0" u="none" strike="noStrike">
                          <a:solidFill>
                            <a:srgbClr val="000000"/>
                          </a:solidFill>
                          <a:effectLst/>
                          <a:latin typeface="Calibri" panose="020F0502020204030204" pitchFamily="34" charset="0"/>
                        </a:rPr>
                        <a:t>0.0304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43603855"/>
                  </a:ext>
                </a:extLst>
              </a:tr>
              <a:tr h="309526">
                <a:tc>
                  <a:txBody>
                    <a:bodyPr/>
                    <a:lstStyle/>
                    <a:p>
                      <a:pPr algn="r" fontAlgn="b"/>
                      <a:r>
                        <a:rPr lang="es-DO" sz="1500" b="0" i="0" u="none" strike="noStrike">
                          <a:solidFill>
                            <a:srgbClr val="000000"/>
                          </a:solidFill>
                          <a:effectLst/>
                          <a:latin typeface="Calibri" panose="020F0502020204030204" pitchFamily="34" charset="0"/>
                        </a:rPr>
                        <a:t>-0.1384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0.83</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CTM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37099704"/>
                  </a:ext>
                </a:extLst>
              </a:tr>
              <a:tr h="309526">
                <a:tc>
                  <a:txBody>
                    <a:bodyPr/>
                    <a:lstStyle/>
                    <a:p>
                      <a:pPr algn="r" fontAlgn="b"/>
                      <a:r>
                        <a:rPr lang="es-DO" sz="1500" b="0" i="0" u="none" strike="noStrike">
                          <a:solidFill>
                            <a:srgbClr val="000000"/>
                          </a:solidFill>
                          <a:effectLst/>
                          <a:latin typeface="Calibri" panose="020F0502020204030204" pitchFamily="34" charset="0"/>
                        </a:rPr>
                        <a:t>-0.1223</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0.61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CTM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43273102"/>
                  </a:ext>
                </a:extLst>
              </a:tr>
              <a:tr h="309526">
                <a:tc>
                  <a:txBody>
                    <a:bodyPr/>
                    <a:lstStyle/>
                    <a:p>
                      <a:pPr algn="r" fontAlgn="b"/>
                      <a:r>
                        <a:rPr lang="es-DO" sz="1500" b="0" i="0" u="none" strike="noStrike">
                          <a:solidFill>
                            <a:srgbClr val="000000"/>
                          </a:solidFill>
                          <a:effectLst/>
                          <a:latin typeface="Calibri" panose="020F0502020204030204" pitchFamily="34" charset="0"/>
                        </a:rPr>
                        <a:t>-0.0265</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CTM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86626882"/>
                  </a:ext>
                </a:extLst>
              </a:tr>
              <a:tr h="309526">
                <a:tc>
                  <a:txBody>
                    <a:bodyPr/>
                    <a:lstStyle/>
                    <a:p>
                      <a:pPr algn="r" fontAlgn="b"/>
                      <a:r>
                        <a:rPr lang="es-DO" sz="1500" b="0" i="0" u="none" strike="noStrike">
                          <a:solidFill>
                            <a:srgbClr val="000000"/>
                          </a:solidFill>
                          <a:effectLst/>
                          <a:latin typeface="Calibri" panose="020F0502020204030204" pitchFamily="34" charset="0"/>
                        </a:rPr>
                        <a:t>-0.1691</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0.84</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942205640"/>
                  </a:ext>
                </a:extLst>
              </a:tr>
              <a:tr h="309526">
                <a:tc>
                  <a:txBody>
                    <a:bodyPr/>
                    <a:lstStyle/>
                    <a:p>
                      <a:pPr algn="r" fontAlgn="b"/>
                      <a:r>
                        <a:rPr lang="es-DO" sz="1500" b="0" i="0" u="none" strike="noStrike">
                          <a:solidFill>
                            <a:srgbClr val="000000"/>
                          </a:solidFill>
                          <a:effectLst/>
                          <a:latin typeface="Calibri" panose="020F0502020204030204" pitchFamily="34" charset="0"/>
                        </a:rPr>
                        <a:t>-0.1025</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0.53</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09945697"/>
                  </a:ext>
                </a:extLst>
              </a:tr>
              <a:tr h="309526">
                <a:tc>
                  <a:txBody>
                    <a:bodyPr/>
                    <a:lstStyle/>
                    <a:p>
                      <a:pPr algn="r" fontAlgn="b"/>
                      <a:r>
                        <a:rPr lang="es-DO" sz="1500" b="0" i="0" u="none" strike="noStrike">
                          <a:solidFill>
                            <a:srgbClr val="000000"/>
                          </a:solidFill>
                          <a:effectLst/>
                          <a:latin typeface="Calibri" panose="020F0502020204030204" pitchFamily="34" charset="0"/>
                        </a:rPr>
                        <a:t>0.0174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0.46</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86076850"/>
                  </a:ext>
                </a:extLst>
              </a:tr>
              <a:tr h="309526">
                <a:tc>
                  <a:txBody>
                    <a:bodyPr/>
                    <a:lstStyle/>
                    <a:p>
                      <a:pPr algn="r" fontAlgn="b"/>
                      <a:r>
                        <a:rPr lang="es-DO" sz="1500" b="0" i="0" u="none" strike="noStrike">
                          <a:solidFill>
                            <a:srgbClr val="000000"/>
                          </a:solidFill>
                          <a:effectLst/>
                          <a:latin typeface="Calibri" panose="020F0502020204030204" pitchFamily="34" charset="0"/>
                        </a:rPr>
                        <a:t>-0.1330</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0.825</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02468620"/>
                  </a:ext>
                </a:extLst>
              </a:tr>
              <a:tr h="309526">
                <a:tc>
                  <a:txBody>
                    <a:bodyPr/>
                    <a:lstStyle/>
                    <a:p>
                      <a:pPr algn="r" fontAlgn="b"/>
                      <a:r>
                        <a:rPr lang="es-DO" sz="1500" b="0" i="0" u="none" strike="noStrike">
                          <a:solidFill>
                            <a:srgbClr val="000000"/>
                          </a:solidFill>
                          <a:effectLst/>
                          <a:latin typeface="Calibri" panose="020F0502020204030204" pitchFamily="34" charset="0"/>
                        </a:rPr>
                        <a:t>-0.0293</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0.62</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40273048"/>
                  </a:ext>
                </a:extLst>
              </a:tr>
              <a:tr h="309526">
                <a:tc>
                  <a:txBody>
                    <a:bodyPr/>
                    <a:lstStyle/>
                    <a:p>
                      <a:pPr algn="r" fontAlgn="b"/>
                      <a:r>
                        <a:rPr lang="es-DO" sz="1500" b="0" i="0" u="none" strike="noStrike">
                          <a:solidFill>
                            <a:srgbClr val="000000"/>
                          </a:solidFill>
                          <a:effectLst/>
                          <a:latin typeface="Calibri" panose="020F0502020204030204" pitchFamily="34" charset="0"/>
                        </a:rPr>
                        <a:t>0.0044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500" b="0" i="0" u="none" strike="noStrike">
                          <a:solidFill>
                            <a:srgbClr val="000000"/>
                          </a:solidFill>
                          <a:effectLst/>
                          <a:latin typeface="Calibri" panose="020F0502020204030204" pitchFamily="34" charset="0"/>
                        </a:rPr>
                        <a:t>0.45</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dirty="0">
                          <a:solidFill>
                            <a:srgbClr val="000000"/>
                          </a:solidFill>
                          <a:effectLst/>
                          <a:latin typeface="Calibri" panose="020F0502020204030204" pitchFamily="34" charset="0"/>
                        </a:rPr>
                        <a:t>KK</a:t>
                      </a:r>
                    </a:p>
                  </a:txBody>
                  <a:tcPr marL="7947" marR="7947" marT="7947"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785356401"/>
                  </a:ext>
                </a:extLst>
              </a:tr>
            </a:tbl>
          </a:graphicData>
        </a:graphic>
      </p:graphicFrame>
    </p:spTree>
    <p:extLst>
      <p:ext uri="{BB962C8B-B14F-4D97-AF65-F5344CB8AC3E}">
        <p14:creationId xmlns:p14="http://schemas.microsoft.com/office/powerpoint/2010/main" val="397259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DA563-ECC1-C947-BE29-A9CF470940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D3B4B-C9A6-8203-19B3-1077CEB0C7EC}"/>
              </a:ext>
            </a:extLst>
          </p:cNvPr>
          <p:cNvSpPr>
            <a:spLocks noGrp="1"/>
          </p:cNvSpPr>
          <p:nvPr>
            <p:ph type="title"/>
          </p:nvPr>
        </p:nvSpPr>
        <p:spPr/>
        <p:txBody>
          <a:bodyPr>
            <a:normAutofit/>
          </a:bodyPr>
          <a:lstStyle/>
          <a:p>
            <a:r>
              <a:rPr lang="en-US" sz="4400" dirty="0"/>
              <a:t>Results 2025-04-13 Estonian</a:t>
            </a:r>
            <a:endParaRPr lang="es-DO" sz="4400" dirty="0"/>
          </a:p>
        </p:txBody>
      </p:sp>
      <p:sp>
        <p:nvSpPr>
          <p:cNvPr id="3" name="Slide Number Placeholder 2">
            <a:extLst>
              <a:ext uri="{FF2B5EF4-FFF2-40B4-BE49-F238E27FC236}">
                <a16:creationId xmlns:a16="http://schemas.microsoft.com/office/drawing/2014/main" id="{B35261D6-20EE-A8B6-333A-A48FCBB401EC}"/>
              </a:ext>
            </a:extLst>
          </p:cNvPr>
          <p:cNvSpPr>
            <a:spLocks noGrp="1"/>
          </p:cNvSpPr>
          <p:nvPr>
            <p:ph type="sldNum" sz="quarter" idx="12"/>
          </p:nvPr>
        </p:nvSpPr>
        <p:spPr/>
        <p:txBody>
          <a:bodyPr/>
          <a:lstStyle/>
          <a:p>
            <a:fld id="{6CEAB8A3-967C-D04E-969B-B32D92DF116C}" type="slidenum">
              <a:rPr lang="de-DE" smtClean="0"/>
              <a:t>15</a:t>
            </a:fld>
            <a:endParaRPr lang="de-DE" dirty="0"/>
          </a:p>
        </p:txBody>
      </p:sp>
      <p:graphicFrame>
        <p:nvGraphicFramePr>
          <p:cNvPr id="5" name="Table 4">
            <a:extLst>
              <a:ext uri="{FF2B5EF4-FFF2-40B4-BE49-F238E27FC236}">
                <a16:creationId xmlns:a16="http://schemas.microsoft.com/office/drawing/2014/main" id="{498F1080-1214-00C2-BC88-B6E93B42A2ED}"/>
              </a:ext>
            </a:extLst>
          </p:cNvPr>
          <p:cNvGraphicFramePr>
            <a:graphicFrameLocks noGrp="1"/>
          </p:cNvGraphicFramePr>
          <p:nvPr>
            <p:extLst>
              <p:ext uri="{D42A27DB-BD31-4B8C-83A1-F6EECF244321}">
                <p14:modId xmlns:p14="http://schemas.microsoft.com/office/powerpoint/2010/main" val="3340787713"/>
              </p:ext>
            </p:extLst>
          </p:nvPr>
        </p:nvGraphicFramePr>
        <p:xfrm>
          <a:off x="1499727" y="1657231"/>
          <a:ext cx="6730999" cy="2952750"/>
        </p:xfrm>
        <a:graphic>
          <a:graphicData uri="http://schemas.openxmlformats.org/drawingml/2006/table">
            <a:tbl>
              <a:tblPr/>
              <a:tblGrid>
                <a:gridCol w="1396341">
                  <a:extLst>
                    <a:ext uri="{9D8B030D-6E8A-4147-A177-3AD203B41FA5}">
                      <a16:colId xmlns:a16="http://schemas.microsoft.com/office/drawing/2014/main" val="2077440991"/>
                    </a:ext>
                  </a:extLst>
                </a:gridCol>
                <a:gridCol w="1218625">
                  <a:extLst>
                    <a:ext uri="{9D8B030D-6E8A-4147-A177-3AD203B41FA5}">
                      <a16:colId xmlns:a16="http://schemas.microsoft.com/office/drawing/2014/main" val="1227359461"/>
                    </a:ext>
                  </a:extLst>
                </a:gridCol>
                <a:gridCol w="1104379">
                  <a:extLst>
                    <a:ext uri="{9D8B030D-6E8A-4147-A177-3AD203B41FA5}">
                      <a16:colId xmlns:a16="http://schemas.microsoft.com/office/drawing/2014/main" val="3211170299"/>
                    </a:ext>
                  </a:extLst>
                </a:gridCol>
                <a:gridCol w="752120">
                  <a:extLst>
                    <a:ext uri="{9D8B030D-6E8A-4147-A177-3AD203B41FA5}">
                      <a16:colId xmlns:a16="http://schemas.microsoft.com/office/drawing/2014/main" val="4275685253"/>
                    </a:ext>
                  </a:extLst>
                </a:gridCol>
                <a:gridCol w="1002827">
                  <a:extLst>
                    <a:ext uri="{9D8B030D-6E8A-4147-A177-3AD203B41FA5}">
                      <a16:colId xmlns:a16="http://schemas.microsoft.com/office/drawing/2014/main" val="265297091"/>
                    </a:ext>
                  </a:extLst>
                </a:gridCol>
                <a:gridCol w="1256707">
                  <a:extLst>
                    <a:ext uri="{9D8B030D-6E8A-4147-A177-3AD203B41FA5}">
                      <a16:colId xmlns:a16="http://schemas.microsoft.com/office/drawing/2014/main" val="193211333"/>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456134973"/>
                  </a:ext>
                </a:extLst>
              </a:tr>
              <a:tr h="295275">
                <a:tc>
                  <a:txBody>
                    <a:bodyPr/>
                    <a:lstStyle/>
                    <a:p>
                      <a:pPr algn="r" fontAlgn="b"/>
                      <a:r>
                        <a:rPr lang="es-DO" sz="1800" b="0" i="0" u="none" strike="noStrike">
                          <a:solidFill>
                            <a:srgbClr val="000000"/>
                          </a:solidFill>
                          <a:effectLst/>
                          <a:latin typeface="Calibri" panose="020F0502020204030204" pitchFamily="34" charset="0"/>
                        </a:rPr>
                        <a:t>-0.0303</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60395658"/>
                  </a:ext>
                </a:extLst>
              </a:tr>
              <a:tr h="295275">
                <a:tc>
                  <a:txBody>
                    <a:bodyPr/>
                    <a:lstStyle/>
                    <a:p>
                      <a:pPr algn="r" fontAlgn="b"/>
                      <a:r>
                        <a:rPr lang="es-DO" sz="1800" b="0" i="0" u="none" strike="noStrike">
                          <a:solidFill>
                            <a:srgbClr val="000000"/>
                          </a:solidFill>
                          <a:effectLst/>
                          <a:latin typeface="Calibri" panose="020F0502020204030204" pitchFamily="34" charset="0"/>
                        </a:rPr>
                        <a:t>-0.1462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02948626"/>
                  </a:ext>
                </a:extLst>
              </a:tr>
              <a:tr h="295275">
                <a:tc>
                  <a:txBody>
                    <a:bodyPr/>
                    <a:lstStyle/>
                    <a:p>
                      <a:pPr algn="r" fontAlgn="b"/>
                      <a:r>
                        <a:rPr lang="es-DO" sz="1800" b="0" i="0" u="none" strike="noStrike">
                          <a:solidFill>
                            <a:srgbClr val="000000"/>
                          </a:solidFill>
                          <a:effectLst/>
                          <a:latin typeface="Calibri" panose="020F0502020204030204" pitchFamily="34" charset="0"/>
                        </a:rPr>
                        <a:t>-0.1907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0.265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00895055"/>
                  </a:ext>
                </a:extLst>
              </a:tr>
              <a:tr h="295275">
                <a:tc>
                  <a:txBody>
                    <a:bodyPr/>
                    <a:lstStyle/>
                    <a:p>
                      <a:pPr algn="r" fontAlgn="b"/>
                      <a:r>
                        <a:rPr lang="es-DO" sz="1800" b="0" i="0" u="none" strike="noStrike">
                          <a:solidFill>
                            <a:srgbClr val="000000"/>
                          </a:solidFill>
                          <a:effectLst/>
                          <a:latin typeface="Calibri" panose="020F0502020204030204" pitchFamily="34" charset="0"/>
                        </a:rPr>
                        <a:t>-0.1030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3374282"/>
                  </a:ext>
                </a:extLst>
              </a:tr>
              <a:tr h="295275">
                <a:tc>
                  <a:txBody>
                    <a:bodyPr/>
                    <a:lstStyle/>
                    <a:p>
                      <a:pPr algn="r" fontAlgn="b"/>
                      <a:r>
                        <a:rPr lang="es-DO" sz="1800" b="0" i="0" u="none" strike="noStrike">
                          <a:solidFill>
                            <a:srgbClr val="000000"/>
                          </a:solidFill>
                          <a:effectLst/>
                          <a:latin typeface="Calibri" panose="020F0502020204030204" pitchFamily="34" charset="0"/>
                        </a:rPr>
                        <a:t>-0.1138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86482773"/>
                  </a:ext>
                </a:extLst>
              </a:tr>
              <a:tr h="295275">
                <a:tc>
                  <a:txBody>
                    <a:bodyPr/>
                    <a:lstStyle/>
                    <a:p>
                      <a:pPr algn="r" fontAlgn="b"/>
                      <a:r>
                        <a:rPr lang="es-DO" sz="1800" b="0" i="0" u="none" strike="noStrike">
                          <a:solidFill>
                            <a:srgbClr val="000000"/>
                          </a:solidFill>
                          <a:effectLst/>
                          <a:latin typeface="Calibri" panose="020F0502020204030204" pitchFamily="34" charset="0"/>
                        </a:rPr>
                        <a:t>-0.1067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41333250"/>
                  </a:ext>
                </a:extLst>
              </a:tr>
              <a:tr h="295275">
                <a:tc>
                  <a:txBody>
                    <a:bodyPr/>
                    <a:lstStyle/>
                    <a:p>
                      <a:pPr algn="r" fontAlgn="b"/>
                      <a:r>
                        <a:rPr lang="es-DO" sz="1800" b="0" i="0" u="none" strike="noStrike">
                          <a:solidFill>
                            <a:srgbClr val="000000"/>
                          </a:solidFill>
                          <a:effectLst/>
                          <a:latin typeface="Calibri" panose="020F0502020204030204" pitchFamily="34" charset="0"/>
                        </a:rPr>
                        <a:t>-0.1079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0.775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37416043"/>
                  </a:ext>
                </a:extLst>
              </a:tr>
              <a:tr h="295275">
                <a:tc>
                  <a:txBody>
                    <a:bodyPr/>
                    <a:lstStyle/>
                    <a:p>
                      <a:pPr algn="r" fontAlgn="b"/>
                      <a:r>
                        <a:rPr lang="es-DO" sz="1800" b="0" i="0" u="none" strike="noStrike">
                          <a:solidFill>
                            <a:srgbClr val="000000"/>
                          </a:solidFill>
                          <a:effectLst/>
                          <a:latin typeface="Calibri" panose="020F0502020204030204" pitchFamily="34" charset="0"/>
                        </a:rPr>
                        <a:t>0.0129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24648964"/>
                  </a:ext>
                </a:extLst>
              </a:tr>
              <a:tr h="295275">
                <a:tc>
                  <a:txBody>
                    <a:bodyPr/>
                    <a:lstStyle/>
                    <a:p>
                      <a:pPr algn="r" fontAlgn="b"/>
                      <a:r>
                        <a:rPr lang="es-DO" sz="1800" b="0" i="0" u="none" strike="noStrike">
                          <a:solidFill>
                            <a:srgbClr val="000000"/>
                          </a:solidFill>
                          <a:effectLst/>
                          <a:latin typeface="Calibri" panose="020F0502020204030204" pitchFamily="34" charset="0"/>
                        </a:rPr>
                        <a:t>-0.0074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0.32</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ET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913876521"/>
                  </a:ext>
                </a:extLst>
              </a:tr>
            </a:tbl>
          </a:graphicData>
        </a:graphic>
      </p:graphicFrame>
    </p:spTree>
    <p:extLst>
      <p:ext uri="{BB962C8B-B14F-4D97-AF65-F5344CB8AC3E}">
        <p14:creationId xmlns:p14="http://schemas.microsoft.com/office/powerpoint/2010/main" val="236884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2E575-88CD-6D48-2970-B2F21686CE0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7E735A9-42EF-3A94-1F88-DC8C0DC956A0}"/>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Dataset Details </a:t>
            </a:r>
            <a:r>
              <a:rPr lang="en-US" sz="3900" dirty="0" err="1"/>
              <a:t>Moscar</a:t>
            </a:r>
            <a:r>
              <a:rPr lang="en-US" sz="3900" dirty="0"/>
              <a:t>  Dataset</a:t>
            </a:r>
          </a:p>
        </p:txBody>
      </p:sp>
      <p:sp>
        <p:nvSpPr>
          <p:cNvPr id="2" name="Slide Number Placeholder 1">
            <a:extLst>
              <a:ext uri="{FF2B5EF4-FFF2-40B4-BE49-F238E27FC236}">
                <a16:creationId xmlns:a16="http://schemas.microsoft.com/office/drawing/2014/main" id="{54C45A7D-C22B-8E51-C308-57E03E577F68}"/>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2</a:t>
            </a:fld>
            <a:endParaRPr lang="de-DE" dirty="0"/>
          </a:p>
        </p:txBody>
      </p:sp>
      <p:graphicFrame>
        <p:nvGraphicFramePr>
          <p:cNvPr id="6" name="Table 5">
            <a:extLst>
              <a:ext uri="{FF2B5EF4-FFF2-40B4-BE49-F238E27FC236}">
                <a16:creationId xmlns:a16="http://schemas.microsoft.com/office/drawing/2014/main" id="{4308C732-C680-0BC6-0C2C-851F93DC40A8}"/>
              </a:ext>
            </a:extLst>
          </p:cNvPr>
          <p:cNvGraphicFramePr>
            <a:graphicFrameLocks noGrp="1"/>
          </p:cNvGraphicFramePr>
          <p:nvPr>
            <p:extLst>
              <p:ext uri="{D42A27DB-BD31-4B8C-83A1-F6EECF244321}">
                <p14:modId xmlns:p14="http://schemas.microsoft.com/office/powerpoint/2010/main" val="4254357923"/>
              </p:ext>
            </p:extLst>
          </p:nvPr>
        </p:nvGraphicFramePr>
        <p:xfrm>
          <a:off x="1102184" y="1280160"/>
          <a:ext cx="9715258" cy="5090160"/>
        </p:xfrm>
        <a:graphic>
          <a:graphicData uri="http://schemas.openxmlformats.org/drawingml/2006/table">
            <a:tbl>
              <a:tblPr firstRow="1" bandRow="1">
                <a:tableStyleId>{5940675A-B579-460E-94D1-54222C63F5DA}</a:tableStyleId>
              </a:tblPr>
              <a:tblGrid>
                <a:gridCol w="1480533">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sz="1600" dirty="0"/>
                        <a:t>Topic</a:t>
                      </a:r>
                      <a:endParaRPr lang="es-DO" sz="1600" dirty="0"/>
                    </a:p>
                  </a:txBody>
                  <a:tcPr/>
                </a:tc>
                <a:tc>
                  <a:txBody>
                    <a:bodyPr/>
                    <a:lstStyle/>
                    <a:p>
                      <a:r>
                        <a:rPr lang="en-US" sz="1600" dirty="0"/>
                        <a:t>Language</a:t>
                      </a:r>
                      <a:endParaRPr lang="es-DO" sz="1600" dirty="0"/>
                    </a:p>
                  </a:txBody>
                  <a:tcPr/>
                </a:tc>
                <a:tc>
                  <a:txBody>
                    <a:bodyPr/>
                    <a:lstStyle/>
                    <a:p>
                      <a:r>
                        <a:rPr lang="en-US" sz="1600" dirty="0"/>
                        <a:t>Link</a:t>
                      </a:r>
                      <a:endParaRPr lang="es-DO" sz="1600" dirty="0"/>
                    </a:p>
                  </a:txBody>
                  <a:tcPr/>
                </a:tc>
                <a:tc>
                  <a:txBody>
                    <a:bodyPr/>
                    <a:lstStyle/>
                    <a:p>
                      <a:r>
                        <a:rPr lang="en-US" sz="1600" dirty="0"/>
                        <a:t>Average Document Length</a:t>
                      </a:r>
                      <a:endParaRPr lang="es-DO" sz="1600" dirty="0"/>
                    </a:p>
                  </a:txBody>
                  <a:tcPr/>
                </a:tc>
                <a:tc>
                  <a:txBody>
                    <a:bodyPr/>
                    <a:lstStyle/>
                    <a:p>
                      <a:r>
                        <a:rPr lang="en-US" sz="1600" dirty="0"/>
                        <a:t>#Documents</a:t>
                      </a:r>
                      <a:endParaRPr lang="es-DO" sz="1600" dirty="0"/>
                    </a:p>
                  </a:txBody>
                  <a:tcPr/>
                </a:tc>
                <a:tc>
                  <a:txBody>
                    <a:bodyPr/>
                    <a:lstStyle/>
                    <a:p>
                      <a:r>
                        <a:rPr lang="en-US" sz="1600" dirty="0"/>
                        <a:t>Vocab Size</a:t>
                      </a:r>
                      <a:endParaRPr lang="es-DO" sz="1600" dirty="0"/>
                    </a:p>
                  </a:txBody>
                  <a:tcPr/>
                </a:tc>
                <a:extLst>
                  <a:ext uri="{0D108BD9-81ED-4DB2-BD59-A6C34878D82A}">
                    <a16:rowId xmlns:a16="http://schemas.microsoft.com/office/drawing/2014/main" val="40439267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Bashkir</a:t>
                      </a:r>
                      <a:endParaRPr lang="es-DO" sz="1600" dirty="0"/>
                    </a:p>
                  </a:txBody>
                  <a:tcPr/>
                </a:tc>
                <a:tc>
                  <a:txBody>
                    <a:bodyPr/>
                    <a:lstStyle/>
                    <a:p>
                      <a:r>
                        <a:rPr lang="es-DO" sz="1600" dirty="0"/>
                        <a:t>https://huggingface.co/datasets/oscar-corpus/mOSCAR/</a:t>
                      </a:r>
                    </a:p>
                  </a:txBody>
                  <a:tcPr/>
                </a:tc>
                <a:tc>
                  <a:txBody>
                    <a:bodyPr/>
                    <a:lstStyle/>
                    <a:p>
                      <a:r>
                        <a:rPr lang="en-US" sz="1600" dirty="0"/>
                        <a:t>38</a:t>
                      </a:r>
                      <a:endParaRPr lang="es-DO" sz="1600" dirty="0"/>
                    </a:p>
                  </a:txBody>
                  <a:tcPr/>
                </a:tc>
                <a:tc>
                  <a:txBody>
                    <a:bodyPr/>
                    <a:lstStyle/>
                    <a:p>
                      <a:r>
                        <a:rPr lang="en-US" sz="1600" dirty="0"/>
                        <a:t>3287</a:t>
                      </a:r>
                      <a:endParaRPr lang="es-DO" sz="1600" dirty="0"/>
                    </a:p>
                  </a:txBody>
                  <a:tcPr/>
                </a:tc>
                <a:tc>
                  <a:txBody>
                    <a:bodyPr/>
                    <a:lstStyle/>
                    <a:p>
                      <a:r>
                        <a:rPr lang="en-US" sz="1600" dirty="0"/>
                        <a:t>2599</a:t>
                      </a:r>
                      <a:endParaRPr lang="es-DO" sz="1600" dirty="0"/>
                    </a:p>
                  </a:txBody>
                  <a:tcPr/>
                </a:tc>
                <a:extLst>
                  <a:ext uri="{0D108BD9-81ED-4DB2-BD59-A6C34878D82A}">
                    <a16:rowId xmlns:a16="http://schemas.microsoft.com/office/drawing/2014/main" val="3903206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Estonian</a:t>
                      </a:r>
                      <a:endParaRPr lang="es-DO" sz="1600" dirty="0"/>
                    </a:p>
                  </a:txBody>
                  <a:tcPr/>
                </a:tc>
                <a:tc>
                  <a:txBody>
                    <a:bodyPr/>
                    <a:lstStyle/>
                    <a:p>
                      <a:r>
                        <a:rPr lang="es-DO" sz="1600" dirty="0"/>
                        <a:t>https://huggingface.co/datasets/oscar-corpus/mOSCAR/</a:t>
                      </a:r>
                    </a:p>
                  </a:txBody>
                  <a:tcPr/>
                </a:tc>
                <a:tc>
                  <a:txBody>
                    <a:bodyPr/>
                    <a:lstStyle/>
                    <a:p>
                      <a:r>
                        <a:rPr lang="en-US" sz="1600" dirty="0"/>
                        <a:t>32</a:t>
                      </a:r>
                      <a:endParaRPr lang="es-DO" sz="1600" dirty="0"/>
                    </a:p>
                  </a:txBody>
                  <a:tcPr/>
                </a:tc>
                <a:tc>
                  <a:txBody>
                    <a:bodyPr/>
                    <a:lstStyle/>
                    <a:p>
                      <a:r>
                        <a:rPr lang="en-US" sz="1600" dirty="0"/>
                        <a:t>10000 (sampled)</a:t>
                      </a:r>
                      <a:endParaRPr lang="es-DO" sz="1600" dirty="0"/>
                    </a:p>
                  </a:txBody>
                  <a:tcPr/>
                </a:tc>
                <a:tc>
                  <a:txBody>
                    <a:bodyPr/>
                    <a:lstStyle/>
                    <a:p>
                      <a:r>
                        <a:rPr lang="en-US" sz="1600" dirty="0"/>
                        <a:t>2093</a:t>
                      </a:r>
                      <a:endParaRPr lang="es-DO" sz="1600" dirty="0"/>
                    </a:p>
                  </a:txBody>
                  <a:tcPr/>
                </a:tc>
                <a:extLst>
                  <a:ext uri="{0D108BD9-81ED-4DB2-BD59-A6C34878D82A}">
                    <a16:rowId xmlns:a16="http://schemas.microsoft.com/office/drawing/2014/main" val="2174598202"/>
                  </a:ext>
                </a:extLst>
              </a:tr>
              <a:tr h="347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Spanish</a:t>
                      </a:r>
                      <a:endParaRPr lang="es-DO" sz="1600" dirty="0"/>
                    </a:p>
                  </a:txBody>
                  <a:tcPr/>
                </a:tc>
                <a:tc>
                  <a:txBody>
                    <a:bodyPr/>
                    <a:lstStyle/>
                    <a:p>
                      <a:r>
                        <a:rPr lang="es-DO" sz="1600" dirty="0"/>
                        <a:t>https://huggingface.co/datasets/oscar-corpus/mOSCAR/</a:t>
                      </a:r>
                    </a:p>
                  </a:txBody>
                  <a:tcPr/>
                </a:tc>
                <a:tc>
                  <a:txBody>
                    <a:bodyPr/>
                    <a:lstStyle/>
                    <a:p>
                      <a:r>
                        <a:rPr lang="en-US" sz="1600" dirty="0"/>
                        <a:t>60</a:t>
                      </a:r>
                      <a:endParaRPr lang="es-DO" sz="1600" dirty="0"/>
                    </a:p>
                  </a:txBody>
                  <a:tcPr/>
                </a:tc>
                <a:tc>
                  <a:txBody>
                    <a:bodyPr/>
                    <a:lstStyle/>
                    <a:p>
                      <a:r>
                        <a:rPr lang="en-US" sz="1600" dirty="0"/>
                        <a:t>100000 (sampled)</a:t>
                      </a:r>
                      <a:endParaRPr lang="es-DO" sz="1600" dirty="0"/>
                    </a:p>
                  </a:txBody>
                  <a:tcPr/>
                </a:tc>
                <a:tc>
                  <a:txBody>
                    <a:bodyPr/>
                    <a:lstStyle/>
                    <a:p>
                      <a:r>
                        <a:rPr lang="en-US" sz="1600" dirty="0"/>
                        <a:t>2965</a:t>
                      </a:r>
                      <a:endParaRPr lang="es-DO" sz="1600" dirty="0"/>
                    </a:p>
                  </a:txBody>
                  <a:tcPr/>
                </a:tc>
                <a:extLst>
                  <a:ext uri="{0D108BD9-81ED-4DB2-BD59-A6C34878D82A}">
                    <a16:rowId xmlns:a16="http://schemas.microsoft.com/office/drawing/2014/main" val="336602540"/>
                  </a:ext>
                </a:extLst>
              </a:tr>
              <a:tr h="347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Marathi</a:t>
                      </a:r>
                      <a:endParaRPr lang="es-DO" sz="1600" dirty="0"/>
                    </a:p>
                  </a:txBody>
                  <a:tcPr/>
                </a:tc>
                <a:tc>
                  <a:txBody>
                    <a:bodyPr/>
                    <a:lstStyle/>
                    <a:p>
                      <a:r>
                        <a:rPr lang="es-DO" sz="1600" dirty="0"/>
                        <a:t>https://huggingface.co/datasets/oscar-corpus/mOSCAR/</a:t>
                      </a:r>
                    </a:p>
                  </a:txBody>
                  <a:tcPr/>
                </a:tc>
                <a:tc>
                  <a:txBody>
                    <a:bodyPr/>
                    <a:lstStyle/>
                    <a:p>
                      <a:r>
                        <a:rPr lang="en-US" sz="1600" dirty="0"/>
                        <a:t>7</a:t>
                      </a:r>
                      <a:endParaRPr lang="es-DO" sz="1600" dirty="0"/>
                    </a:p>
                  </a:txBody>
                  <a:tcPr/>
                </a:tc>
                <a:tc>
                  <a:txBody>
                    <a:bodyPr/>
                    <a:lstStyle/>
                    <a:p>
                      <a:r>
                        <a:rPr lang="en-US" sz="1600" dirty="0"/>
                        <a:t>43720</a:t>
                      </a:r>
                      <a:endParaRPr lang="es-DO" sz="1600" dirty="0"/>
                    </a:p>
                  </a:txBody>
                  <a:tcPr/>
                </a:tc>
                <a:tc>
                  <a:txBody>
                    <a:bodyPr/>
                    <a:lstStyle/>
                    <a:p>
                      <a:r>
                        <a:rPr lang="en-US" sz="1600" dirty="0"/>
                        <a:t>574</a:t>
                      </a:r>
                      <a:endParaRPr lang="es-DO" sz="1600" dirty="0"/>
                    </a:p>
                  </a:txBody>
                  <a:tcPr/>
                </a:tc>
                <a:extLst>
                  <a:ext uri="{0D108BD9-81ED-4DB2-BD59-A6C34878D82A}">
                    <a16:rowId xmlns:a16="http://schemas.microsoft.com/office/drawing/2014/main" val="2681612301"/>
                  </a:ext>
                </a:extLst>
              </a:tr>
            </a:tbl>
          </a:graphicData>
        </a:graphic>
      </p:graphicFrame>
    </p:spTree>
    <p:extLst>
      <p:ext uri="{BB962C8B-B14F-4D97-AF65-F5344CB8AC3E}">
        <p14:creationId xmlns:p14="http://schemas.microsoft.com/office/powerpoint/2010/main" val="331798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DB14A-A920-3F6D-0FA2-26E52216512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E7A6735-887D-09B8-D069-35C685D4222A}"/>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Model Details</a:t>
            </a:r>
          </a:p>
        </p:txBody>
      </p:sp>
      <p:sp>
        <p:nvSpPr>
          <p:cNvPr id="5" name="Footer Placeholder 3">
            <a:extLst>
              <a:ext uri="{FF2B5EF4-FFF2-40B4-BE49-F238E27FC236}">
                <a16:creationId xmlns:a16="http://schemas.microsoft.com/office/drawing/2014/main" id="{73CB4F72-CC55-1F7E-F859-D69E06B657D0}"/>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492BD5E9-E5ED-9064-F4BF-EFBC8DC70BB0}"/>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3</a:t>
            </a:fld>
            <a:endParaRPr lang="de-DE" dirty="0"/>
          </a:p>
        </p:txBody>
      </p:sp>
    </p:spTree>
    <p:extLst>
      <p:ext uri="{BB962C8B-B14F-4D97-AF65-F5344CB8AC3E}">
        <p14:creationId xmlns:p14="http://schemas.microsoft.com/office/powerpoint/2010/main" val="24025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DE71B-8EFE-6353-BB94-9E7BFF4D17A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D3E2A6A-E4E8-2072-3587-5079B03229E1}"/>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Results</a:t>
            </a:r>
          </a:p>
        </p:txBody>
      </p:sp>
      <p:sp>
        <p:nvSpPr>
          <p:cNvPr id="5" name="Footer Placeholder 3">
            <a:extLst>
              <a:ext uri="{FF2B5EF4-FFF2-40B4-BE49-F238E27FC236}">
                <a16:creationId xmlns:a16="http://schemas.microsoft.com/office/drawing/2014/main" id="{86D9F602-74A8-1F0C-CB78-A30A2D76E5B1}"/>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833A11D8-6CE3-02ED-6107-0DF17C2BBDB1}"/>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4</a:t>
            </a:fld>
            <a:endParaRPr lang="de-DE" dirty="0"/>
          </a:p>
        </p:txBody>
      </p:sp>
      <p:graphicFrame>
        <p:nvGraphicFramePr>
          <p:cNvPr id="6" name="Table 5">
            <a:extLst>
              <a:ext uri="{FF2B5EF4-FFF2-40B4-BE49-F238E27FC236}">
                <a16:creationId xmlns:a16="http://schemas.microsoft.com/office/drawing/2014/main" id="{6B29583C-6C3B-8A88-C51A-43BFEB74254D}"/>
              </a:ext>
            </a:extLst>
          </p:cNvPr>
          <p:cNvGraphicFramePr>
            <a:graphicFrameLocks noGrp="1"/>
          </p:cNvGraphicFramePr>
          <p:nvPr>
            <p:extLst>
              <p:ext uri="{D42A27DB-BD31-4B8C-83A1-F6EECF244321}">
                <p14:modId xmlns:p14="http://schemas.microsoft.com/office/powerpoint/2010/main" val="3647724099"/>
              </p:ext>
            </p:extLst>
          </p:nvPr>
        </p:nvGraphicFramePr>
        <p:xfrm>
          <a:off x="929390" y="2002897"/>
          <a:ext cx="9875366" cy="2957598"/>
        </p:xfrm>
        <a:graphic>
          <a:graphicData uri="http://schemas.openxmlformats.org/drawingml/2006/table">
            <a:tbl>
              <a:tblPr firstRow="1" bandRow="1">
                <a:tableStyleId>{5940675A-B579-460E-94D1-54222C63F5DA}</a:tableStyleId>
              </a:tblPr>
              <a:tblGrid>
                <a:gridCol w="1640641">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Model</a:t>
                      </a:r>
                      <a:endParaRPr lang="es-DO" dirty="0"/>
                    </a:p>
                  </a:txBody>
                  <a:tcPr/>
                </a:tc>
                <a:tc>
                  <a:txBody>
                    <a:bodyPr/>
                    <a:lstStyle/>
                    <a:p>
                      <a:r>
                        <a:rPr lang="en-US" dirty="0"/>
                        <a:t>Coherence</a:t>
                      </a:r>
                      <a:endParaRPr lang="es-DO" dirty="0"/>
                    </a:p>
                  </a:txBody>
                  <a:tcPr/>
                </a:tc>
                <a:tc>
                  <a:txBody>
                    <a:bodyPr/>
                    <a:lstStyle/>
                    <a:p>
                      <a:r>
                        <a:rPr lang="en-US" dirty="0"/>
                        <a:t>Diversity</a:t>
                      </a:r>
                      <a:endParaRPr lang="es-DO" dirty="0"/>
                    </a:p>
                  </a:txBody>
                  <a:tcPr/>
                </a:tc>
                <a:tc>
                  <a:txBody>
                    <a:bodyPr/>
                    <a:lstStyle/>
                    <a:p>
                      <a:r>
                        <a:rPr lang="en-US" dirty="0"/>
                        <a:t>CLS</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a:t>CTM</a:t>
                      </a:r>
                      <a:endParaRPr lang="es-DO" dirty="0"/>
                    </a:p>
                  </a:txBody>
                  <a:tcPr/>
                </a:tc>
                <a:tc>
                  <a:txBody>
                    <a:bodyPr/>
                    <a:lstStyle/>
                    <a:p>
                      <a:r>
                        <a:rPr lang="en-US" dirty="0"/>
                        <a:t>0.0758</a:t>
                      </a:r>
                      <a:endParaRPr lang="es-DO" dirty="0"/>
                    </a:p>
                  </a:txBody>
                  <a:tcPr/>
                </a:tc>
                <a:tc>
                  <a:txBody>
                    <a:bodyPr/>
                    <a:lstStyle/>
                    <a:p>
                      <a:r>
                        <a:rPr lang="en-US" dirty="0"/>
                        <a:t>0.57</a:t>
                      </a:r>
                      <a:endParaRPr lang="es-DO" dirty="0"/>
                    </a:p>
                  </a:txBody>
                  <a:tcPr/>
                </a:tc>
                <a:tc>
                  <a:txBody>
                    <a:bodyPr/>
                    <a:lstStyle/>
                    <a:p>
                      <a:r>
                        <a:rPr lang="en-US" dirty="0"/>
                        <a:t>0.3514</a:t>
                      </a:r>
                      <a:endParaRPr lang="es-DO" dirty="0"/>
                    </a:p>
                  </a:txBody>
                  <a:tcPr/>
                </a:tc>
                <a:extLst>
                  <a:ext uri="{0D108BD9-81ED-4DB2-BD59-A6C34878D82A}">
                    <a16:rowId xmlns:a16="http://schemas.microsoft.com/office/drawing/2014/main" val="3903206333"/>
                  </a:ext>
                </a:extLst>
              </a:tr>
              <a:tr h="468398">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a:t>CTM</a:t>
                      </a:r>
                      <a:endParaRPr lang="es-DO" dirty="0"/>
                    </a:p>
                  </a:txBody>
                  <a:tcPr/>
                </a:tc>
                <a:tc>
                  <a:txBody>
                    <a:bodyPr/>
                    <a:lstStyle/>
                    <a:p>
                      <a:r>
                        <a:rPr lang="en-US" dirty="0"/>
                        <a:t>0.0312</a:t>
                      </a:r>
                      <a:endParaRPr lang="es-DO" dirty="0"/>
                    </a:p>
                  </a:txBody>
                  <a:tcPr/>
                </a:tc>
                <a:tc>
                  <a:txBody>
                    <a:bodyPr/>
                    <a:lstStyle/>
                    <a:p>
                      <a:r>
                        <a:rPr lang="en-US" dirty="0"/>
                        <a:t>0.67</a:t>
                      </a:r>
                      <a:endParaRPr lang="es-DO" dirty="0"/>
                    </a:p>
                  </a:txBody>
                  <a:tcPr/>
                </a:tc>
                <a:tc>
                  <a:txBody>
                    <a:bodyPr/>
                    <a:lstStyle/>
                    <a:p>
                      <a:r>
                        <a:rPr lang="en-US" dirty="0"/>
                        <a:t>0.3181</a:t>
                      </a:r>
                      <a:endParaRPr lang="es-DO" dirty="0"/>
                    </a:p>
                  </a:txBody>
                  <a:tcPr/>
                </a:tc>
                <a:extLst>
                  <a:ext uri="{0D108BD9-81ED-4DB2-BD59-A6C34878D82A}">
                    <a16:rowId xmlns:a16="http://schemas.microsoft.com/office/drawing/2014/main" val="2174598202"/>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DirTM</a:t>
                      </a:r>
                      <a:endParaRPr lang="es-DO" dirty="0"/>
                    </a:p>
                  </a:txBody>
                  <a:tcPr/>
                </a:tc>
                <a:tc>
                  <a:txBody>
                    <a:bodyPr/>
                    <a:lstStyle/>
                    <a:p>
                      <a:r>
                        <a:rPr lang="en-US" dirty="0"/>
                        <a:t>0.0404</a:t>
                      </a:r>
                      <a:endParaRPr lang="es-DO" dirty="0"/>
                    </a:p>
                  </a:txBody>
                  <a:tcPr/>
                </a:tc>
                <a:tc>
                  <a:txBody>
                    <a:bodyPr/>
                    <a:lstStyle/>
                    <a:p>
                      <a:r>
                        <a:rPr lang="en-US" dirty="0"/>
                        <a:t>0.56</a:t>
                      </a:r>
                    </a:p>
                  </a:txBody>
                  <a:tcPr/>
                </a:tc>
                <a:tc>
                  <a:txBody>
                    <a:bodyPr/>
                    <a:lstStyle/>
                    <a:p>
                      <a:r>
                        <a:rPr lang="en-US" dirty="0"/>
                        <a:t>0.3844</a:t>
                      </a:r>
                    </a:p>
                  </a:txBody>
                  <a:tcPr/>
                </a:tc>
                <a:extLst>
                  <a:ext uri="{0D108BD9-81ED-4DB2-BD59-A6C34878D82A}">
                    <a16:rowId xmlns:a16="http://schemas.microsoft.com/office/drawing/2014/main" val="827469126"/>
                  </a:ext>
                </a:extLst>
              </a:tr>
              <a:tr h="51358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DirTM</a:t>
                      </a:r>
                      <a:endParaRPr lang="es-DO" dirty="0"/>
                    </a:p>
                  </a:txBody>
                  <a:tcPr/>
                </a:tc>
                <a:tc>
                  <a:txBody>
                    <a:bodyPr/>
                    <a:lstStyle/>
                    <a:p>
                      <a:r>
                        <a:rPr lang="en-US" dirty="0"/>
                        <a:t>-0.015</a:t>
                      </a:r>
                      <a:endParaRPr lang="es-DO" dirty="0"/>
                    </a:p>
                  </a:txBody>
                  <a:tcPr/>
                </a:tc>
                <a:tc>
                  <a:txBody>
                    <a:bodyPr/>
                    <a:lstStyle/>
                    <a:p>
                      <a:r>
                        <a:rPr lang="en-US" dirty="0"/>
                        <a:t>0.855</a:t>
                      </a:r>
                      <a:endParaRPr lang="es-DO" dirty="0"/>
                    </a:p>
                  </a:txBody>
                  <a:tcPr/>
                </a:tc>
                <a:tc>
                  <a:txBody>
                    <a:bodyPr/>
                    <a:lstStyle/>
                    <a:p>
                      <a:r>
                        <a:rPr lang="en-US" dirty="0"/>
                        <a:t>0.3548</a:t>
                      </a:r>
                    </a:p>
                    <a:p>
                      <a:endParaRPr lang="es-DO" dirty="0"/>
                    </a:p>
                  </a:txBody>
                  <a:tcPr/>
                </a:tc>
                <a:extLst>
                  <a:ext uri="{0D108BD9-81ED-4DB2-BD59-A6C34878D82A}">
                    <a16:rowId xmlns:a16="http://schemas.microsoft.com/office/drawing/2014/main" val="3390607849"/>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StudentDirTM</a:t>
                      </a:r>
                      <a:endParaRPr lang="es-DO" dirty="0"/>
                    </a:p>
                  </a:txBody>
                  <a:tcPr/>
                </a:tc>
                <a:tc>
                  <a:txBody>
                    <a:bodyPr/>
                    <a:lstStyle/>
                    <a:p>
                      <a:r>
                        <a:rPr lang="en-US" dirty="0"/>
                        <a:t>0.05</a:t>
                      </a:r>
                      <a:endParaRPr lang="es-DO" dirty="0"/>
                    </a:p>
                  </a:txBody>
                  <a:tcPr/>
                </a:tc>
                <a:tc>
                  <a:txBody>
                    <a:bodyPr/>
                    <a:lstStyle/>
                    <a:p>
                      <a:r>
                        <a:rPr lang="en-US" dirty="0"/>
                        <a:t>0.605</a:t>
                      </a:r>
                    </a:p>
                  </a:txBody>
                  <a:tcPr/>
                </a:tc>
                <a:tc>
                  <a:txBody>
                    <a:bodyPr/>
                    <a:lstStyle/>
                    <a:p>
                      <a:r>
                        <a:rPr lang="en-US" dirty="0"/>
                        <a:t>0.4020</a:t>
                      </a:r>
                      <a:endParaRPr lang="es-DO" dirty="0"/>
                    </a:p>
                  </a:txBody>
                  <a:tcPr/>
                </a:tc>
                <a:extLst>
                  <a:ext uri="{0D108BD9-81ED-4DB2-BD59-A6C34878D82A}">
                    <a16:rowId xmlns:a16="http://schemas.microsoft.com/office/drawing/2014/main" val="177326298"/>
                  </a:ext>
                </a:extLst>
              </a:tr>
              <a:tr h="37084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StudentDirTM</a:t>
                      </a:r>
                      <a:endParaRPr lang="es-DO" dirty="0"/>
                    </a:p>
                  </a:txBody>
                  <a:tcPr/>
                </a:tc>
                <a:tc>
                  <a:txBody>
                    <a:bodyPr/>
                    <a:lstStyle/>
                    <a:p>
                      <a:r>
                        <a:rPr lang="en-US" dirty="0"/>
                        <a:t>0.0319</a:t>
                      </a:r>
                      <a:endParaRPr lang="es-DO" dirty="0"/>
                    </a:p>
                  </a:txBody>
                  <a:tcPr/>
                </a:tc>
                <a:tc>
                  <a:txBody>
                    <a:bodyPr/>
                    <a:lstStyle/>
                    <a:p>
                      <a:r>
                        <a:rPr lang="en-US" dirty="0"/>
                        <a:t>0.745</a:t>
                      </a:r>
                      <a:endParaRPr lang="es-DO" dirty="0"/>
                    </a:p>
                  </a:txBody>
                  <a:tcPr/>
                </a:tc>
                <a:tc>
                  <a:txBody>
                    <a:bodyPr/>
                    <a:lstStyle/>
                    <a:p>
                      <a:r>
                        <a:rPr lang="en-US" dirty="0"/>
                        <a:t>0.3426</a:t>
                      </a:r>
                      <a:endParaRPr lang="es-DO" dirty="0"/>
                    </a:p>
                  </a:txBody>
                  <a:tcPr/>
                </a:tc>
                <a:extLst>
                  <a:ext uri="{0D108BD9-81ED-4DB2-BD59-A6C34878D82A}">
                    <a16:rowId xmlns:a16="http://schemas.microsoft.com/office/drawing/2014/main" val="832566254"/>
                  </a:ext>
                </a:extLst>
              </a:tr>
            </a:tbl>
          </a:graphicData>
        </a:graphic>
      </p:graphicFrame>
      <p:sp>
        <p:nvSpPr>
          <p:cNvPr id="3" name="TextBox 2">
            <a:extLst>
              <a:ext uri="{FF2B5EF4-FFF2-40B4-BE49-F238E27FC236}">
                <a16:creationId xmlns:a16="http://schemas.microsoft.com/office/drawing/2014/main" id="{80FF4B52-29F9-5997-9C53-15F9159F9568}"/>
              </a:ext>
            </a:extLst>
          </p:cNvPr>
          <p:cNvSpPr txBox="1"/>
          <p:nvPr/>
        </p:nvSpPr>
        <p:spPr>
          <a:xfrm>
            <a:off x="687356" y="5263654"/>
            <a:ext cx="3822970" cy="646331"/>
          </a:xfrm>
          <a:prstGeom prst="rect">
            <a:avLst/>
          </a:prstGeom>
          <a:noFill/>
        </p:spPr>
        <p:txBody>
          <a:bodyPr wrap="square" rtlCol="0">
            <a:spAutoFit/>
          </a:bodyPr>
          <a:lstStyle/>
          <a:p>
            <a:br>
              <a:rPr lang="en-US" dirty="0"/>
            </a:br>
            <a:endParaRPr lang="es-DO" dirty="0"/>
          </a:p>
        </p:txBody>
      </p:sp>
    </p:spTree>
    <p:extLst>
      <p:ext uri="{BB962C8B-B14F-4D97-AF65-F5344CB8AC3E}">
        <p14:creationId xmlns:p14="http://schemas.microsoft.com/office/powerpoint/2010/main" val="361403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4D650-B35B-C472-A431-9375FA14CDC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21F456-53E0-4CDF-BE66-049885E88E4E}"/>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Results 2025-03-31</a:t>
            </a:r>
          </a:p>
        </p:txBody>
      </p:sp>
      <p:sp>
        <p:nvSpPr>
          <p:cNvPr id="5" name="Footer Placeholder 3">
            <a:extLst>
              <a:ext uri="{FF2B5EF4-FFF2-40B4-BE49-F238E27FC236}">
                <a16:creationId xmlns:a16="http://schemas.microsoft.com/office/drawing/2014/main" id="{C9E97769-D0AD-93A9-49C9-9175F3CA248F}"/>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0BDEB121-F1B6-6DCE-A2A2-9903215EE581}"/>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5</a:t>
            </a:fld>
            <a:endParaRPr lang="de-DE" dirty="0"/>
          </a:p>
        </p:txBody>
      </p:sp>
      <p:graphicFrame>
        <p:nvGraphicFramePr>
          <p:cNvPr id="6" name="Table 5">
            <a:extLst>
              <a:ext uri="{FF2B5EF4-FFF2-40B4-BE49-F238E27FC236}">
                <a16:creationId xmlns:a16="http://schemas.microsoft.com/office/drawing/2014/main" id="{DC71726B-15E4-9072-DC73-7ABF57896D3B}"/>
              </a:ext>
            </a:extLst>
          </p:cNvPr>
          <p:cNvGraphicFramePr>
            <a:graphicFrameLocks noGrp="1"/>
          </p:cNvGraphicFramePr>
          <p:nvPr>
            <p:extLst>
              <p:ext uri="{D42A27DB-BD31-4B8C-83A1-F6EECF244321}">
                <p14:modId xmlns:p14="http://schemas.microsoft.com/office/powerpoint/2010/main" val="473858358"/>
              </p:ext>
            </p:extLst>
          </p:nvPr>
        </p:nvGraphicFramePr>
        <p:xfrm>
          <a:off x="929390" y="2002897"/>
          <a:ext cx="9875366" cy="3796836"/>
        </p:xfrm>
        <a:graphic>
          <a:graphicData uri="http://schemas.openxmlformats.org/drawingml/2006/table">
            <a:tbl>
              <a:tblPr firstRow="1" bandRow="1">
                <a:tableStyleId>{5940675A-B579-460E-94D1-54222C63F5DA}</a:tableStyleId>
              </a:tblPr>
              <a:tblGrid>
                <a:gridCol w="1640641">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Model</a:t>
                      </a:r>
                      <a:endParaRPr lang="es-DO" dirty="0"/>
                    </a:p>
                  </a:txBody>
                  <a:tcPr/>
                </a:tc>
                <a:tc>
                  <a:txBody>
                    <a:bodyPr/>
                    <a:lstStyle/>
                    <a:p>
                      <a:r>
                        <a:rPr lang="en-US" dirty="0"/>
                        <a:t>Coherence</a:t>
                      </a:r>
                      <a:endParaRPr lang="es-DO" dirty="0"/>
                    </a:p>
                  </a:txBody>
                  <a:tcPr/>
                </a:tc>
                <a:tc>
                  <a:txBody>
                    <a:bodyPr/>
                    <a:lstStyle/>
                    <a:p>
                      <a:r>
                        <a:rPr lang="en-US" dirty="0"/>
                        <a:t>Diversity</a:t>
                      </a:r>
                      <a:endParaRPr lang="es-DO" dirty="0"/>
                    </a:p>
                  </a:txBody>
                  <a:tcPr/>
                </a:tc>
                <a:tc>
                  <a:txBody>
                    <a:bodyPr/>
                    <a:lstStyle/>
                    <a:p>
                      <a:r>
                        <a:rPr lang="en-US" dirty="0"/>
                        <a:t>CLS</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a:t>CTM</a:t>
                      </a:r>
                      <a:endParaRPr lang="es-DO" dirty="0"/>
                    </a:p>
                  </a:txBody>
                  <a:tcPr/>
                </a:tc>
                <a:tc>
                  <a:txBody>
                    <a:bodyPr/>
                    <a:lstStyle/>
                    <a:p>
                      <a:r>
                        <a:rPr lang="en-US" dirty="0"/>
                        <a:t>0.0758</a:t>
                      </a:r>
                      <a:endParaRPr lang="es-DO" dirty="0"/>
                    </a:p>
                  </a:txBody>
                  <a:tcPr/>
                </a:tc>
                <a:tc>
                  <a:txBody>
                    <a:bodyPr/>
                    <a:lstStyle/>
                    <a:p>
                      <a:r>
                        <a:rPr lang="en-US" dirty="0"/>
                        <a:t>0.57</a:t>
                      </a:r>
                      <a:endParaRPr lang="es-DO" dirty="0"/>
                    </a:p>
                  </a:txBody>
                  <a:tcPr/>
                </a:tc>
                <a:tc>
                  <a:txBody>
                    <a:bodyPr/>
                    <a:lstStyle/>
                    <a:p>
                      <a:r>
                        <a:rPr lang="en-US" dirty="0"/>
                        <a:t>0.3514</a:t>
                      </a:r>
                      <a:endParaRPr lang="es-DO" dirty="0"/>
                    </a:p>
                  </a:txBody>
                  <a:tcPr/>
                </a:tc>
                <a:extLst>
                  <a:ext uri="{0D108BD9-81ED-4DB2-BD59-A6C34878D82A}">
                    <a16:rowId xmlns:a16="http://schemas.microsoft.com/office/drawing/2014/main" val="3903206333"/>
                  </a:ext>
                </a:extLst>
              </a:tr>
              <a:tr h="468398">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a:t>CTM</a:t>
                      </a:r>
                      <a:endParaRPr lang="es-DO" dirty="0"/>
                    </a:p>
                  </a:txBody>
                  <a:tcPr/>
                </a:tc>
                <a:tc>
                  <a:txBody>
                    <a:bodyPr/>
                    <a:lstStyle/>
                    <a:p>
                      <a:r>
                        <a:rPr lang="en-US" dirty="0"/>
                        <a:t>0.0312</a:t>
                      </a:r>
                      <a:endParaRPr lang="es-DO" dirty="0"/>
                    </a:p>
                  </a:txBody>
                  <a:tcPr/>
                </a:tc>
                <a:tc>
                  <a:txBody>
                    <a:bodyPr/>
                    <a:lstStyle/>
                    <a:p>
                      <a:r>
                        <a:rPr lang="en-US" dirty="0"/>
                        <a:t>0.67</a:t>
                      </a:r>
                      <a:endParaRPr lang="es-DO" dirty="0"/>
                    </a:p>
                  </a:txBody>
                  <a:tcPr/>
                </a:tc>
                <a:tc>
                  <a:txBody>
                    <a:bodyPr/>
                    <a:lstStyle/>
                    <a:p>
                      <a:r>
                        <a:rPr lang="en-US" dirty="0"/>
                        <a:t>0.3181</a:t>
                      </a:r>
                      <a:endParaRPr lang="es-DO" dirty="0"/>
                    </a:p>
                  </a:txBody>
                  <a:tcPr/>
                </a:tc>
                <a:extLst>
                  <a:ext uri="{0D108BD9-81ED-4DB2-BD59-A6C34878D82A}">
                    <a16:rowId xmlns:a16="http://schemas.microsoft.com/office/drawing/2014/main" val="2174598202"/>
                  </a:ext>
                </a:extLst>
              </a:tr>
              <a:tr h="468398">
                <a:tc>
                  <a:txBody>
                    <a:bodyPr/>
                    <a:lstStyle/>
                    <a:p>
                      <a:endParaRPr lang="es-DO" dirty="0"/>
                    </a:p>
                  </a:txBody>
                  <a:tcPr/>
                </a:tc>
                <a:tc>
                  <a:txBody>
                    <a:bodyPr/>
                    <a:lstStyle/>
                    <a:p>
                      <a:endParaRPr lang="es-DO" dirty="0"/>
                    </a:p>
                  </a:txBody>
                  <a:tcPr/>
                </a:tc>
                <a:tc>
                  <a:txBody>
                    <a:bodyPr/>
                    <a:lstStyle/>
                    <a:p>
                      <a:endParaRPr lang="es-DO" dirty="0"/>
                    </a:p>
                  </a:txBody>
                  <a:tcPr/>
                </a:tc>
                <a:tc>
                  <a:txBody>
                    <a:bodyPr/>
                    <a:lstStyle/>
                    <a:p>
                      <a:endParaRPr lang="es-DO" dirty="0"/>
                    </a:p>
                  </a:txBody>
                  <a:tcPr/>
                </a:tc>
                <a:tc>
                  <a:txBody>
                    <a:bodyPr/>
                    <a:lstStyle/>
                    <a:p>
                      <a:endParaRPr lang="es-DO" dirty="0"/>
                    </a:p>
                  </a:txBody>
                  <a:tcPr/>
                </a:tc>
                <a:tc>
                  <a:txBody>
                    <a:bodyPr/>
                    <a:lstStyle/>
                    <a:p>
                      <a:endParaRPr lang="es-DO" dirty="0"/>
                    </a:p>
                  </a:txBody>
                  <a:tcPr/>
                </a:tc>
                <a:extLst>
                  <a:ext uri="{0D108BD9-81ED-4DB2-BD59-A6C34878D82A}">
                    <a16:rowId xmlns:a16="http://schemas.microsoft.com/office/drawing/2014/main" val="2020619535"/>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DirTM</a:t>
                      </a:r>
                      <a:endParaRPr lang="es-DO" dirty="0"/>
                    </a:p>
                  </a:txBody>
                  <a:tcPr/>
                </a:tc>
                <a:tc>
                  <a:txBody>
                    <a:bodyPr/>
                    <a:lstStyle/>
                    <a:p>
                      <a:r>
                        <a:rPr lang="en-US" dirty="0"/>
                        <a:t>0.0404</a:t>
                      </a:r>
                      <a:endParaRPr lang="es-DO" dirty="0"/>
                    </a:p>
                  </a:txBody>
                  <a:tcPr/>
                </a:tc>
                <a:tc>
                  <a:txBody>
                    <a:bodyPr/>
                    <a:lstStyle/>
                    <a:p>
                      <a:r>
                        <a:rPr lang="en-US" dirty="0"/>
                        <a:t>0.56</a:t>
                      </a:r>
                    </a:p>
                  </a:txBody>
                  <a:tcPr/>
                </a:tc>
                <a:tc>
                  <a:txBody>
                    <a:bodyPr/>
                    <a:lstStyle/>
                    <a:p>
                      <a:r>
                        <a:rPr lang="en-US" dirty="0"/>
                        <a:t>0.3844</a:t>
                      </a:r>
                    </a:p>
                  </a:txBody>
                  <a:tcPr/>
                </a:tc>
                <a:extLst>
                  <a:ext uri="{0D108BD9-81ED-4DB2-BD59-A6C34878D82A}">
                    <a16:rowId xmlns:a16="http://schemas.microsoft.com/office/drawing/2014/main" val="827469126"/>
                  </a:ext>
                </a:extLst>
              </a:tr>
              <a:tr h="51358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DirTM</a:t>
                      </a:r>
                      <a:endParaRPr lang="es-DO" dirty="0"/>
                    </a:p>
                  </a:txBody>
                  <a:tcPr/>
                </a:tc>
                <a:tc>
                  <a:txBody>
                    <a:bodyPr/>
                    <a:lstStyle/>
                    <a:p>
                      <a:r>
                        <a:rPr lang="en-US" dirty="0"/>
                        <a:t>-0.015</a:t>
                      </a:r>
                      <a:endParaRPr lang="es-DO" dirty="0"/>
                    </a:p>
                  </a:txBody>
                  <a:tcPr/>
                </a:tc>
                <a:tc>
                  <a:txBody>
                    <a:bodyPr/>
                    <a:lstStyle/>
                    <a:p>
                      <a:r>
                        <a:rPr lang="en-US" dirty="0"/>
                        <a:t>0.855</a:t>
                      </a:r>
                      <a:endParaRPr lang="es-DO" dirty="0"/>
                    </a:p>
                  </a:txBody>
                  <a:tcPr/>
                </a:tc>
                <a:tc>
                  <a:txBody>
                    <a:bodyPr/>
                    <a:lstStyle/>
                    <a:p>
                      <a:r>
                        <a:rPr lang="en-US" dirty="0"/>
                        <a:t>0.3548</a:t>
                      </a:r>
                    </a:p>
                    <a:p>
                      <a:endParaRPr lang="es-DO" dirty="0"/>
                    </a:p>
                  </a:txBody>
                  <a:tcPr/>
                </a:tc>
                <a:extLst>
                  <a:ext uri="{0D108BD9-81ED-4DB2-BD59-A6C34878D82A}">
                    <a16:rowId xmlns:a16="http://schemas.microsoft.com/office/drawing/2014/main" val="3390607849"/>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StudentDirTM</a:t>
                      </a:r>
                      <a:endParaRPr lang="es-DO" dirty="0"/>
                    </a:p>
                  </a:txBody>
                  <a:tcPr/>
                </a:tc>
                <a:tc>
                  <a:txBody>
                    <a:bodyPr/>
                    <a:lstStyle/>
                    <a:p>
                      <a:r>
                        <a:rPr lang="en-US" dirty="0"/>
                        <a:t>0.0705</a:t>
                      </a:r>
                      <a:endParaRPr lang="es-DO" dirty="0"/>
                    </a:p>
                  </a:txBody>
                  <a:tcPr/>
                </a:tc>
                <a:tc>
                  <a:txBody>
                    <a:bodyPr/>
                    <a:lstStyle/>
                    <a:p>
                      <a:r>
                        <a:rPr lang="en-US" dirty="0"/>
                        <a:t>0.645</a:t>
                      </a:r>
                    </a:p>
                  </a:txBody>
                  <a:tcPr/>
                </a:tc>
                <a:tc>
                  <a:txBody>
                    <a:bodyPr/>
                    <a:lstStyle/>
                    <a:p>
                      <a:r>
                        <a:rPr lang="en-US" dirty="0"/>
                        <a:t>0.428</a:t>
                      </a:r>
                      <a:endParaRPr lang="es-DO" dirty="0"/>
                    </a:p>
                  </a:txBody>
                  <a:tcPr/>
                </a:tc>
                <a:extLst>
                  <a:ext uri="{0D108BD9-81ED-4DB2-BD59-A6C34878D82A}">
                    <a16:rowId xmlns:a16="http://schemas.microsoft.com/office/drawing/2014/main" val="177326298"/>
                  </a:ext>
                </a:extLst>
              </a:tr>
              <a:tr h="37084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StudentDirTM</a:t>
                      </a:r>
                      <a:endParaRPr lang="es-DO" dirty="0"/>
                    </a:p>
                  </a:txBody>
                  <a:tcPr/>
                </a:tc>
                <a:tc>
                  <a:txBody>
                    <a:bodyPr/>
                    <a:lstStyle/>
                    <a:p>
                      <a:r>
                        <a:rPr lang="en-US" dirty="0"/>
                        <a:t>0.0521</a:t>
                      </a:r>
                      <a:endParaRPr lang="es-DO" dirty="0"/>
                    </a:p>
                  </a:txBody>
                  <a:tcPr/>
                </a:tc>
                <a:tc>
                  <a:txBody>
                    <a:bodyPr/>
                    <a:lstStyle/>
                    <a:p>
                      <a:r>
                        <a:rPr lang="en-US" dirty="0"/>
                        <a:t>0.7</a:t>
                      </a:r>
                      <a:endParaRPr lang="es-DO" dirty="0"/>
                    </a:p>
                  </a:txBody>
                  <a:tcPr/>
                </a:tc>
                <a:tc>
                  <a:txBody>
                    <a:bodyPr/>
                    <a:lstStyle/>
                    <a:p>
                      <a:r>
                        <a:rPr lang="es-DO" sz="1800" b="0" i="0" kern="1200" dirty="0">
                          <a:solidFill>
                            <a:schemeClr val="tx1"/>
                          </a:solidFill>
                          <a:effectLst/>
                          <a:latin typeface="+mn-lt"/>
                          <a:ea typeface="+mn-ea"/>
                          <a:cs typeface="+mn-cs"/>
                        </a:rPr>
                        <a:t>0.3644</a:t>
                      </a:r>
                      <a:endParaRPr lang="es-DO" dirty="0"/>
                    </a:p>
                  </a:txBody>
                  <a:tcPr/>
                </a:tc>
                <a:extLst>
                  <a:ext uri="{0D108BD9-81ED-4DB2-BD59-A6C34878D82A}">
                    <a16:rowId xmlns:a16="http://schemas.microsoft.com/office/drawing/2014/main" val="832566254"/>
                  </a:ext>
                </a:extLst>
              </a:tr>
              <a:tr h="370840">
                <a:tc>
                  <a:txBody>
                    <a:bodyPr/>
                    <a:lstStyle/>
                    <a:p>
                      <a:r>
                        <a:rPr lang="en-US" dirty="0"/>
                        <a:t>News</a:t>
                      </a:r>
                      <a:endParaRPr lang="es-DO" dirty="0"/>
                    </a:p>
                  </a:txBody>
                  <a:tcPr/>
                </a:tc>
                <a:tc>
                  <a:txBody>
                    <a:bodyPr/>
                    <a:lstStyle/>
                    <a:p>
                      <a:r>
                        <a:rPr lang="en-US" dirty="0"/>
                        <a:t>Spanish</a:t>
                      </a:r>
                      <a:endParaRPr lang="es-DO" dirty="0"/>
                    </a:p>
                  </a:txBody>
                  <a:tcPr/>
                </a:tc>
                <a:tc>
                  <a:txBody>
                    <a:bodyPr/>
                    <a:lstStyle/>
                    <a:p>
                      <a:r>
                        <a:rPr lang="en-US" dirty="0" err="1"/>
                        <a:t>StudentDirTM</a:t>
                      </a:r>
                      <a:endParaRPr lang="es-DO" dirty="0"/>
                    </a:p>
                  </a:txBody>
                  <a:tcPr/>
                </a:tc>
                <a:tc>
                  <a:txBody>
                    <a:bodyPr/>
                    <a:lstStyle/>
                    <a:p>
                      <a:r>
                        <a:rPr lang="en-US" dirty="0"/>
                        <a:t>0.1202</a:t>
                      </a:r>
                      <a:endParaRPr lang="es-DO" dirty="0"/>
                    </a:p>
                  </a:txBody>
                  <a:tcPr/>
                </a:tc>
                <a:tc>
                  <a:txBody>
                    <a:bodyPr/>
                    <a:lstStyle/>
                    <a:p>
                      <a:r>
                        <a:rPr lang="en-US" dirty="0"/>
                        <a:t>0.75</a:t>
                      </a:r>
                      <a:endParaRPr lang="es-DO" dirty="0"/>
                    </a:p>
                  </a:txBody>
                  <a:tcPr/>
                </a:tc>
                <a:tc>
                  <a:txBody>
                    <a:bodyPr/>
                    <a:lstStyle/>
                    <a:p>
                      <a:r>
                        <a:rPr lang="en-US" dirty="0"/>
                        <a:t>0.4659</a:t>
                      </a:r>
                      <a:endParaRPr lang="es-DO" dirty="0"/>
                    </a:p>
                  </a:txBody>
                  <a:tcPr/>
                </a:tc>
                <a:extLst>
                  <a:ext uri="{0D108BD9-81ED-4DB2-BD59-A6C34878D82A}">
                    <a16:rowId xmlns:a16="http://schemas.microsoft.com/office/drawing/2014/main" val="2291820542"/>
                  </a:ext>
                </a:extLst>
              </a:tr>
            </a:tbl>
          </a:graphicData>
        </a:graphic>
      </p:graphicFrame>
      <p:sp>
        <p:nvSpPr>
          <p:cNvPr id="3" name="TextBox 2">
            <a:extLst>
              <a:ext uri="{FF2B5EF4-FFF2-40B4-BE49-F238E27FC236}">
                <a16:creationId xmlns:a16="http://schemas.microsoft.com/office/drawing/2014/main" id="{6D5BEC10-98FF-BB42-AA99-4D58DD86003F}"/>
              </a:ext>
            </a:extLst>
          </p:cNvPr>
          <p:cNvSpPr txBox="1"/>
          <p:nvPr/>
        </p:nvSpPr>
        <p:spPr>
          <a:xfrm>
            <a:off x="590080" y="5740309"/>
            <a:ext cx="3822970" cy="1200329"/>
          </a:xfrm>
          <a:prstGeom prst="rect">
            <a:avLst/>
          </a:prstGeom>
          <a:noFill/>
        </p:spPr>
        <p:txBody>
          <a:bodyPr wrap="square" rtlCol="0">
            <a:spAutoFit/>
          </a:bodyPr>
          <a:lstStyle/>
          <a:p>
            <a:r>
              <a:rPr lang="en-US" dirty="0"/>
              <a:t>Added Losses described in our last meeting </a:t>
            </a:r>
          </a:p>
          <a:p>
            <a:br>
              <a:rPr lang="en-US" dirty="0"/>
            </a:br>
            <a:endParaRPr lang="es-DO" dirty="0"/>
          </a:p>
        </p:txBody>
      </p:sp>
      <p:sp>
        <p:nvSpPr>
          <p:cNvPr id="9" name="TextBox 8">
            <a:extLst>
              <a:ext uri="{FF2B5EF4-FFF2-40B4-BE49-F238E27FC236}">
                <a16:creationId xmlns:a16="http://schemas.microsoft.com/office/drawing/2014/main" id="{A8B23A05-0EFB-3131-ED83-2E6595F5E9DB}"/>
              </a:ext>
            </a:extLst>
          </p:cNvPr>
          <p:cNvSpPr txBox="1"/>
          <p:nvPr/>
        </p:nvSpPr>
        <p:spPr>
          <a:xfrm>
            <a:off x="8346332" y="5894962"/>
            <a:ext cx="2237362" cy="646331"/>
          </a:xfrm>
          <a:prstGeom prst="rect">
            <a:avLst/>
          </a:prstGeom>
          <a:noFill/>
        </p:spPr>
        <p:txBody>
          <a:bodyPr wrap="square" rtlCol="0">
            <a:spAutoFit/>
          </a:bodyPr>
          <a:lstStyle/>
          <a:p>
            <a:r>
              <a:rPr lang="en-US" dirty="0"/>
              <a:t>Another domain 3 </a:t>
            </a:r>
            <a:r>
              <a:rPr lang="en-US" dirty="0" err="1"/>
              <a:t>lrr</a:t>
            </a:r>
            <a:r>
              <a:rPr lang="en-US" dirty="0"/>
              <a:t> dataset</a:t>
            </a:r>
            <a:endParaRPr lang="es-DO" dirty="0"/>
          </a:p>
        </p:txBody>
      </p:sp>
    </p:spTree>
    <p:extLst>
      <p:ext uri="{BB962C8B-B14F-4D97-AF65-F5344CB8AC3E}">
        <p14:creationId xmlns:p14="http://schemas.microsoft.com/office/powerpoint/2010/main" val="93541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EFF16-D180-9FCB-826B-3578E8B508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D8F3886-244A-924F-EF48-7F77AB23411E}"/>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Results 2025-04-07</a:t>
            </a:r>
          </a:p>
        </p:txBody>
      </p:sp>
      <p:sp>
        <p:nvSpPr>
          <p:cNvPr id="5" name="Footer Placeholder 3">
            <a:extLst>
              <a:ext uri="{FF2B5EF4-FFF2-40B4-BE49-F238E27FC236}">
                <a16:creationId xmlns:a16="http://schemas.microsoft.com/office/drawing/2014/main" id="{4361F195-0F70-52D3-F52E-4FF6F064B166}"/>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2563841E-ECC8-F352-63DA-3A7992F61E47}"/>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6</a:t>
            </a:fld>
            <a:endParaRPr lang="de-DE" dirty="0"/>
          </a:p>
        </p:txBody>
      </p:sp>
      <p:graphicFrame>
        <p:nvGraphicFramePr>
          <p:cNvPr id="6" name="Table 5">
            <a:extLst>
              <a:ext uri="{FF2B5EF4-FFF2-40B4-BE49-F238E27FC236}">
                <a16:creationId xmlns:a16="http://schemas.microsoft.com/office/drawing/2014/main" id="{05B595D9-DD53-A4B2-2B5D-39FF1D8E8664}"/>
              </a:ext>
            </a:extLst>
          </p:cNvPr>
          <p:cNvGraphicFramePr>
            <a:graphicFrameLocks noGrp="1"/>
          </p:cNvGraphicFramePr>
          <p:nvPr>
            <p:extLst>
              <p:ext uri="{D42A27DB-BD31-4B8C-83A1-F6EECF244321}">
                <p14:modId xmlns:p14="http://schemas.microsoft.com/office/powerpoint/2010/main" val="3408764467"/>
              </p:ext>
            </p:extLst>
          </p:nvPr>
        </p:nvGraphicFramePr>
        <p:xfrm>
          <a:off x="941228" y="1530582"/>
          <a:ext cx="9875366" cy="4167676"/>
        </p:xfrm>
        <a:graphic>
          <a:graphicData uri="http://schemas.openxmlformats.org/drawingml/2006/table">
            <a:tbl>
              <a:tblPr firstRow="1" bandRow="1">
                <a:tableStyleId>{5940675A-B579-460E-94D1-54222C63F5DA}</a:tableStyleId>
              </a:tblPr>
              <a:tblGrid>
                <a:gridCol w="1640641">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Model</a:t>
                      </a:r>
                      <a:endParaRPr lang="es-DO" dirty="0"/>
                    </a:p>
                  </a:txBody>
                  <a:tcPr/>
                </a:tc>
                <a:tc>
                  <a:txBody>
                    <a:bodyPr/>
                    <a:lstStyle/>
                    <a:p>
                      <a:r>
                        <a:rPr lang="en-US" dirty="0"/>
                        <a:t>Coherence</a:t>
                      </a:r>
                      <a:endParaRPr lang="es-DO" dirty="0"/>
                    </a:p>
                  </a:txBody>
                  <a:tcPr/>
                </a:tc>
                <a:tc>
                  <a:txBody>
                    <a:bodyPr/>
                    <a:lstStyle/>
                    <a:p>
                      <a:r>
                        <a:rPr lang="en-US" dirty="0"/>
                        <a:t>Diversity</a:t>
                      </a:r>
                      <a:endParaRPr lang="es-DO" dirty="0"/>
                    </a:p>
                  </a:txBody>
                  <a:tcPr/>
                </a:tc>
                <a:tc>
                  <a:txBody>
                    <a:bodyPr/>
                    <a:lstStyle/>
                    <a:p>
                      <a:r>
                        <a:rPr lang="en-US" dirty="0"/>
                        <a:t>CLS</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Serbian</a:t>
                      </a:r>
                      <a:endParaRPr lang="es-DO" dirty="0"/>
                    </a:p>
                  </a:txBody>
                  <a:tcPr/>
                </a:tc>
                <a:tc>
                  <a:txBody>
                    <a:bodyPr/>
                    <a:lstStyle/>
                    <a:p>
                      <a:r>
                        <a:rPr lang="en-US" dirty="0"/>
                        <a:t>CTM</a:t>
                      </a:r>
                      <a:endParaRPr lang="es-DO" dirty="0"/>
                    </a:p>
                  </a:txBody>
                  <a:tcPr/>
                </a:tc>
                <a:tc>
                  <a:txBody>
                    <a:bodyPr/>
                    <a:lstStyle/>
                    <a:p>
                      <a:r>
                        <a:rPr lang="en-US" dirty="0"/>
                        <a:t>-0.152</a:t>
                      </a:r>
                      <a:endParaRPr lang="es-DO" dirty="0"/>
                    </a:p>
                  </a:txBody>
                  <a:tcPr/>
                </a:tc>
                <a:tc>
                  <a:txBody>
                    <a:bodyPr/>
                    <a:lstStyle/>
                    <a:p>
                      <a:r>
                        <a:rPr lang="en-US" dirty="0"/>
                        <a:t>0.585</a:t>
                      </a:r>
                      <a:endParaRPr lang="es-DO" dirty="0"/>
                    </a:p>
                  </a:txBody>
                  <a:tcPr/>
                </a:tc>
                <a:tc>
                  <a:txBody>
                    <a:bodyPr/>
                    <a:lstStyle/>
                    <a:p>
                      <a:r>
                        <a:rPr lang="en-US" dirty="0"/>
                        <a:t>0.3712</a:t>
                      </a:r>
                      <a:endParaRPr lang="es-DO" dirty="0"/>
                    </a:p>
                  </a:txBody>
                  <a:tcPr/>
                </a:tc>
                <a:extLst>
                  <a:ext uri="{0D108BD9-81ED-4DB2-BD59-A6C34878D82A}">
                    <a16:rowId xmlns:a16="http://schemas.microsoft.com/office/drawing/2014/main" val="3903206333"/>
                  </a:ext>
                </a:extLst>
              </a:tr>
              <a:tr h="468398">
                <a:tc>
                  <a:txBody>
                    <a:bodyPr/>
                    <a:lstStyle/>
                    <a:p>
                      <a:r>
                        <a:rPr lang="en-US" dirty="0"/>
                        <a:t>News</a:t>
                      </a:r>
                      <a:endParaRPr lang="es-DO" dirty="0"/>
                    </a:p>
                  </a:txBody>
                  <a:tcPr/>
                </a:tc>
                <a:tc>
                  <a:txBody>
                    <a:bodyPr/>
                    <a:lstStyle/>
                    <a:p>
                      <a:r>
                        <a:rPr lang="en-US" dirty="0"/>
                        <a:t>Haitian</a:t>
                      </a:r>
                      <a:endParaRPr lang="es-DO" dirty="0"/>
                    </a:p>
                  </a:txBody>
                  <a:tcPr/>
                </a:tc>
                <a:tc>
                  <a:txBody>
                    <a:bodyPr/>
                    <a:lstStyle/>
                    <a:p>
                      <a:r>
                        <a:rPr lang="en-US" dirty="0"/>
                        <a:t>CTM</a:t>
                      </a:r>
                      <a:endParaRPr lang="es-DO" dirty="0"/>
                    </a:p>
                  </a:txBody>
                  <a:tcPr/>
                </a:tc>
                <a:tc>
                  <a:txBody>
                    <a:bodyPr/>
                    <a:lstStyle/>
                    <a:p>
                      <a:r>
                        <a:rPr lang="en-US" dirty="0"/>
                        <a:t>0.074</a:t>
                      </a:r>
                      <a:endParaRPr lang="es-DO" dirty="0"/>
                    </a:p>
                  </a:txBody>
                  <a:tcPr/>
                </a:tc>
                <a:tc>
                  <a:txBody>
                    <a:bodyPr/>
                    <a:lstStyle/>
                    <a:p>
                      <a:r>
                        <a:rPr lang="en-US" dirty="0"/>
                        <a:t>0.55</a:t>
                      </a:r>
                      <a:endParaRPr lang="es-DO" dirty="0"/>
                    </a:p>
                  </a:txBody>
                  <a:tcPr/>
                </a:tc>
                <a:tc>
                  <a:txBody>
                    <a:bodyPr/>
                    <a:lstStyle/>
                    <a:p>
                      <a:r>
                        <a:rPr lang="en-US" dirty="0"/>
                        <a:t>0.3762</a:t>
                      </a:r>
                      <a:endParaRPr lang="es-DO" dirty="0"/>
                    </a:p>
                  </a:txBody>
                  <a:tcPr/>
                </a:tc>
                <a:extLst>
                  <a:ext uri="{0D108BD9-81ED-4DB2-BD59-A6C34878D82A}">
                    <a16:rowId xmlns:a16="http://schemas.microsoft.com/office/drawing/2014/main" val="2174598202"/>
                  </a:ext>
                </a:extLst>
              </a:tr>
              <a:tr h="468398">
                <a:tc>
                  <a:txBody>
                    <a:bodyPr/>
                    <a:lstStyle/>
                    <a:p>
                      <a:r>
                        <a:rPr lang="en-US" dirty="0"/>
                        <a:t>News</a:t>
                      </a:r>
                      <a:endParaRPr lang="es-DO" dirty="0"/>
                    </a:p>
                  </a:txBody>
                  <a:tcPr/>
                </a:tc>
                <a:tc>
                  <a:txBody>
                    <a:bodyPr/>
                    <a:lstStyle/>
                    <a:p>
                      <a:r>
                        <a:rPr lang="en-US" dirty="0"/>
                        <a:t>Kazakh</a:t>
                      </a:r>
                      <a:endParaRPr lang="es-DO" dirty="0"/>
                    </a:p>
                  </a:txBody>
                  <a:tcPr/>
                </a:tc>
                <a:tc>
                  <a:txBody>
                    <a:bodyPr/>
                    <a:lstStyle/>
                    <a:p>
                      <a:r>
                        <a:rPr lang="en-US" dirty="0"/>
                        <a:t>CTM</a:t>
                      </a:r>
                      <a:endParaRPr lang="es-DO" dirty="0"/>
                    </a:p>
                  </a:txBody>
                  <a:tcPr/>
                </a:tc>
                <a:tc>
                  <a:txBody>
                    <a:bodyPr/>
                    <a:lstStyle/>
                    <a:p>
                      <a:r>
                        <a:rPr lang="en-US" dirty="0"/>
                        <a:t>-0.15</a:t>
                      </a:r>
                      <a:endParaRPr lang="es-DO" dirty="0"/>
                    </a:p>
                  </a:txBody>
                  <a:tcPr/>
                </a:tc>
                <a:tc>
                  <a:txBody>
                    <a:bodyPr/>
                    <a:lstStyle/>
                    <a:p>
                      <a:r>
                        <a:rPr lang="en-US" dirty="0"/>
                        <a:t>0.66</a:t>
                      </a:r>
                      <a:endParaRPr lang="es-DO" dirty="0"/>
                    </a:p>
                  </a:txBody>
                  <a:tcPr/>
                </a:tc>
                <a:tc>
                  <a:txBody>
                    <a:bodyPr/>
                    <a:lstStyle/>
                    <a:p>
                      <a:r>
                        <a:rPr lang="en-US" dirty="0"/>
                        <a:t>0.3676</a:t>
                      </a:r>
                      <a:endParaRPr lang="es-DO" dirty="0"/>
                    </a:p>
                  </a:txBody>
                  <a:tcPr/>
                </a:tc>
                <a:extLst>
                  <a:ext uri="{0D108BD9-81ED-4DB2-BD59-A6C34878D82A}">
                    <a16:rowId xmlns:a16="http://schemas.microsoft.com/office/drawing/2014/main" val="2020619535"/>
                  </a:ext>
                </a:extLst>
              </a:tr>
              <a:tr h="370840">
                <a:tc>
                  <a:txBody>
                    <a:bodyPr/>
                    <a:lstStyle/>
                    <a:p>
                      <a:r>
                        <a:rPr lang="en-US" dirty="0"/>
                        <a:t>News</a:t>
                      </a:r>
                      <a:endParaRPr lang="es-DO" dirty="0"/>
                    </a:p>
                  </a:txBody>
                  <a:tcPr/>
                </a:tc>
                <a:tc>
                  <a:txBody>
                    <a:bodyPr/>
                    <a:lstStyle/>
                    <a:p>
                      <a:r>
                        <a:rPr lang="en-US" dirty="0"/>
                        <a:t>Serbian</a:t>
                      </a:r>
                      <a:endParaRPr lang="es-DO" dirty="0"/>
                    </a:p>
                  </a:txBody>
                  <a:tcPr/>
                </a:tc>
                <a:tc>
                  <a:txBody>
                    <a:bodyPr/>
                    <a:lstStyle/>
                    <a:p>
                      <a:r>
                        <a:rPr lang="en-US" dirty="0" err="1"/>
                        <a:t>DirTM</a:t>
                      </a:r>
                      <a:endParaRPr lang="es-DO" dirty="0"/>
                    </a:p>
                  </a:txBody>
                  <a:tcPr/>
                </a:tc>
                <a:tc>
                  <a:txBody>
                    <a:bodyPr/>
                    <a:lstStyle/>
                    <a:p>
                      <a:r>
                        <a:rPr lang="en-US" dirty="0"/>
                        <a:t>-0.19</a:t>
                      </a:r>
                      <a:endParaRPr lang="es-DO" dirty="0"/>
                    </a:p>
                  </a:txBody>
                  <a:tcPr/>
                </a:tc>
                <a:tc>
                  <a:txBody>
                    <a:bodyPr/>
                    <a:lstStyle/>
                    <a:p>
                      <a:r>
                        <a:rPr lang="en-US" dirty="0"/>
                        <a:t>0.575</a:t>
                      </a:r>
                    </a:p>
                  </a:txBody>
                  <a:tcPr/>
                </a:tc>
                <a:tc>
                  <a:txBody>
                    <a:bodyPr/>
                    <a:lstStyle/>
                    <a:p>
                      <a:r>
                        <a:rPr lang="en-US" dirty="0"/>
                        <a:t>0.3989</a:t>
                      </a:r>
                    </a:p>
                  </a:txBody>
                  <a:tcPr/>
                </a:tc>
                <a:extLst>
                  <a:ext uri="{0D108BD9-81ED-4DB2-BD59-A6C34878D82A}">
                    <a16:rowId xmlns:a16="http://schemas.microsoft.com/office/drawing/2014/main" val="827469126"/>
                  </a:ext>
                </a:extLst>
              </a:tr>
              <a:tr h="513580">
                <a:tc>
                  <a:txBody>
                    <a:bodyPr/>
                    <a:lstStyle/>
                    <a:p>
                      <a:r>
                        <a:rPr lang="en-US" dirty="0"/>
                        <a:t>News</a:t>
                      </a:r>
                      <a:endParaRPr lang="es-DO" dirty="0"/>
                    </a:p>
                  </a:txBody>
                  <a:tcPr/>
                </a:tc>
                <a:tc>
                  <a:txBody>
                    <a:bodyPr/>
                    <a:lstStyle/>
                    <a:p>
                      <a:r>
                        <a:rPr lang="en-US" dirty="0"/>
                        <a:t>Haitian</a:t>
                      </a:r>
                      <a:endParaRPr lang="es-DO" dirty="0"/>
                    </a:p>
                  </a:txBody>
                  <a:tcPr/>
                </a:tc>
                <a:tc>
                  <a:txBody>
                    <a:bodyPr/>
                    <a:lstStyle/>
                    <a:p>
                      <a:r>
                        <a:rPr lang="en-US" dirty="0" err="1"/>
                        <a:t>DirTM</a:t>
                      </a:r>
                      <a:endParaRPr lang="es-DO" dirty="0"/>
                    </a:p>
                  </a:txBody>
                  <a:tcPr/>
                </a:tc>
                <a:tc>
                  <a:txBody>
                    <a:bodyPr/>
                    <a:lstStyle/>
                    <a:p>
                      <a:r>
                        <a:rPr lang="en-US" dirty="0"/>
                        <a:t>0.032</a:t>
                      </a:r>
                      <a:endParaRPr lang="es-DO" dirty="0"/>
                    </a:p>
                  </a:txBody>
                  <a:tcPr/>
                </a:tc>
                <a:tc>
                  <a:txBody>
                    <a:bodyPr/>
                    <a:lstStyle/>
                    <a:p>
                      <a:r>
                        <a:rPr lang="en-US" dirty="0"/>
                        <a:t>0.625</a:t>
                      </a:r>
                      <a:endParaRPr lang="es-DO" dirty="0"/>
                    </a:p>
                  </a:txBody>
                  <a:tcPr/>
                </a:tc>
                <a:tc>
                  <a:txBody>
                    <a:bodyPr/>
                    <a:lstStyle/>
                    <a:p>
                      <a:r>
                        <a:rPr lang="en-US" dirty="0"/>
                        <a:t>0.4076</a:t>
                      </a:r>
                    </a:p>
                    <a:p>
                      <a:endParaRPr lang="es-DO" dirty="0"/>
                    </a:p>
                  </a:txBody>
                  <a:tcPr/>
                </a:tc>
                <a:extLst>
                  <a:ext uri="{0D108BD9-81ED-4DB2-BD59-A6C34878D82A}">
                    <a16:rowId xmlns:a16="http://schemas.microsoft.com/office/drawing/2014/main" val="3390607849"/>
                  </a:ext>
                </a:extLst>
              </a:tr>
              <a:tr h="370840">
                <a:tc>
                  <a:txBody>
                    <a:bodyPr/>
                    <a:lstStyle/>
                    <a:p>
                      <a:r>
                        <a:rPr lang="en-US" dirty="0"/>
                        <a:t>News</a:t>
                      </a:r>
                      <a:endParaRPr lang="es-DO" dirty="0"/>
                    </a:p>
                  </a:txBody>
                  <a:tcPr/>
                </a:tc>
                <a:tc>
                  <a:txBody>
                    <a:bodyPr/>
                    <a:lstStyle/>
                    <a:p>
                      <a:r>
                        <a:rPr lang="en-US" dirty="0"/>
                        <a:t>Kazakh</a:t>
                      </a:r>
                      <a:endParaRPr lang="es-DO" dirty="0"/>
                    </a:p>
                  </a:txBody>
                  <a:tcPr/>
                </a:tc>
                <a:tc>
                  <a:txBody>
                    <a:bodyPr/>
                    <a:lstStyle/>
                    <a:p>
                      <a:r>
                        <a:rPr lang="en-US" dirty="0" err="1"/>
                        <a:t>DirTM</a:t>
                      </a:r>
                      <a:endParaRPr lang="es-DO" dirty="0"/>
                    </a:p>
                  </a:txBody>
                  <a:tcPr/>
                </a:tc>
                <a:tc>
                  <a:txBody>
                    <a:bodyPr/>
                    <a:lstStyle/>
                    <a:p>
                      <a:r>
                        <a:rPr lang="en-US" dirty="0"/>
                        <a:t>-0.22</a:t>
                      </a:r>
                      <a:endParaRPr lang="es-DO" dirty="0"/>
                    </a:p>
                  </a:txBody>
                  <a:tcPr/>
                </a:tc>
                <a:tc>
                  <a:txBody>
                    <a:bodyPr/>
                    <a:lstStyle/>
                    <a:p>
                      <a:r>
                        <a:rPr lang="en-US" dirty="0"/>
                        <a:t>0.67</a:t>
                      </a:r>
                      <a:endParaRPr lang="es-DO" dirty="0"/>
                    </a:p>
                  </a:txBody>
                  <a:tcPr/>
                </a:tc>
                <a:tc>
                  <a:txBody>
                    <a:bodyPr/>
                    <a:lstStyle/>
                    <a:p>
                      <a:r>
                        <a:rPr lang="en-US" dirty="0"/>
                        <a:t>0.393</a:t>
                      </a:r>
                    </a:p>
                  </a:txBody>
                  <a:tcPr/>
                </a:tc>
                <a:extLst>
                  <a:ext uri="{0D108BD9-81ED-4DB2-BD59-A6C34878D82A}">
                    <a16:rowId xmlns:a16="http://schemas.microsoft.com/office/drawing/2014/main" val="177326298"/>
                  </a:ext>
                </a:extLst>
              </a:tr>
              <a:tr h="370840">
                <a:tc>
                  <a:txBody>
                    <a:bodyPr/>
                    <a:lstStyle/>
                    <a:p>
                      <a:r>
                        <a:rPr lang="en-US" dirty="0"/>
                        <a:t>News</a:t>
                      </a:r>
                      <a:endParaRPr lang="es-DO" dirty="0"/>
                    </a:p>
                  </a:txBody>
                  <a:tcPr/>
                </a:tc>
                <a:tc>
                  <a:txBody>
                    <a:bodyPr/>
                    <a:lstStyle/>
                    <a:p>
                      <a:r>
                        <a:rPr lang="en-US" dirty="0"/>
                        <a:t>Serbian</a:t>
                      </a:r>
                      <a:endParaRPr lang="es-DO" dirty="0"/>
                    </a:p>
                  </a:txBody>
                  <a:tcPr/>
                </a:tc>
                <a:tc>
                  <a:txBody>
                    <a:bodyPr/>
                    <a:lstStyle/>
                    <a:p>
                      <a:r>
                        <a:rPr lang="en-US" dirty="0" err="1"/>
                        <a:t>StudentDirTM</a:t>
                      </a:r>
                      <a:endParaRPr lang="es-DO" dirty="0"/>
                    </a:p>
                  </a:txBody>
                  <a:tcPr/>
                </a:tc>
                <a:tc>
                  <a:txBody>
                    <a:bodyPr/>
                    <a:lstStyle/>
                    <a:p>
                      <a:r>
                        <a:rPr lang="en-US" dirty="0"/>
                        <a:t>-0.03</a:t>
                      </a:r>
                      <a:endParaRPr lang="es-DO" dirty="0"/>
                    </a:p>
                  </a:txBody>
                  <a:tcPr/>
                </a:tc>
                <a:tc>
                  <a:txBody>
                    <a:bodyPr/>
                    <a:lstStyle/>
                    <a:p>
                      <a:r>
                        <a:rPr lang="en-US" dirty="0"/>
                        <a:t>0.695</a:t>
                      </a:r>
                      <a:endParaRPr lang="es-DO" dirty="0"/>
                    </a:p>
                  </a:txBody>
                  <a:tcPr/>
                </a:tc>
                <a:tc>
                  <a:txBody>
                    <a:bodyPr/>
                    <a:lstStyle/>
                    <a:p>
                      <a:r>
                        <a:rPr lang="en-US" dirty="0"/>
                        <a:t>0.4089</a:t>
                      </a:r>
                      <a:endParaRPr lang="es-DO" dirty="0"/>
                    </a:p>
                  </a:txBody>
                  <a:tcPr/>
                </a:tc>
                <a:extLst>
                  <a:ext uri="{0D108BD9-81ED-4DB2-BD59-A6C34878D82A}">
                    <a16:rowId xmlns:a16="http://schemas.microsoft.com/office/drawing/2014/main" val="832566254"/>
                  </a:ext>
                </a:extLst>
              </a:tr>
              <a:tr h="370840">
                <a:tc>
                  <a:txBody>
                    <a:bodyPr/>
                    <a:lstStyle/>
                    <a:p>
                      <a:r>
                        <a:rPr lang="en-US" dirty="0"/>
                        <a:t>News</a:t>
                      </a:r>
                      <a:endParaRPr lang="es-DO" dirty="0"/>
                    </a:p>
                  </a:txBody>
                  <a:tcPr/>
                </a:tc>
                <a:tc>
                  <a:txBody>
                    <a:bodyPr/>
                    <a:lstStyle/>
                    <a:p>
                      <a:r>
                        <a:rPr lang="en-US" dirty="0"/>
                        <a:t>Haitian</a:t>
                      </a:r>
                      <a:endParaRPr lang="es-DO" dirty="0"/>
                    </a:p>
                  </a:txBody>
                  <a:tcPr/>
                </a:tc>
                <a:tc>
                  <a:txBody>
                    <a:bodyPr/>
                    <a:lstStyle/>
                    <a:p>
                      <a:r>
                        <a:rPr lang="en-US" dirty="0" err="1"/>
                        <a:t>StudentDirTM</a:t>
                      </a:r>
                      <a:endParaRPr lang="es-DO" dirty="0"/>
                    </a:p>
                  </a:txBody>
                  <a:tcPr/>
                </a:tc>
                <a:tc>
                  <a:txBody>
                    <a:bodyPr/>
                    <a:lstStyle/>
                    <a:p>
                      <a:r>
                        <a:rPr lang="en-US" dirty="0"/>
                        <a:t>0.1005</a:t>
                      </a:r>
                      <a:endParaRPr lang="es-DO" dirty="0"/>
                    </a:p>
                  </a:txBody>
                  <a:tcPr/>
                </a:tc>
                <a:tc>
                  <a:txBody>
                    <a:bodyPr/>
                    <a:lstStyle/>
                    <a:p>
                      <a:r>
                        <a:rPr lang="en-US" dirty="0"/>
                        <a:t>0.635</a:t>
                      </a:r>
                      <a:endParaRPr lang="es-DO" dirty="0"/>
                    </a:p>
                  </a:txBody>
                  <a:tcPr/>
                </a:tc>
                <a:tc>
                  <a:txBody>
                    <a:bodyPr/>
                    <a:lstStyle/>
                    <a:p>
                      <a:r>
                        <a:rPr lang="en-US" dirty="0"/>
                        <a:t>0.3979</a:t>
                      </a:r>
                      <a:endParaRPr lang="es-DO" dirty="0"/>
                    </a:p>
                  </a:txBody>
                  <a:tcPr/>
                </a:tc>
                <a:extLst>
                  <a:ext uri="{0D108BD9-81ED-4DB2-BD59-A6C34878D82A}">
                    <a16:rowId xmlns:a16="http://schemas.microsoft.com/office/drawing/2014/main" val="2291820542"/>
                  </a:ext>
                </a:extLst>
              </a:tr>
              <a:tr h="370840">
                <a:tc>
                  <a:txBody>
                    <a:bodyPr/>
                    <a:lstStyle/>
                    <a:p>
                      <a:r>
                        <a:rPr lang="en-US" dirty="0"/>
                        <a:t>News</a:t>
                      </a:r>
                      <a:endParaRPr lang="es-DO" dirty="0"/>
                    </a:p>
                  </a:txBody>
                  <a:tcPr/>
                </a:tc>
                <a:tc>
                  <a:txBody>
                    <a:bodyPr/>
                    <a:lstStyle/>
                    <a:p>
                      <a:r>
                        <a:rPr lang="en-US" dirty="0"/>
                        <a:t>Kazakh</a:t>
                      </a:r>
                      <a:endParaRPr lang="es-DO" dirty="0"/>
                    </a:p>
                  </a:txBody>
                  <a:tcPr/>
                </a:tc>
                <a:tc>
                  <a:txBody>
                    <a:bodyPr/>
                    <a:lstStyle/>
                    <a:p>
                      <a:r>
                        <a:rPr lang="en-US" dirty="0" err="1"/>
                        <a:t>StudentDirTM</a:t>
                      </a:r>
                      <a:endParaRPr lang="es-DO" dirty="0"/>
                    </a:p>
                  </a:txBody>
                  <a:tcPr/>
                </a:tc>
                <a:tc>
                  <a:txBody>
                    <a:bodyPr/>
                    <a:lstStyle/>
                    <a:p>
                      <a:r>
                        <a:rPr lang="en-US" dirty="0"/>
                        <a:t>-0.05</a:t>
                      </a:r>
                      <a:endParaRPr lang="es-DO" dirty="0"/>
                    </a:p>
                  </a:txBody>
                  <a:tcPr/>
                </a:tc>
                <a:tc>
                  <a:txBody>
                    <a:bodyPr/>
                    <a:lstStyle/>
                    <a:p>
                      <a:r>
                        <a:rPr lang="en-US" dirty="0"/>
                        <a:t>0.625</a:t>
                      </a:r>
                      <a:endParaRPr lang="es-DO" dirty="0"/>
                    </a:p>
                  </a:txBody>
                  <a:tcPr/>
                </a:tc>
                <a:tc>
                  <a:txBody>
                    <a:bodyPr/>
                    <a:lstStyle/>
                    <a:p>
                      <a:r>
                        <a:rPr lang="en-US" dirty="0"/>
                        <a:t>0.4149</a:t>
                      </a:r>
                      <a:endParaRPr lang="es-DO" dirty="0"/>
                    </a:p>
                  </a:txBody>
                  <a:tcPr/>
                </a:tc>
                <a:extLst>
                  <a:ext uri="{0D108BD9-81ED-4DB2-BD59-A6C34878D82A}">
                    <a16:rowId xmlns:a16="http://schemas.microsoft.com/office/drawing/2014/main" val="2172948150"/>
                  </a:ext>
                </a:extLst>
              </a:tr>
            </a:tbl>
          </a:graphicData>
        </a:graphic>
      </p:graphicFrame>
    </p:spTree>
    <p:extLst>
      <p:ext uri="{BB962C8B-B14F-4D97-AF65-F5344CB8AC3E}">
        <p14:creationId xmlns:p14="http://schemas.microsoft.com/office/powerpoint/2010/main" val="366847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3664-CE67-6C3D-BCE7-77802560A908}"/>
              </a:ext>
            </a:extLst>
          </p:cNvPr>
          <p:cNvSpPr>
            <a:spLocks noGrp="1"/>
          </p:cNvSpPr>
          <p:nvPr>
            <p:ph type="title"/>
          </p:nvPr>
        </p:nvSpPr>
        <p:spPr/>
        <p:txBody>
          <a:bodyPr>
            <a:normAutofit/>
          </a:bodyPr>
          <a:lstStyle/>
          <a:p>
            <a:r>
              <a:rPr lang="en-US" sz="4400" dirty="0"/>
              <a:t>Results 2025-04-13 Bashkir</a:t>
            </a:r>
            <a:endParaRPr lang="es-DO" sz="4400" dirty="0"/>
          </a:p>
        </p:txBody>
      </p:sp>
      <p:sp>
        <p:nvSpPr>
          <p:cNvPr id="3" name="Slide Number Placeholder 2">
            <a:extLst>
              <a:ext uri="{FF2B5EF4-FFF2-40B4-BE49-F238E27FC236}">
                <a16:creationId xmlns:a16="http://schemas.microsoft.com/office/drawing/2014/main" id="{206ADFFE-C555-3070-2DDC-41FD61542C7E}"/>
              </a:ext>
            </a:extLst>
          </p:cNvPr>
          <p:cNvSpPr>
            <a:spLocks noGrp="1"/>
          </p:cNvSpPr>
          <p:nvPr>
            <p:ph type="sldNum" sz="quarter" idx="12"/>
          </p:nvPr>
        </p:nvSpPr>
        <p:spPr/>
        <p:txBody>
          <a:bodyPr/>
          <a:lstStyle/>
          <a:p>
            <a:fld id="{6CEAB8A3-967C-D04E-969B-B32D92DF116C}" type="slidenum">
              <a:rPr lang="de-DE" smtClean="0"/>
              <a:t>7</a:t>
            </a:fld>
            <a:endParaRPr lang="de-DE" dirty="0"/>
          </a:p>
        </p:txBody>
      </p:sp>
      <p:graphicFrame>
        <p:nvGraphicFramePr>
          <p:cNvPr id="11" name="Table 10">
            <a:extLst>
              <a:ext uri="{FF2B5EF4-FFF2-40B4-BE49-F238E27FC236}">
                <a16:creationId xmlns:a16="http://schemas.microsoft.com/office/drawing/2014/main" id="{20248D6D-3215-0FBD-94D2-0BCEF5158856}"/>
              </a:ext>
            </a:extLst>
          </p:cNvPr>
          <p:cNvGraphicFramePr>
            <a:graphicFrameLocks noGrp="1"/>
          </p:cNvGraphicFramePr>
          <p:nvPr>
            <p:extLst>
              <p:ext uri="{D42A27DB-BD31-4B8C-83A1-F6EECF244321}">
                <p14:modId xmlns:p14="http://schemas.microsoft.com/office/powerpoint/2010/main" val="4151821301"/>
              </p:ext>
            </p:extLst>
          </p:nvPr>
        </p:nvGraphicFramePr>
        <p:xfrm>
          <a:off x="1594778" y="1767985"/>
          <a:ext cx="7724320" cy="3446042"/>
        </p:xfrm>
        <a:graphic>
          <a:graphicData uri="http://schemas.openxmlformats.org/drawingml/2006/table">
            <a:tbl>
              <a:tblPr/>
              <a:tblGrid>
                <a:gridCol w="1514763">
                  <a:extLst>
                    <a:ext uri="{9D8B030D-6E8A-4147-A177-3AD203B41FA5}">
                      <a16:colId xmlns:a16="http://schemas.microsoft.com/office/drawing/2014/main" val="3821591219"/>
                    </a:ext>
                  </a:extLst>
                </a:gridCol>
                <a:gridCol w="1359403">
                  <a:extLst>
                    <a:ext uri="{9D8B030D-6E8A-4147-A177-3AD203B41FA5}">
                      <a16:colId xmlns:a16="http://schemas.microsoft.com/office/drawing/2014/main" val="4230727676"/>
                    </a:ext>
                  </a:extLst>
                </a:gridCol>
                <a:gridCol w="1398243">
                  <a:extLst>
                    <a:ext uri="{9D8B030D-6E8A-4147-A177-3AD203B41FA5}">
                      <a16:colId xmlns:a16="http://schemas.microsoft.com/office/drawing/2014/main" val="4116906426"/>
                    </a:ext>
                  </a:extLst>
                </a:gridCol>
                <a:gridCol w="917596">
                  <a:extLst>
                    <a:ext uri="{9D8B030D-6E8A-4147-A177-3AD203B41FA5}">
                      <a16:colId xmlns:a16="http://schemas.microsoft.com/office/drawing/2014/main" val="2629230230"/>
                    </a:ext>
                  </a:extLst>
                </a:gridCol>
                <a:gridCol w="1150637">
                  <a:extLst>
                    <a:ext uri="{9D8B030D-6E8A-4147-A177-3AD203B41FA5}">
                      <a16:colId xmlns:a16="http://schemas.microsoft.com/office/drawing/2014/main" val="653333632"/>
                    </a:ext>
                  </a:extLst>
                </a:gridCol>
                <a:gridCol w="1383678">
                  <a:extLst>
                    <a:ext uri="{9D8B030D-6E8A-4147-A177-3AD203B41FA5}">
                      <a16:colId xmlns:a16="http://schemas.microsoft.com/office/drawing/2014/main" val="2505022328"/>
                    </a:ext>
                  </a:extLst>
                </a:gridCol>
              </a:tblGrid>
              <a:tr h="230504">
                <a:tc>
                  <a:txBody>
                    <a:bodyPr/>
                    <a:lstStyle/>
                    <a:p>
                      <a:pPr algn="ctr" fontAlgn="t"/>
                      <a:r>
                        <a:rPr lang="es-DO" sz="11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1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1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1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1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1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843015073"/>
                  </a:ext>
                </a:extLst>
              </a:tr>
              <a:tr h="357282">
                <a:tc>
                  <a:txBody>
                    <a:bodyPr/>
                    <a:lstStyle/>
                    <a:p>
                      <a:pPr algn="r" fontAlgn="b"/>
                      <a:r>
                        <a:rPr lang="es-DO" sz="1800" b="0" i="0" u="none" strike="noStrike">
                          <a:solidFill>
                            <a:srgbClr val="000000"/>
                          </a:solidFill>
                          <a:effectLst/>
                          <a:latin typeface="Calibri" panose="020F0502020204030204" pitchFamily="34" charset="0"/>
                        </a:rPr>
                        <a:t>-0.0214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26290914"/>
                  </a:ext>
                </a:extLst>
              </a:tr>
              <a:tr h="357282">
                <a:tc>
                  <a:txBody>
                    <a:bodyPr/>
                    <a:lstStyle/>
                    <a:p>
                      <a:pPr algn="r" fontAlgn="b"/>
                      <a:r>
                        <a:rPr lang="es-DO" sz="1800" b="0" i="0" u="none" strike="noStrike">
                          <a:solidFill>
                            <a:srgbClr val="000000"/>
                          </a:solidFill>
                          <a:effectLst/>
                          <a:latin typeface="Calibri" panose="020F0502020204030204" pitchFamily="34" charset="0"/>
                        </a:rPr>
                        <a:t>-0.0735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38802896"/>
                  </a:ext>
                </a:extLst>
              </a:tr>
              <a:tr h="357282">
                <a:tc>
                  <a:txBody>
                    <a:bodyPr/>
                    <a:lstStyle/>
                    <a:p>
                      <a:pPr algn="r" fontAlgn="b"/>
                      <a:r>
                        <a:rPr lang="es-DO" sz="1800" b="0" i="0" u="none" strike="noStrike">
                          <a:solidFill>
                            <a:srgbClr val="000000"/>
                          </a:solidFill>
                          <a:effectLst/>
                          <a:latin typeface="Calibri" panose="020F0502020204030204" pitchFamily="34" charset="0"/>
                        </a:rPr>
                        <a:t>-0.3636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0.255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76069146"/>
                  </a:ext>
                </a:extLst>
              </a:tr>
              <a:tr h="357282">
                <a:tc>
                  <a:txBody>
                    <a:bodyPr/>
                    <a:lstStyle/>
                    <a:p>
                      <a:pPr algn="r" fontAlgn="b"/>
                      <a:r>
                        <a:rPr lang="es-DO" sz="1800" b="0" i="0" u="none" strike="noStrike">
                          <a:solidFill>
                            <a:srgbClr val="000000"/>
                          </a:solidFill>
                          <a:effectLst/>
                          <a:latin typeface="Calibri" panose="020F0502020204030204" pitchFamily="34" charset="0"/>
                        </a:rPr>
                        <a:t>0.0251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74749364"/>
                  </a:ext>
                </a:extLst>
              </a:tr>
              <a:tr h="357282">
                <a:tc>
                  <a:txBody>
                    <a:bodyPr/>
                    <a:lstStyle/>
                    <a:p>
                      <a:pPr algn="r" fontAlgn="b"/>
                      <a:r>
                        <a:rPr lang="es-DO" sz="1800" b="0" i="0" u="none" strike="noStrike">
                          <a:solidFill>
                            <a:srgbClr val="000000"/>
                          </a:solidFill>
                          <a:effectLst/>
                          <a:latin typeface="Calibri" panose="020F0502020204030204" pitchFamily="34" charset="0"/>
                        </a:rPr>
                        <a:t>0.1218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3799580"/>
                  </a:ext>
                </a:extLst>
              </a:tr>
              <a:tr h="357282">
                <a:tc>
                  <a:txBody>
                    <a:bodyPr/>
                    <a:lstStyle/>
                    <a:p>
                      <a:pPr algn="r" fontAlgn="b"/>
                      <a:r>
                        <a:rPr lang="es-DO" sz="1800" b="0" i="0" u="none" strike="noStrike">
                          <a:solidFill>
                            <a:srgbClr val="000000"/>
                          </a:solidFill>
                          <a:effectLst/>
                          <a:latin typeface="Calibri" panose="020F0502020204030204" pitchFamily="34" charset="0"/>
                        </a:rPr>
                        <a:t>-0.3533</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0.215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94465673"/>
                  </a:ext>
                </a:extLst>
              </a:tr>
              <a:tr h="357282">
                <a:tc>
                  <a:txBody>
                    <a:bodyPr/>
                    <a:lstStyle/>
                    <a:p>
                      <a:pPr algn="r" fontAlgn="b"/>
                      <a:r>
                        <a:rPr lang="es-DO" sz="1800" b="0" i="0" u="none" strike="noStrike">
                          <a:solidFill>
                            <a:srgbClr val="000000"/>
                          </a:solidFill>
                          <a:effectLst/>
                          <a:latin typeface="Calibri" panose="020F0502020204030204" pitchFamily="34" charset="0"/>
                        </a:rPr>
                        <a:t>0.0329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0.785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27873336"/>
                  </a:ext>
                </a:extLst>
              </a:tr>
              <a:tr h="357282">
                <a:tc>
                  <a:txBody>
                    <a:bodyPr/>
                    <a:lstStyle/>
                    <a:p>
                      <a:pPr algn="r" fontAlgn="b"/>
                      <a:r>
                        <a:rPr lang="es-DO" sz="1800" b="0" i="0" u="none" strike="noStrike">
                          <a:solidFill>
                            <a:srgbClr val="000000"/>
                          </a:solidFill>
                          <a:effectLst/>
                          <a:latin typeface="Calibri" panose="020F0502020204030204" pitchFamily="34" charset="0"/>
                        </a:rPr>
                        <a:t>0.1062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10055676"/>
                  </a:ext>
                </a:extLst>
              </a:tr>
              <a:tr h="357282">
                <a:tc>
                  <a:txBody>
                    <a:bodyPr/>
                    <a:lstStyle/>
                    <a:p>
                      <a:pPr algn="r" fontAlgn="b"/>
                      <a:r>
                        <a:rPr lang="es-DO" sz="1800" b="0" i="0" u="none" strike="noStrike">
                          <a:solidFill>
                            <a:srgbClr val="000000"/>
                          </a:solidFill>
                          <a:effectLst/>
                          <a:latin typeface="Calibri" panose="020F0502020204030204" pitchFamily="34" charset="0"/>
                        </a:rPr>
                        <a:t>-0.3619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0.225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BK</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630479958"/>
                  </a:ext>
                </a:extLst>
              </a:tr>
            </a:tbl>
          </a:graphicData>
        </a:graphic>
      </p:graphicFrame>
    </p:spTree>
    <p:extLst>
      <p:ext uri="{BB962C8B-B14F-4D97-AF65-F5344CB8AC3E}">
        <p14:creationId xmlns:p14="http://schemas.microsoft.com/office/powerpoint/2010/main" val="346611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22B40-D64E-FA2D-A908-0F7C05A80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F7444-0E1F-6F66-322E-970E38479A96}"/>
              </a:ext>
            </a:extLst>
          </p:cNvPr>
          <p:cNvSpPr>
            <a:spLocks noGrp="1"/>
          </p:cNvSpPr>
          <p:nvPr>
            <p:ph type="title"/>
          </p:nvPr>
        </p:nvSpPr>
        <p:spPr/>
        <p:txBody>
          <a:bodyPr>
            <a:normAutofit/>
          </a:bodyPr>
          <a:lstStyle/>
          <a:p>
            <a:r>
              <a:rPr lang="en-US" sz="4400" dirty="0"/>
              <a:t>Results 2025-04-13 Haitian</a:t>
            </a:r>
            <a:endParaRPr lang="es-DO" sz="4400" dirty="0"/>
          </a:p>
        </p:txBody>
      </p:sp>
      <p:sp>
        <p:nvSpPr>
          <p:cNvPr id="3" name="Slide Number Placeholder 2">
            <a:extLst>
              <a:ext uri="{FF2B5EF4-FFF2-40B4-BE49-F238E27FC236}">
                <a16:creationId xmlns:a16="http://schemas.microsoft.com/office/drawing/2014/main" id="{64F7A925-621B-FDF1-A219-2EC72551C6B9}"/>
              </a:ext>
            </a:extLst>
          </p:cNvPr>
          <p:cNvSpPr>
            <a:spLocks noGrp="1"/>
          </p:cNvSpPr>
          <p:nvPr>
            <p:ph type="sldNum" sz="quarter" idx="12"/>
          </p:nvPr>
        </p:nvSpPr>
        <p:spPr/>
        <p:txBody>
          <a:bodyPr/>
          <a:lstStyle/>
          <a:p>
            <a:fld id="{6CEAB8A3-967C-D04E-969B-B32D92DF116C}" type="slidenum">
              <a:rPr lang="de-DE" smtClean="0"/>
              <a:t>8</a:t>
            </a:fld>
            <a:endParaRPr lang="de-DE" dirty="0"/>
          </a:p>
        </p:txBody>
      </p:sp>
      <p:graphicFrame>
        <p:nvGraphicFramePr>
          <p:cNvPr id="7" name="Table 6">
            <a:extLst>
              <a:ext uri="{FF2B5EF4-FFF2-40B4-BE49-F238E27FC236}">
                <a16:creationId xmlns:a16="http://schemas.microsoft.com/office/drawing/2014/main" id="{0763CFEF-BBCF-A3D0-5606-CD81F421CC4E}"/>
              </a:ext>
            </a:extLst>
          </p:cNvPr>
          <p:cNvGraphicFramePr>
            <a:graphicFrameLocks noGrp="1"/>
          </p:cNvGraphicFramePr>
          <p:nvPr>
            <p:extLst>
              <p:ext uri="{D42A27DB-BD31-4B8C-83A1-F6EECF244321}">
                <p14:modId xmlns:p14="http://schemas.microsoft.com/office/powerpoint/2010/main" val="4143858609"/>
              </p:ext>
            </p:extLst>
          </p:nvPr>
        </p:nvGraphicFramePr>
        <p:xfrm>
          <a:off x="1499727" y="1728425"/>
          <a:ext cx="7732289" cy="3401150"/>
        </p:xfrm>
        <a:graphic>
          <a:graphicData uri="http://schemas.openxmlformats.org/drawingml/2006/table">
            <a:tbl>
              <a:tblPr/>
              <a:tblGrid>
                <a:gridCol w="1604058">
                  <a:extLst>
                    <a:ext uri="{9D8B030D-6E8A-4147-A177-3AD203B41FA5}">
                      <a16:colId xmlns:a16="http://schemas.microsoft.com/office/drawing/2014/main" val="2552247676"/>
                    </a:ext>
                  </a:extLst>
                </a:gridCol>
                <a:gridCol w="1399905">
                  <a:extLst>
                    <a:ext uri="{9D8B030D-6E8A-4147-A177-3AD203B41FA5}">
                      <a16:colId xmlns:a16="http://schemas.microsoft.com/office/drawing/2014/main" val="2869636646"/>
                    </a:ext>
                  </a:extLst>
                </a:gridCol>
                <a:gridCol w="1268664">
                  <a:extLst>
                    <a:ext uri="{9D8B030D-6E8A-4147-A177-3AD203B41FA5}">
                      <a16:colId xmlns:a16="http://schemas.microsoft.com/office/drawing/2014/main" val="2271023151"/>
                    </a:ext>
                  </a:extLst>
                </a:gridCol>
                <a:gridCol w="864004">
                  <a:extLst>
                    <a:ext uri="{9D8B030D-6E8A-4147-A177-3AD203B41FA5}">
                      <a16:colId xmlns:a16="http://schemas.microsoft.com/office/drawing/2014/main" val="1334469607"/>
                    </a:ext>
                  </a:extLst>
                </a:gridCol>
                <a:gridCol w="1152006">
                  <a:extLst>
                    <a:ext uri="{9D8B030D-6E8A-4147-A177-3AD203B41FA5}">
                      <a16:colId xmlns:a16="http://schemas.microsoft.com/office/drawing/2014/main" val="4266082587"/>
                    </a:ext>
                  </a:extLst>
                </a:gridCol>
                <a:gridCol w="1443652">
                  <a:extLst>
                    <a:ext uri="{9D8B030D-6E8A-4147-A177-3AD203B41FA5}">
                      <a16:colId xmlns:a16="http://schemas.microsoft.com/office/drawing/2014/main" val="2076430877"/>
                    </a:ext>
                  </a:extLst>
                </a:gridCol>
              </a:tblGrid>
              <a:tr h="34011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546778652"/>
                  </a:ext>
                </a:extLst>
              </a:tr>
              <a:tr h="340115">
                <a:tc>
                  <a:txBody>
                    <a:bodyPr/>
                    <a:lstStyle/>
                    <a:p>
                      <a:pPr algn="r" fontAlgn="b"/>
                      <a:r>
                        <a:rPr lang="es-DO" sz="1800" b="0" i="0" u="none" strike="noStrike">
                          <a:solidFill>
                            <a:srgbClr val="000000"/>
                          </a:solidFill>
                          <a:effectLst/>
                          <a:latin typeface="Calibri" panose="020F0502020204030204" pitchFamily="34" charset="0"/>
                        </a:rPr>
                        <a:t>0.0531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30272856"/>
                  </a:ext>
                </a:extLst>
              </a:tr>
              <a:tr h="340115">
                <a:tc>
                  <a:txBody>
                    <a:bodyPr/>
                    <a:lstStyle/>
                    <a:p>
                      <a:pPr algn="r" fontAlgn="b"/>
                      <a:r>
                        <a:rPr lang="es-DO" sz="1800" b="0" i="0" u="none" strike="noStrike">
                          <a:solidFill>
                            <a:srgbClr val="000000"/>
                          </a:solidFill>
                          <a:effectLst/>
                          <a:latin typeface="Calibri" panose="020F0502020204030204" pitchFamily="34" charset="0"/>
                        </a:rPr>
                        <a:t>0.0749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087617"/>
                  </a:ext>
                </a:extLst>
              </a:tr>
              <a:tr h="340115">
                <a:tc>
                  <a:txBody>
                    <a:bodyPr/>
                    <a:lstStyle/>
                    <a:p>
                      <a:pPr algn="r" fontAlgn="b"/>
                      <a:r>
                        <a:rPr lang="es-DO" sz="1800" b="0" i="0" u="none" strike="noStrike">
                          <a:solidFill>
                            <a:srgbClr val="000000"/>
                          </a:solidFill>
                          <a:effectLst/>
                          <a:latin typeface="Calibri" panose="020F0502020204030204" pitchFamily="34" charset="0"/>
                        </a:rPr>
                        <a:t>0.0676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969899156"/>
                  </a:ext>
                </a:extLst>
              </a:tr>
              <a:tr h="340115">
                <a:tc>
                  <a:txBody>
                    <a:bodyPr/>
                    <a:lstStyle/>
                    <a:p>
                      <a:pPr algn="r" fontAlgn="b"/>
                      <a:r>
                        <a:rPr lang="es-DO" sz="1800" b="0" i="0" u="none" strike="noStrike">
                          <a:solidFill>
                            <a:srgbClr val="000000"/>
                          </a:solidFill>
                          <a:effectLst/>
                          <a:latin typeface="Calibri" panose="020F0502020204030204" pitchFamily="34" charset="0"/>
                        </a:rPr>
                        <a:t>0.0989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893518948"/>
                  </a:ext>
                </a:extLst>
              </a:tr>
              <a:tr h="340115">
                <a:tc>
                  <a:txBody>
                    <a:bodyPr/>
                    <a:lstStyle/>
                    <a:p>
                      <a:pPr algn="r" fontAlgn="b"/>
                      <a:r>
                        <a:rPr lang="es-DO" sz="1800" b="0" i="0" u="none" strike="noStrike">
                          <a:solidFill>
                            <a:srgbClr val="000000"/>
                          </a:solidFill>
                          <a:effectLst/>
                          <a:latin typeface="Calibri" panose="020F0502020204030204" pitchFamily="34" charset="0"/>
                        </a:rPr>
                        <a:t>0.0930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0.635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75935345"/>
                  </a:ext>
                </a:extLst>
              </a:tr>
              <a:tr h="340115">
                <a:tc>
                  <a:txBody>
                    <a:bodyPr/>
                    <a:lstStyle/>
                    <a:p>
                      <a:pPr algn="r" fontAlgn="b"/>
                      <a:r>
                        <a:rPr lang="es-DO" sz="1800" b="0" i="0" u="none" strike="noStrike">
                          <a:solidFill>
                            <a:srgbClr val="000000"/>
                          </a:solidFill>
                          <a:effectLst/>
                          <a:latin typeface="Calibri" panose="020F0502020204030204" pitchFamily="34" charset="0"/>
                        </a:rPr>
                        <a:t>0.0729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67667575"/>
                  </a:ext>
                </a:extLst>
              </a:tr>
              <a:tr h="340115">
                <a:tc>
                  <a:txBody>
                    <a:bodyPr/>
                    <a:lstStyle/>
                    <a:p>
                      <a:pPr algn="r" fontAlgn="b"/>
                      <a:r>
                        <a:rPr lang="es-DO" sz="1800" b="0" i="0" u="none" strike="noStrike">
                          <a:solidFill>
                            <a:srgbClr val="000000"/>
                          </a:solidFill>
                          <a:effectLst/>
                          <a:latin typeface="Calibri" panose="020F0502020204030204" pitchFamily="34" charset="0"/>
                        </a:rPr>
                        <a:t>0.0761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32697771"/>
                  </a:ext>
                </a:extLst>
              </a:tr>
              <a:tr h="340115">
                <a:tc>
                  <a:txBody>
                    <a:bodyPr/>
                    <a:lstStyle/>
                    <a:p>
                      <a:pPr algn="r" fontAlgn="b"/>
                      <a:r>
                        <a:rPr lang="es-DO" sz="1800" b="0" i="0" u="none" strike="noStrike">
                          <a:solidFill>
                            <a:srgbClr val="000000"/>
                          </a:solidFill>
                          <a:effectLst/>
                          <a:latin typeface="Calibri" panose="020F0502020204030204" pitchFamily="34" charset="0"/>
                        </a:rPr>
                        <a:t>0.0969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83668136"/>
                  </a:ext>
                </a:extLst>
              </a:tr>
              <a:tr h="340115">
                <a:tc>
                  <a:txBody>
                    <a:bodyPr/>
                    <a:lstStyle/>
                    <a:p>
                      <a:pPr algn="r" fontAlgn="b"/>
                      <a:r>
                        <a:rPr lang="es-DO" sz="1800" b="0" i="0" u="none" strike="noStrike">
                          <a:solidFill>
                            <a:srgbClr val="000000"/>
                          </a:solidFill>
                          <a:effectLst/>
                          <a:latin typeface="Calibri" panose="020F0502020204030204" pitchFamily="34" charset="0"/>
                        </a:rPr>
                        <a:t>0.0526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0.435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HT</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927629336"/>
                  </a:ext>
                </a:extLst>
              </a:tr>
            </a:tbl>
          </a:graphicData>
        </a:graphic>
      </p:graphicFrame>
    </p:spTree>
    <p:extLst>
      <p:ext uri="{BB962C8B-B14F-4D97-AF65-F5344CB8AC3E}">
        <p14:creationId xmlns:p14="http://schemas.microsoft.com/office/powerpoint/2010/main" val="105532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9C710-F6AA-C3C5-A910-C4A2B819B3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C3FC6C-CADD-6DF0-149F-A512AEF09682}"/>
              </a:ext>
            </a:extLst>
          </p:cNvPr>
          <p:cNvSpPr>
            <a:spLocks noGrp="1"/>
          </p:cNvSpPr>
          <p:nvPr>
            <p:ph type="title"/>
          </p:nvPr>
        </p:nvSpPr>
        <p:spPr/>
        <p:txBody>
          <a:bodyPr>
            <a:normAutofit/>
          </a:bodyPr>
          <a:lstStyle/>
          <a:p>
            <a:r>
              <a:rPr lang="en-US" sz="4400" dirty="0"/>
              <a:t>Results 2025-04-13 Indonesian</a:t>
            </a:r>
            <a:endParaRPr lang="es-DO" sz="4400" dirty="0"/>
          </a:p>
        </p:txBody>
      </p:sp>
      <p:sp>
        <p:nvSpPr>
          <p:cNvPr id="3" name="Slide Number Placeholder 2">
            <a:extLst>
              <a:ext uri="{FF2B5EF4-FFF2-40B4-BE49-F238E27FC236}">
                <a16:creationId xmlns:a16="http://schemas.microsoft.com/office/drawing/2014/main" id="{01F29384-5F87-4F22-BC11-52683B8DF8C2}"/>
              </a:ext>
            </a:extLst>
          </p:cNvPr>
          <p:cNvSpPr>
            <a:spLocks noGrp="1"/>
          </p:cNvSpPr>
          <p:nvPr>
            <p:ph type="sldNum" sz="quarter" idx="12"/>
          </p:nvPr>
        </p:nvSpPr>
        <p:spPr/>
        <p:txBody>
          <a:bodyPr/>
          <a:lstStyle/>
          <a:p>
            <a:fld id="{6CEAB8A3-967C-D04E-969B-B32D92DF116C}" type="slidenum">
              <a:rPr lang="de-DE" smtClean="0"/>
              <a:t>9</a:t>
            </a:fld>
            <a:endParaRPr lang="de-DE" dirty="0"/>
          </a:p>
        </p:txBody>
      </p:sp>
      <p:graphicFrame>
        <p:nvGraphicFramePr>
          <p:cNvPr id="5" name="Table 4">
            <a:extLst>
              <a:ext uri="{FF2B5EF4-FFF2-40B4-BE49-F238E27FC236}">
                <a16:creationId xmlns:a16="http://schemas.microsoft.com/office/drawing/2014/main" id="{A5D06D6D-011B-CEB0-301F-497654D7B131}"/>
              </a:ext>
            </a:extLst>
          </p:cNvPr>
          <p:cNvGraphicFramePr>
            <a:graphicFrameLocks noGrp="1"/>
          </p:cNvGraphicFramePr>
          <p:nvPr>
            <p:extLst>
              <p:ext uri="{D42A27DB-BD31-4B8C-83A1-F6EECF244321}">
                <p14:modId xmlns:p14="http://schemas.microsoft.com/office/powerpoint/2010/main" val="3658020639"/>
              </p:ext>
            </p:extLst>
          </p:nvPr>
        </p:nvGraphicFramePr>
        <p:xfrm>
          <a:off x="1271238" y="1489075"/>
          <a:ext cx="7498827" cy="3879850"/>
        </p:xfrm>
        <a:graphic>
          <a:graphicData uri="http://schemas.openxmlformats.org/drawingml/2006/table">
            <a:tbl>
              <a:tblPr/>
              <a:tblGrid>
                <a:gridCol w="1555626">
                  <a:extLst>
                    <a:ext uri="{9D8B030D-6E8A-4147-A177-3AD203B41FA5}">
                      <a16:colId xmlns:a16="http://schemas.microsoft.com/office/drawing/2014/main" val="1946740680"/>
                    </a:ext>
                  </a:extLst>
                </a:gridCol>
                <a:gridCol w="1357638">
                  <a:extLst>
                    <a:ext uri="{9D8B030D-6E8A-4147-A177-3AD203B41FA5}">
                      <a16:colId xmlns:a16="http://schemas.microsoft.com/office/drawing/2014/main" val="3016201475"/>
                    </a:ext>
                  </a:extLst>
                </a:gridCol>
                <a:gridCol w="1230359">
                  <a:extLst>
                    <a:ext uri="{9D8B030D-6E8A-4147-A177-3AD203B41FA5}">
                      <a16:colId xmlns:a16="http://schemas.microsoft.com/office/drawing/2014/main" val="799148217"/>
                    </a:ext>
                  </a:extLst>
                </a:gridCol>
                <a:gridCol w="837917">
                  <a:extLst>
                    <a:ext uri="{9D8B030D-6E8A-4147-A177-3AD203B41FA5}">
                      <a16:colId xmlns:a16="http://schemas.microsoft.com/office/drawing/2014/main" val="2032697051"/>
                    </a:ext>
                  </a:extLst>
                </a:gridCol>
                <a:gridCol w="1117223">
                  <a:extLst>
                    <a:ext uri="{9D8B030D-6E8A-4147-A177-3AD203B41FA5}">
                      <a16:colId xmlns:a16="http://schemas.microsoft.com/office/drawing/2014/main" val="1266749429"/>
                    </a:ext>
                  </a:extLst>
                </a:gridCol>
                <a:gridCol w="1400064">
                  <a:extLst>
                    <a:ext uri="{9D8B030D-6E8A-4147-A177-3AD203B41FA5}">
                      <a16:colId xmlns:a16="http://schemas.microsoft.com/office/drawing/2014/main" val="1744825196"/>
                    </a:ext>
                  </a:extLst>
                </a:gridCol>
              </a:tblGrid>
              <a:tr h="38798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528808054"/>
                  </a:ext>
                </a:extLst>
              </a:tr>
              <a:tr h="387985">
                <a:tc>
                  <a:txBody>
                    <a:bodyPr/>
                    <a:lstStyle/>
                    <a:p>
                      <a:pPr algn="r" fontAlgn="b"/>
                      <a:r>
                        <a:rPr lang="es-DO" sz="1800" b="0" i="0" u="none" strike="noStrike">
                          <a:solidFill>
                            <a:srgbClr val="000000"/>
                          </a:solidFill>
                          <a:effectLst/>
                          <a:latin typeface="Calibri" panose="020F0502020204030204" pitchFamily="34" charset="0"/>
                        </a:rPr>
                        <a:t>-0.0300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13628394"/>
                  </a:ext>
                </a:extLst>
              </a:tr>
              <a:tr h="387985">
                <a:tc>
                  <a:txBody>
                    <a:bodyPr/>
                    <a:lstStyle/>
                    <a:p>
                      <a:pPr algn="r" fontAlgn="b"/>
                      <a:r>
                        <a:rPr lang="es-DO" sz="1800" b="0" i="0" u="none" strike="noStrike">
                          <a:solidFill>
                            <a:srgbClr val="000000"/>
                          </a:solidFill>
                          <a:effectLst/>
                          <a:latin typeface="Calibri" panose="020F0502020204030204" pitchFamily="34" charset="0"/>
                        </a:rPr>
                        <a:t>0.0275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1154939"/>
                  </a:ext>
                </a:extLst>
              </a:tr>
              <a:tr h="387985">
                <a:tc>
                  <a:txBody>
                    <a:bodyPr/>
                    <a:lstStyle/>
                    <a:p>
                      <a:pPr algn="r" fontAlgn="b"/>
                      <a:r>
                        <a:rPr lang="es-DO" sz="1800" b="0" i="0" u="none" strike="noStrike">
                          <a:solidFill>
                            <a:srgbClr val="000000"/>
                          </a:solidFill>
                          <a:effectLst/>
                          <a:latin typeface="Calibri" panose="020F0502020204030204" pitchFamily="34" charset="0"/>
                        </a:rPr>
                        <a:t>0.0524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95551486"/>
                  </a:ext>
                </a:extLst>
              </a:tr>
              <a:tr h="387985">
                <a:tc>
                  <a:txBody>
                    <a:bodyPr/>
                    <a:lstStyle/>
                    <a:p>
                      <a:pPr algn="r" fontAlgn="b"/>
                      <a:r>
                        <a:rPr lang="es-DO" sz="1800" b="0" i="0" u="none" strike="noStrike">
                          <a:solidFill>
                            <a:srgbClr val="000000"/>
                          </a:solidFill>
                          <a:effectLst/>
                          <a:latin typeface="Calibri" panose="020F0502020204030204" pitchFamily="34" charset="0"/>
                        </a:rPr>
                        <a:t>-0.0889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0.865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45746904"/>
                  </a:ext>
                </a:extLst>
              </a:tr>
              <a:tr h="387985">
                <a:tc>
                  <a:txBody>
                    <a:bodyPr/>
                    <a:lstStyle/>
                    <a:p>
                      <a:pPr algn="r" fontAlgn="b"/>
                      <a:r>
                        <a:rPr lang="es-DO" sz="1800" b="0" i="0" u="none" strike="noStrike">
                          <a:solidFill>
                            <a:srgbClr val="000000"/>
                          </a:solidFill>
                          <a:effectLst/>
                          <a:latin typeface="Calibri" panose="020F0502020204030204" pitchFamily="34" charset="0"/>
                        </a:rPr>
                        <a:t>0.0266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74852798"/>
                  </a:ext>
                </a:extLst>
              </a:tr>
              <a:tr h="387985">
                <a:tc>
                  <a:txBody>
                    <a:bodyPr/>
                    <a:lstStyle/>
                    <a:p>
                      <a:pPr algn="r" fontAlgn="b"/>
                      <a:r>
                        <a:rPr lang="es-DO" sz="1800" b="0" i="0" u="none" strike="noStrike">
                          <a:solidFill>
                            <a:srgbClr val="000000"/>
                          </a:solidFill>
                          <a:effectLst/>
                          <a:latin typeface="Calibri" panose="020F0502020204030204" pitchFamily="34" charset="0"/>
                        </a:rPr>
                        <a:t>0.0669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14687513"/>
                  </a:ext>
                </a:extLst>
              </a:tr>
              <a:tr h="387985">
                <a:tc>
                  <a:txBody>
                    <a:bodyPr/>
                    <a:lstStyle/>
                    <a:p>
                      <a:pPr algn="r" fontAlgn="b"/>
                      <a:r>
                        <a:rPr lang="es-DO" sz="1800" b="0" i="0" u="none" strike="noStrike">
                          <a:solidFill>
                            <a:srgbClr val="000000"/>
                          </a:solidFill>
                          <a:effectLst/>
                          <a:latin typeface="Calibri" panose="020F0502020204030204" pitchFamily="34" charset="0"/>
                        </a:rPr>
                        <a:t>0.0198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19672113"/>
                  </a:ext>
                </a:extLst>
              </a:tr>
              <a:tr h="387985">
                <a:tc>
                  <a:txBody>
                    <a:bodyPr/>
                    <a:lstStyle/>
                    <a:p>
                      <a:pPr algn="r" fontAlgn="b"/>
                      <a:r>
                        <a:rPr lang="es-DO" sz="1800" b="0" i="0" u="none" strike="noStrike">
                          <a:solidFill>
                            <a:srgbClr val="000000"/>
                          </a:solidFill>
                          <a:effectLst/>
                          <a:latin typeface="Calibri" panose="020F0502020204030204" pitchFamily="34" charset="0"/>
                        </a:rPr>
                        <a:t>0.0597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0.735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19928128"/>
                  </a:ext>
                </a:extLst>
              </a:tr>
              <a:tr h="387985">
                <a:tc>
                  <a:txBody>
                    <a:bodyPr/>
                    <a:lstStyle/>
                    <a:p>
                      <a:pPr algn="r" fontAlgn="b"/>
                      <a:r>
                        <a:rPr lang="es-DO" sz="1800" b="0" i="0" u="none" strike="noStrike">
                          <a:solidFill>
                            <a:srgbClr val="000000"/>
                          </a:solidFill>
                          <a:effectLst/>
                          <a:latin typeface="Calibri" panose="020F0502020204030204" pitchFamily="34" charset="0"/>
                        </a:rPr>
                        <a:t>0.0377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0.54</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ID</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3396930377"/>
                  </a:ext>
                </a:extLst>
              </a:tr>
            </a:tbl>
          </a:graphicData>
        </a:graphic>
      </p:graphicFrame>
    </p:spTree>
    <p:extLst>
      <p:ext uri="{BB962C8B-B14F-4D97-AF65-F5344CB8AC3E}">
        <p14:creationId xmlns:p14="http://schemas.microsoft.com/office/powerpoint/2010/main" val="2271515677"/>
      </p:ext>
    </p:extLst>
  </p:cSld>
  <p:clrMapOvr>
    <a:masterClrMapping/>
  </p:clrMapOvr>
</p:sld>
</file>

<file path=ppt/theme/theme1.xml><?xml version="1.0" encoding="utf-8"?>
<a:theme xmlns:a="http://schemas.openxmlformats.org/drawingml/2006/main" name="Office">
  <a:themeElements>
    <a:clrScheme name="RPTU - 220807_02">
      <a:dk1>
        <a:srgbClr val="000000"/>
      </a:dk1>
      <a:lt1>
        <a:srgbClr val="FFFFFF"/>
      </a:lt1>
      <a:dk2>
        <a:srgbClr val="507189"/>
      </a:dk2>
      <a:lt2>
        <a:srgbClr val="77B6BA"/>
      </a:lt2>
      <a:accent1>
        <a:srgbClr val="042C58"/>
      </a:accent1>
      <a:accent2>
        <a:srgbClr val="69B2E7"/>
      </a:accent2>
      <a:accent3>
        <a:srgbClr val="006B6B"/>
      </a:accent3>
      <a:accent4>
        <a:srgbClr val="26D07C"/>
      </a:accent4>
      <a:accent5>
        <a:srgbClr val="4C3475"/>
      </a:accent5>
      <a:accent6>
        <a:srgbClr val="D13896"/>
      </a:accent6>
      <a:hlink>
        <a:srgbClr val="E31B4C"/>
      </a:hlink>
      <a:folHlink>
        <a:srgbClr val="FFA25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921_01_RPTU ppt-Master.potx" id="{41A03405-3BAB-2C4F-AF21-B26123747006}" vid="{B1E1F744-C41D-1D40-91ED-515AAC8E92E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7400</TotalTime>
  <Words>1670</Words>
  <Application>Microsoft Office PowerPoint</Application>
  <PresentationFormat>Widescreen</PresentationFormat>
  <Paragraphs>950</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Google Sans</vt:lpstr>
      <vt:lpstr>Office</vt:lpstr>
      <vt:lpstr>PowerPoint Presentation</vt:lpstr>
      <vt:lpstr>PowerPoint Presentation</vt:lpstr>
      <vt:lpstr>PowerPoint Presentation</vt:lpstr>
      <vt:lpstr>PowerPoint Presentation</vt:lpstr>
      <vt:lpstr>PowerPoint Presentation</vt:lpstr>
      <vt:lpstr>PowerPoint Presentation</vt:lpstr>
      <vt:lpstr>Results 2025-04-13 Bashkir</vt:lpstr>
      <vt:lpstr>Results 2025-04-13 Haitian</vt:lpstr>
      <vt:lpstr>Results 2025-04-13 Indonesian</vt:lpstr>
      <vt:lpstr>Results 2025-04-13 Marathi</vt:lpstr>
      <vt:lpstr>Results 2025-04-13 Serbian</vt:lpstr>
      <vt:lpstr>Results 2025-04-13 Urdu</vt:lpstr>
      <vt:lpstr>Results 2025-04-13 Spanish</vt:lpstr>
      <vt:lpstr>Results 2025-04-13 Kazakh</vt:lpstr>
      <vt:lpstr>Results 2025-04-13 Estonian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ms006109@mslic.uni-kl.de</dc:creator>
  <cp:lastModifiedBy>Juan Alberto Nuñez Corporan</cp:lastModifiedBy>
  <cp:revision>50</cp:revision>
  <dcterms:created xsi:type="dcterms:W3CDTF">2023-11-27T09:41:24Z</dcterms:created>
  <dcterms:modified xsi:type="dcterms:W3CDTF">2025-04-14T09:39:17Z</dcterms:modified>
</cp:coreProperties>
</file>