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313" r:id="rId2"/>
    <p:sldId id="327"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71" r:id="rId59"/>
    <p:sldId id="372" r:id="rId60"/>
    <p:sldId id="373" r:id="rId61"/>
    <p:sldId id="376" r:id="rId62"/>
    <p:sldId id="377" r:id="rId6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7530" autoAdjust="0"/>
  </p:normalViewPr>
  <p:slideViewPr>
    <p:cSldViewPr snapToGrid="0">
      <p:cViewPr varScale="1">
        <p:scale>
          <a:sx n="98" d="100"/>
          <a:sy n="98"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1E978-69EF-D641-B021-EA31FAC3185B}" type="datetimeFigureOut">
              <a:rPr lang="de-DE" smtClean="0"/>
              <a:t>18.05.2025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E6D59-D72E-E342-9C2D-8F1CED9F59D4}" type="slidenum">
              <a:rPr lang="de-DE" smtClean="0"/>
              <a:t>‹#›</a:t>
            </a:fld>
            <a:endParaRPr lang="de-DE"/>
          </a:p>
        </p:txBody>
      </p:sp>
    </p:spTree>
    <p:extLst>
      <p:ext uri="{BB962C8B-B14F-4D97-AF65-F5344CB8AC3E}">
        <p14:creationId xmlns:p14="http://schemas.microsoft.com/office/powerpoint/2010/main" val="3436103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p:cNvSpPr>
            <a:spLocks noGrp="1"/>
          </p:cNvSpPr>
          <p:nvPr>
            <p:ph type="sldNum" sz="quarter" idx="5"/>
          </p:nvPr>
        </p:nvSpPr>
        <p:spPr/>
        <p:txBody>
          <a:bodyPr/>
          <a:lstStyle/>
          <a:p>
            <a:fld id="{916E6D59-D72E-E342-9C2D-8F1CED9F59D4}" type="slidenum">
              <a:rPr lang="de-DE" smtClean="0"/>
              <a:t>1</a:t>
            </a:fld>
            <a:endParaRPr lang="de-DE"/>
          </a:p>
        </p:txBody>
      </p:sp>
    </p:spTree>
    <p:extLst>
      <p:ext uri="{BB962C8B-B14F-4D97-AF65-F5344CB8AC3E}">
        <p14:creationId xmlns:p14="http://schemas.microsoft.com/office/powerpoint/2010/main" val="3388735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D83F2-3FA2-722D-3D4E-78CD86505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F819AC-A4E6-C909-D842-C1352CE262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F06DAA-EE36-6D95-B330-23A00AC763E2}"/>
              </a:ext>
            </a:extLst>
          </p:cNvPr>
          <p:cNvSpPr>
            <a:spLocks noGrp="1"/>
          </p:cNvSpPr>
          <p:nvPr>
            <p:ph type="body" idx="1"/>
          </p:nvPr>
        </p:nvSpPr>
        <p:spPr/>
        <p:txBody>
          <a:bodyPr/>
          <a:lstStyle/>
          <a:p>
            <a:endParaRPr lang="es-DO" dirty="0"/>
          </a:p>
        </p:txBody>
      </p:sp>
      <p:sp>
        <p:nvSpPr>
          <p:cNvPr id="4" name="Slide Number Placeholder 3">
            <a:extLst>
              <a:ext uri="{FF2B5EF4-FFF2-40B4-BE49-F238E27FC236}">
                <a16:creationId xmlns:a16="http://schemas.microsoft.com/office/drawing/2014/main" id="{B4E9EF8D-6FB2-CD02-FF7B-94F1289D4D2A}"/>
              </a:ext>
            </a:extLst>
          </p:cNvPr>
          <p:cNvSpPr>
            <a:spLocks noGrp="1"/>
          </p:cNvSpPr>
          <p:nvPr>
            <p:ph type="sldNum" sz="quarter" idx="5"/>
          </p:nvPr>
        </p:nvSpPr>
        <p:spPr/>
        <p:txBody>
          <a:bodyPr/>
          <a:lstStyle/>
          <a:p>
            <a:fld id="{916E6D59-D72E-E342-9C2D-8F1CED9F59D4}" type="slidenum">
              <a:rPr lang="de-DE" smtClean="0"/>
              <a:t>56</a:t>
            </a:fld>
            <a:endParaRPr lang="de-DE"/>
          </a:p>
        </p:txBody>
      </p:sp>
    </p:spTree>
    <p:extLst>
      <p:ext uri="{BB962C8B-B14F-4D97-AF65-F5344CB8AC3E}">
        <p14:creationId xmlns:p14="http://schemas.microsoft.com/office/powerpoint/2010/main" val="2034929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633CF-0BFA-ECD3-A408-1B958A9A7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5256E3-C429-32A1-84D6-672C9B608A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285EB2-FA6D-55C1-8064-AA5FCA888DBA}"/>
              </a:ext>
            </a:extLst>
          </p:cNvPr>
          <p:cNvSpPr>
            <a:spLocks noGrp="1"/>
          </p:cNvSpPr>
          <p:nvPr>
            <p:ph type="body" idx="1"/>
          </p:nvPr>
        </p:nvSpPr>
        <p:spPr/>
        <p:txBody>
          <a:bodyPr/>
          <a:lstStyle/>
          <a:p>
            <a:endParaRPr lang="es-DO" dirty="0"/>
          </a:p>
        </p:txBody>
      </p:sp>
      <p:sp>
        <p:nvSpPr>
          <p:cNvPr id="4" name="Slide Number Placeholder 3">
            <a:extLst>
              <a:ext uri="{FF2B5EF4-FFF2-40B4-BE49-F238E27FC236}">
                <a16:creationId xmlns:a16="http://schemas.microsoft.com/office/drawing/2014/main" id="{53D19665-B7C0-50B4-52D5-458CC265B81D}"/>
              </a:ext>
            </a:extLst>
          </p:cNvPr>
          <p:cNvSpPr>
            <a:spLocks noGrp="1"/>
          </p:cNvSpPr>
          <p:nvPr>
            <p:ph type="sldNum" sz="quarter" idx="5"/>
          </p:nvPr>
        </p:nvSpPr>
        <p:spPr/>
        <p:txBody>
          <a:bodyPr/>
          <a:lstStyle/>
          <a:p>
            <a:fld id="{916E6D59-D72E-E342-9C2D-8F1CED9F59D4}" type="slidenum">
              <a:rPr lang="de-DE" smtClean="0"/>
              <a:t>62</a:t>
            </a:fld>
            <a:endParaRPr lang="de-DE"/>
          </a:p>
        </p:txBody>
      </p:sp>
    </p:spTree>
    <p:extLst>
      <p:ext uri="{BB962C8B-B14F-4D97-AF65-F5344CB8AC3E}">
        <p14:creationId xmlns:p14="http://schemas.microsoft.com/office/powerpoint/2010/main" val="142285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B81A5-7534-DBA9-3F5E-7D45B3F65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7B647A-70D8-8438-5BAE-A707B380F6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C9484-F084-A27C-45FB-B1076D636C71}"/>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6EC2FC05-5B79-4EC3-22C7-95C7A5749D14}"/>
              </a:ext>
            </a:extLst>
          </p:cNvPr>
          <p:cNvSpPr>
            <a:spLocks noGrp="1"/>
          </p:cNvSpPr>
          <p:nvPr>
            <p:ph type="sldNum" sz="quarter" idx="5"/>
          </p:nvPr>
        </p:nvSpPr>
        <p:spPr/>
        <p:txBody>
          <a:bodyPr/>
          <a:lstStyle/>
          <a:p>
            <a:fld id="{916E6D59-D72E-E342-9C2D-8F1CED9F59D4}" type="slidenum">
              <a:rPr lang="de-DE" smtClean="0"/>
              <a:t>2</a:t>
            </a:fld>
            <a:endParaRPr lang="de-DE"/>
          </a:p>
        </p:txBody>
      </p:sp>
    </p:spTree>
    <p:extLst>
      <p:ext uri="{BB962C8B-B14F-4D97-AF65-F5344CB8AC3E}">
        <p14:creationId xmlns:p14="http://schemas.microsoft.com/office/powerpoint/2010/main" val="277628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DA7C-49AD-7B0E-2E59-2AF622CB4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B073C8-A3F9-8A0B-29DC-29D4B24EB2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D88359-369F-EE3A-D96D-E80D4206265C}"/>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393C0995-9F5F-4E03-E590-4F51901148A5}"/>
              </a:ext>
            </a:extLst>
          </p:cNvPr>
          <p:cNvSpPr>
            <a:spLocks noGrp="1"/>
          </p:cNvSpPr>
          <p:nvPr>
            <p:ph type="sldNum" sz="quarter" idx="5"/>
          </p:nvPr>
        </p:nvSpPr>
        <p:spPr/>
        <p:txBody>
          <a:bodyPr/>
          <a:lstStyle/>
          <a:p>
            <a:fld id="{916E6D59-D72E-E342-9C2D-8F1CED9F59D4}" type="slidenum">
              <a:rPr lang="de-DE" smtClean="0"/>
              <a:t>3</a:t>
            </a:fld>
            <a:endParaRPr lang="de-DE"/>
          </a:p>
        </p:txBody>
      </p:sp>
    </p:spTree>
    <p:extLst>
      <p:ext uri="{BB962C8B-B14F-4D97-AF65-F5344CB8AC3E}">
        <p14:creationId xmlns:p14="http://schemas.microsoft.com/office/powerpoint/2010/main" val="37312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FBE1F-8283-BE4D-584E-CBBEFED54C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7EAB1-CEB8-8A26-AD59-120C1794E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2C5CB-1679-EEDB-918A-D93D02165915}"/>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44542D53-6BDC-B20B-0F80-25C664BE602B}"/>
              </a:ext>
            </a:extLst>
          </p:cNvPr>
          <p:cNvSpPr>
            <a:spLocks noGrp="1"/>
          </p:cNvSpPr>
          <p:nvPr>
            <p:ph type="sldNum" sz="quarter" idx="5"/>
          </p:nvPr>
        </p:nvSpPr>
        <p:spPr/>
        <p:txBody>
          <a:bodyPr/>
          <a:lstStyle/>
          <a:p>
            <a:fld id="{916E6D59-D72E-E342-9C2D-8F1CED9F59D4}" type="slidenum">
              <a:rPr lang="de-DE" smtClean="0"/>
              <a:t>4</a:t>
            </a:fld>
            <a:endParaRPr lang="de-DE"/>
          </a:p>
        </p:txBody>
      </p:sp>
    </p:spTree>
    <p:extLst>
      <p:ext uri="{BB962C8B-B14F-4D97-AF65-F5344CB8AC3E}">
        <p14:creationId xmlns:p14="http://schemas.microsoft.com/office/powerpoint/2010/main" val="18135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9E969-792B-62E3-75C6-7CCB195F5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6F5F81-D237-FB9F-76D3-02AEC7590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3CEE4-224B-8F9D-6FAE-E353ED68D5D3}"/>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51EF75F7-1720-3835-A9C1-5C3DAE1AF554}"/>
              </a:ext>
            </a:extLst>
          </p:cNvPr>
          <p:cNvSpPr>
            <a:spLocks noGrp="1"/>
          </p:cNvSpPr>
          <p:nvPr>
            <p:ph type="sldNum" sz="quarter" idx="5"/>
          </p:nvPr>
        </p:nvSpPr>
        <p:spPr/>
        <p:txBody>
          <a:bodyPr/>
          <a:lstStyle/>
          <a:p>
            <a:fld id="{916E6D59-D72E-E342-9C2D-8F1CED9F59D4}" type="slidenum">
              <a:rPr lang="de-DE" smtClean="0"/>
              <a:t>5</a:t>
            </a:fld>
            <a:endParaRPr lang="de-DE"/>
          </a:p>
        </p:txBody>
      </p:sp>
    </p:spTree>
    <p:extLst>
      <p:ext uri="{BB962C8B-B14F-4D97-AF65-F5344CB8AC3E}">
        <p14:creationId xmlns:p14="http://schemas.microsoft.com/office/powerpoint/2010/main" val="421517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27601-7841-2527-A81F-4305B5F21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01E062-3C0D-F774-B1C5-C0EB67BDFF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B0F754-2E86-C8A2-2F84-0CB10B98D5E1}"/>
              </a:ext>
            </a:extLst>
          </p:cNvPr>
          <p:cNvSpPr>
            <a:spLocks noGrp="1"/>
          </p:cNvSpPr>
          <p:nvPr>
            <p:ph type="body" idx="1"/>
          </p:nvPr>
        </p:nvSpPr>
        <p:spPr/>
        <p:txBody>
          <a:bodyPr/>
          <a:lstStyle/>
          <a:p>
            <a:r>
              <a:rPr lang="en-US" dirty="0"/>
              <a:t>In the end, we can see that this model shows promise. It provides a framework for cross-lingual transfer that is robust, interpretable and compact, leading to smaller, more efficient models. It has performance that is comparable to traditional methods, but with an edge in resource constrained languages. More work could be put into applying MUL to more tasks, expanding the vocabulary size and improving word disambiguation, as seen on the previous examples.</a:t>
            </a:r>
            <a:endParaRPr lang="es-DO" dirty="0"/>
          </a:p>
        </p:txBody>
      </p:sp>
      <p:sp>
        <p:nvSpPr>
          <p:cNvPr id="4" name="Slide Number Placeholder 3">
            <a:extLst>
              <a:ext uri="{FF2B5EF4-FFF2-40B4-BE49-F238E27FC236}">
                <a16:creationId xmlns:a16="http://schemas.microsoft.com/office/drawing/2014/main" id="{0C3D7CC5-F0A1-E2CC-16F7-A8ABA9C8B30A}"/>
              </a:ext>
            </a:extLst>
          </p:cNvPr>
          <p:cNvSpPr>
            <a:spLocks noGrp="1"/>
          </p:cNvSpPr>
          <p:nvPr>
            <p:ph type="sldNum" sz="quarter" idx="5"/>
          </p:nvPr>
        </p:nvSpPr>
        <p:spPr/>
        <p:txBody>
          <a:bodyPr/>
          <a:lstStyle/>
          <a:p>
            <a:fld id="{916E6D59-D72E-E342-9C2D-8F1CED9F59D4}" type="slidenum">
              <a:rPr lang="de-DE" smtClean="0"/>
              <a:t>6</a:t>
            </a:fld>
            <a:endParaRPr lang="de-DE"/>
          </a:p>
        </p:txBody>
      </p:sp>
    </p:spTree>
    <p:extLst>
      <p:ext uri="{BB962C8B-B14F-4D97-AF65-F5344CB8AC3E}">
        <p14:creationId xmlns:p14="http://schemas.microsoft.com/office/powerpoint/2010/main" val="412468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DO" dirty="0"/>
          </a:p>
        </p:txBody>
      </p:sp>
      <p:sp>
        <p:nvSpPr>
          <p:cNvPr id="4" name="Slide Number Placeholder 3"/>
          <p:cNvSpPr>
            <a:spLocks noGrp="1"/>
          </p:cNvSpPr>
          <p:nvPr>
            <p:ph type="sldNum" sz="quarter" idx="5"/>
          </p:nvPr>
        </p:nvSpPr>
        <p:spPr/>
        <p:txBody>
          <a:bodyPr/>
          <a:lstStyle/>
          <a:p>
            <a:fld id="{916E6D59-D72E-E342-9C2D-8F1CED9F59D4}" type="slidenum">
              <a:rPr lang="de-DE" smtClean="0"/>
              <a:t>32</a:t>
            </a:fld>
            <a:endParaRPr lang="de-DE"/>
          </a:p>
        </p:txBody>
      </p:sp>
    </p:spTree>
    <p:extLst>
      <p:ext uri="{BB962C8B-B14F-4D97-AF65-F5344CB8AC3E}">
        <p14:creationId xmlns:p14="http://schemas.microsoft.com/office/powerpoint/2010/main" val="1065180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8AFCC-7C34-C1CD-F114-F7016A088C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D78D24-44A8-26DC-6CBE-E67E1DCB3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009B41-6E0D-5939-7A08-E3FA898132C6}"/>
              </a:ext>
            </a:extLst>
          </p:cNvPr>
          <p:cNvSpPr>
            <a:spLocks noGrp="1"/>
          </p:cNvSpPr>
          <p:nvPr>
            <p:ph type="body" idx="1"/>
          </p:nvPr>
        </p:nvSpPr>
        <p:spPr/>
        <p:txBody>
          <a:bodyPr/>
          <a:lstStyle/>
          <a:p>
            <a:endParaRPr lang="es-DO" dirty="0"/>
          </a:p>
        </p:txBody>
      </p:sp>
      <p:sp>
        <p:nvSpPr>
          <p:cNvPr id="4" name="Slide Number Placeholder 3">
            <a:extLst>
              <a:ext uri="{FF2B5EF4-FFF2-40B4-BE49-F238E27FC236}">
                <a16:creationId xmlns:a16="http://schemas.microsoft.com/office/drawing/2014/main" id="{FABF9C23-31EA-91B0-1774-F184B54A7AB1}"/>
              </a:ext>
            </a:extLst>
          </p:cNvPr>
          <p:cNvSpPr>
            <a:spLocks noGrp="1"/>
          </p:cNvSpPr>
          <p:nvPr>
            <p:ph type="sldNum" sz="quarter" idx="5"/>
          </p:nvPr>
        </p:nvSpPr>
        <p:spPr/>
        <p:txBody>
          <a:bodyPr/>
          <a:lstStyle/>
          <a:p>
            <a:fld id="{916E6D59-D72E-E342-9C2D-8F1CED9F59D4}" type="slidenum">
              <a:rPr lang="de-DE" smtClean="0"/>
              <a:t>40</a:t>
            </a:fld>
            <a:endParaRPr lang="de-DE"/>
          </a:p>
        </p:txBody>
      </p:sp>
    </p:spTree>
    <p:extLst>
      <p:ext uri="{BB962C8B-B14F-4D97-AF65-F5344CB8AC3E}">
        <p14:creationId xmlns:p14="http://schemas.microsoft.com/office/powerpoint/2010/main" val="206121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2F81C-3BAA-C5D9-4440-9CB848B7A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A5559D-A2D9-2AE7-A0B8-A829BD6FA2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7975B7-BCD1-98F5-0EED-E5E98D71697B}"/>
              </a:ext>
            </a:extLst>
          </p:cNvPr>
          <p:cNvSpPr>
            <a:spLocks noGrp="1"/>
          </p:cNvSpPr>
          <p:nvPr>
            <p:ph type="body" idx="1"/>
          </p:nvPr>
        </p:nvSpPr>
        <p:spPr/>
        <p:txBody>
          <a:bodyPr/>
          <a:lstStyle/>
          <a:p>
            <a:endParaRPr lang="es-DO" dirty="0"/>
          </a:p>
        </p:txBody>
      </p:sp>
      <p:sp>
        <p:nvSpPr>
          <p:cNvPr id="4" name="Slide Number Placeholder 3">
            <a:extLst>
              <a:ext uri="{FF2B5EF4-FFF2-40B4-BE49-F238E27FC236}">
                <a16:creationId xmlns:a16="http://schemas.microsoft.com/office/drawing/2014/main" id="{69702119-9FB7-B21E-AFC8-590DF64E2423}"/>
              </a:ext>
            </a:extLst>
          </p:cNvPr>
          <p:cNvSpPr>
            <a:spLocks noGrp="1"/>
          </p:cNvSpPr>
          <p:nvPr>
            <p:ph type="sldNum" sz="quarter" idx="5"/>
          </p:nvPr>
        </p:nvSpPr>
        <p:spPr/>
        <p:txBody>
          <a:bodyPr/>
          <a:lstStyle/>
          <a:p>
            <a:fld id="{916E6D59-D72E-E342-9C2D-8F1CED9F59D4}" type="slidenum">
              <a:rPr lang="de-DE" smtClean="0"/>
              <a:t>48</a:t>
            </a:fld>
            <a:endParaRPr lang="de-DE"/>
          </a:p>
        </p:txBody>
      </p:sp>
    </p:spTree>
    <p:extLst>
      <p:ext uri="{BB962C8B-B14F-4D97-AF65-F5344CB8AC3E}">
        <p14:creationId xmlns:p14="http://schemas.microsoft.com/office/powerpoint/2010/main" val="4113284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9.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 blaugrau">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2"/>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49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er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25E52FF1-AE30-4E89-8343-2703CC1B9AF7}"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404D9D5A-0EBA-89C8-F120-61370E8A73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244124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8B80C8C0-E28B-460C-ACE0-8A3C99F1C93D}"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D67EC38F-8EDF-6F61-B2C5-9C886C5370C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562036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61A101E1-4EEC-461F-9C37-A5E77C8F7279}"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7112"/>
            <a:ext cx="9708761"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Bildplatzhalter 8">
            <a:extLst>
              <a:ext uri="{FF2B5EF4-FFF2-40B4-BE49-F238E27FC236}">
                <a16:creationId xmlns:a16="http://schemas.microsoft.com/office/drawing/2014/main" id="{1AB64D02-05E8-3225-2EB1-314CDB470FE0}"/>
              </a:ext>
            </a:extLst>
          </p:cNvPr>
          <p:cNvSpPr>
            <a:spLocks noGrp="1"/>
          </p:cNvSpPr>
          <p:nvPr>
            <p:ph type="pic" sz="quarter" idx="13"/>
          </p:nvPr>
        </p:nvSpPr>
        <p:spPr>
          <a:xfrm>
            <a:off x="6299999" y="1700213"/>
            <a:ext cx="4680000" cy="4075338"/>
          </a:xfrm>
        </p:spPr>
        <p:txBody>
          <a:bodyPr/>
          <a:lstStyle/>
          <a:p>
            <a:r>
              <a:rPr lang="de-DE"/>
              <a:t>Bild durch Klicken auf Symbol hinzufügen</a:t>
            </a:r>
            <a:endParaRPr lang="de-DE" dirty="0"/>
          </a:p>
        </p:txBody>
      </p: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8" y="1700212"/>
            <a:ext cx="4680000"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B275201D-A1AA-894F-668A-299F903F8F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2633542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Kontakt grüngrau">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261627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Kontakt pink">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4049291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Kontakt grün">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Kontakt</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3999"/>
            <a:ext cx="4836000" cy="2573938"/>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cxnSp>
        <p:nvCxnSpPr>
          <p:cNvPr id="15" name="Gerade Verbindung 14">
            <a:extLst>
              <a:ext uri="{FF2B5EF4-FFF2-40B4-BE49-F238E27FC236}">
                <a16:creationId xmlns:a16="http://schemas.microsoft.com/office/drawing/2014/main" id="{03239F7A-BF7D-6593-684E-22DDC3AA3BE4}"/>
              </a:ext>
            </a:extLst>
          </p:cNvPr>
          <p:cNvCxnSpPr>
            <a:cxnSpLocks/>
          </p:cNvCxnSpPr>
          <p:nvPr userDrawn="1"/>
        </p:nvCxnSpPr>
        <p:spPr>
          <a:xfrm>
            <a:off x="1259999" y="1260056"/>
            <a:ext cx="615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6156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7A917D4A-B9D9-2DA2-169E-260C27117F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77919" y="4950931"/>
            <a:ext cx="2459223" cy="2459223"/>
          </a:xfrm>
          <a:prstGeom prst="rect">
            <a:avLst/>
          </a:prstGeom>
        </p:spPr>
      </p:pic>
      <p:pic>
        <p:nvPicPr>
          <p:cNvPr id="12" name="Grafik 11">
            <a:extLst>
              <a:ext uri="{FF2B5EF4-FFF2-40B4-BE49-F238E27FC236}">
                <a16:creationId xmlns:a16="http://schemas.microsoft.com/office/drawing/2014/main" id="{C517DDD0-C4ED-81F6-0840-5F08731962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192913" y="-125362"/>
            <a:ext cx="6370012" cy="6370012"/>
          </a:xfrm>
          <a:prstGeom prst="rect">
            <a:avLst/>
          </a:prstGeom>
        </p:spPr>
      </p:pic>
      <p:pic>
        <p:nvPicPr>
          <p:cNvPr id="7" name="Grafik 6">
            <a:extLst>
              <a:ext uri="{FF2B5EF4-FFF2-40B4-BE49-F238E27FC236}">
                <a16:creationId xmlns:a16="http://schemas.microsoft.com/office/drawing/2014/main" id="{28A8A0F2-AF85-27D1-B6AD-A97F0DEF522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661113" y="1970708"/>
            <a:ext cx="4762500" cy="4762500"/>
          </a:xfrm>
          <a:prstGeom prst="rect">
            <a:avLst/>
          </a:prstGeom>
        </p:spPr>
      </p:pic>
    </p:spTree>
    <p:extLst>
      <p:ext uri="{BB962C8B-B14F-4D97-AF65-F5344CB8AC3E}">
        <p14:creationId xmlns:p14="http://schemas.microsoft.com/office/powerpoint/2010/main" val="1017279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enner">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bg1"/>
                </a:solidFill>
              </a:defRPr>
            </a:lvl1pPr>
          </a:lstStyle>
          <a:p>
            <a:r>
              <a:rPr lang="de-DE" dirty="0"/>
              <a:t>Hier steht die Headline</a:t>
            </a:r>
            <a:br>
              <a:rPr lang="de-DE" dirty="0"/>
            </a:br>
            <a:r>
              <a:rPr lang="de-DE" dirty="0"/>
              <a:t>gerne auch über 2 Zeilen</a:t>
            </a:r>
          </a:p>
        </p:txBody>
      </p:sp>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8E4DF8A8-ABF8-D17D-9213-33F3F763BBA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460414" y="4978443"/>
            <a:ext cx="2407045" cy="2407045"/>
          </a:xfrm>
          <a:prstGeom prst="rect">
            <a:avLst/>
          </a:prstGeom>
        </p:spPr>
      </p:pic>
    </p:spTree>
    <p:extLst>
      <p:ext uri="{BB962C8B-B14F-4D97-AF65-F5344CB8AC3E}">
        <p14:creationId xmlns:p14="http://schemas.microsoft.com/office/powerpoint/2010/main" val="92090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Fazi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0F5F7A21-9D4F-06EC-EAC8-080752D6B442}"/>
              </a:ext>
            </a:extLst>
          </p:cNvPr>
          <p:cNvSpPr/>
          <p:nvPr userDrawn="1"/>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lvl1pPr>
              <a:defRPr>
                <a:solidFill>
                  <a:schemeClr val="bg1"/>
                </a:solidFill>
              </a:defRPr>
            </a:lvl1p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59999" y="1892808"/>
            <a:ext cx="9719999" cy="39410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lvl1pPr>
              <a:defRPr>
                <a:solidFill>
                  <a:schemeClr val="bg1"/>
                </a:solidFill>
              </a:defRPr>
            </a:lvl1pPr>
          </a:lstStyle>
          <a:p>
            <a:fld id="{DEF830C0-EA34-485A-9F62-29B5FE2B02DC}"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lvl1pPr>
              <a:defRPr>
                <a:solidFill>
                  <a:schemeClr val="bg1"/>
                </a:solidFill>
              </a:defRPr>
            </a:lvl1pPr>
          </a:lstStyle>
          <a:p>
            <a:fld id="{6CEAB8A3-967C-D04E-969B-B32D92DF116C}" type="slidenum">
              <a:rPr lang="de-DE" smtClean="0"/>
              <a:pPr/>
              <a:t>‹#›</a:t>
            </a:fld>
            <a:endParaRPr lang="de-DE" dirty="0"/>
          </a:p>
        </p:txBody>
      </p:sp>
      <p:pic>
        <p:nvPicPr>
          <p:cNvPr id="10" name="Grafik 9">
            <a:extLst>
              <a:ext uri="{FF2B5EF4-FFF2-40B4-BE49-F238E27FC236}">
                <a16:creationId xmlns:a16="http://schemas.microsoft.com/office/drawing/2014/main" id="{5AC854E7-1DCB-C935-8D91-C1B27E716D1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460414" y="4978443"/>
            <a:ext cx="2407045" cy="2407045"/>
          </a:xfrm>
          <a:prstGeom prst="rect">
            <a:avLst/>
          </a:prstGeom>
        </p:spPr>
      </p:pic>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59999" y="1261802"/>
            <a:ext cx="9719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208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ilder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Icons</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FB1716B8-016E-4A07-8E3F-5E5D745FFFDA}"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p:nvPr userDrawn="1"/>
        </p:nvCxnSpPr>
        <p:spPr>
          <a:xfrm>
            <a:off x="1260000" y="1260056"/>
            <a:ext cx="9720000" cy="200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Bildplatzhalter 12">
            <a:extLst>
              <a:ext uri="{FF2B5EF4-FFF2-40B4-BE49-F238E27FC236}">
                <a16:creationId xmlns:a16="http://schemas.microsoft.com/office/drawing/2014/main" id="{197951B6-1B54-15BB-67CA-07A81934EB39}"/>
              </a:ext>
            </a:extLst>
          </p:cNvPr>
          <p:cNvSpPr>
            <a:spLocks noGrp="1"/>
          </p:cNvSpPr>
          <p:nvPr>
            <p:ph type="pic" sz="quarter" idx="14"/>
          </p:nvPr>
        </p:nvSpPr>
        <p:spPr>
          <a:xfrm>
            <a:off x="1271237" y="1700212"/>
            <a:ext cx="9708761" cy="4075339"/>
          </a:xfrm>
        </p:spPr>
        <p:txBody>
          <a:bodyPr/>
          <a:lstStyle/>
          <a:p>
            <a:r>
              <a:rPr lang="de-DE"/>
              <a:t>Bild durch Klicken auf Symbol hinzufügen</a:t>
            </a:r>
          </a:p>
        </p:txBody>
      </p:sp>
      <p:pic>
        <p:nvPicPr>
          <p:cNvPr id="3" name="Grafik 2">
            <a:extLst>
              <a:ext uri="{FF2B5EF4-FFF2-40B4-BE49-F238E27FC236}">
                <a16:creationId xmlns:a16="http://schemas.microsoft.com/office/drawing/2014/main" id="{B275201D-A1AA-894F-668A-299F903F8F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4168367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 violett">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accent6"/>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916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 dunkelgrün">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0CBB56D6-36C2-EA96-0B39-043A2AF39026}"/>
              </a:ext>
            </a:extLst>
          </p:cNvPr>
          <p:cNvSpPr/>
          <p:nvPr userDrawn="1"/>
        </p:nvSpPr>
        <p:spPr>
          <a:xfrm>
            <a:off x="0" y="0"/>
            <a:ext cx="1219200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51F77CC-027F-2224-BCC8-96D793A0E911}"/>
              </a:ext>
            </a:extLst>
          </p:cNvPr>
          <p:cNvSpPr>
            <a:spLocks noGrp="1"/>
          </p:cNvSpPr>
          <p:nvPr>
            <p:ph type="ctrTitle" hasCustomPrompt="1"/>
          </p:nvPr>
        </p:nvSpPr>
        <p:spPr>
          <a:xfrm>
            <a:off x="1260000" y="1331999"/>
            <a:ext cx="9720000" cy="1260000"/>
          </a:xfrm>
        </p:spPr>
        <p:txBody>
          <a:bodyPr anchor="b">
            <a:normAutofit/>
          </a:bodyPr>
          <a:lstStyle>
            <a:lvl1pPr algn="l">
              <a:defRPr sz="4000" b="1">
                <a:solidFill>
                  <a:schemeClr val="accent4"/>
                </a:solidFill>
              </a:defRPr>
            </a:lvl1pPr>
          </a:lstStyle>
          <a:p>
            <a:r>
              <a:rPr lang="de-DE" dirty="0"/>
              <a:t>Hier steht die Headline</a:t>
            </a:r>
            <a:br>
              <a:rPr lang="de-DE" dirty="0"/>
            </a:br>
            <a:r>
              <a:rPr lang="de-DE" dirty="0"/>
              <a:t>gerne auch über 2 Zeilen</a:t>
            </a:r>
          </a:p>
        </p:txBody>
      </p:sp>
      <p:sp>
        <p:nvSpPr>
          <p:cNvPr id="3" name="Untertitel 2">
            <a:extLst>
              <a:ext uri="{FF2B5EF4-FFF2-40B4-BE49-F238E27FC236}">
                <a16:creationId xmlns:a16="http://schemas.microsoft.com/office/drawing/2014/main" id="{D7CF50DD-AF03-70B5-5601-086B897A4C17}"/>
              </a:ext>
            </a:extLst>
          </p:cNvPr>
          <p:cNvSpPr>
            <a:spLocks noGrp="1"/>
          </p:cNvSpPr>
          <p:nvPr>
            <p:ph type="subTitle" idx="1" hasCustomPrompt="1"/>
          </p:nvPr>
        </p:nvSpPr>
        <p:spPr>
          <a:xfrm>
            <a:off x="1260000" y="3024000"/>
            <a:ext cx="9720000" cy="252000"/>
          </a:xfrm>
        </p:spPr>
        <p:txBody>
          <a:bodyPr anchor="b">
            <a:normAutofit/>
          </a:bodyPr>
          <a:lstStyle>
            <a:lvl1pPr marL="0" indent="0" algn="l">
              <a:buNone/>
              <a:defRPr sz="16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STEHT DER ABSENDER </a:t>
            </a:r>
          </a:p>
        </p:txBody>
      </p:sp>
      <p:sp>
        <p:nvSpPr>
          <p:cNvPr id="5" name="Fußzeilenplatzhalter 4">
            <a:extLst>
              <a:ext uri="{FF2B5EF4-FFF2-40B4-BE49-F238E27FC236}">
                <a16:creationId xmlns:a16="http://schemas.microsoft.com/office/drawing/2014/main" id="{654AF27B-075E-BB66-BC3C-FE6C9EE58655}"/>
              </a:ext>
            </a:extLst>
          </p:cNvPr>
          <p:cNvSpPr>
            <a:spLocks noGrp="1"/>
          </p:cNvSpPr>
          <p:nvPr>
            <p:ph type="ftr" sz="quarter" idx="11"/>
          </p:nvPr>
        </p:nvSpPr>
        <p:spPr>
          <a:xfrm>
            <a:off x="1271238" y="5363943"/>
            <a:ext cx="3611658" cy="234001"/>
          </a:xfrm>
        </p:spPr>
        <p:txBody>
          <a:bodyPr/>
          <a:lstStyle>
            <a:lvl1pPr>
              <a:defRPr sz="1000">
                <a:solidFill>
                  <a:schemeClr val="bg1"/>
                </a:solidFill>
              </a:defRPr>
            </a:lvl1pPr>
          </a:lstStyle>
          <a:p>
            <a:endParaRPr lang="de-DE" dirty="0"/>
          </a:p>
        </p:txBody>
      </p:sp>
      <p:pic>
        <p:nvPicPr>
          <p:cNvPr id="10" name="Grafik 9">
            <a:extLst>
              <a:ext uri="{FF2B5EF4-FFF2-40B4-BE49-F238E27FC236}">
                <a16:creationId xmlns:a16="http://schemas.microsoft.com/office/drawing/2014/main" id="{57AC6F89-1687-597F-8BDC-58572C228B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30718" y="3324606"/>
            <a:ext cx="3542538" cy="3542538"/>
          </a:xfrm>
          <a:prstGeom prst="rect">
            <a:avLst/>
          </a:prstGeom>
        </p:spPr>
      </p:pic>
      <p:cxnSp>
        <p:nvCxnSpPr>
          <p:cNvPr id="15" name="Gerade Verbindung 14">
            <a:extLst>
              <a:ext uri="{FF2B5EF4-FFF2-40B4-BE49-F238E27FC236}">
                <a16:creationId xmlns:a16="http://schemas.microsoft.com/office/drawing/2014/main" id="{03239F7A-BF7D-6593-684E-22DDC3AA3BE4}"/>
              </a:ext>
            </a:extLst>
          </p:cNvPr>
          <p:cNvCxnSpPr/>
          <p:nvPr userDrawn="1"/>
        </p:nvCxnSpPr>
        <p:spPr>
          <a:xfrm>
            <a:off x="1260000" y="1260056"/>
            <a:ext cx="9720000" cy="2001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B1284B9D-72BF-6899-8BF4-41BEB92D7B32}"/>
              </a:ext>
            </a:extLst>
          </p:cNvPr>
          <p:cNvCxnSpPr>
            <a:cxnSpLocks/>
          </p:cNvCxnSpPr>
          <p:nvPr userDrawn="1"/>
        </p:nvCxnSpPr>
        <p:spPr>
          <a:xfrm>
            <a:off x="1260000" y="2797200"/>
            <a:ext cx="97200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halt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C7BDC7E9-4C5C-47EA-949D-CE88DF36D428}"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pic>
        <p:nvPicPr>
          <p:cNvPr id="10" name="Grafik 9">
            <a:extLst>
              <a:ext uri="{FF2B5EF4-FFF2-40B4-BE49-F238E27FC236}">
                <a16:creationId xmlns:a16="http://schemas.microsoft.com/office/drawing/2014/main" id="{5AC854E7-1DCB-C935-8D91-C1B27E716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4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Inhalt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717B0E69-8F67-4DFF-B7C0-AFF49ECC47FD}"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7B410542-DF29-6251-52AD-6F2BF72DBE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130584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Inhalt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8" y="365126"/>
            <a:ext cx="9708761"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3721607" y="1892808"/>
            <a:ext cx="7258391"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9CA7B0E3-A788-47E7-9D8A-A184B4C8B0AC}"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11" name="Gerade Verbindung 10">
            <a:extLst>
              <a:ext uri="{FF2B5EF4-FFF2-40B4-BE49-F238E27FC236}">
                <a16:creationId xmlns:a16="http://schemas.microsoft.com/office/drawing/2014/main" id="{C0893A08-1F35-5DD2-6325-0C844E457E9F}"/>
              </a:ext>
            </a:extLst>
          </p:cNvPr>
          <p:cNvCxnSpPr>
            <a:cxnSpLocks/>
          </p:cNvCxnSpPr>
          <p:nvPr userDrawn="1"/>
        </p:nvCxnSpPr>
        <p:spPr>
          <a:xfrm>
            <a:off x="1271238" y="1250382"/>
            <a:ext cx="970876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4D41C862-8C12-5D11-B0DA-2C30E4F3D2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451788" y="4978443"/>
            <a:ext cx="2407045" cy="2407045"/>
          </a:xfrm>
          <a:prstGeom prst="rect">
            <a:avLst/>
          </a:prstGeom>
        </p:spPr>
      </p:pic>
    </p:spTree>
    <p:extLst>
      <p:ext uri="{BB962C8B-B14F-4D97-AF65-F5344CB8AC3E}">
        <p14:creationId xmlns:p14="http://schemas.microsoft.com/office/powerpoint/2010/main" val="402923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amp; Bild grau">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416BE1CF-6279-4224-ADDA-23C53A2FDDAA}"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14167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amp; Bild pi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E909B1AE-4073-4ABF-827C-B91896C8BCB3}"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230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amp; Bild grü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D3788-ACE0-F49E-9B1C-5E7BA4416B60}"/>
              </a:ext>
            </a:extLst>
          </p:cNvPr>
          <p:cNvSpPr>
            <a:spLocks noGrp="1"/>
          </p:cNvSpPr>
          <p:nvPr>
            <p:ph type="title" hasCustomPrompt="1"/>
          </p:nvPr>
        </p:nvSpPr>
        <p:spPr>
          <a:xfrm>
            <a:off x="1271239" y="365126"/>
            <a:ext cx="4680000" cy="861508"/>
          </a:xfrm>
        </p:spPr>
        <p:txBody>
          <a:bodyPr/>
          <a:lstStyle/>
          <a:p>
            <a:r>
              <a:rPr lang="de-DE" dirty="0"/>
              <a:t>Hier steht die Headline</a:t>
            </a:r>
          </a:p>
        </p:txBody>
      </p:sp>
      <p:sp>
        <p:nvSpPr>
          <p:cNvPr id="3" name="Inhaltsplatzhalter 2">
            <a:extLst>
              <a:ext uri="{FF2B5EF4-FFF2-40B4-BE49-F238E27FC236}">
                <a16:creationId xmlns:a16="http://schemas.microsoft.com/office/drawing/2014/main" id="{C5168EDB-3D4A-6DEA-F5BF-676F42445C7E}"/>
              </a:ext>
            </a:extLst>
          </p:cNvPr>
          <p:cNvSpPr>
            <a:spLocks noGrp="1"/>
          </p:cNvSpPr>
          <p:nvPr>
            <p:ph idx="1" hasCustomPrompt="1"/>
          </p:nvPr>
        </p:nvSpPr>
        <p:spPr>
          <a:xfrm>
            <a:off x="1271239" y="1685908"/>
            <a:ext cx="4668762" cy="3941064"/>
          </a:xfrm>
        </p:spPr>
        <p:txBody>
          <a:bodyPr/>
          <a:lstStyle/>
          <a:p>
            <a:pPr lvl="0"/>
            <a:r>
              <a:rPr lang="de-DE" dirty="0"/>
              <a:t>Hier steht der Inhalt</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B1FDE9C8-FC89-AF0E-14DE-FA098D62AB36}"/>
              </a:ext>
            </a:extLst>
          </p:cNvPr>
          <p:cNvSpPr>
            <a:spLocks noGrp="1"/>
          </p:cNvSpPr>
          <p:nvPr>
            <p:ph type="dt" sz="half" idx="10"/>
          </p:nvPr>
        </p:nvSpPr>
        <p:spPr/>
        <p:txBody>
          <a:bodyPr/>
          <a:lstStyle/>
          <a:p>
            <a:fld id="{B864E803-6361-41CC-B471-FD4AE0D13EE1}" type="datetime1">
              <a:rPr lang="de-DE" smtClean="0"/>
              <a:t>18.05.2025</a:t>
            </a:fld>
            <a:endParaRPr lang="de-DE"/>
          </a:p>
        </p:txBody>
      </p:sp>
      <p:sp>
        <p:nvSpPr>
          <p:cNvPr id="5" name="Fußzeilenplatzhalter 4">
            <a:extLst>
              <a:ext uri="{FF2B5EF4-FFF2-40B4-BE49-F238E27FC236}">
                <a16:creationId xmlns:a16="http://schemas.microsoft.com/office/drawing/2014/main" id="{656CC48D-C4F9-F98E-09DD-76E21DA18CD5}"/>
              </a:ext>
            </a:extLst>
          </p:cNvPr>
          <p:cNvSpPr>
            <a:spLocks noGrp="1"/>
          </p:cNvSpPr>
          <p:nvPr>
            <p:ph type="ftr" sz="quarter" idx="11"/>
          </p:nvPr>
        </p:nvSpPr>
        <p:spPr>
          <a:xfrm>
            <a:off x="2504750" y="6032810"/>
            <a:ext cx="3446489" cy="234001"/>
          </a:xfrm>
        </p:spPr>
        <p:txBody>
          <a:bodyPr/>
          <a:lstStyle/>
          <a:p>
            <a:endParaRPr lang="de-DE" dirty="0"/>
          </a:p>
        </p:txBody>
      </p:sp>
      <p:sp>
        <p:nvSpPr>
          <p:cNvPr id="6" name="Foliennummernplatzhalter 5">
            <a:extLst>
              <a:ext uri="{FF2B5EF4-FFF2-40B4-BE49-F238E27FC236}">
                <a16:creationId xmlns:a16="http://schemas.microsoft.com/office/drawing/2014/main" id="{A4105B0F-285E-19F3-3471-3435E73CEB8A}"/>
              </a:ext>
            </a:extLst>
          </p:cNvPr>
          <p:cNvSpPr>
            <a:spLocks noGrp="1"/>
          </p:cNvSpPr>
          <p:nvPr>
            <p:ph type="sldNum" sz="quarter" idx="12"/>
          </p:nvPr>
        </p:nvSpPr>
        <p:spPr/>
        <p:txBody>
          <a:bodyPr/>
          <a:lstStyle/>
          <a:p>
            <a:fld id="{6CEAB8A3-967C-D04E-969B-B32D92DF116C}" type="slidenum">
              <a:rPr lang="de-DE" smtClean="0"/>
              <a:t>‹#›</a:t>
            </a:fld>
            <a:endParaRPr lang="de-DE" dirty="0"/>
          </a:p>
        </p:txBody>
      </p:sp>
      <p:cxnSp>
        <p:nvCxnSpPr>
          <p:cNvPr id="7" name="Gerade Verbindung 6">
            <a:extLst>
              <a:ext uri="{FF2B5EF4-FFF2-40B4-BE49-F238E27FC236}">
                <a16:creationId xmlns:a16="http://schemas.microsoft.com/office/drawing/2014/main" id="{B0D5E9CE-478C-444D-2D90-D5B756081987}"/>
              </a:ext>
            </a:extLst>
          </p:cNvPr>
          <p:cNvCxnSpPr>
            <a:cxnSpLocks/>
          </p:cNvCxnSpPr>
          <p:nvPr userDrawn="1"/>
        </p:nvCxnSpPr>
        <p:spPr>
          <a:xfrm>
            <a:off x="1271238" y="1252758"/>
            <a:ext cx="468000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Bildplatzhalter 11">
            <a:extLst>
              <a:ext uri="{FF2B5EF4-FFF2-40B4-BE49-F238E27FC236}">
                <a16:creationId xmlns:a16="http://schemas.microsoft.com/office/drawing/2014/main" id="{1EFDFA80-1CD6-E35C-EF57-91FDE8286CEE}"/>
              </a:ext>
            </a:extLst>
          </p:cNvPr>
          <p:cNvSpPr>
            <a:spLocks noGrp="1"/>
          </p:cNvSpPr>
          <p:nvPr>
            <p:ph type="pic" sz="quarter" idx="13"/>
          </p:nvPr>
        </p:nvSpPr>
        <p:spPr>
          <a:xfrm>
            <a:off x="6240763" y="0"/>
            <a:ext cx="5951237" cy="6858000"/>
          </a:xfrm>
        </p:spPr>
        <p:txBody>
          <a:bodyPr/>
          <a:lstStyle/>
          <a:p>
            <a:r>
              <a:rPr lang="de-DE"/>
              <a:t>Bild durch Klicken auf Symbol hinzufügen</a:t>
            </a:r>
          </a:p>
        </p:txBody>
      </p:sp>
    </p:spTree>
    <p:extLst>
      <p:ext uri="{BB962C8B-B14F-4D97-AF65-F5344CB8AC3E}">
        <p14:creationId xmlns:p14="http://schemas.microsoft.com/office/powerpoint/2010/main" val="1983109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A8E6867-D5FE-4F8D-EDFB-3ED2B58EB0EE}"/>
              </a:ext>
            </a:extLst>
          </p:cNvPr>
          <p:cNvSpPr>
            <a:spLocks noGrp="1"/>
          </p:cNvSpPr>
          <p:nvPr>
            <p:ph type="title"/>
          </p:nvPr>
        </p:nvSpPr>
        <p:spPr>
          <a:xfrm>
            <a:off x="1271239" y="365126"/>
            <a:ext cx="9637554" cy="861508"/>
          </a:xfrm>
          <a:prstGeom prst="rect">
            <a:avLst/>
          </a:prstGeom>
        </p:spPr>
        <p:txBody>
          <a:bodyPr vert="horz" lIns="0" tIns="0" rIns="0" bIns="0" rtlCol="0" anchor="b">
            <a:normAutofit/>
          </a:bodyPr>
          <a:lstStyle/>
          <a:p>
            <a:r>
              <a:rPr lang="de-DE" dirty="0"/>
              <a:t>Mastertitelformat bearbeiten</a:t>
            </a:r>
          </a:p>
        </p:txBody>
      </p:sp>
      <p:sp>
        <p:nvSpPr>
          <p:cNvPr id="3" name="Textplatzhalter 2">
            <a:extLst>
              <a:ext uri="{FF2B5EF4-FFF2-40B4-BE49-F238E27FC236}">
                <a16:creationId xmlns:a16="http://schemas.microsoft.com/office/drawing/2014/main" id="{9F8C0D07-C1FE-42CE-D646-619ED99D541A}"/>
              </a:ext>
            </a:extLst>
          </p:cNvPr>
          <p:cNvSpPr>
            <a:spLocks noGrp="1"/>
          </p:cNvSpPr>
          <p:nvPr>
            <p:ph type="body" idx="1"/>
          </p:nvPr>
        </p:nvSpPr>
        <p:spPr>
          <a:xfrm>
            <a:off x="1271238" y="1892808"/>
            <a:ext cx="9637554" cy="3941064"/>
          </a:xfrm>
          <a:prstGeom prst="rect">
            <a:avLst/>
          </a:prstGeom>
        </p:spPr>
        <p:txBody>
          <a:bodyPr vert="horz" lIns="0" tIns="0" rIns="0" bIns="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472C4EA0-11CF-6481-EAAF-5EFD3A61916A}"/>
              </a:ext>
            </a:extLst>
          </p:cNvPr>
          <p:cNvSpPr>
            <a:spLocks noGrp="1"/>
          </p:cNvSpPr>
          <p:nvPr>
            <p:ph type="dt" sz="half" idx="2"/>
          </p:nvPr>
        </p:nvSpPr>
        <p:spPr>
          <a:xfrm>
            <a:off x="1809806" y="6032810"/>
            <a:ext cx="613354" cy="237024"/>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fld id="{B5E54E60-5AA4-485C-A351-05781798CE86}" type="datetime1">
              <a:rPr lang="de-DE" smtClean="0"/>
              <a:t>18.05.2025</a:t>
            </a:fld>
            <a:endParaRPr lang="de-DE" dirty="0"/>
          </a:p>
        </p:txBody>
      </p:sp>
      <p:sp>
        <p:nvSpPr>
          <p:cNvPr id="5" name="Fußzeilenplatzhalter 4">
            <a:extLst>
              <a:ext uri="{FF2B5EF4-FFF2-40B4-BE49-F238E27FC236}">
                <a16:creationId xmlns:a16="http://schemas.microsoft.com/office/drawing/2014/main" id="{9AF00D18-095C-B1B2-B19E-64C1BDE53091}"/>
              </a:ext>
            </a:extLst>
          </p:cNvPr>
          <p:cNvSpPr>
            <a:spLocks noGrp="1"/>
          </p:cNvSpPr>
          <p:nvPr>
            <p:ph type="ftr" sz="quarter" idx="3"/>
          </p:nvPr>
        </p:nvSpPr>
        <p:spPr>
          <a:xfrm>
            <a:off x="2504750" y="6032810"/>
            <a:ext cx="7421694" cy="234001"/>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endParaRPr lang="de-DE" dirty="0"/>
          </a:p>
        </p:txBody>
      </p:sp>
      <p:sp>
        <p:nvSpPr>
          <p:cNvPr id="6" name="Foliennummernplatzhalter 5">
            <a:extLst>
              <a:ext uri="{FF2B5EF4-FFF2-40B4-BE49-F238E27FC236}">
                <a16:creationId xmlns:a16="http://schemas.microsoft.com/office/drawing/2014/main" id="{A9456515-990C-6792-BC4F-8FB304CF645B}"/>
              </a:ext>
            </a:extLst>
          </p:cNvPr>
          <p:cNvSpPr>
            <a:spLocks noGrp="1"/>
          </p:cNvSpPr>
          <p:nvPr>
            <p:ph type="sldNum" sz="quarter" idx="4"/>
          </p:nvPr>
        </p:nvSpPr>
        <p:spPr>
          <a:xfrm>
            <a:off x="1271238" y="6032810"/>
            <a:ext cx="456978" cy="233846"/>
          </a:xfrm>
          <a:prstGeom prst="rect">
            <a:avLst/>
          </a:prstGeom>
        </p:spPr>
        <p:txBody>
          <a:bodyPr vert="horz" lIns="0" tIns="0" rIns="0" bIns="0" rtlCol="0" anchor="b"/>
          <a:lstStyle>
            <a:lvl1pPr algn="l">
              <a:defRPr sz="800">
                <a:solidFill>
                  <a:schemeClr val="tx1"/>
                </a:solidFill>
                <a:latin typeface="Arial" panose="020B0604020202020204" pitchFamily="34" charset="0"/>
                <a:cs typeface="Arial" panose="020B0604020202020204" pitchFamily="34" charset="0"/>
              </a:defRPr>
            </a:lvl1pPr>
          </a:lstStyle>
          <a:p>
            <a:fld id="{6CEAB8A3-967C-D04E-969B-B32D92DF116C}" type="slidenum">
              <a:rPr lang="de-DE" smtClean="0"/>
              <a:pPr/>
              <a:t>‹#›</a:t>
            </a:fld>
            <a:endParaRPr lang="de-DE" dirty="0"/>
          </a:p>
        </p:txBody>
      </p:sp>
    </p:spTree>
    <p:extLst>
      <p:ext uri="{BB962C8B-B14F-4D97-AF65-F5344CB8AC3E}">
        <p14:creationId xmlns:p14="http://schemas.microsoft.com/office/powerpoint/2010/main" val="3215497408"/>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72" r:id="rId3"/>
    <p:sldLayoutId id="2147483650" r:id="rId4"/>
    <p:sldLayoutId id="2147483668" r:id="rId5"/>
    <p:sldLayoutId id="2147483675" r:id="rId6"/>
    <p:sldLayoutId id="2147483660" r:id="rId7"/>
    <p:sldLayoutId id="2147483669" r:id="rId8"/>
    <p:sldLayoutId id="2147483676" r:id="rId9"/>
    <p:sldLayoutId id="2147483661" r:id="rId10"/>
    <p:sldLayoutId id="2147483670" r:id="rId11"/>
    <p:sldLayoutId id="2147483677" r:id="rId12"/>
    <p:sldLayoutId id="2147483664" r:id="rId13"/>
    <p:sldLayoutId id="2147483671" r:id="rId14"/>
    <p:sldLayoutId id="2147483678" r:id="rId15"/>
    <p:sldLayoutId id="2147483662" r:id="rId16"/>
    <p:sldLayoutId id="2147483663" r:id="rId17"/>
    <p:sldLayoutId id="2147483679" r:id="rId18"/>
  </p:sldLayoutIdLst>
  <p:hf hdr="0" ftr="0" dt="0"/>
  <p:txStyles>
    <p:title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p:titleStyle>
    <p:bodyStyle>
      <a:lvl1pPr marL="225425" indent="-225425" algn="l" defTabSz="914400" rtl="0" eaLnBrk="1" latinLnBrk="0" hangingPunct="1">
        <a:lnSpc>
          <a:spcPct val="90000"/>
        </a:lnSpc>
        <a:spcBef>
          <a:spcPts val="1000"/>
        </a:spcBef>
        <a:buFont typeface="Arial" panose="020B0604020202020204" pitchFamily="34" charset="0"/>
        <a:buChar char="•"/>
        <a:tabLst/>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figure/Illustration-of-cross-lingual-word-space-and-cross-lingual-topic-model-construction_fig1_351088969"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982AFE-ABA5-5A9A-69A5-9669E07D1437}"/>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Dataset Details News Topic</a:t>
            </a:r>
          </a:p>
        </p:txBody>
      </p:sp>
      <p:sp>
        <p:nvSpPr>
          <p:cNvPr id="2" name="Slide Number Placeholder 1">
            <a:extLst>
              <a:ext uri="{FF2B5EF4-FFF2-40B4-BE49-F238E27FC236}">
                <a16:creationId xmlns:a16="http://schemas.microsoft.com/office/drawing/2014/main" id="{9991C001-0E00-DC9D-5D92-C9042F12DD14}"/>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1</a:t>
            </a:fld>
            <a:endParaRPr lang="de-DE" dirty="0"/>
          </a:p>
        </p:txBody>
      </p:sp>
      <p:graphicFrame>
        <p:nvGraphicFramePr>
          <p:cNvPr id="6" name="Table 5">
            <a:extLst>
              <a:ext uri="{FF2B5EF4-FFF2-40B4-BE49-F238E27FC236}">
                <a16:creationId xmlns:a16="http://schemas.microsoft.com/office/drawing/2014/main" id="{6D52C738-7204-DD07-1AF2-F2B51D9DE38B}"/>
              </a:ext>
            </a:extLst>
          </p:cNvPr>
          <p:cNvGraphicFramePr>
            <a:graphicFrameLocks noGrp="1"/>
          </p:cNvGraphicFramePr>
          <p:nvPr>
            <p:extLst>
              <p:ext uri="{D42A27DB-BD31-4B8C-83A1-F6EECF244321}">
                <p14:modId xmlns:p14="http://schemas.microsoft.com/office/powerpoint/2010/main" val="1080341364"/>
              </p:ext>
            </p:extLst>
          </p:nvPr>
        </p:nvGraphicFramePr>
        <p:xfrm>
          <a:off x="1102184" y="1553443"/>
          <a:ext cx="9715258" cy="4754880"/>
        </p:xfrm>
        <a:graphic>
          <a:graphicData uri="http://schemas.openxmlformats.org/drawingml/2006/table">
            <a:tbl>
              <a:tblPr firstRow="1" bandRow="1">
                <a:tableStyleId>{5940675A-B579-460E-94D1-54222C63F5DA}</a:tableStyleId>
              </a:tblPr>
              <a:tblGrid>
                <a:gridCol w="1480533">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Link</a:t>
                      </a:r>
                      <a:endParaRPr lang="es-DO" dirty="0"/>
                    </a:p>
                  </a:txBody>
                  <a:tcPr/>
                </a:tc>
                <a:tc>
                  <a:txBody>
                    <a:bodyPr/>
                    <a:lstStyle/>
                    <a:p>
                      <a:r>
                        <a:rPr lang="en-US" dirty="0"/>
                        <a:t>Average Document Length</a:t>
                      </a:r>
                      <a:endParaRPr lang="es-DO" dirty="0"/>
                    </a:p>
                  </a:txBody>
                  <a:tcPr/>
                </a:tc>
                <a:tc>
                  <a:txBody>
                    <a:bodyPr/>
                    <a:lstStyle/>
                    <a:p>
                      <a:r>
                        <a:rPr lang="en-US" dirty="0"/>
                        <a:t>#Documents</a:t>
                      </a:r>
                      <a:endParaRPr lang="es-DO" dirty="0"/>
                    </a:p>
                  </a:txBody>
                  <a:tcPr/>
                </a:tc>
                <a:tc>
                  <a:txBody>
                    <a:bodyPr/>
                    <a:lstStyle/>
                    <a:p>
                      <a:r>
                        <a:rPr lang="en-US" dirty="0"/>
                        <a:t>Vocab Size</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s-DO" dirty="0"/>
                        <a:t>https://data.mendeley.com/datasets/834vsxnb99/3</a:t>
                      </a:r>
                    </a:p>
                  </a:txBody>
                  <a:tcPr/>
                </a:tc>
                <a:tc>
                  <a:txBody>
                    <a:bodyPr/>
                    <a:lstStyle/>
                    <a:p>
                      <a:r>
                        <a:rPr lang="en-US" dirty="0"/>
                        <a:t>76</a:t>
                      </a:r>
                      <a:endParaRPr lang="es-DO" dirty="0"/>
                    </a:p>
                  </a:txBody>
                  <a:tcPr/>
                </a:tc>
                <a:tc>
                  <a:txBody>
                    <a:bodyPr/>
                    <a:lstStyle/>
                    <a:p>
                      <a:r>
                        <a:rPr lang="en-US" dirty="0"/>
                        <a:t>3000 (sampled)</a:t>
                      </a:r>
                      <a:endParaRPr lang="es-DO" dirty="0"/>
                    </a:p>
                  </a:txBody>
                  <a:tcPr/>
                </a:tc>
                <a:tc>
                  <a:txBody>
                    <a:bodyPr/>
                    <a:lstStyle/>
                    <a:p>
                      <a:r>
                        <a:rPr lang="en-US" dirty="0"/>
                        <a:t>1628</a:t>
                      </a:r>
                      <a:endParaRPr lang="es-DO" dirty="0"/>
                    </a:p>
                  </a:txBody>
                  <a:tcPr/>
                </a:tc>
                <a:extLst>
                  <a:ext uri="{0D108BD9-81ED-4DB2-BD59-A6C34878D82A}">
                    <a16:rowId xmlns:a16="http://schemas.microsoft.com/office/drawing/2014/main" val="3903206333"/>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s-DO" dirty="0"/>
                        <a:t>https://data.statmt.org/news-commentary/v18/</a:t>
                      </a:r>
                    </a:p>
                  </a:txBody>
                  <a:tcPr/>
                </a:tc>
                <a:tc>
                  <a:txBody>
                    <a:bodyPr/>
                    <a:lstStyle/>
                    <a:p>
                      <a:r>
                        <a:rPr lang="en-US" dirty="0"/>
                        <a:t>354</a:t>
                      </a:r>
                      <a:endParaRPr lang="es-DO" dirty="0"/>
                    </a:p>
                  </a:txBody>
                  <a:tcPr/>
                </a:tc>
                <a:tc>
                  <a:txBody>
                    <a:bodyPr/>
                    <a:lstStyle/>
                    <a:p>
                      <a:r>
                        <a:rPr lang="en-US" dirty="0"/>
                        <a:t>873</a:t>
                      </a:r>
                      <a:endParaRPr lang="es-DO" dirty="0"/>
                    </a:p>
                  </a:txBody>
                  <a:tcPr/>
                </a:tc>
                <a:tc>
                  <a:txBody>
                    <a:bodyPr/>
                    <a:lstStyle/>
                    <a:p>
                      <a:r>
                        <a:rPr lang="en-US" dirty="0"/>
                        <a:t>4300</a:t>
                      </a:r>
                      <a:endParaRPr lang="es-DO" dirty="0"/>
                    </a:p>
                  </a:txBody>
                  <a:tcPr/>
                </a:tc>
                <a:extLst>
                  <a:ext uri="{0D108BD9-81ED-4DB2-BD59-A6C34878D82A}">
                    <a16:rowId xmlns:a16="http://schemas.microsoft.com/office/drawing/2014/main" val="2174598202"/>
                  </a:ext>
                </a:extLst>
              </a:tr>
              <a:tr h="347306">
                <a:tc>
                  <a:txBody>
                    <a:bodyPr/>
                    <a:lstStyle/>
                    <a:p>
                      <a:r>
                        <a:rPr lang="en-US" dirty="0"/>
                        <a:t>News</a:t>
                      </a:r>
                      <a:endParaRPr lang="es-DO" dirty="0"/>
                    </a:p>
                  </a:txBody>
                  <a:tcPr/>
                </a:tc>
                <a:tc>
                  <a:txBody>
                    <a:bodyPr/>
                    <a:lstStyle/>
                    <a:p>
                      <a:r>
                        <a:rPr lang="en-US" dirty="0"/>
                        <a:t>Spanish</a:t>
                      </a:r>
                      <a:endParaRPr lang="es-DO" dirty="0"/>
                    </a:p>
                  </a:txBody>
                  <a:tcPr/>
                </a:tc>
                <a:tc>
                  <a:txBody>
                    <a:bodyPr/>
                    <a:lstStyle/>
                    <a:p>
                      <a:endParaRPr lang="es-DO" dirty="0"/>
                    </a:p>
                  </a:txBody>
                  <a:tcPr/>
                </a:tc>
                <a:tc>
                  <a:txBody>
                    <a:bodyPr/>
                    <a:lstStyle/>
                    <a:p>
                      <a:r>
                        <a:rPr lang="en-US" dirty="0"/>
                        <a:t>90</a:t>
                      </a:r>
                      <a:endParaRPr lang="es-DO" dirty="0"/>
                    </a:p>
                  </a:txBody>
                  <a:tcPr/>
                </a:tc>
                <a:tc>
                  <a:txBody>
                    <a:bodyPr/>
                    <a:lstStyle/>
                    <a:p>
                      <a:r>
                        <a:rPr lang="en-US" dirty="0"/>
                        <a:t>500k</a:t>
                      </a:r>
                      <a:endParaRPr lang="es-DO" dirty="0"/>
                    </a:p>
                  </a:txBody>
                  <a:tcPr/>
                </a:tc>
                <a:tc>
                  <a:txBody>
                    <a:bodyPr/>
                    <a:lstStyle/>
                    <a:p>
                      <a:r>
                        <a:rPr lang="en-US" dirty="0"/>
                        <a:t>3865</a:t>
                      </a:r>
                      <a:endParaRPr lang="es-DO" dirty="0"/>
                    </a:p>
                  </a:txBody>
                  <a:tcPr/>
                </a:tc>
                <a:extLst>
                  <a:ext uri="{0D108BD9-81ED-4DB2-BD59-A6C34878D82A}">
                    <a16:rowId xmlns:a16="http://schemas.microsoft.com/office/drawing/2014/main" val="336602540"/>
                  </a:ext>
                </a:extLst>
              </a:tr>
              <a:tr h="347306">
                <a:tc>
                  <a:txBody>
                    <a:bodyPr/>
                    <a:lstStyle/>
                    <a:p>
                      <a:r>
                        <a:rPr lang="en-US" dirty="0"/>
                        <a:t>News</a:t>
                      </a:r>
                      <a:endParaRPr lang="es-DO" dirty="0"/>
                    </a:p>
                  </a:txBody>
                  <a:tcPr/>
                </a:tc>
                <a:tc>
                  <a:txBody>
                    <a:bodyPr/>
                    <a:lstStyle/>
                    <a:p>
                      <a:r>
                        <a:rPr lang="en-US" dirty="0"/>
                        <a:t>Kazakh</a:t>
                      </a:r>
                      <a:endParaRPr lang="es-DO" dirty="0"/>
                    </a:p>
                  </a:txBody>
                  <a:tcPr/>
                </a:tc>
                <a:tc>
                  <a:txBody>
                    <a:bodyPr/>
                    <a:lstStyle/>
                    <a:p>
                      <a:endParaRPr lang="es-DO" dirty="0"/>
                    </a:p>
                  </a:txBody>
                  <a:tcPr/>
                </a:tc>
                <a:tc>
                  <a:txBody>
                    <a:bodyPr/>
                    <a:lstStyle/>
                    <a:p>
                      <a:r>
                        <a:rPr lang="en-US" dirty="0"/>
                        <a:t>141</a:t>
                      </a:r>
                      <a:endParaRPr lang="es-DO" dirty="0"/>
                    </a:p>
                  </a:txBody>
                  <a:tcPr/>
                </a:tc>
                <a:tc>
                  <a:txBody>
                    <a:bodyPr/>
                    <a:lstStyle/>
                    <a:p>
                      <a:r>
                        <a:rPr lang="en-US" dirty="0"/>
                        <a:t>1625</a:t>
                      </a:r>
                      <a:endParaRPr lang="es-DO" dirty="0"/>
                    </a:p>
                  </a:txBody>
                  <a:tcPr/>
                </a:tc>
                <a:tc>
                  <a:txBody>
                    <a:bodyPr/>
                    <a:lstStyle/>
                    <a:p>
                      <a:r>
                        <a:rPr lang="en-US" dirty="0"/>
                        <a:t>4255</a:t>
                      </a:r>
                      <a:endParaRPr lang="es-DO" dirty="0"/>
                    </a:p>
                  </a:txBody>
                  <a:tcPr/>
                </a:tc>
                <a:extLst>
                  <a:ext uri="{0D108BD9-81ED-4DB2-BD59-A6C34878D82A}">
                    <a16:rowId xmlns:a16="http://schemas.microsoft.com/office/drawing/2014/main" val="2681612301"/>
                  </a:ext>
                </a:extLst>
              </a:tr>
              <a:tr h="347306">
                <a:tc>
                  <a:txBody>
                    <a:bodyPr/>
                    <a:lstStyle/>
                    <a:p>
                      <a:r>
                        <a:rPr lang="en-US" dirty="0"/>
                        <a:t>News</a:t>
                      </a:r>
                      <a:endParaRPr lang="es-DO" dirty="0"/>
                    </a:p>
                  </a:txBody>
                  <a:tcPr/>
                </a:tc>
                <a:tc>
                  <a:txBody>
                    <a:bodyPr/>
                    <a:lstStyle/>
                    <a:p>
                      <a:r>
                        <a:rPr lang="en-US" dirty="0"/>
                        <a:t>Serbian</a:t>
                      </a:r>
                      <a:endParaRPr lang="es-DO" dirty="0"/>
                    </a:p>
                  </a:txBody>
                  <a:tcPr/>
                </a:tc>
                <a:tc>
                  <a:txBody>
                    <a:bodyPr/>
                    <a:lstStyle/>
                    <a:p>
                      <a:endParaRPr lang="es-DO" dirty="0"/>
                    </a:p>
                  </a:txBody>
                  <a:tcPr/>
                </a:tc>
                <a:tc>
                  <a:txBody>
                    <a:bodyPr/>
                    <a:lstStyle/>
                    <a:p>
                      <a:r>
                        <a:rPr lang="en-US" dirty="0"/>
                        <a:t>143</a:t>
                      </a:r>
                      <a:endParaRPr lang="es-DO" dirty="0"/>
                    </a:p>
                  </a:txBody>
                  <a:tcPr/>
                </a:tc>
                <a:tc>
                  <a:txBody>
                    <a:bodyPr/>
                    <a:lstStyle/>
                    <a:p>
                      <a:r>
                        <a:rPr lang="en-US" dirty="0"/>
                        <a:t>1625</a:t>
                      </a:r>
                      <a:endParaRPr lang="es-DO" dirty="0"/>
                    </a:p>
                  </a:txBody>
                  <a:tcPr/>
                </a:tc>
                <a:tc>
                  <a:txBody>
                    <a:bodyPr/>
                    <a:lstStyle/>
                    <a:p>
                      <a:r>
                        <a:rPr lang="en-US" dirty="0"/>
                        <a:t>4255</a:t>
                      </a:r>
                      <a:endParaRPr lang="es-DO" dirty="0"/>
                    </a:p>
                  </a:txBody>
                  <a:tcPr/>
                </a:tc>
                <a:extLst>
                  <a:ext uri="{0D108BD9-81ED-4DB2-BD59-A6C34878D82A}">
                    <a16:rowId xmlns:a16="http://schemas.microsoft.com/office/drawing/2014/main" val="1304683112"/>
                  </a:ext>
                </a:extLst>
              </a:tr>
              <a:tr h="347306">
                <a:tc>
                  <a:txBody>
                    <a:bodyPr/>
                    <a:lstStyle/>
                    <a:p>
                      <a:r>
                        <a:rPr lang="en-US" dirty="0"/>
                        <a:t>Everything</a:t>
                      </a:r>
                      <a:endParaRPr lang="es-DO" dirty="0"/>
                    </a:p>
                  </a:txBody>
                  <a:tcPr/>
                </a:tc>
                <a:tc>
                  <a:txBody>
                    <a:bodyPr/>
                    <a:lstStyle/>
                    <a:p>
                      <a:r>
                        <a:rPr lang="en-US" dirty="0"/>
                        <a:t>Haitian</a:t>
                      </a:r>
                      <a:endParaRPr lang="es-DO" dirty="0"/>
                    </a:p>
                  </a:txBody>
                  <a:tcPr/>
                </a:tc>
                <a:tc>
                  <a:txBody>
                    <a:bodyPr/>
                    <a:lstStyle/>
                    <a:p>
                      <a:endParaRPr lang="es-DO" dirty="0"/>
                    </a:p>
                  </a:txBody>
                  <a:tcPr/>
                </a:tc>
                <a:tc>
                  <a:txBody>
                    <a:bodyPr/>
                    <a:lstStyle/>
                    <a:p>
                      <a:r>
                        <a:rPr lang="en-US" dirty="0"/>
                        <a:t>112</a:t>
                      </a:r>
                      <a:endParaRPr lang="es-DO" dirty="0"/>
                    </a:p>
                  </a:txBody>
                  <a:tcPr/>
                </a:tc>
                <a:tc>
                  <a:txBody>
                    <a:bodyPr/>
                    <a:lstStyle/>
                    <a:p>
                      <a:r>
                        <a:rPr lang="en-US" dirty="0"/>
                        <a:t>12,603</a:t>
                      </a:r>
                      <a:endParaRPr lang="es-DO" dirty="0"/>
                    </a:p>
                  </a:txBody>
                  <a:tcPr/>
                </a:tc>
                <a:tc>
                  <a:txBody>
                    <a:bodyPr/>
                    <a:lstStyle/>
                    <a:p>
                      <a:r>
                        <a:rPr lang="en-US" dirty="0"/>
                        <a:t>2124</a:t>
                      </a:r>
                      <a:endParaRPr lang="es-DO" dirty="0"/>
                    </a:p>
                  </a:txBody>
                  <a:tcPr/>
                </a:tc>
                <a:extLst>
                  <a:ext uri="{0D108BD9-81ED-4DB2-BD59-A6C34878D82A}">
                    <a16:rowId xmlns:a16="http://schemas.microsoft.com/office/drawing/2014/main" val="292028312"/>
                  </a:ext>
                </a:extLst>
              </a:tr>
            </a:tbl>
          </a:graphicData>
        </a:graphic>
      </p:graphicFrame>
    </p:spTree>
    <p:extLst>
      <p:ext uri="{BB962C8B-B14F-4D97-AF65-F5344CB8AC3E}">
        <p14:creationId xmlns:p14="http://schemas.microsoft.com/office/powerpoint/2010/main" val="368282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DA577-B455-E77F-A9B9-56E42415B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08C76-F773-6CDF-1E03-84001BBE7F57}"/>
              </a:ext>
            </a:extLst>
          </p:cNvPr>
          <p:cNvSpPr>
            <a:spLocks noGrp="1"/>
          </p:cNvSpPr>
          <p:nvPr>
            <p:ph type="title"/>
          </p:nvPr>
        </p:nvSpPr>
        <p:spPr/>
        <p:txBody>
          <a:bodyPr>
            <a:normAutofit/>
          </a:bodyPr>
          <a:lstStyle/>
          <a:p>
            <a:r>
              <a:rPr lang="en-US" sz="4400" dirty="0"/>
              <a:t>Results 2025-04-13 Marathi</a:t>
            </a:r>
            <a:endParaRPr lang="es-DO" sz="4400" dirty="0"/>
          </a:p>
        </p:txBody>
      </p:sp>
      <p:sp>
        <p:nvSpPr>
          <p:cNvPr id="3" name="Slide Number Placeholder 2">
            <a:extLst>
              <a:ext uri="{FF2B5EF4-FFF2-40B4-BE49-F238E27FC236}">
                <a16:creationId xmlns:a16="http://schemas.microsoft.com/office/drawing/2014/main" id="{8D7752BF-63AF-442E-3242-4E9426C5E2B3}"/>
              </a:ext>
            </a:extLst>
          </p:cNvPr>
          <p:cNvSpPr>
            <a:spLocks noGrp="1"/>
          </p:cNvSpPr>
          <p:nvPr>
            <p:ph type="sldNum" sz="quarter" idx="12"/>
          </p:nvPr>
        </p:nvSpPr>
        <p:spPr/>
        <p:txBody>
          <a:bodyPr/>
          <a:lstStyle/>
          <a:p>
            <a:fld id="{6CEAB8A3-967C-D04E-969B-B32D92DF116C}" type="slidenum">
              <a:rPr lang="de-DE" smtClean="0"/>
              <a:t>10</a:t>
            </a:fld>
            <a:endParaRPr lang="de-DE" dirty="0"/>
          </a:p>
        </p:txBody>
      </p:sp>
      <p:graphicFrame>
        <p:nvGraphicFramePr>
          <p:cNvPr id="6" name="Table 5">
            <a:extLst>
              <a:ext uri="{FF2B5EF4-FFF2-40B4-BE49-F238E27FC236}">
                <a16:creationId xmlns:a16="http://schemas.microsoft.com/office/drawing/2014/main" id="{69A881D1-5C5F-3DE6-0160-911623E8AB71}"/>
              </a:ext>
            </a:extLst>
          </p:cNvPr>
          <p:cNvGraphicFramePr>
            <a:graphicFrameLocks noGrp="1"/>
          </p:cNvGraphicFramePr>
          <p:nvPr>
            <p:extLst>
              <p:ext uri="{D42A27DB-BD31-4B8C-83A1-F6EECF244321}">
                <p14:modId xmlns:p14="http://schemas.microsoft.com/office/powerpoint/2010/main" val="2380552224"/>
              </p:ext>
            </p:extLst>
          </p:nvPr>
        </p:nvGraphicFramePr>
        <p:xfrm>
          <a:off x="1271238" y="1744780"/>
          <a:ext cx="8582882" cy="2952750"/>
        </p:xfrm>
        <a:graphic>
          <a:graphicData uri="http://schemas.openxmlformats.org/drawingml/2006/table">
            <a:tbl>
              <a:tblPr/>
              <a:tblGrid>
                <a:gridCol w="1500384">
                  <a:extLst>
                    <a:ext uri="{9D8B030D-6E8A-4147-A177-3AD203B41FA5}">
                      <a16:colId xmlns:a16="http://schemas.microsoft.com/office/drawing/2014/main" val="2409820488"/>
                    </a:ext>
                  </a:extLst>
                </a:gridCol>
                <a:gridCol w="1309427">
                  <a:extLst>
                    <a:ext uri="{9D8B030D-6E8A-4147-A177-3AD203B41FA5}">
                      <a16:colId xmlns:a16="http://schemas.microsoft.com/office/drawing/2014/main" val="2216876147"/>
                    </a:ext>
                  </a:extLst>
                </a:gridCol>
                <a:gridCol w="1186668">
                  <a:extLst>
                    <a:ext uri="{9D8B030D-6E8A-4147-A177-3AD203B41FA5}">
                      <a16:colId xmlns:a16="http://schemas.microsoft.com/office/drawing/2014/main" val="896088408"/>
                    </a:ext>
                  </a:extLst>
                </a:gridCol>
                <a:gridCol w="808162">
                  <a:extLst>
                    <a:ext uri="{9D8B030D-6E8A-4147-A177-3AD203B41FA5}">
                      <a16:colId xmlns:a16="http://schemas.microsoft.com/office/drawing/2014/main" val="3821942868"/>
                    </a:ext>
                  </a:extLst>
                </a:gridCol>
                <a:gridCol w="1077549">
                  <a:extLst>
                    <a:ext uri="{9D8B030D-6E8A-4147-A177-3AD203B41FA5}">
                      <a16:colId xmlns:a16="http://schemas.microsoft.com/office/drawing/2014/main" val="2503952193"/>
                    </a:ext>
                  </a:extLst>
                </a:gridCol>
                <a:gridCol w="1350346">
                  <a:extLst>
                    <a:ext uri="{9D8B030D-6E8A-4147-A177-3AD203B41FA5}">
                      <a16:colId xmlns:a16="http://schemas.microsoft.com/office/drawing/2014/main" val="1407789555"/>
                    </a:ext>
                  </a:extLst>
                </a:gridCol>
                <a:gridCol w="1350346">
                  <a:extLst>
                    <a:ext uri="{9D8B030D-6E8A-4147-A177-3AD203B41FA5}">
                      <a16:colId xmlns:a16="http://schemas.microsoft.com/office/drawing/2014/main" val="1869696211"/>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651244242"/>
                  </a:ext>
                </a:extLst>
              </a:tr>
              <a:tr h="295275">
                <a:tc>
                  <a:txBody>
                    <a:bodyPr/>
                    <a:lstStyle/>
                    <a:p>
                      <a:pPr algn="r" fontAlgn="b"/>
                      <a:r>
                        <a:rPr lang="es-DO" sz="1800" b="0" i="0" u="none" strike="noStrike">
                          <a:solidFill>
                            <a:srgbClr val="000000"/>
                          </a:solidFill>
                          <a:effectLst/>
                          <a:latin typeface="Calibri" panose="020F0502020204030204" pitchFamily="34" charset="0"/>
                        </a:rPr>
                        <a:t>0.0487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0.321840648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21817856"/>
                  </a:ext>
                </a:extLst>
              </a:tr>
              <a:tr h="295275">
                <a:tc>
                  <a:txBody>
                    <a:bodyPr/>
                    <a:lstStyle/>
                    <a:p>
                      <a:pPr algn="r" fontAlgn="b"/>
                      <a:r>
                        <a:rPr lang="es-DO" sz="1800" b="0" i="0" u="none" strike="noStrike">
                          <a:solidFill>
                            <a:srgbClr val="000000"/>
                          </a:solidFill>
                          <a:effectLst/>
                          <a:latin typeface="Calibri" panose="020F0502020204030204" pitchFamily="34" charset="0"/>
                        </a:rPr>
                        <a:t>0.0812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0.340526973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6760358"/>
                  </a:ext>
                </a:extLst>
              </a:tr>
              <a:tr h="295275">
                <a:tc>
                  <a:txBody>
                    <a:bodyPr/>
                    <a:lstStyle/>
                    <a:p>
                      <a:pPr algn="r" fontAlgn="b"/>
                      <a:r>
                        <a:rPr lang="es-DO" sz="1800" b="0" i="0" u="none" strike="noStrike">
                          <a:solidFill>
                            <a:srgbClr val="000000"/>
                          </a:solidFill>
                          <a:effectLst/>
                          <a:latin typeface="Calibri" panose="020F0502020204030204" pitchFamily="34" charset="0"/>
                        </a:rPr>
                        <a:t>-0.0921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0.377850434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36555264"/>
                  </a:ext>
                </a:extLst>
              </a:tr>
              <a:tr h="295275">
                <a:tc>
                  <a:txBody>
                    <a:bodyPr/>
                    <a:lstStyle/>
                    <a:p>
                      <a:pPr algn="r" fontAlgn="b"/>
                      <a:r>
                        <a:rPr lang="es-DO" sz="1800" b="0" i="0" u="none" strike="noStrike">
                          <a:solidFill>
                            <a:srgbClr val="000000"/>
                          </a:solidFill>
                          <a:effectLst/>
                          <a:latin typeface="Calibri" panose="020F0502020204030204" pitchFamily="34" charset="0"/>
                        </a:rPr>
                        <a:t>0.0295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0.327862743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23740019"/>
                  </a:ext>
                </a:extLst>
              </a:tr>
              <a:tr h="295275">
                <a:tc>
                  <a:txBody>
                    <a:bodyPr/>
                    <a:lstStyle/>
                    <a:p>
                      <a:pPr algn="r" fontAlgn="b"/>
                      <a:r>
                        <a:rPr lang="es-DO" sz="1800" b="0" i="0" u="none" strike="noStrike">
                          <a:solidFill>
                            <a:srgbClr val="000000"/>
                          </a:solidFill>
                          <a:effectLst/>
                          <a:latin typeface="Calibri" panose="020F0502020204030204" pitchFamily="34" charset="0"/>
                        </a:rPr>
                        <a:t>0.1609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0.34630114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42940237"/>
                  </a:ext>
                </a:extLst>
              </a:tr>
              <a:tr h="295275">
                <a:tc>
                  <a:txBody>
                    <a:bodyPr/>
                    <a:lstStyle/>
                    <a:p>
                      <a:pPr algn="r" fontAlgn="b"/>
                      <a:r>
                        <a:rPr lang="es-DO" sz="1800" b="0" i="0" u="none" strike="noStrike">
                          <a:solidFill>
                            <a:srgbClr val="000000"/>
                          </a:solidFill>
                          <a:effectLst/>
                          <a:latin typeface="Calibri" panose="020F0502020204030204" pitchFamily="34" charset="0"/>
                        </a:rPr>
                        <a:t>-0.1469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0.384015784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56889094"/>
                  </a:ext>
                </a:extLst>
              </a:tr>
              <a:tr h="295275">
                <a:tc>
                  <a:txBody>
                    <a:bodyPr/>
                    <a:lstStyle/>
                    <a:p>
                      <a:pPr algn="r" fontAlgn="b"/>
                      <a:r>
                        <a:rPr lang="es-DO" sz="1800" b="0" i="0" u="none" strike="noStrike">
                          <a:solidFill>
                            <a:srgbClr val="000000"/>
                          </a:solidFill>
                          <a:effectLst/>
                          <a:latin typeface="Calibri" panose="020F0502020204030204" pitchFamily="34" charset="0"/>
                        </a:rPr>
                        <a:t>0.1019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0.351675223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91581234"/>
                  </a:ext>
                </a:extLst>
              </a:tr>
              <a:tr h="295275">
                <a:tc>
                  <a:txBody>
                    <a:bodyPr/>
                    <a:lstStyle/>
                    <a:p>
                      <a:pPr algn="r" fontAlgn="b"/>
                      <a:r>
                        <a:rPr lang="es-DO" sz="1800" b="0" i="0" u="none" strike="noStrike">
                          <a:solidFill>
                            <a:srgbClr val="000000"/>
                          </a:solidFill>
                          <a:effectLst/>
                          <a:latin typeface="Calibri" panose="020F0502020204030204" pitchFamily="34" charset="0"/>
                        </a:rPr>
                        <a:t>0.1663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0.3643216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1186471"/>
                  </a:ext>
                </a:extLst>
              </a:tr>
              <a:tr h="295275">
                <a:tc>
                  <a:txBody>
                    <a:bodyPr/>
                    <a:lstStyle/>
                    <a:p>
                      <a:pPr algn="r" fontAlgn="b"/>
                      <a:r>
                        <a:rPr lang="es-DO" sz="1800" b="0" i="0" u="none" strike="noStrike">
                          <a:solidFill>
                            <a:srgbClr val="000000"/>
                          </a:solidFill>
                          <a:effectLst/>
                          <a:latin typeface="Calibri" panose="020F0502020204030204" pitchFamily="34" charset="0"/>
                        </a:rPr>
                        <a:t>-0.1408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0.105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MR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0.387101249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334029453"/>
                  </a:ext>
                </a:extLst>
              </a:tr>
            </a:tbl>
          </a:graphicData>
        </a:graphic>
      </p:graphicFrame>
    </p:spTree>
    <p:extLst>
      <p:ext uri="{BB962C8B-B14F-4D97-AF65-F5344CB8AC3E}">
        <p14:creationId xmlns:p14="http://schemas.microsoft.com/office/powerpoint/2010/main" val="3239714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969EE-9C74-35AE-8352-B3451B698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D9CA6-913E-E6F6-30DF-7E9810B7F333}"/>
              </a:ext>
            </a:extLst>
          </p:cNvPr>
          <p:cNvSpPr>
            <a:spLocks noGrp="1"/>
          </p:cNvSpPr>
          <p:nvPr>
            <p:ph type="title"/>
          </p:nvPr>
        </p:nvSpPr>
        <p:spPr/>
        <p:txBody>
          <a:bodyPr>
            <a:normAutofit/>
          </a:bodyPr>
          <a:lstStyle/>
          <a:p>
            <a:r>
              <a:rPr lang="en-US" sz="4400" dirty="0"/>
              <a:t>Results 2025-04-13 Serbian</a:t>
            </a:r>
            <a:endParaRPr lang="es-DO" sz="4400" dirty="0"/>
          </a:p>
        </p:txBody>
      </p:sp>
      <p:sp>
        <p:nvSpPr>
          <p:cNvPr id="3" name="Slide Number Placeholder 2">
            <a:extLst>
              <a:ext uri="{FF2B5EF4-FFF2-40B4-BE49-F238E27FC236}">
                <a16:creationId xmlns:a16="http://schemas.microsoft.com/office/drawing/2014/main" id="{B487E5AA-60FB-64DE-4996-E2E1437663EB}"/>
              </a:ext>
            </a:extLst>
          </p:cNvPr>
          <p:cNvSpPr>
            <a:spLocks noGrp="1"/>
          </p:cNvSpPr>
          <p:nvPr>
            <p:ph type="sldNum" sz="quarter" idx="12"/>
          </p:nvPr>
        </p:nvSpPr>
        <p:spPr/>
        <p:txBody>
          <a:bodyPr/>
          <a:lstStyle/>
          <a:p>
            <a:fld id="{6CEAB8A3-967C-D04E-969B-B32D92DF116C}" type="slidenum">
              <a:rPr lang="de-DE" smtClean="0"/>
              <a:t>11</a:t>
            </a:fld>
            <a:endParaRPr lang="de-DE" dirty="0"/>
          </a:p>
        </p:txBody>
      </p:sp>
      <p:graphicFrame>
        <p:nvGraphicFramePr>
          <p:cNvPr id="5" name="Table 4">
            <a:extLst>
              <a:ext uri="{FF2B5EF4-FFF2-40B4-BE49-F238E27FC236}">
                <a16:creationId xmlns:a16="http://schemas.microsoft.com/office/drawing/2014/main" id="{618B4D8A-0A75-C8BF-68CD-B6D33816E786}"/>
              </a:ext>
            </a:extLst>
          </p:cNvPr>
          <p:cNvGraphicFramePr>
            <a:graphicFrameLocks noGrp="1"/>
          </p:cNvGraphicFramePr>
          <p:nvPr>
            <p:extLst>
              <p:ext uri="{D42A27DB-BD31-4B8C-83A1-F6EECF244321}">
                <p14:modId xmlns:p14="http://schemas.microsoft.com/office/powerpoint/2010/main" val="231159533"/>
              </p:ext>
            </p:extLst>
          </p:nvPr>
        </p:nvGraphicFramePr>
        <p:xfrm>
          <a:off x="1271238" y="1567961"/>
          <a:ext cx="8271596" cy="3248025"/>
        </p:xfrm>
        <a:graphic>
          <a:graphicData uri="http://schemas.openxmlformats.org/drawingml/2006/table">
            <a:tbl>
              <a:tblPr/>
              <a:tblGrid>
                <a:gridCol w="1445968">
                  <a:extLst>
                    <a:ext uri="{9D8B030D-6E8A-4147-A177-3AD203B41FA5}">
                      <a16:colId xmlns:a16="http://schemas.microsoft.com/office/drawing/2014/main" val="329545685"/>
                    </a:ext>
                  </a:extLst>
                </a:gridCol>
                <a:gridCol w="1261937">
                  <a:extLst>
                    <a:ext uri="{9D8B030D-6E8A-4147-A177-3AD203B41FA5}">
                      <a16:colId xmlns:a16="http://schemas.microsoft.com/office/drawing/2014/main" val="730382190"/>
                    </a:ext>
                  </a:extLst>
                </a:gridCol>
                <a:gridCol w="1143630">
                  <a:extLst>
                    <a:ext uri="{9D8B030D-6E8A-4147-A177-3AD203B41FA5}">
                      <a16:colId xmlns:a16="http://schemas.microsoft.com/office/drawing/2014/main" val="3242266251"/>
                    </a:ext>
                  </a:extLst>
                </a:gridCol>
                <a:gridCol w="778851">
                  <a:extLst>
                    <a:ext uri="{9D8B030D-6E8A-4147-A177-3AD203B41FA5}">
                      <a16:colId xmlns:a16="http://schemas.microsoft.com/office/drawing/2014/main" val="2208568836"/>
                    </a:ext>
                  </a:extLst>
                </a:gridCol>
                <a:gridCol w="1038468">
                  <a:extLst>
                    <a:ext uri="{9D8B030D-6E8A-4147-A177-3AD203B41FA5}">
                      <a16:colId xmlns:a16="http://schemas.microsoft.com/office/drawing/2014/main" val="1704171851"/>
                    </a:ext>
                  </a:extLst>
                </a:gridCol>
                <a:gridCol w="1301371">
                  <a:extLst>
                    <a:ext uri="{9D8B030D-6E8A-4147-A177-3AD203B41FA5}">
                      <a16:colId xmlns:a16="http://schemas.microsoft.com/office/drawing/2014/main" val="2845216555"/>
                    </a:ext>
                  </a:extLst>
                </a:gridCol>
                <a:gridCol w="1301371">
                  <a:extLst>
                    <a:ext uri="{9D8B030D-6E8A-4147-A177-3AD203B41FA5}">
                      <a16:colId xmlns:a16="http://schemas.microsoft.com/office/drawing/2014/main" val="1642843940"/>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989015398"/>
                  </a:ext>
                </a:extLst>
              </a:tr>
              <a:tr h="295275">
                <a:tc>
                  <a:txBody>
                    <a:bodyPr/>
                    <a:lstStyle/>
                    <a:p>
                      <a:pPr algn="r" fontAlgn="b"/>
                      <a:r>
                        <a:rPr lang="es-DO" sz="1800" b="0" i="0" u="none" strike="noStrike">
                          <a:solidFill>
                            <a:srgbClr val="000000"/>
                          </a:solidFill>
                          <a:effectLst/>
                          <a:latin typeface="Calibri" panose="020F0502020204030204" pitchFamily="34" charset="0"/>
                        </a:rPr>
                        <a:t>-0.1617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0.393993625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40254622"/>
                  </a:ext>
                </a:extLst>
              </a:tr>
              <a:tr h="295275">
                <a:tc>
                  <a:txBody>
                    <a:bodyPr/>
                    <a:lstStyle/>
                    <a:p>
                      <a:pPr algn="r" fontAlgn="b"/>
                      <a:r>
                        <a:rPr lang="es-DO" sz="1800" b="0" i="0" u="none" strike="noStrike">
                          <a:solidFill>
                            <a:srgbClr val="000000"/>
                          </a:solidFill>
                          <a:effectLst/>
                          <a:latin typeface="Calibri" panose="020F0502020204030204" pitchFamily="34" charset="0"/>
                        </a:rPr>
                        <a:t>-0.0919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0.391586046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28284970"/>
                  </a:ext>
                </a:extLst>
              </a:tr>
              <a:tr h="295275">
                <a:tc>
                  <a:txBody>
                    <a:bodyPr/>
                    <a:lstStyle/>
                    <a:p>
                      <a:pPr algn="r" fontAlgn="b"/>
                      <a:r>
                        <a:rPr lang="es-DO" sz="1800" b="0" i="0" u="none" strike="noStrike">
                          <a:solidFill>
                            <a:srgbClr val="000000"/>
                          </a:solidFill>
                          <a:effectLst/>
                          <a:latin typeface="Calibri" panose="020F0502020204030204" pitchFamily="34" charset="0"/>
                        </a:rPr>
                        <a:t>-0.1336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size</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0.382416536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32439063"/>
                  </a:ext>
                </a:extLst>
              </a:tr>
              <a:tr h="295275">
                <a:tc>
                  <a:txBody>
                    <a:bodyPr/>
                    <a:lstStyle/>
                    <a:p>
                      <a:pPr algn="r" fontAlgn="b"/>
                      <a:r>
                        <a:rPr lang="es-DO" sz="1800" b="0" i="0" u="none" strike="noStrike">
                          <a:solidFill>
                            <a:srgbClr val="000000"/>
                          </a:solidFill>
                          <a:effectLst/>
                          <a:latin typeface="Calibri" panose="020F0502020204030204" pitchFamily="34" charset="0"/>
                        </a:rPr>
                        <a:t>-0.0432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0.394384304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15282653"/>
                  </a:ext>
                </a:extLst>
              </a:tr>
              <a:tr h="295275">
                <a:tc>
                  <a:txBody>
                    <a:bodyPr/>
                    <a:lstStyle/>
                    <a:p>
                      <a:pPr algn="r" fontAlgn="b"/>
                      <a:r>
                        <a:rPr lang="es-DO" sz="1800" b="0" i="0" u="none" strike="noStrike">
                          <a:solidFill>
                            <a:srgbClr val="000000"/>
                          </a:solidFill>
                          <a:effectLst/>
                          <a:latin typeface="Calibri" panose="020F0502020204030204" pitchFamily="34" charset="0"/>
                        </a:rPr>
                        <a:t>-0.1474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0.805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0.387931877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8135827"/>
                  </a:ext>
                </a:extLst>
              </a:tr>
              <a:tr h="295275">
                <a:tc>
                  <a:txBody>
                    <a:bodyPr/>
                    <a:lstStyle/>
                    <a:p>
                      <a:pPr algn="r" fontAlgn="b"/>
                      <a:r>
                        <a:rPr lang="es-DO" sz="1800" b="0" i="0" u="none" strike="noStrike">
                          <a:solidFill>
                            <a:srgbClr val="000000"/>
                          </a:solidFill>
                          <a:effectLst/>
                          <a:latin typeface="Calibri" panose="020F0502020204030204" pitchFamily="34" charset="0"/>
                        </a:rPr>
                        <a:t>-0.0728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0.645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0.384904031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35912494"/>
                  </a:ext>
                </a:extLst>
              </a:tr>
              <a:tr h="295275">
                <a:tc>
                  <a:txBody>
                    <a:bodyPr/>
                    <a:lstStyle/>
                    <a:p>
                      <a:pPr algn="r" fontAlgn="b"/>
                      <a:r>
                        <a:rPr lang="es-DO" sz="1800" b="0" i="0" u="none" strike="noStrike">
                          <a:solidFill>
                            <a:srgbClr val="000000"/>
                          </a:solidFill>
                          <a:effectLst/>
                          <a:latin typeface="Calibri" panose="020F0502020204030204" pitchFamily="34" charset="0"/>
                        </a:rPr>
                        <a:t>-0.0040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0.410586154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0598517"/>
                  </a:ext>
                </a:extLst>
              </a:tr>
              <a:tr h="295275">
                <a:tc>
                  <a:txBody>
                    <a:bodyPr/>
                    <a:lstStyle/>
                    <a:p>
                      <a:pPr algn="r" fontAlgn="b"/>
                      <a:r>
                        <a:rPr lang="es-DO" sz="1800" b="0" i="0" u="none" strike="noStrike">
                          <a:solidFill>
                            <a:srgbClr val="000000"/>
                          </a:solidFill>
                          <a:effectLst/>
                          <a:latin typeface="Calibri" panose="020F0502020204030204" pitchFamily="34" charset="0"/>
                        </a:rPr>
                        <a:t>-0.1271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0.407905166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00773130"/>
                  </a:ext>
                </a:extLst>
              </a:tr>
              <a:tr h="295275">
                <a:tc>
                  <a:txBody>
                    <a:bodyPr/>
                    <a:lstStyle/>
                    <a:p>
                      <a:pPr algn="r" fontAlgn="b"/>
                      <a:r>
                        <a:rPr lang="es-DO" sz="1800" b="0" i="0" u="none" strike="noStrike">
                          <a:solidFill>
                            <a:srgbClr val="000000"/>
                          </a:solidFill>
                          <a:effectLst/>
                          <a:latin typeface="Calibri" panose="020F0502020204030204" pitchFamily="34" charset="0"/>
                        </a:rPr>
                        <a:t>-0.0207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0.412770601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62930633"/>
                  </a:ext>
                </a:extLst>
              </a:tr>
              <a:tr h="295275">
                <a:tc>
                  <a:txBody>
                    <a:bodyPr/>
                    <a:lstStyle/>
                    <a:p>
                      <a:pPr algn="r" fontAlgn="b"/>
                      <a:r>
                        <a:rPr lang="es-DO" sz="1800" b="0" i="0" u="none" strike="noStrike">
                          <a:solidFill>
                            <a:srgbClr val="000000"/>
                          </a:solidFill>
                          <a:effectLst/>
                          <a:latin typeface="Calibri" panose="020F0502020204030204" pitchFamily="34" charset="0"/>
                        </a:rPr>
                        <a:t>-0.0015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SR</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0.415660486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935476766"/>
                  </a:ext>
                </a:extLst>
              </a:tr>
            </a:tbl>
          </a:graphicData>
        </a:graphic>
      </p:graphicFrame>
    </p:spTree>
    <p:extLst>
      <p:ext uri="{BB962C8B-B14F-4D97-AF65-F5344CB8AC3E}">
        <p14:creationId xmlns:p14="http://schemas.microsoft.com/office/powerpoint/2010/main" val="394773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BEAB7-1534-AF87-7686-08B031FEB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7AFF4-31A5-BD7B-4176-E2957FC1800E}"/>
              </a:ext>
            </a:extLst>
          </p:cNvPr>
          <p:cNvSpPr>
            <a:spLocks noGrp="1"/>
          </p:cNvSpPr>
          <p:nvPr>
            <p:ph type="title"/>
          </p:nvPr>
        </p:nvSpPr>
        <p:spPr/>
        <p:txBody>
          <a:bodyPr>
            <a:normAutofit/>
          </a:bodyPr>
          <a:lstStyle/>
          <a:p>
            <a:r>
              <a:rPr lang="en-US" sz="4400" dirty="0"/>
              <a:t>Results 2025-04-13 Urdu</a:t>
            </a:r>
            <a:endParaRPr lang="es-DO" sz="4400" dirty="0"/>
          </a:p>
        </p:txBody>
      </p:sp>
      <p:sp>
        <p:nvSpPr>
          <p:cNvPr id="3" name="Slide Number Placeholder 2">
            <a:extLst>
              <a:ext uri="{FF2B5EF4-FFF2-40B4-BE49-F238E27FC236}">
                <a16:creationId xmlns:a16="http://schemas.microsoft.com/office/drawing/2014/main" id="{28FF1E46-5C74-5C8A-4684-BC3C56888082}"/>
              </a:ext>
            </a:extLst>
          </p:cNvPr>
          <p:cNvSpPr>
            <a:spLocks noGrp="1"/>
          </p:cNvSpPr>
          <p:nvPr>
            <p:ph type="sldNum" sz="quarter" idx="12"/>
          </p:nvPr>
        </p:nvSpPr>
        <p:spPr/>
        <p:txBody>
          <a:bodyPr/>
          <a:lstStyle/>
          <a:p>
            <a:fld id="{6CEAB8A3-967C-D04E-969B-B32D92DF116C}" type="slidenum">
              <a:rPr lang="de-DE" smtClean="0"/>
              <a:t>12</a:t>
            </a:fld>
            <a:endParaRPr lang="de-DE" dirty="0"/>
          </a:p>
        </p:txBody>
      </p:sp>
      <p:graphicFrame>
        <p:nvGraphicFramePr>
          <p:cNvPr id="6" name="Table 5">
            <a:extLst>
              <a:ext uri="{FF2B5EF4-FFF2-40B4-BE49-F238E27FC236}">
                <a16:creationId xmlns:a16="http://schemas.microsoft.com/office/drawing/2014/main" id="{BB7F1FA8-D133-0853-EA91-4871FD36EC35}"/>
              </a:ext>
            </a:extLst>
          </p:cNvPr>
          <p:cNvGraphicFramePr>
            <a:graphicFrameLocks noGrp="1"/>
          </p:cNvGraphicFramePr>
          <p:nvPr>
            <p:extLst>
              <p:ext uri="{D42A27DB-BD31-4B8C-83A1-F6EECF244321}">
                <p14:modId xmlns:p14="http://schemas.microsoft.com/office/powerpoint/2010/main" val="2394992490"/>
              </p:ext>
            </p:extLst>
          </p:nvPr>
        </p:nvGraphicFramePr>
        <p:xfrm>
          <a:off x="809063" y="1590751"/>
          <a:ext cx="9480272" cy="4825365"/>
        </p:xfrm>
        <a:graphic>
          <a:graphicData uri="http://schemas.openxmlformats.org/drawingml/2006/table">
            <a:tbl>
              <a:tblPr/>
              <a:tblGrid>
                <a:gridCol w="1657259">
                  <a:extLst>
                    <a:ext uri="{9D8B030D-6E8A-4147-A177-3AD203B41FA5}">
                      <a16:colId xmlns:a16="http://schemas.microsoft.com/office/drawing/2014/main" val="3597748752"/>
                    </a:ext>
                  </a:extLst>
                </a:gridCol>
                <a:gridCol w="1446335">
                  <a:extLst>
                    <a:ext uri="{9D8B030D-6E8A-4147-A177-3AD203B41FA5}">
                      <a16:colId xmlns:a16="http://schemas.microsoft.com/office/drawing/2014/main" val="2734205285"/>
                    </a:ext>
                  </a:extLst>
                </a:gridCol>
                <a:gridCol w="1310740">
                  <a:extLst>
                    <a:ext uri="{9D8B030D-6E8A-4147-A177-3AD203B41FA5}">
                      <a16:colId xmlns:a16="http://schemas.microsoft.com/office/drawing/2014/main" val="2807260332"/>
                    </a:ext>
                  </a:extLst>
                </a:gridCol>
                <a:gridCol w="892660">
                  <a:extLst>
                    <a:ext uri="{9D8B030D-6E8A-4147-A177-3AD203B41FA5}">
                      <a16:colId xmlns:a16="http://schemas.microsoft.com/office/drawing/2014/main" val="4289412321"/>
                    </a:ext>
                  </a:extLst>
                </a:gridCol>
                <a:gridCol w="1190212">
                  <a:extLst>
                    <a:ext uri="{9D8B030D-6E8A-4147-A177-3AD203B41FA5}">
                      <a16:colId xmlns:a16="http://schemas.microsoft.com/office/drawing/2014/main" val="1526378285"/>
                    </a:ext>
                  </a:extLst>
                </a:gridCol>
                <a:gridCol w="1491533">
                  <a:extLst>
                    <a:ext uri="{9D8B030D-6E8A-4147-A177-3AD203B41FA5}">
                      <a16:colId xmlns:a16="http://schemas.microsoft.com/office/drawing/2014/main" val="4158083156"/>
                    </a:ext>
                  </a:extLst>
                </a:gridCol>
                <a:gridCol w="1491533">
                  <a:extLst>
                    <a:ext uri="{9D8B030D-6E8A-4147-A177-3AD203B41FA5}">
                      <a16:colId xmlns:a16="http://schemas.microsoft.com/office/drawing/2014/main" val="4135234996"/>
                    </a:ext>
                  </a:extLst>
                </a:gridCol>
              </a:tblGrid>
              <a:tr h="231868">
                <a:tc>
                  <a:txBody>
                    <a:bodyPr/>
                    <a:lstStyle/>
                    <a:p>
                      <a:pPr algn="ctr" fontAlgn="t"/>
                      <a:r>
                        <a:rPr lang="es-DO" sz="1600" b="1" i="0" u="none" strike="noStrike" dirty="0" err="1">
                          <a:solidFill>
                            <a:srgbClr val="000000"/>
                          </a:solidFill>
                          <a:effectLst/>
                          <a:latin typeface="Calibri" panose="020F0502020204030204" pitchFamily="34" charset="0"/>
                        </a:rPr>
                        <a:t>coherence</a:t>
                      </a:r>
                      <a:endParaRPr lang="es-DO" sz="1600" b="1" i="0" u="none" strike="noStrike" dirty="0">
                        <a:solidFill>
                          <a:srgbClr val="000000"/>
                        </a:solidFill>
                        <a:effectLst/>
                        <a:latin typeface="Calibri" panose="020F0502020204030204" pitchFamily="34" charset="0"/>
                      </a:endParaRP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diversity</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dataset</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size</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model</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600" b="1" i="0" u="none" strike="noStrike">
                          <a:solidFill>
                            <a:srgbClr val="000000"/>
                          </a:solidFill>
                          <a:effectLst/>
                          <a:latin typeface="Calibri" panose="020F0502020204030204" pitchFamily="34" charset="0"/>
                        </a:rPr>
                        <a:t>language</a:t>
                      </a:r>
                    </a:p>
                  </a:txBody>
                  <a:tcPr marL="7480" marR="7480" marT="748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768046244"/>
                  </a:ext>
                </a:extLst>
              </a:tr>
              <a:tr h="231868">
                <a:tc>
                  <a:txBody>
                    <a:bodyPr/>
                    <a:lstStyle/>
                    <a:p>
                      <a:pPr algn="r" fontAlgn="b"/>
                      <a:r>
                        <a:rPr lang="es-DO" sz="1600" b="0" i="0" u="none" strike="noStrike" dirty="0">
                          <a:solidFill>
                            <a:srgbClr val="000000"/>
                          </a:solidFill>
                          <a:effectLst/>
                          <a:latin typeface="Calibri" panose="020F0502020204030204" pitchFamily="34" charset="0"/>
                        </a:rPr>
                        <a:t>0.0411</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0.845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0.390165964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75335216"/>
                  </a:ext>
                </a:extLst>
              </a:tr>
              <a:tr h="231868">
                <a:tc>
                  <a:txBody>
                    <a:bodyPr/>
                    <a:lstStyle/>
                    <a:p>
                      <a:pPr algn="r" fontAlgn="b"/>
                      <a:r>
                        <a:rPr lang="es-DO" sz="1600" b="0" i="0" u="none" strike="noStrike">
                          <a:solidFill>
                            <a:srgbClr val="000000"/>
                          </a:solidFill>
                          <a:effectLst/>
                          <a:latin typeface="Calibri" panose="020F0502020204030204" pitchFamily="34" charset="0"/>
                        </a:rPr>
                        <a:t>0.0686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dirty="0">
                          <a:solidFill>
                            <a:srgbClr val="000000"/>
                          </a:solidFill>
                          <a:effectLst/>
                          <a:latin typeface="Calibri" panose="020F0502020204030204" pitchFamily="34" charset="0"/>
                        </a:rPr>
                        <a:t>0.7</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0.384266807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06913767"/>
                  </a:ext>
                </a:extLst>
              </a:tr>
              <a:tr h="231868">
                <a:tc>
                  <a:txBody>
                    <a:bodyPr/>
                    <a:lstStyle/>
                    <a:p>
                      <a:pPr algn="r" fontAlgn="b"/>
                      <a:r>
                        <a:rPr lang="es-DO" sz="1600" b="0" i="0" u="none" strike="noStrike">
                          <a:solidFill>
                            <a:srgbClr val="000000"/>
                          </a:solidFill>
                          <a:effectLst/>
                          <a:latin typeface="Calibri" panose="020F0502020204030204" pitchFamily="34" charset="0"/>
                        </a:rPr>
                        <a:t>0.0475</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dirty="0">
                          <a:solidFill>
                            <a:srgbClr val="000000"/>
                          </a:solidFill>
                          <a:effectLst/>
                          <a:latin typeface="Calibri" panose="020F0502020204030204" pitchFamily="34" charset="0"/>
                        </a:rPr>
                        <a:t>0.415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0.385762046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50497865"/>
                  </a:ext>
                </a:extLst>
              </a:tr>
              <a:tr h="231868">
                <a:tc>
                  <a:txBody>
                    <a:bodyPr/>
                    <a:lstStyle/>
                    <a:p>
                      <a:pPr algn="r" fontAlgn="b"/>
                      <a:r>
                        <a:rPr lang="es-DO" sz="1600" b="0" i="0" u="none" strike="noStrike">
                          <a:solidFill>
                            <a:srgbClr val="000000"/>
                          </a:solidFill>
                          <a:effectLst/>
                          <a:latin typeface="Calibri" panose="020F0502020204030204" pitchFamily="34" charset="0"/>
                        </a:rPr>
                        <a:t>0.0148</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0.82</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0.407299973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93125873"/>
                  </a:ext>
                </a:extLst>
              </a:tr>
              <a:tr h="231868">
                <a:tc>
                  <a:txBody>
                    <a:bodyPr/>
                    <a:lstStyle/>
                    <a:p>
                      <a:pPr algn="r" fontAlgn="b"/>
                      <a:r>
                        <a:rPr lang="es-DO" sz="1600" b="0" i="0" u="none" strike="noStrike">
                          <a:solidFill>
                            <a:srgbClr val="000000"/>
                          </a:solidFill>
                          <a:effectLst/>
                          <a:latin typeface="Calibri" panose="020F0502020204030204" pitchFamily="34" charset="0"/>
                        </a:rPr>
                        <a:t>0.0617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0.72</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mOSCAR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0.390770953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5168112"/>
                  </a:ext>
                </a:extLst>
              </a:tr>
              <a:tr h="231868">
                <a:tc>
                  <a:txBody>
                    <a:bodyPr/>
                    <a:lstStyle/>
                    <a:p>
                      <a:pPr algn="r" fontAlgn="b"/>
                      <a:r>
                        <a:rPr lang="es-DO" sz="1600" b="0" i="0" u="none" strike="noStrike">
                          <a:solidFill>
                            <a:srgbClr val="000000"/>
                          </a:solidFill>
                          <a:effectLst/>
                          <a:latin typeface="Calibri" panose="020F0502020204030204" pitchFamily="34" charset="0"/>
                        </a:rPr>
                        <a:t>0.0406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0.44</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mOSCAR</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0.390729244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97305528"/>
                  </a:ext>
                </a:extLst>
              </a:tr>
              <a:tr h="231868">
                <a:tc>
                  <a:txBody>
                    <a:bodyPr/>
                    <a:lstStyle/>
                    <a:p>
                      <a:pPr algn="r" fontAlgn="b"/>
                      <a:r>
                        <a:rPr lang="es-DO" sz="1600" b="0" i="0" u="none" strike="noStrike">
                          <a:solidFill>
                            <a:srgbClr val="000000"/>
                          </a:solidFill>
                          <a:effectLst/>
                          <a:latin typeface="Calibri" panose="020F0502020204030204" pitchFamily="34" charset="0"/>
                        </a:rPr>
                        <a:t>0.0454</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0.415891482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94568574"/>
                  </a:ext>
                </a:extLst>
              </a:tr>
              <a:tr h="231868">
                <a:tc>
                  <a:txBody>
                    <a:bodyPr/>
                    <a:lstStyle/>
                    <a:p>
                      <a:pPr algn="r" fontAlgn="b"/>
                      <a:r>
                        <a:rPr lang="es-DO" sz="1600" b="0" i="0" u="none" strike="noStrike">
                          <a:solidFill>
                            <a:srgbClr val="000000"/>
                          </a:solidFill>
                          <a:effectLst/>
                          <a:latin typeface="Calibri" panose="020F0502020204030204" pitchFamily="34" charset="0"/>
                        </a:rPr>
                        <a:t>0.0503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0.585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md</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0.39254176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24995206"/>
                  </a:ext>
                </a:extLst>
              </a:tr>
              <a:tr h="231868">
                <a:tc>
                  <a:txBody>
                    <a:bodyPr/>
                    <a:lstStyle/>
                    <a:p>
                      <a:pPr algn="r" fontAlgn="b"/>
                      <a:r>
                        <a:rPr lang="es-DO" sz="1600" b="0" i="0" u="none" strike="noStrike">
                          <a:solidFill>
                            <a:srgbClr val="000000"/>
                          </a:solidFill>
                          <a:effectLst/>
                          <a:latin typeface="Calibri" panose="020F0502020204030204" pitchFamily="34" charset="0"/>
                        </a:rPr>
                        <a:t>0.0040</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0.735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size</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0.369249094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10528887"/>
                  </a:ext>
                </a:extLst>
              </a:tr>
              <a:tr h="231868">
                <a:tc>
                  <a:txBody>
                    <a:bodyPr/>
                    <a:lstStyle/>
                    <a:p>
                      <a:pPr algn="r" fontAlgn="b"/>
                      <a:r>
                        <a:rPr lang="es-DO" sz="1600" b="0" i="0" u="none" strike="noStrike">
                          <a:solidFill>
                            <a:srgbClr val="000000"/>
                          </a:solidFill>
                          <a:effectLst/>
                          <a:latin typeface="Calibri" panose="020F0502020204030204" pitchFamily="34" charset="0"/>
                        </a:rPr>
                        <a:t>0.0296</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0.405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err="1">
                          <a:solidFill>
                            <a:srgbClr val="000000"/>
                          </a:solidFill>
                          <a:effectLst/>
                          <a:latin typeface="Calibri" panose="020F0502020204030204" pitchFamily="34" charset="0"/>
                        </a:rPr>
                        <a:t>sm</a:t>
                      </a:r>
                      <a:endParaRPr lang="es-DO" sz="1600" b="0" i="0" u="none" strike="noStrike" dirty="0">
                        <a:solidFill>
                          <a:srgbClr val="000000"/>
                        </a:solidFill>
                        <a:effectLst/>
                        <a:latin typeface="Calibri" panose="020F0502020204030204" pitchFamily="34" charset="0"/>
                      </a:endParaRP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CTM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0.404187416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56292438"/>
                  </a:ext>
                </a:extLst>
              </a:tr>
              <a:tr h="231868">
                <a:tc>
                  <a:txBody>
                    <a:bodyPr/>
                    <a:lstStyle/>
                    <a:p>
                      <a:pPr algn="r" fontAlgn="b"/>
                      <a:r>
                        <a:rPr lang="es-DO" sz="1600" b="0" i="0" u="none" strike="noStrike">
                          <a:solidFill>
                            <a:srgbClr val="000000"/>
                          </a:solidFill>
                          <a:effectLst/>
                          <a:latin typeface="Calibri" panose="020F0502020204030204" pitchFamily="34" charset="0"/>
                        </a:rPr>
                        <a:t>-0.0023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0.775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0.404969849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7248993"/>
                  </a:ext>
                </a:extLst>
              </a:tr>
              <a:tr h="231868">
                <a:tc>
                  <a:txBody>
                    <a:bodyPr/>
                    <a:lstStyle/>
                    <a:p>
                      <a:pPr algn="r" fontAlgn="b"/>
                      <a:r>
                        <a:rPr lang="es-DO" sz="1600" b="0" i="0" u="none" strike="noStrike">
                          <a:solidFill>
                            <a:srgbClr val="000000"/>
                          </a:solidFill>
                          <a:effectLst/>
                          <a:latin typeface="Calibri" panose="020F0502020204030204" pitchFamily="34" charset="0"/>
                        </a:rPr>
                        <a:t>0.0647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0.615</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0.39747254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06864586"/>
                  </a:ext>
                </a:extLst>
              </a:tr>
              <a:tr h="231868">
                <a:tc>
                  <a:txBody>
                    <a:bodyPr/>
                    <a:lstStyle/>
                    <a:p>
                      <a:pPr algn="r" fontAlgn="b"/>
                      <a:r>
                        <a:rPr lang="es-DO" sz="1600" b="0" i="0" u="none" strike="noStrike">
                          <a:solidFill>
                            <a:srgbClr val="000000"/>
                          </a:solidFill>
                          <a:effectLst/>
                          <a:latin typeface="Calibri" panose="020F0502020204030204" pitchFamily="34" charset="0"/>
                        </a:rPr>
                        <a:t>0.0409</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0.37</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DIR</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0.428548208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03893326"/>
                  </a:ext>
                </a:extLst>
              </a:tr>
              <a:tr h="231868">
                <a:tc>
                  <a:txBody>
                    <a:bodyPr/>
                    <a:lstStyle/>
                    <a:p>
                      <a:pPr algn="r" fontAlgn="b"/>
                      <a:r>
                        <a:rPr lang="es-DO" sz="1600" b="0" i="0" u="none" strike="noStrike">
                          <a:solidFill>
                            <a:srgbClr val="000000"/>
                          </a:solidFill>
                          <a:effectLst/>
                          <a:latin typeface="Calibri" panose="020F0502020204030204" pitchFamily="34" charset="0"/>
                        </a:rPr>
                        <a:t>0.0343</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0.71</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lg</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0.41302422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54162025"/>
                  </a:ext>
                </a:extLst>
              </a:tr>
              <a:tr h="231868">
                <a:tc>
                  <a:txBody>
                    <a:bodyPr/>
                    <a:lstStyle/>
                    <a:p>
                      <a:pPr algn="r" fontAlgn="b"/>
                      <a:r>
                        <a:rPr lang="es-DO" sz="1600" b="0" i="0" u="none" strike="noStrike">
                          <a:solidFill>
                            <a:srgbClr val="000000"/>
                          </a:solidFill>
                          <a:effectLst/>
                          <a:latin typeface="Calibri" panose="020F0502020204030204" pitchFamily="34" charset="0"/>
                        </a:rPr>
                        <a:t>0.0718</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0.56</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md</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0.4269311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85082126"/>
                  </a:ext>
                </a:extLst>
              </a:tr>
              <a:tr h="231868">
                <a:tc>
                  <a:txBody>
                    <a:bodyPr/>
                    <a:lstStyle/>
                    <a:p>
                      <a:pPr algn="r" fontAlgn="b"/>
                      <a:r>
                        <a:rPr lang="es-DO" sz="1600" b="0" i="0" u="none" strike="noStrike">
                          <a:solidFill>
                            <a:srgbClr val="000000"/>
                          </a:solidFill>
                          <a:effectLst/>
                          <a:latin typeface="Calibri" panose="020F0502020204030204" pitchFamily="34" charset="0"/>
                        </a:rPr>
                        <a:t>0.0317</a:t>
                      </a:r>
                    </a:p>
                  </a:txBody>
                  <a:tcPr marL="7480" marR="7480" marT="7480"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600" b="0" i="0" u="none" strike="noStrike">
                          <a:solidFill>
                            <a:srgbClr val="000000"/>
                          </a:solidFill>
                          <a:effectLst/>
                          <a:latin typeface="Calibri" panose="020F0502020204030204" pitchFamily="34" charset="0"/>
                        </a:rPr>
                        <a:t>0.36</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news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sm</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a:solidFill>
                            <a:srgbClr val="000000"/>
                          </a:solidFill>
                          <a:effectLst/>
                          <a:latin typeface="Calibri" panose="020F0502020204030204" pitchFamily="34" charset="0"/>
                        </a:rPr>
                        <a:t>TS</a:t>
                      </a:r>
                    </a:p>
                  </a:txBody>
                  <a:tcPr marL="7480" marR="7480" marT="7480"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600" b="0" i="0" u="none" strike="noStrike" dirty="0">
                          <a:solidFill>
                            <a:srgbClr val="000000"/>
                          </a:solidFill>
                          <a:effectLst/>
                          <a:latin typeface="Calibri" panose="020F0502020204030204" pitchFamily="34" charset="0"/>
                        </a:rPr>
                        <a:t>UR</a:t>
                      </a:r>
                    </a:p>
                  </a:txBody>
                  <a:tcPr marL="7480" marR="7480" marT="7480"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0.425962849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16233942"/>
                  </a:ext>
                </a:extLst>
              </a:tr>
            </a:tbl>
          </a:graphicData>
        </a:graphic>
      </p:graphicFrame>
    </p:spTree>
    <p:extLst>
      <p:ext uri="{BB962C8B-B14F-4D97-AF65-F5344CB8AC3E}">
        <p14:creationId xmlns:p14="http://schemas.microsoft.com/office/powerpoint/2010/main" val="75711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0B659-9EDE-43B4-CDFA-03FDFB15D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73E26-2806-7B32-6B7C-DF8FCCD660C7}"/>
              </a:ext>
            </a:extLst>
          </p:cNvPr>
          <p:cNvSpPr>
            <a:spLocks noGrp="1"/>
          </p:cNvSpPr>
          <p:nvPr>
            <p:ph type="title"/>
          </p:nvPr>
        </p:nvSpPr>
        <p:spPr/>
        <p:txBody>
          <a:bodyPr>
            <a:normAutofit/>
          </a:bodyPr>
          <a:lstStyle/>
          <a:p>
            <a:r>
              <a:rPr lang="en-US" sz="4400" dirty="0"/>
              <a:t>Results 2025-04-13 Spanish</a:t>
            </a:r>
            <a:endParaRPr lang="es-DO" sz="4400" dirty="0"/>
          </a:p>
        </p:txBody>
      </p:sp>
      <p:sp>
        <p:nvSpPr>
          <p:cNvPr id="3" name="Slide Number Placeholder 2">
            <a:extLst>
              <a:ext uri="{FF2B5EF4-FFF2-40B4-BE49-F238E27FC236}">
                <a16:creationId xmlns:a16="http://schemas.microsoft.com/office/drawing/2014/main" id="{7FE752EB-0514-C74E-D33F-5DA1BDA20322}"/>
              </a:ext>
            </a:extLst>
          </p:cNvPr>
          <p:cNvSpPr>
            <a:spLocks noGrp="1"/>
          </p:cNvSpPr>
          <p:nvPr>
            <p:ph type="sldNum" sz="quarter" idx="12"/>
          </p:nvPr>
        </p:nvSpPr>
        <p:spPr/>
        <p:txBody>
          <a:bodyPr/>
          <a:lstStyle/>
          <a:p>
            <a:fld id="{6CEAB8A3-967C-D04E-969B-B32D92DF116C}" type="slidenum">
              <a:rPr lang="de-DE" smtClean="0"/>
              <a:t>13</a:t>
            </a:fld>
            <a:endParaRPr lang="de-DE" dirty="0"/>
          </a:p>
        </p:txBody>
      </p:sp>
      <p:graphicFrame>
        <p:nvGraphicFramePr>
          <p:cNvPr id="5" name="Table 4">
            <a:extLst>
              <a:ext uri="{FF2B5EF4-FFF2-40B4-BE49-F238E27FC236}">
                <a16:creationId xmlns:a16="http://schemas.microsoft.com/office/drawing/2014/main" id="{D10B25D3-F1B9-C1BC-B9A7-DBBED96F4159}"/>
              </a:ext>
            </a:extLst>
          </p:cNvPr>
          <p:cNvGraphicFramePr>
            <a:graphicFrameLocks noGrp="1"/>
          </p:cNvGraphicFramePr>
          <p:nvPr>
            <p:extLst>
              <p:ext uri="{D42A27DB-BD31-4B8C-83A1-F6EECF244321}">
                <p14:modId xmlns:p14="http://schemas.microsoft.com/office/powerpoint/2010/main" val="1575442138"/>
              </p:ext>
            </p:extLst>
          </p:nvPr>
        </p:nvGraphicFramePr>
        <p:xfrm>
          <a:off x="1728215" y="1396192"/>
          <a:ext cx="7892439" cy="5393055"/>
        </p:xfrm>
        <a:graphic>
          <a:graphicData uri="http://schemas.openxmlformats.org/drawingml/2006/table">
            <a:tbl>
              <a:tblPr/>
              <a:tblGrid>
                <a:gridCol w="1379688">
                  <a:extLst>
                    <a:ext uri="{9D8B030D-6E8A-4147-A177-3AD203B41FA5}">
                      <a16:colId xmlns:a16="http://schemas.microsoft.com/office/drawing/2014/main" val="3246824884"/>
                    </a:ext>
                  </a:extLst>
                </a:gridCol>
                <a:gridCol w="1204091">
                  <a:extLst>
                    <a:ext uri="{9D8B030D-6E8A-4147-A177-3AD203B41FA5}">
                      <a16:colId xmlns:a16="http://schemas.microsoft.com/office/drawing/2014/main" val="3112822166"/>
                    </a:ext>
                  </a:extLst>
                </a:gridCol>
                <a:gridCol w="1091206">
                  <a:extLst>
                    <a:ext uri="{9D8B030D-6E8A-4147-A177-3AD203B41FA5}">
                      <a16:colId xmlns:a16="http://schemas.microsoft.com/office/drawing/2014/main" val="258996054"/>
                    </a:ext>
                  </a:extLst>
                </a:gridCol>
                <a:gridCol w="743149">
                  <a:extLst>
                    <a:ext uri="{9D8B030D-6E8A-4147-A177-3AD203B41FA5}">
                      <a16:colId xmlns:a16="http://schemas.microsoft.com/office/drawing/2014/main" val="343717719"/>
                    </a:ext>
                  </a:extLst>
                </a:gridCol>
                <a:gridCol w="990867">
                  <a:extLst>
                    <a:ext uri="{9D8B030D-6E8A-4147-A177-3AD203B41FA5}">
                      <a16:colId xmlns:a16="http://schemas.microsoft.com/office/drawing/2014/main" val="3241703627"/>
                    </a:ext>
                  </a:extLst>
                </a:gridCol>
                <a:gridCol w="1241719">
                  <a:extLst>
                    <a:ext uri="{9D8B030D-6E8A-4147-A177-3AD203B41FA5}">
                      <a16:colId xmlns:a16="http://schemas.microsoft.com/office/drawing/2014/main" val="3603580006"/>
                    </a:ext>
                  </a:extLst>
                </a:gridCol>
                <a:gridCol w="1241719">
                  <a:extLst>
                    <a:ext uri="{9D8B030D-6E8A-4147-A177-3AD203B41FA5}">
                      <a16:colId xmlns:a16="http://schemas.microsoft.com/office/drawing/2014/main" val="350251703"/>
                    </a:ext>
                  </a:extLst>
                </a:gridCol>
              </a:tblGrid>
              <a:tr h="207461">
                <a:tc>
                  <a:txBody>
                    <a:bodyPr/>
                    <a:lstStyle/>
                    <a:p>
                      <a:pPr algn="ctr" fontAlgn="t"/>
                      <a:r>
                        <a:rPr lang="es-DO" sz="1800" b="1" i="0" u="none" strike="noStrike" dirty="0" err="1">
                          <a:solidFill>
                            <a:srgbClr val="000000"/>
                          </a:solidFill>
                          <a:effectLst/>
                          <a:latin typeface="Calibri" panose="020F0502020204030204" pitchFamily="34" charset="0"/>
                        </a:rPr>
                        <a:t>coherence</a:t>
                      </a:r>
                      <a:endParaRPr lang="es-DO" sz="1800" b="1" i="0" u="none" strike="noStrike" dirty="0">
                        <a:solidFill>
                          <a:srgbClr val="000000"/>
                        </a:solidFill>
                        <a:effectLst/>
                        <a:latin typeface="Calibri" panose="020F0502020204030204" pitchFamily="34" charset="0"/>
                      </a:endParaRP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6692" marR="6692" marT="66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471115454"/>
                  </a:ext>
                </a:extLst>
              </a:tr>
              <a:tr h="207461">
                <a:tc>
                  <a:txBody>
                    <a:bodyPr/>
                    <a:lstStyle/>
                    <a:p>
                      <a:pPr algn="r" fontAlgn="b"/>
                      <a:r>
                        <a:rPr lang="es-DO" sz="1800" b="0" i="0" u="none" strike="noStrike">
                          <a:solidFill>
                            <a:srgbClr val="000000"/>
                          </a:solidFill>
                          <a:effectLst/>
                          <a:latin typeface="Calibri" panose="020F0502020204030204" pitchFamily="34" charset="0"/>
                        </a:rPr>
                        <a:t>0.0225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0.925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0.369427015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2880581"/>
                  </a:ext>
                </a:extLst>
              </a:tr>
              <a:tr h="207461">
                <a:tc>
                  <a:txBody>
                    <a:bodyPr/>
                    <a:lstStyle/>
                    <a:p>
                      <a:pPr algn="r" fontAlgn="b"/>
                      <a:r>
                        <a:rPr lang="es-DO" sz="1800" b="0" i="0" u="none" strike="noStrike">
                          <a:solidFill>
                            <a:srgbClr val="000000"/>
                          </a:solidFill>
                          <a:effectLst/>
                          <a:latin typeface="Calibri" panose="020F0502020204030204" pitchFamily="34" charset="0"/>
                        </a:rPr>
                        <a:t>0.0961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0.388709739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39644624"/>
                  </a:ext>
                </a:extLst>
              </a:tr>
              <a:tr h="207461">
                <a:tc>
                  <a:txBody>
                    <a:bodyPr/>
                    <a:lstStyle/>
                    <a:p>
                      <a:pPr algn="r" fontAlgn="b"/>
                      <a:r>
                        <a:rPr lang="es-DO" sz="1800" b="0" i="0" u="none" strike="noStrike">
                          <a:solidFill>
                            <a:srgbClr val="000000"/>
                          </a:solidFill>
                          <a:effectLst/>
                          <a:latin typeface="Calibri" panose="020F0502020204030204" pitchFamily="34" charset="0"/>
                        </a:rPr>
                        <a:t>0.0087</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0.428035136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3882129"/>
                  </a:ext>
                </a:extLst>
              </a:tr>
              <a:tr h="207461">
                <a:tc>
                  <a:txBody>
                    <a:bodyPr/>
                    <a:lstStyle/>
                    <a:p>
                      <a:pPr algn="r" fontAlgn="b"/>
                      <a:r>
                        <a:rPr lang="es-DO" sz="1800" b="0" i="0" u="none" strike="noStrike">
                          <a:solidFill>
                            <a:srgbClr val="000000"/>
                          </a:solidFill>
                          <a:effectLst/>
                          <a:latin typeface="Calibri" panose="020F0502020204030204" pitchFamily="34" charset="0"/>
                        </a:rPr>
                        <a:t>0.0385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0.346569133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02723184"/>
                  </a:ext>
                </a:extLst>
              </a:tr>
              <a:tr h="207461">
                <a:tc>
                  <a:txBody>
                    <a:bodyPr/>
                    <a:lstStyle/>
                    <a:p>
                      <a:pPr algn="r" fontAlgn="b"/>
                      <a:r>
                        <a:rPr lang="es-DO" sz="1800" b="0" i="0" u="none" strike="noStrike">
                          <a:solidFill>
                            <a:srgbClr val="000000"/>
                          </a:solidFill>
                          <a:effectLst/>
                          <a:latin typeface="Calibri" panose="020F0502020204030204" pitchFamily="34" charset="0"/>
                        </a:rPr>
                        <a:t>0.0663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0.66</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0.364820293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04118023"/>
                  </a:ext>
                </a:extLst>
              </a:tr>
              <a:tr h="207461">
                <a:tc>
                  <a:txBody>
                    <a:bodyPr/>
                    <a:lstStyle/>
                    <a:p>
                      <a:pPr algn="r" fontAlgn="b"/>
                      <a:r>
                        <a:rPr lang="es-DO" sz="1800" b="0" i="0" u="none" strike="noStrike">
                          <a:solidFill>
                            <a:srgbClr val="000000"/>
                          </a:solidFill>
                          <a:effectLst/>
                          <a:latin typeface="Calibri" panose="020F0502020204030204" pitchFamily="34" charset="0"/>
                        </a:rPr>
                        <a:t>0.0880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0.413042456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94915336"/>
                  </a:ext>
                </a:extLst>
              </a:tr>
              <a:tr h="207461">
                <a:tc>
                  <a:txBody>
                    <a:bodyPr/>
                    <a:lstStyle/>
                    <a:p>
                      <a:pPr algn="r" fontAlgn="b"/>
                      <a:r>
                        <a:rPr lang="es-DO" sz="1800" b="0" i="0" u="none" strike="noStrike">
                          <a:solidFill>
                            <a:srgbClr val="000000"/>
                          </a:solidFill>
                          <a:effectLst/>
                          <a:latin typeface="Calibri" panose="020F0502020204030204" pitchFamily="34" charset="0"/>
                        </a:rPr>
                        <a:t>0.0436</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0.88</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0.3857917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16653480"/>
                  </a:ext>
                </a:extLst>
              </a:tr>
              <a:tr h="207461">
                <a:tc>
                  <a:txBody>
                    <a:bodyPr/>
                    <a:lstStyle/>
                    <a:p>
                      <a:pPr algn="r" fontAlgn="b"/>
                      <a:r>
                        <a:rPr lang="es-DO" sz="1800" b="0" i="0" u="none" strike="noStrike">
                          <a:solidFill>
                            <a:srgbClr val="000000"/>
                          </a:solidFill>
                          <a:effectLst/>
                          <a:latin typeface="Calibri" panose="020F0502020204030204" pitchFamily="34" charset="0"/>
                        </a:rPr>
                        <a:t>0.0858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0.411443531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13451924"/>
                  </a:ext>
                </a:extLst>
              </a:tr>
              <a:tr h="207461">
                <a:tc>
                  <a:txBody>
                    <a:bodyPr/>
                    <a:lstStyle/>
                    <a:p>
                      <a:pPr algn="r" fontAlgn="b"/>
                      <a:r>
                        <a:rPr lang="es-DO" sz="1800" b="0" i="0" u="none" strike="noStrike">
                          <a:solidFill>
                            <a:srgbClr val="000000"/>
                          </a:solidFill>
                          <a:effectLst/>
                          <a:latin typeface="Calibri" panose="020F0502020204030204" pitchFamily="34" charset="0"/>
                        </a:rPr>
                        <a:t>0.0006</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0.462660012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9713109"/>
                  </a:ext>
                </a:extLst>
              </a:tr>
              <a:tr h="207461">
                <a:tc>
                  <a:txBody>
                    <a:bodyPr/>
                    <a:lstStyle/>
                    <a:p>
                      <a:pPr algn="r" fontAlgn="b"/>
                      <a:r>
                        <a:rPr lang="es-DO" sz="1800" b="0" i="0" u="none" strike="noStrike">
                          <a:solidFill>
                            <a:srgbClr val="000000"/>
                          </a:solidFill>
                          <a:effectLst/>
                          <a:latin typeface="Calibri" panose="020F0502020204030204" pitchFamily="34" charset="0"/>
                        </a:rPr>
                        <a:t>0.1208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0.975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0.379425547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9665411"/>
                  </a:ext>
                </a:extLst>
              </a:tr>
              <a:tr h="207461">
                <a:tc>
                  <a:txBody>
                    <a:bodyPr/>
                    <a:lstStyle/>
                    <a:p>
                      <a:pPr algn="r" fontAlgn="b"/>
                      <a:r>
                        <a:rPr lang="es-DO" sz="1800" b="0" i="0" u="none" strike="noStrike">
                          <a:solidFill>
                            <a:srgbClr val="000000"/>
                          </a:solidFill>
                          <a:effectLst/>
                          <a:latin typeface="Calibri" panose="020F0502020204030204" pitchFamily="34" charset="0"/>
                        </a:rPr>
                        <a:t>0.1375</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0.375345778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10584782"/>
                  </a:ext>
                </a:extLst>
              </a:tr>
              <a:tr h="207461">
                <a:tc>
                  <a:txBody>
                    <a:bodyPr/>
                    <a:lstStyle/>
                    <a:p>
                      <a:pPr algn="r" fontAlgn="b"/>
                      <a:r>
                        <a:rPr lang="es-DO" sz="1800" b="0" i="0" u="none" strike="noStrike">
                          <a:solidFill>
                            <a:srgbClr val="000000"/>
                          </a:solidFill>
                          <a:effectLst/>
                          <a:latin typeface="Calibri" panose="020F0502020204030204" pitchFamily="34" charset="0"/>
                        </a:rPr>
                        <a:t>0.0221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0.436028403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3995506"/>
                  </a:ext>
                </a:extLst>
              </a:tr>
              <a:tr h="207461">
                <a:tc>
                  <a:txBody>
                    <a:bodyPr/>
                    <a:lstStyle/>
                    <a:p>
                      <a:pPr algn="r" fontAlgn="b"/>
                      <a:r>
                        <a:rPr lang="es-DO" sz="1800" b="0" i="0" u="none" strike="noStrike">
                          <a:solidFill>
                            <a:srgbClr val="000000"/>
                          </a:solidFill>
                          <a:effectLst/>
                          <a:latin typeface="Calibri" panose="020F0502020204030204" pitchFamily="34" charset="0"/>
                        </a:rPr>
                        <a:t>0.1093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0.855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0.444917367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92567322"/>
                  </a:ext>
                </a:extLst>
              </a:tr>
              <a:tr h="207461">
                <a:tc>
                  <a:txBody>
                    <a:bodyPr/>
                    <a:lstStyle/>
                    <a:p>
                      <a:pPr algn="r" fontAlgn="b"/>
                      <a:r>
                        <a:rPr lang="es-DO" sz="1800" b="0" i="0" u="none" strike="noStrike">
                          <a:solidFill>
                            <a:srgbClr val="000000"/>
                          </a:solidFill>
                          <a:effectLst/>
                          <a:latin typeface="Calibri" panose="020F0502020204030204" pitchFamily="34" charset="0"/>
                        </a:rPr>
                        <a:t>0.0998</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0.468498911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96652932"/>
                  </a:ext>
                </a:extLst>
              </a:tr>
              <a:tr h="207461">
                <a:tc>
                  <a:txBody>
                    <a:bodyPr/>
                    <a:lstStyle/>
                    <a:p>
                      <a:pPr algn="r" fontAlgn="b"/>
                      <a:r>
                        <a:rPr lang="es-DO" sz="1800" b="0" i="0" u="none" strike="noStrike">
                          <a:solidFill>
                            <a:srgbClr val="000000"/>
                          </a:solidFill>
                          <a:effectLst/>
                          <a:latin typeface="Calibri" panose="020F0502020204030204" pitchFamily="34" charset="0"/>
                        </a:rPr>
                        <a:t>0.0071</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0.457553492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66927021"/>
                  </a:ext>
                </a:extLst>
              </a:tr>
              <a:tr h="207461">
                <a:tc>
                  <a:txBody>
                    <a:bodyPr/>
                    <a:lstStyle/>
                    <a:p>
                      <a:pPr algn="r" fontAlgn="b"/>
                      <a:r>
                        <a:rPr lang="es-DO" sz="1800" b="0" i="0" u="none" strike="noStrike">
                          <a:solidFill>
                            <a:srgbClr val="000000"/>
                          </a:solidFill>
                          <a:effectLst/>
                          <a:latin typeface="Calibri" panose="020F0502020204030204" pitchFamily="34" charset="0"/>
                        </a:rPr>
                        <a:t>0.0893</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0.439463232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47336590"/>
                  </a:ext>
                </a:extLst>
              </a:tr>
              <a:tr h="207461">
                <a:tc>
                  <a:txBody>
                    <a:bodyPr/>
                    <a:lstStyle/>
                    <a:p>
                      <a:pPr algn="r" fontAlgn="b"/>
                      <a:r>
                        <a:rPr lang="es-DO" sz="1800" b="0" i="0" u="none" strike="noStrike">
                          <a:solidFill>
                            <a:srgbClr val="000000"/>
                          </a:solidFill>
                          <a:effectLst/>
                          <a:latin typeface="Calibri" panose="020F0502020204030204" pitchFamily="34" charset="0"/>
                        </a:rPr>
                        <a:t>0.1090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0.745</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0.459561533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20352193"/>
                  </a:ext>
                </a:extLst>
              </a:tr>
              <a:tr h="207461">
                <a:tc>
                  <a:txBody>
                    <a:bodyPr/>
                    <a:lstStyle/>
                    <a:p>
                      <a:pPr algn="r" fontAlgn="b"/>
                      <a:r>
                        <a:rPr lang="es-DO" sz="1800" b="0" i="0" u="none" strike="noStrike">
                          <a:solidFill>
                            <a:srgbClr val="000000"/>
                          </a:solidFill>
                          <a:effectLst/>
                          <a:latin typeface="Calibri" panose="020F0502020204030204" pitchFamily="34" charset="0"/>
                        </a:rPr>
                        <a:t>0.0210</a:t>
                      </a:r>
                    </a:p>
                  </a:txBody>
                  <a:tcPr marL="6692" marR="6692" marT="6692"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0.445</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6692" marR="6692" marT="6692"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ES</a:t>
                      </a:r>
                    </a:p>
                  </a:txBody>
                  <a:tcPr marL="6692" marR="6692" marT="6692"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0.44924683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810261821"/>
                  </a:ext>
                </a:extLst>
              </a:tr>
            </a:tbl>
          </a:graphicData>
        </a:graphic>
      </p:graphicFrame>
    </p:spTree>
    <p:extLst>
      <p:ext uri="{BB962C8B-B14F-4D97-AF65-F5344CB8AC3E}">
        <p14:creationId xmlns:p14="http://schemas.microsoft.com/office/powerpoint/2010/main" val="334403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E563A-71B5-DC81-BF35-34B20A376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9E70E-67EB-3468-8B98-72B67EFC8D52}"/>
              </a:ext>
            </a:extLst>
          </p:cNvPr>
          <p:cNvSpPr>
            <a:spLocks noGrp="1"/>
          </p:cNvSpPr>
          <p:nvPr>
            <p:ph type="title"/>
          </p:nvPr>
        </p:nvSpPr>
        <p:spPr/>
        <p:txBody>
          <a:bodyPr>
            <a:normAutofit/>
          </a:bodyPr>
          <a:lstStyle/>
          <a:p>
            <a:r>
              <a:rPr lang="en-US" sz="4400" dirty="0"/>
              <a:t>Results 2025-04-13 Kazakh</a:t>
            </a:r>
            <a:endParaRPr lang="es-DO" sz="4400" dirty="0"/>
          </a:p>
        </p:txBody>
      </p:sp>
      <p:sp>
        <p:nvSpPr>
          <p:cNvPr id="3" name="Slide Number Placeholder 2">
            <a:extLst>
              <a:ext uri="{FF2B5EF4-FFF2-40B4-BE49-F238E27FC236}">
                <a16:creationId xmlns:a16="http://schemas.microsoft.com/office/drawing/2014/main" id="{BFF4130C-669E-ED65-120C-20B47879CE8B}"/>
              </a:ext>
            </a:extLst>
          </p:cNvPr>
          <p:cNvSpPr>
            <a:spLocks noGrp="1"/>
          </p:cNvSpPr>
          <p:nvPr>
            <p:ph type="sldNum" sz="quarter" idx="12"/>
          </p:nvPr>
        </p:nvSpPr>
        <p:spPr/>
        <p:txBody>
          <a:bodyPr/>
          <a:lstStyle/>
          <a:p>
            <a:fld id="{6CEAB8A3-967C-D04E-969B-B32D92DF116C}" type="slidenum">
              <a:rPr lang="de-DE" smtClean="0"/>
              <a:t>14</a:t>
            </a:fld>
            <a:endParaRPr lang="de-DE" dirty="0"/>
          </a:p>
        </p:txBody>
      </p:sp>
      <p:graphicFrame>
        <p:nvGraphicFramePr>
          <p:cNvPr id="6" name="Table 5">
            <a:extLst>
              <a:ext uri="{FF2B5EF4-FFF2-40B4-BE49-F238E27FC236}">
                <a16:creationId xmlns:a16="http://schemas.microsoft.com/office/drawing/2014/main" id="{DF92E646-3BD7-F421-453C-685662E1CEF6}"/>
              </a:ext>
            </a:extLst>
          </p:cNvPr>
          <p:cNvGraphicFramePr>
            <a:graphicFrameLocks noGrp="1"/>
          </p:cNvGraphicFramePr>
          <p:nvPr>
            <p:extLst>
              <p:ext uri="{D42A27DB-BD31-4B8C-83A1-F6EECF244321}">
                <p14:modId xmlns:p14="http://schemas.microsoft.com/office/powerpoint/2010/main" val="3568252822"/>
              </p:ext>
            </p:extLst>
          </p:nvPr>
        </p:nvGraphicFramePr>
        <p:xfrm>
          <a:off x="1648221" y="1458120"/>
          <a:ext cx="8439361" cy="4952416"/>
        </p:xfrm>
        <a:graphic>
          <a:graphicData uri="http://schemas.openxmlformats.org/drawingml/2006/table">
            <a:tbl>
              <a:tblPr/>
              <a:tblGrid>
                <a:gridCol w="1475296">
                  <a:extLst>
                    <a:ext uri="{9D8B030D-6E8A-4147-A177-3AD203B41FA5}">
                      <a16:colId xmlns:a16="http://schemas.microsoft.com/office/drawing/2014/main" val="2516984837"/>
                    </a:ext>
                  </a:extLst>
                </a:gridCol>
                <a:gridCol w="1287530">
                  <a:extLst>
                    <a:ext uri="{9D8B030D-6E8A-4147-A177-3AD203B41FA5}">
                      <a16:colId xmlns:a16="http://schemas.microsoft.com/office/drawing/2014/main" val="3074860835"/>
                    </a:ext>
                  </a:extLst>
                </a:gridCol>
                <a:gridCol w="1166824">
                  <a:extLst>
                    <a:ext uri="{9D8B030D-6E8A-4147-A177-3AD203B41FA5}">
                      <a16:colId xmlns:a16="http://schemas.microsoft.com/office/drawing/2014/main" val="2450610736"/>
                    </a:ext>
                  </a:extLst>
                </a:gridCol>
                <a:gridCol w="794648">
                  <a:extLst>
                    <a:ext uri="{9D8B030D-6E8A-4147-A177-3AD203B41FA5}">
                      <a16:colId xmlns:a16="http://schemas.microsoft.com/office/drawing/2014/main" val="1249876953"/>
                    </a:ext>
                  </a:extLst>
                </a:gridCol>
                <a:gridCol w="1059531">
                  <a:extLst>
                    <a:ext uri="{9D8B030D-6E8A-4147-A177-3AD203B41FA5}">
                      <a16:colId xmlns:a16="http://schemas.microsoft.com/office/drawing/2014/main" val="2240843353"/>
                    </a:ext>
                  </a:extLst>
                </a:gridCol>
                <a:gridCol w="1327766">
                  <a:extLst>
                    <a:ext uri="{9D8B030D-6E8A-4147-A177-3AD203B41FA5}">
                      <a16:colId xmlns:a16="http://schemas.microsoft.com/office/drawing/2014/main" val="1808574985"/>
                    </a:ext>
                  </a:extLst>
                </a:gridCol>
                <a:gridCol w="1327766">
                  <a:extLst>
                    <a:ext uri="{9D8B030D-6E8A-4147-A177-3AD203B41FA5}">
                      <a16:colId xmlns:a16="http://schemas.microsoft.com/office/drawing/2014/main" val="2144113196"/>
                    </a:ext>
                  </a:extLst>
                </a:gridCol>
              </a:tblGrid>
              <a:tr h="309526">
                <a:tc>
                  <a:txBody>
                    <a:bodyPr/>
                    <a:lstStyle/>
                    <a:p>
                      <a:pPr algn="ctr" fontAlgn="t"/>
                      <a:r>
                        <a:rPr lang="es-DO" sz="1500" b="1" i="0" u="none" strike="noStrike">
                          <a:solidFill>
                            <a:srgbClr val="000000"/>
                          </a:solidFill>
                          <a:effectLst/>
                          <a:latin typeface="Calibri" panose="020F0502020204030204" pitchFamily="34" charset="0"/>
                        </a:rPr>
                        <a:t>coherence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diversity</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dataset</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size</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a:solidFill>
                            <a:srgbClr val="000000"/>
                          </a:solidFill>
                          <a:effectLst/>
                          <a:latin typeface="Calibri" panose="020F0502020204030204" pitchFamily="34" charset="0"/>
                        </a:rPr>
                        <a:t>model</a:t>
                      </a: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500" b="1" i="0" u="none" strike="noStrike" dirty="0" err="1">
                          <a:solidFill>
                            <a:srgbClr val="000000"/>
                          </a:solidFill>
                          <a:effectLst/>
                          <a:latin typeface="Calibri" panose="020F0502020204030204" pitchFamily="34" charset="0"/>
                        </a:rPr>
                        <a:t>language</a:t>
                      </a:r>
                      <a:endParaRPr lang="es-DO" sz="1500" b="1" i="0" u="none" strike="noStrike" dirty="0">
                        <a:solidFill>
                          <a:srgbClr val="000000"/>
                        </a:solidFill>
                        <a:effectLst/>
                        <a:latin typeface="Calibri" panose="020F0502020204030204" pitchFamily="34" charset="0"/>
                      </a:endParaRPr>
                    </a:p>
                  </a:txBody>
                  <a:tcPr marL="7947" marR="7947" marT="79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4176598831"/>
                  </a:ext>
                </a:extLst>
              </a:tr>
              <a:tr h="309526">
                <a:tc>
                  <a:txBody>
                    <a:bodyPr/>
                    <a:lstStyle/>
                    <a:p>
                      <a:pPr algn="r" fontAlgn="b"/>
                      <a:r>
                        <a:rPr lang="es-DO" sz="1500" b="0" i="0" u="none" strike="noStrike">
                          <a:solidFill>
                            <a:srgbClr val="000000"/>
                          </a:solidFill>
                          <a:effectLst/>
                          <a:latin typeface="Calibri" panose="020F0502020204030204" pitchFamily="34" charset="0"/>
                        </a:rPr>
                        <a:t>-0.0135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0.390809263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81039857"/>
                  </a:ext>
                </a:extLst>
              </a:tr>
              <a:tr h="309526">
                <a:tc>
                  <a:txBody>
                    <a:bodyPr/>
                    <a:lstStyle/>
                    <a:p>
                      <a:pPr algn="r" fontAlgn="b"/>
                      <a:r>
                        <a:rPr lang="es-DO" sz="1500" b="0" i="0" u="none" strike="noStrike">
                          <a:solidFill>
                            <a:srgbClr val="000000"/>
                          </a:solidFill>
                          <a:effectLst/>
                          <a:latin typeface="Calibri" panose="020F0502020204030204" pitchFamily="34" charset="0"/>
                        </a:rPr>
                        <a:t>0.0457</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0.71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0.390444194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37488716"/>
                  </a:ext>
                </a:extLst>
              </a:tr>
              <a:tr h="309526">
                <a:tc>
                  <a:txBody>
                    <a:bodyPr/>
                    <a:lstStyle/>
                    <a:p>
                      <a:pPr algn="r" fontAlgn="b"/>
                      <a:r>
                        <a:rPr lang="es-DO" sz="1500" b="0" i="0" u="none" strike="noStrike">
                          <a:solidFill>
                            <a:srgbClr val="000000"/>
                          </a:solidFill>
                          <a:effectLst/>
                          <a:latin typeface="Calibri" panose="020F0502020204030204" pitchFamily="34" charset="0"/>
                        </a:rPr>
                        <a:t>0.0472</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0.425</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0.401355161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27018436"/>
                  </a:ext>
                </a:extLst>
              </a:tr>
              <a:tr h="309526">
                <a:tc>
                  <a:txBody>
                    <a:bodyPr/>
                    <a:lstStyle/>
                    <a:p>
                      <a:pPr algn="r" fontAlgn="b"/>
                      <a:r>
                        <a:rPr lang="es-DO" sz="1500" b="0" i="0" u="none" strike="noStrike">
                          <a:solidFill>
                            <a:srgbClr val="000000"/>
                          </a:solidFill>
                          <a:effectLst/>
                          <a:latin typeface="Calibri" panose="020F0502020204030204" pitchFamily="34" charset="0"/>
                        </a:rPr>
                        <a:t>0.0006</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0.79</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0.415065229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01825812"/>
                  </a:ext>
                </a:extLst>
              </a:tr>
              <a:tr h="309526">
                <a:tc>
                  <a:txBody>
                    <a:bodyPr/>
                    <a:lstStyle/>
                    <a:p>
                      <a:pPr algn="r" fontAlgn="b"/>
                      <a:r>
                        <a:rPr lang="es-DO" sz="1500" b="0" i="0" u="none" strike="noStrike">
                          <a:solidFill>
                            <a:srgbClr val="000000"/>
                          </a:solidFill>
                          <a:effectLst/>
                          <a:latin typeface="Calibri" panose="020F0502020204030204" pitchFamily="34" charset="0"/>
                        </a:rPr>
                        <a:t>0.0352</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0.67</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0.422256866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31922926"/>
                  </a:ext>
                </a:extLst>
              </a:tr>
              <a:tr h="309526">
                <a:tc>
                  <a:txBody>
                    <a:bodyPr/>
                    <a:lstStyle/>
                    <a:p>
                      <a:pPr algn="r" fontAlgn="b"/>
                      <a:r>
                        <a:rPr lang="es-DO" sz="1500" b="0" i="0" u="none" strike="noStrike">
                          <a:solidFill>
                            <a:srgbClr val="000000"/>
                          </a:solidFill>
                          <a:effectLst/>
                          <a:latin typeface="Calibri" panose="020F0502020204030204" pitchFamily="34" charset="0"/>
                        </a:rPr>
                        <a:t>0.0304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mOSCAR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0.433137198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43603855"/>
                  </a:ext>
                </a:extLst>
              </a:tr>
              <a:tr h="309526">
                <a:tc>
                  <a:txBody>
                    <a:bodyPr/>
                    <a:lstStyle/>
                    <a:p>
                      <a:pPr algn="r" fontAlgn="b"/>
                      <a:r>
                        <a:rPr lang="es-DO" sz="1500" b="0" i="0" u="none" strike="noStrike">
                          <a:solidFill>
                            <a:srgbClr val="000000"/>
                          </a:solidFill>
                          <a:effectLst/>
                          <a:latin typeface="Calibri" panose="020F0502020204030204" pitchFamily="34" charset="0"/>
                        </a:rPr>
                        <a:t>-0.1384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0.83</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0.399332868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37099704"/>
                  </a:ext>
                </a:extLst>
              </a:tr>
              <a:tr h="309526">
                <a:tc>
                  <a:txBody>
                    <a:bodyPr/>
                    <a:lstStyle/>
                    <a:p>
                      <a:pPr algn="r" fontAlgn="b"/>
                      <a:r>
                        <a:rPr lang="es-DO" sz="1500" b="0" i="0" u="none" strike="noStrike">
                          <a:solidFill>
                            <a:srgbClr val="000000"/>
                          </a:solidFill>
                          <a:effectLst/>
                          <a:latin typeface="Calibri" panose="020F0502020204030204" pitchFamily="34" charset="0"/>
                        </a:rPr>
                        <a:t>-0.1223</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0.394697376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43273102"/>
                  </a:ext>
                </a:extLst>
              </a:tr>
              <a:tr h="309526">
                <a:tc>
                  <a:txBody>
                    <a:bodyPr/>
                    <a:lstStyle/>
                    <a:p>
                      <a:pPr algn="r" fontAlgn="b"/>
                      <a:r>
                        <a:rPr lang="es-DO" sz="1500" b="0" i="0" u="none" strike="noStrike">
                          <a:solidFill>
                            <a:srgbClr val="000000"/>
                          </a:solidFill>
                          <a:effectLst/>
                          <a:latin typeface="Calibri" panose="020F0502020204030204" pitchFamily="34" charset="0"/>
                        </a:rPr>
                        <a:t>-0.0265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0.41</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CTM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0.403449446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86626882"/>
                  </a:ext>
                </a:extLst>
              </a:tr>
              <a:tr h="309526">
                <a:tc>
                  <a:txBody>
                    <a:bodyPr/>
                    <a:lstStyle/>
                    <a:p>
                      <a:pPr algn="r" fontAlgn="b"/>
                      <a:r>
                        <a:rPr lang="es-DO" sz="1500" b="0" i="0" u="none" strike="noStrike">
                          <a:solidFill>
                            <a:srgbClr val="000000"/>
                          </a:solidFill>
                          <a:effectLst/>
                          <a:latin typeface="Calibri" panose="020F0502020204030204" pitchFamily="34" charset="0"/>
                        </a:rPr>
                        <a:t>-0.1691</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0.84</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0.421011408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942205640"/>
                  </a:ext>
                </a:extLst>
              </a:tr>
              <a:tr h="309526">
                <a:tc>
                  <a:txBody>
                    <a:bodyPr/>
                    <a:lstStyle/>
                    <a:p>
                      <a:pPr algn="r" fontAlgn="b"/>
                      <a:r>
                        <a:rPr lang="es-DO" sz="1500" b="0" i="0" u="none" strike="noStrike">
                          <a:solidFill>
                            <a:srgbClr val="000000"/>
                          </a:solidFill>
                          <a:effectLst/>
                          <a:latin typeface="Calibri" panose="020F0502020204030204" pitchFamily="34" charset="0"/>
                        </a:rPr>
                        <a:t>-0.1025</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0.53</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0.428186508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09945697"/>
                  </a:ext>
                </a:extLst>
              </a:tr>
              <a:tr h="309526">
                <a:tc>
                  <a:txBody>
                    <a:bodyPr/>
                    <a:lstStyle/>
                    <a:p>
                      <a:pPr algn="r" fontAlgn="b"/>
                      <a:r>
                        <a:rPr lang="es-DO" sz="1500" b="0" i="0" u="none" strike="noStrike">
                          <a:solidFill>
                            <a:srgbClr val="000000"/>
                          </a:solidFill>
                          <a:effectLst/>
                          <a:latin typeface="Calibri" panose="020F0502020204030204" pitchFamily="34" charset="0"/>
                        </a:rPr>
                        <a:t>0.0174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0.46</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DIR</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0.450684196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86076850"/>
                  </a:ext>
                </a:extLst>
              </a:tr>
              <a:tr h="309526">
                <a:tc>
                  <a:txBody>
                    <a:bodyPr/>
                    <a:lstStyle/>
                    <a:p>
                      <a:pPr algn="r" fontAlgn="b"/>
                      <a:r>
                        <a:rPr lang="es-DO" sz="1500" b="0" i="0" u="none" strike="noStrike">
                          <a:solidFill>
                            <a:srgbClr val="000000"/>
                          </a:solidFill>
                          <a:effectLst/>
                          <a:latin typeface="Calibri" panose="020F0502020204030204" pitchFamily="34" charset="0"/>
                        </a:rPr>
                        <a:t>-0.1330</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0.825</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lg</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0.386933631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02468620"/>
                  </a:ext>
                </a:extLst>
              </a:tr>
              <a:tr h="309526">
                <a:tc>
                  <a:txBody>
                    <a:bodyPr/>
                    <a:lstStyle/>
                    <a:p>
                      <a:pPr algn="r" fontAlgn="b"/>
                      <a:r>
                        <a:rPr lang="es-DO" sz="1500" b="0" i="0" u="none" strike="noStrike">
                          <a:solidFill>
                            <a:srgbClr val="000000"/>
                          </a:solidFill>
                          <a:effectLst/>
                          <a:latin typeface="Calibri" panose="020F0502020204030204" pitchFamily="34" charset="0"/>
                        </a:rPr>
                        <a:t>-0.0293</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500" b="0" i="0" u="none" strike="noStrike">
                          <a:solidFill>
                            <a:srgbClr val="000000"/>
                          </a:solidFill>
                          <a:effectLst/>
                          <a:latin typeface="Calibri" panose="020F0502020204030204" pitchFamily="34" charset="0"/>
                        </a:rPr>
                        <a:t>0.62</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md</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500" b="0" i="0" u="none" strike="noStrike">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0.402739593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40273048"/>
                  </a:ext>
                </a:extLst>
              </a:tr>
              <a:tr h="309526">
                <a:tc>
                  <a:txBody>
                    <a:bodyPr/>
                    <a:lstStyle/>
                    <a:p>
                      <a:pPr algn="r" fontAlgn="b"/>
                      <a:r>
                        <a:rPr lang="es-DO" sz="1500" b="0" i="0" u="none" strike="noStrike">
                          <a:solidFill>
                            <a:srgbClr val="000000"/>
                          </a:solidFill>
                          <a:effectLst/>
                          <a:latin typeface="Calibri" panose="020F0502020204030204" pitchFamily="34" charset="0"/>
                        </a:rPr>
                        <a:t>0.0044</a:t>
                      </a:r>
                    </a:p>
                  </a:txBody>
                  <a:tcPr marL="7947" marR="7947" marT="7947"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500" b="0" i="0" u="none" strike="noStrike">
                          <a:solidFill>
                            <a:srgbClr val="000000"/>
                          </a:solidFill>
                          <a:effectLst/>
                          <a:latin typeface="Calibri" panose="020F0502020204030204" pitchFamily="34" charset="0"/>
                        </a:rPr>
                        <a:t>0.45</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news</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sm</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a:solidFill>
                            <a:srgbClr val="000000"/>
                          </a:solidFill>
                          <a:effectLst/>
                          <a:latin typeface="Calibri" panose="020F0502020204030204" pitchFamily="34" charset="0"/>
                        </a:rPr>
                        <a:t>TS</a:t>
                      </a:r>
                    </a:p>
                  </a:txBody>
                  <a:tcPr marL="7947" marR="7947" marT="7947"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500" b="0" i="0" u="none" strike="noStrike" dirty="0">
                          <a:solidFill>
                            <a:srgbClr val="000000"/>
                          </a:solidFill>
                          <a:effectLst/>
                          <a:latin typeface="Calibri" panose="020F0502020204030204" pitchFamily="34" charset="0"/>
                        </a:rPr>
                        <a:t>KK</a:t>
                      </a:r>
                    </a:p>
                  </a:txBody>
                  <a:tcPr marL="7947" marR="7947" marT="7947"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0.425519663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785356401"/>
                  </a:ext>
                </a:extLst>
              </a:tr>
            </a:tbl>
          </a:graphicData>
        </a:graphic>
      </p:graphicFrame>
    </p:spTree>
    <p:extLst>
      <p:ext uri="{BB962C8B-B14F-4D97-AF65-F5344CB8AC3E}">
        <p14:creationId xmlns:p14="http://schemas.microsoft.com/office/powerpoint/2010/main" val="397259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DA563-ECC1-C947-BE29-A9CF47094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D3B4B-C9A6-8203-19B3-1077CEB0C7EC}"/>
              </a:ext>
            </a:extLst>
          </p:cNvPr>
          <p:cNvSpPr>
            <a:spLocks noGrp="1"/>
          </p:cNvSpPr>
          <p:nvPr>
            <p:ph type="title"/>
          </p:nvPr>
        </p:nvSpPr>
        <p:spPr/>
        <p:txBody>
          <a:bodyPr>
            <a:normAutofit/>
          </a:bodyPr>
          <a:lstStyle/>
          <a:p>
            <a:r>
              <a:rPr lang="en-US" sz="4400" dirty="0"/>
              <a:t>Results 2025-04-13 Estonian</a:t>
            </a:r>
            <a:endParaRPr lang="es-DO" sz="4400" dirty="0"/>
          </a:p>
        </p:txBody>
      </p:sp>
      <p:sp>
        <p:nvSpPr>
          <p:cNvPr id="3" name="Slide Number Placeholder 2">
            <a:extLst>
              <a:ext uri="{FF2B5EF4-FFF2-40B4-BE49-F238E27FC236}">
                <a16:creationId xmlns:a16="http://schemas.microsoft.com/office/drawing/2014/main" id="{B35261D6-20EE-A8B6-333A-A48FCBB401EC}"/>
              </a:ext>
            </a:extLst>
          </p:cNvPr>
          <p:cNvSpPr>
            <a:spLocks noGrp="1"/>
          </p:cNvSpPr>
          <p:nvPr>
            <p:ph type="sldNum" sz="quarter" idx="12"/>
          </p:nvPr>
        </p:nvSpPr>
        <p:spPr/>
        <p:txBody>
          <a:bodyPr/>
          <a:lstStyle/>
          <a:p>
            <a:fld id="{6CEAB8A3-967C-D04E-969B-B32D92DF116C}" type="slidenum">
              <a:rPr lang="de-DE" smtClean="0"/>
              <a:t>15</a:t>
            </a:fld>
            <a:endParaRPr lang="de-DE" dirty="0"/>
          </a:p>
        </p:txBody>
      </p:sp>
      <p:graphicFrame>
        <p:nvGraphicFramePr>
          <p:cNvPr id="5" name="Table 4">
            <a:extLst>
              <a:ext uri="{FF2B5EF4-FFF2-40B4-BE49-F238E27FC236}">
                <a16:creationId xmlns:a16="http://schemas.microsoft.com/office/drawing/2014/main" id="{498F1080-1214-00C2-BC88-B6E93B42A2ED}"/>
              </a:ext>
            </a:extLst>
          </p:cNvPr>
          <p:cNvGraphicFramePr>
            <a:graphicFrameLocks noGrp="1"/>
          </p:cNvGraphicFramePr>
          <p:nvPr>
            <p:extLst>
              <p:ext uri="{D42A27DB-BD31-4B8C-83A1-F6EECF244321}">
                <p14:modId xmlns:p14="http://schemas.microsoft.com/office/powerpoint/2010/main" val="888936504"/>
              </p:ext>
            </p:extLst>
          </p:nvPr>
        </p:nvGraphicFramePr>
        <p:xfrm>
          <a:off x="1499727" y="1657231"/>
          <a:ext cx="7906921" cy="2952750"/>
        </p:xfrm>
        <a:graphic>
          <a:graphicData uri="http://schemas.openxmlformats.org/drawingml/2006/table">
            <a:tbl>
              <a:tblPr/>
              <a:tblGrid>
                <a:gridCol w="1382218">
                  <a:extLst>
                    <a:ext uri="{9D8B030D-6E8A-4147-A177-3AD203B41FA5}">
                      <a16:colId xmlns:a16="http://schemas.microsoft.com/office/drawing/2014/main" val="2077440991"/>
                    </a:ext>
                  </a:extLst>
                </a:gridCol>
                <a:gridCol w="1206301">
                  <a:extLst>
                    <a:ext uri="{9D8B030D-6E8A-4147-A177-3AD203B41FA5}">
                      <a16:colId xmlns:a16="http://schemas.microsoft.com/office/drawing/2014/main" val="1227359461"/>
                    </a:ext>
                  </a:extLst>
                </a:gridCol>
                <a:gridCol w="1093210">
                  <a:extLst>
                    <a:ext uri="{9D8B030D-6E8A-4147-A177-3AD203B41FA5}">
                      <a16:colId xmlns:a16="http://schemas.microsoft.com/office/drawing/2014/main" val="3211170299"/>
                    </a:ext>
                  </a:extLst>
                </a:gridCol>
                <a:gridCol w="744513">
                  <a:extLst>
                    <a:ext uri="{9D8B030D-6E8A-4147-A177-3AD203B41FA5}">
                      <a16:colId xmlns:a16="http://schemas.microsoft.com/office/drawing/2014/main" val="4275685253"/>
                    </a:ext>
                  </a:extLst>
                </a:gridCol>
                <a:gridCol w="992685">
                  <a:extLst>
                    <a:ext uri="{9D8B030D-6E8A-4147-A177-3AD203B41FA5}">
                      <a16:colId xmlns:a16="http://schemas.microsoft.com/office/drawing/2014/main" val="265297091"/>
                    </a:ext>
                  </a:extLst>
                </a:gridCol>
                <a:gridCol w="1243997">
                  <a:extLst>
                    <a:ext uri="{9D8B030D-6E8A-4147-A177-3AD203B41FA5}">
                      <a16:colId xmlns:a16="http://schemas.microsoft.com/office/drawing/2014/main" val="193211333"/>
                    </a:ext>
                  </a:extLst>
                </a:gridCol>
                <a:gridCol w="1243997">
                  <a:extLst>
                    <a:ext uri="{9D8B030D-6E8A-4147-A177-3AD203B41FA5}">
                      <a16:colId xmlns:a16="http://schemas.microsoft.com/office/drawing/2014/main" val="1234043207"/>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456134973"/>
                  </a:ext>
                </a:extLst>
              </a:tr>
              <a:tr h="295275">
                <a:tc>
                  <a:txBody>
                    <a:bodyPr/>
                    <a:lstStyle/>
                    <a:p>
                      <a:pPr algn="r" fontAlgn="b"/>
                      <a:r>
                        <a:rPr lang="es-DO" sz="1800" b="0" i="0" u="none" strike="noStrike">
                          <a:solidFill>
                            <a:srgbClr val="000000"/>
                          </a:solidFill>
                          <a:effectLst/>
                          <a:latin typeface="Calibri" panose="020F0502020204030204" pitchFamily="34" charset="0"/>
                        </a:rPr>
                        <a:t>-0.0303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0.404996247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60395658"/>
                  </a:ext>
                </a:extLst>
              </a:tr>
              <a:tr h="295275">
                <a:tc>
                  <a:txBody>
                    <a:bodyPr/>
                    <a:lstStyle/>
                    <a:p>
                      <a:pPr algn="r" fontAlgn="b"/>
                      <a:r>
                        <a:rPr lang="es-DO" sz="1800" b="0" i="0" u="none" strike="noStrike">
                          <a:solidFill>
                            <a:srgbClr val="000000"/>
                          </a:solidFill>
                          <a:effectLst/>
                          <a:latin typeface="Calibri" panose="020F0502020204030204" pitchFamily="34" charset="0"/>
                        </a:rPr>
                        <a:t>-0.1462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0.41025975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02948626"/>
                  </a:ext>
                </a:extLst>
              </a:tr>
              <a:tr h="295275">
                <a:tc>
                  <a:txBody>
                    <a:bodyPr/>
                    <a:lstStyle/>
                    <a:p>
                      <a:pPr algn="r" fontAlgn="b"/>
                      <a:r>
                        <a:rPr lang="es-DO" sz="1800" b="0" i="0" u="none" strike="noStrike">
                          <a:solidFill>
                            <a:srgbClr val="000000"/>
                          </a:solidFill>
                          <a:effectLst/>
                          <a:latin typeface="Calibri" panose="020F0502020204030204" pitchFamily="34" charset="0"/>
                        </a:rPr>
                        <a:t>-0.1907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0.425992326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00895055"/>
                  </a:ext>
                </a:extLst>
              </a:tr>
              <a:tr h="295275">
                <a:tc>
                  <a:txBody>
                    <a:bodyPr/>
                    <a:lstStyle/>
                    <a:p>
                      <a:pPr algn="r" fontAlgn="b"/>
                      <a:r>
                        <a:rPr lang="es-DO" sz="1800" b="0" i="0" u="none" strike="noStrike">
                          <a:solidFill>
                            <a:srgbClr val="000000"/>
                          </a:solidFill>
                          <a:effectLst/>
                          <a:latin typeface="Calibri" panose="020F0502020204030204" pitchFamily="34" charset="0"/>
                        </a:rPr>
                        <a:t>-0.1030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0.418007666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3374282"/>
                  </a:ext>
                </a:extLst>
              </a:tr>
              <a:tr h="295275">
                <a:tc>
                  <a:txBody>
                    <a:bodyPr/>
                    <a:lstStyle/>
                    <a:p>
                      <a:pPr algn="r" fontAlgn="b"/>
                      <a:r>
                        <a:rPr lang="es-DO" sz="1800" b="0" i="0" u="none" strike="noStrike">
                          <a:solidFill>
                            <a:srgbClr val="000000"/>
                          </a:solidFill>
                          <a:effectLst/>
                          <a:latin typeface="Calibri" panose="020F0502020204030204" pitchFamily="34" charset="0"/>
                        </a:rPr>
                        <a:t>-0.1138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0.430680971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86482773"/>
                  </a:ext>
                </a:extLst>
              </a:tr>
              <a:tr h="295275">
                <a:tc>
                  <a:txBody>
                    <a:bodyPr/>
                    <a:lstStyle/>
                    <a:p>
                      <a:pPr algn="r" fontAlgn="b"/>
                      <a:r>
                        <a:rPr lang="es-DO" sz="1800" b="0" i="0" u="none" strike="noStrike">
                          <a:solidFill>
                            <a:srgbClr val="000000"/>
                          </a:solidFill>
                          <a:effectLst/>
                          <a:latin typeface="Calibri" panose="020F0502020204030204" pitchFamily="34" charset="0"/>
                        </a:rPr>
                        <a:t>-0.1067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0.43731515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41333250"/>
                  </a:ext>
                </a:extLst>
              </a:tr>
              <a:tr h="295275">
                <a:tc>
                  <a:txBody>
                    <a:bodyPr/>
                    <a:lstStyle/>
                    <a:p>
                      <a:pPr algn="r" fontAlgn="b"/>
                      <a:r>
                        <a:rPr lang="es-DO" sz="1800" b="0" i="0" u="none" strike="noStrike">
                          <a:solidFill>
                            <a:srgbClr val="000000"/>
                          </a:solidFill>
                          <a:effectLst/>
                          <a:latin typeface="Calibri" panose="020F0502020204030204" pitchFamily="34" charset="0"/>
                        </a:rPr>
                        <a:t>-0.1079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0.775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0.418267004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37416043"/>
                  </a:ext>
                </a:extLst>
              </a:tr>
              <a:tr h="295275">
                <a:tc>
                  <a:txBody>
                    <a:bodyPr/>
                    <a:lstStyle/>
                    <a:p>
                      <a:pPr algn="r" fontAlgn="b"/>
                      <a:r>
                        <a:rPr lang="es-DO" sz="1800" b="0" i="0" u="none" strike="noStrike">
                          <a:solidFill>
                            <a:srgbClr val="000000"/>
                          </a:solidFill>
                          <a:effectLst/>
                          <a:latin typeface="Calibri" panose="020F0502020204030204" pitchFamily="34" charset="0"/>
                        </a:rPr>
                        <a:t>0.0129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0.443955158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24648964"/>
                  </a:ext>
                </a:extLst>
              </a:tr>
              <a:tr h="295275">
                <a:tc>
                  <a:txBody>
                    <a:bodyPr/>
                    <a:lstStyle/>
                    <a:p>
                      <a:pPr algn="r" fontAlgn="b"/>
                      <a:r>
                        <a:rPr lang="es-DO" sz="1800" b="0" i="0" u="none" strike="noStrike">
                          <a:solidFill>
                            <a:srgbClr val="000000"/>
                          </a:solidFill>
                          <a:effectLst/>
                          <a:latin typeface="Calibri" panose="020F0502020204030204" pitchFamily="34" charset="0"/>
                        </a:rPr>
                        <a:t>-0.0074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0.32</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ET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0.457306661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913876521"/>
                  </a:ext>
                </a:extLst>
              </a:tr>
            </a:tbl>
          </a:graphicData>
        </a:graphic>
      </p:graphicFrame>
    </p:spTree>
    <p:extLst>
      <p:ext uri="{BB962C8B-B14F-4D97-AF65-F5344CB8AC3E}">
        <p14:creationId xmlns:p14="http://schemas.microsoft.com/office/powerpoint/2010/main" val="236884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2AB30-15DA-44F8-F9E8-AEB247125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736A4-78C2-1C40-DD81-858189B2A540}"/>
              </a:ext>
            </a:extLst>
          </p:cNvPr>
          <p:cNvSpPr>
            <a:spLocks noGrp="1"/>
          </p:cNvSpPr>
          <p:nvPr>
            <p:ph type="title"/>
          </p:nvPr>
        </p:nvSpPr>
        <p:spPr/>
        <p:txBody>
          <a:bodyPr>
            <a:normAutofit/>
          </a:bodyPr>
          <a:lstStyle/>
          <a:p>
            <a:r>
              <a:rPr lang="en-US" sz="4400" dirty="0"/>
              <a:t>Results 2025-04-20 Bashkir</a:t>
            </a:r>
            <a:endParaRPr lang="es-DO" sz="4400" dirty="0"/>
          </a:p>
        </p:txBody>
      </p:sp>
      <p:sp>
        <p:nvSpPr>
          <p:cNvPr id="3" name="Slide Number Placeholder 2">
            <a:extLst>
              <a:ext uri="{FF2B5EF4-FFF2-40B4-BE49-F238E27FC236}">
                <a16:creationId xmlns:a16="http://schemas.microsoft.com/office/drawing/2014/main" id="{C3E8B986-C926-47E2-831F-C38AC3177AA6}"/>
              </a:ext>
            </a:extLst>
          </p:cNvPr>
          <p:cNvSpPr>
            <a:spLocks noGrp="1"/>
          </p:cNvSpPr>
          <p:nvPr>
            <p:ph type="sldNum" sz="quarter" idx="12"/>
          </p:nvPr>
        </p:nvSpPr>
        <p:spPr/>
        <p:txBody>
          <a:bodyPr/>
          <a:lstStyle/>
          <a:p>
            <a:fld id="{6CEAB8A3-967C-D04E-969B-B32D92DF116C}" type="slidenum">
              <a:rPr lang="de-DE" smtClean="0"/>
              <a:t>16</a:t>
            </a:fld>
            <a:endParaRPr lang="de-DE" dirty="0"/>
          </a:p>
        </p:txBody>
      </p:sp>
      <p:graphicFrame>
        <p:nvGraphicFramePr>
          <p:cNvPr id="7" name="Table 6">
            <a:extLst>
              <a:ext uri="{FF2B5EF4-FFF2-40B4-BE49-F238E27FC236}">
                <a16:creationId xmlns:a16="http://schemas.microsoft.com/office/drawing/2014/main" id="{D4D883C9-02B3-865B-6362-07444FD9FF9C}"/>
              </a:ext>
            </a:extLst>
          </p:cNvPr>
          <p:cNvGraphicFramePr>
            <a:graphicFrameLocks noGrp="1"/>
          </p:cNvGraphicFramePr>
          <p:nvPr>
            <p:extLst>
              <p:ext uri="{D42A27DB-BD31-4B8C-83A1-F6EECF244321}">
                <p14:modId xmlns:p14="http://schemas.microsoft.com/office/powerpoint/2010/main" val="2424008273"/>
              </p:ext>
            </p:extLst>
          </p:nvPr>
        </p:nvGraphicFramePr>
        <p:xfrm>
          <a:off x="1271238" y="2195579"/>
          <a:ext cx="9637713" cy="1728096"/>
        </p:xfrm>
        <a:graphic>
          <a:graphicData uri="http://schemas.openxmlformats.org/drawingml/2006/table">
            <a:tbl>
              <a:tblPr/>
              <a:tblGrid>
                <a:gridCol w="1399822">
                  <a:extLst>
                    <a:ext uri="{9D8B030D-6E8A-4147-A177-3AD203B41FA5}">
                      <a16:colId xmlns:a16="http://schemas.microsoft.com/office/drawing/2014/main" val="3879167304"/>
                    </a:ext>
                  </a:extLst>
                </a:gridCol>
                <a:gridCol w="1189229">
                  <a:extLst>
                    <a:ext uri="{9D8B030D-6E8A-4147-A177-3AD203B41FA5}">
                      <a16:colId xmlns:a16="http://schemas.microsoft.com/office/drawing/2014/main" val="917967898"/>
                    </a:ext>
                  </a:extLst>
                </a:gridCol>
                <a:gridCol w="1077739">
                  <a:extLst>
                    <a:ext uri="{9D8B030D-6E8A-4147-A177-3AD203B41FA5}">
                      <a16:colId xmlns:a16="http://schemas.microsoft.com/office/drawing/2014/main" val="638826437"/>
                    </a:ext>
                  </a:extLst>
                </a:gridCol>
                <a:gridCol w="1102515">
                  <a:extLst>
                    <a:ext uri="{9D8B030D-6E8A-4147-A177-3AD203B41FA5}">
                      <a16:colId xmlns:a16="http://schemas.microsoft.com/office/drawing/2014/main" val="1143025222"/>
                    </a:ext>
                  </a:extLst>
                </a:gridCol>
                <a:gridCol w="1226393">
                  <a:extLst>
                    <a:ext uri="{9D8B030D-6E8A-4147-A177-3AD203B41FA5}">
                      <a16:colId xmlns:a16="http://schemas.microsoft.com/office/drawing/2014/main" val="3525829339"/>
                    </a:ext>
                  </a:extLst>
                </a:gridCol>
                <a:gridCol w="3642015">
                  <a:extLst>
                    <a:ext uri="{9D8B030D-6E8A-4147-A177-3AD203B41FA5}">
                      <a16:colId xmlns:a16="http://schemas.microsoft.com/office/drawing/2014/main" val="3063023698"/>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4076576919"/>
                  </a:ext>
                </a:extLst>
              </a:tr>
              <a:tr h="288016">
                <a:tc>
                  <a:txBody>
                    <a:bodyPr/>
                    <a:lstStyle/>
                    <a:p>
                      <a:pPr algn="r" fontAlgn="b"/>
                      <a:r>
                        <a:rPr lang="es-DO" sz="1800" b="0" i="0" u="none" strike="noStrike">
                          <a:solidFill>
                            <a:srgbClr val="000000"/>
                          </a:solidFill>
                          <a:effectLst/>
                          <a:latin typeface="Calibri" panose="020F0502020204030204" pitchFamily="34" charset="0"/>
                        </a:rPr>
                        <a:t>-0.096834108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0.725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0.451834063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20096817"/>
                  </a:ext>
                </a:extLst>
              </a:tr>
              <a:tr h="288016">
                <a:tc>
                  <a:txBody>
                    <a:bodyPr/>
                    <a:lstStyle/>
                    <a:p>
                      <a:pPr algn="r" fontAlgn="b"/>
                      <a:r>
                        <a:rPr lang="es-DO" sz="1800" b="0" i="0" u="none" strike="noStrike">
                          <a:solidFill>
                            <a:srgbClr val="000000"/>
                          </a:solidFill>
                          <a:effectLst/>
                          <a:latin typeface="Calibri" panose="020F0502020204030204" pitchFamily="34" charset="0"/>
                        </a:rPr>
                        <a:t>-0.031223097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0.451535538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87619137"/>
                  </a:ext>
                </a:extLst>
              </a:tr>
              <a:tr h="288016">
                <a:tc>
                  <a:txBody>
                    <a:bodyPr/>
                    <a:lstStyle/>
                    <a:p>
                      <a:pPr algn="r" fontAlgn="b"/>
                      <a:r>
                        <a:rPr lang="es-DO" sz="1800" b="0" i="0" u="none" strike="noStrike">
                          <a:solidFill>
                            <a:srgbClr val="000000"/>
                          </a:solidFill>
                          <a:effectLst/>
                          <a:latin typeface="Calibri" panose="020F0502020204030204" pitchFamily="34" charset="0"/>
                        </a:rPr>
                        <a:t>-0.050280877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0.449718869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71737176"/>
                  </a:ext>
                </a:extLst>
              </a:tr>
              <a:tr h="288016">
                <a:tc>
                  <a:txBody>
                    <a:bodyPr/>
                    <a:lstStyle/>
                    <a:p>
                      <a:pPr algn="r" fontAlgn="b"/>
                      <a:r>
                        <a:rPr lang="es-DO" sz="1800" b="0" i="0" u="none" strike="noStrike">
                          <a:solidFill>
                            <a:srgbClr val="000000"/>
                          </a:solidFill>
                          <a:effectLst/>
                          <a:latin typeface="Calibri" panose="020F0502020204030204" pitchFamily="34" charset="0"/>
                        </a:rPr>
                        <a:t>0.029736827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0.448222017</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68770147"/>
                  </a:ext>
                </a:extLst>
              </a:tr>
              <a:tr h="288016">
                <a:tc>
                  <a:txBody>
                    <a:bodyPr/>
                    <a:lstStyle/>
                    <a:p>
                      <a:pPr algn="r" fontAlgn="b"/>
                      <a:r>
                        <a:rPr lang="es-DO" sz="1800" b="0" i="0" u="none" strike="noStrike">
                          <a:solidFill>
                            <a:srgbClr val="000000"/>
                          </a:solidFill>
                          <a:effectLst/>
                          <a:latin typeface="Calibri" panose="020F0502020204030204" pitchFamily="34" charset="0"/>
                        </a:rPr>
                        <a:t>0.137714746</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0.6</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0.45026843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988281954"/>
                  </a:ext>
                </a:extLst>
              </a:tr>
            </a:tbl>
          </a:graphicData>
        </a:graphic>
      </p:graphicFrame>
    </p:spTree>
    <p:extLst>
      <p:ext uri="{BB962C8B-B14F-4D97-AF65-F5344CB8AC3E}">
        <p14:creationId xmlns:p14="http://schemas.microsoft.com/office/powerpoint/2010/main" val="288786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70C93-A4B3-75B1-0D40-6D7A2C19C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718D9-FC5C-4C7F-342A-CEE94FF013D8}"/>
              </a:ext>
            </a:extLst>
          </p:cNvPr>
          <p:cNvSpPr>
            <a:spLocks noGrp="1"/>
          </p:cNvSpPr>
          <p:nvPr>
            <p:ph type="title"/>
          </p:nvPr>
        </p:nvSpPr>
        <p:spPr/>
        <p:txBody>
          <a:bodyPr>
            <a:normAutofit/>
          </a:bodyPr>
          <a:lstStyle/>
          <a:p>
            <a:r>
              <a:rPr lang="en-US" sz="4400" dirty="0"/>
              <a:t>Results 2025-04-20 Haitian</a:t>
            </a:r>
            <a:endParaRPr lang="es-DO" sz="4400" dirty="0"/>
          </a:p>
        </p:txBody>
      </p:sp>
      <p:sp>
        <p:nvSpPr>
          <p:cNvPr id="3" name="Slide Number Placeholder 2">
            <a:extLst>
              <a:ext uri="{FF2B5EF4-FFF2-40B4-BE49-F238E27FC236}">
                <a16:creationId xmlns:a16="http://schemas.microsoft.com/office/drawing/2014/main" id="{2728C574-9392-3B51-7375-1F9E2F32AEF4}"/>
              </a:ext>
            </a:extLst>
          </p:cNvPr>
          <p:cNvSpPr>
            <a:spLocks noGrp="1"/>
          </p:cNvSpPr>
          <p:nvPr>
            <p:ph type="sldNum" sz="quarter" idx="12"/>
          </p:nvPr>
        </p:nvSpPr>
        <p:spPr/>
        <p:txBody>
          <a:bodyPr/>
          <a:lstStyle/>
          <a:p>
            <a:fld id="{6CEAB8A3-967C-D04E-969B-B32D92DF116C}" type="slidenum">
              <a:rPr lang="de-DE" smtClean="0"/>
              <a:t>17</a:t>
            </a:fld>
            <a:endParaRPr lang="de-DE" dirty="0"/>
          </a:p>
        </p:txBody>
      </p:sp>
      <p:graphicFrame>
        <p:nvGraphicFramePr>
          <p:cNvPr id="5" name="Table 4">
            <a:extLst>
              <a:ext uri="{FF2B5EF4-FFF2-40B4-BE49-F238E27FC236}">
                <a16:creationId xmlns:a16="http://schemas.microsoft.com/office/drawing/2014/main" id="{C2ED4209-7445-FA78-787B-C80C3EB6458C}"/>
              </a:ext>
            </a:extLst>
          </p:cNvPr>
          <p:cNvGraphicFramePr>
            <a:graphicFrameLocks noGrp="1"/>
          </p:cNvGraphicFramePr>
          <p:nvPr>
            <p:extLst>
              <p:ext uri="{D42A27DB-BD31-4B8C-83A1-F6EECF244321}">
                <p14:modId xmlns:p14="http://schemas.microsoft.com/office/powerpoint/2010/main" val="1967516626"/>
              </p:ext>
            </p:extLst>
          </p:nvPr>
        </p:nvGraphicFramePr>
        <p:xfrm>
          <a:off x="1342286" y="1700904"/>
          <a:ext cx="9637713" cy="1728096"/>
        </p:xfrm>
        <a:graphic>
          <a:graphicData uri="http://schemas.openxmlformats.org/drawingml/2006/table">
            <a:tbl>
              <a:tblPr/>
              <a:tblGrid>
                <a:gridCol w="1399822">
                  <a:extLst>
                    <a:ext uri="{9D8B030D-6E8A-4147-A177-3AD203B41FA5}">
                      <a16:colId xmlns:a16="http://schemas.microsoft.com/office/drawing/2014/main" val="3373126592"/>
                    </a:ext>
                  </a:extLst>
                </a:gridCol>
                <a:gridCol w="1189229">
                  <a:extLst>
                    <a:ext uri="{9D8B030D-6E8A-4147-A177-3AD203B41FA5}">
                      <a16:colId xmlns:a16="http://schemas.microsoft.com/office/drawing/2014/main" val="2185126671"/>
                    </a:ext>
                  </a:extLst>
                </a:gridCol>
                <a:gridCol w="1077739">
                  <a:extLst>
                    <a:ext uri="{9D8B030D-6E8A-4147-A177-3AD203B41FA5}">
                      <a16:colId xmlns:a16="http://schemas.microsoft.com/office/drawing/2014/main" val="4200014335"/>
                    </a:ext>
                  </a:extLst>
                </a:gridCol>
                <a:gridCol w="1102515">
                  <a:extLst>
                    <a:ext uri="{9D8B030D-6E8A-4147-A177-3AD203B41FA5}">
                      <a16:colId xmlns:a16="http://schemas.microsoft.com/office/drawing/2014/main" val="1753065252"/>
                    </a:ext>
                  </a:extLst>
                </a:gridCol>
                <a:gridCol w="1226393">
                  <a:extLst>
                    <a:ext uri="{9D8B030D-6E8A-4147-A177-3AD203B41FA5}">
                      <a16:colId xmlns:a16="http://schemas.microsoft.com/office/drawing/2014/main" val="2933254916"/>
                    </a:ext>
                  </a:extLst>
                </a:gridCol>
                <a:gridCol w="3642015">
                  <a:extLst>
                    <a:ext uri="{9D8B030D-6E8A-4147-A177-3AD203B41FA5}">
                      <a16:colId xmlns:a16="http://schemas.microsoft.com/office/drawing/2014/main" val="1911771741"/>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004419221"/>
                  </a:ext>
                </a:extLst>
              </a:tr>
              <a:tr h="288016">
                <a:tc>
                  <a:txBody>
                    <a:bodyPr/>
                    <a:lstStyle/>
                    <a:p>
                      <a:pPr algn="r" fontAlgn="b"/>
                      <a:r>
                        <a:rPr lang="es-DO" sz="1800" b="0" i="0" u="none" strike="noStrike">
                          <a:solidFill>
                            <a:srgbClr val="000000"/>
                          </a:solidFill>
                          <a:effectLst/>
                          <a:latin typeface="Calibri" panose="020F0502020204030204" pitchFamily="34" charset="0"/>
                        </a:rPr>
                        <a:t>0.083683267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0.40755326</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42544161"/>
                  </a:ext>
                </a:extLst>
              </a:tr>
              <a:tr h="288016">
                <a:tc>
                  <a:txBody>
                    <a:bodyPr/>
                    <a:lstStyle/>
                    <a:p>
                      <a:pPr algn="r" fontAlgn="b"/>
                      <a:r>
                        <a:rPr lang="es-DO" sz="1800" b="0" i="0" u="none" strike="noStrike">
                          <a:solidFill>
                            <a:srgbClr val="000000"/>
                          </a:solidFill>
                          <a:effectLst/>
                          <a:latin typeface="Calibri" panose="020F0502020204030204" pitchFamily="34" charset="0"/>
                        </a:rPr>
                        <a:t>0.083079437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0.399888022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02184574"/>
                  </a:ext>
                </a:extLst>
              </a:tr>
              <a:tr h="288016">
                <a:tc>
                  <a:txBody>
                    <a:bodyPr/>
                    <a:lstStyle/>
                    <a:p>
                      <a:pPr algn="r" fontAlgn="b"/>
                      <a:r>
                        <a:rPr lang="es-DO" sz="1800" b="0" i="0" u="none" strike="noStrike">
                          <a:solidFill>
                            <a:srgbClr val="000000"/>
                          </a:solidFill>
                          <a:effectLst/>
                          <a:latin typeface="Calibri" panose="020F0502020204030204" pitchFamily="34" charset="0"/>
                        </a:rPr>
                        <a:t>0.082081437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0.408804414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27005613"/>
                  </a:ext>
                </a:extLst>
              </a:tr>
              <a:tr h="288016">
                <a:tc>
                  <a:txBody>
                    <a:bodyPr/>
                    <a:lstStyle/>
                    <a:p>
                      <a:pPr algn="r" fontAlgn="b"/>
                      <a:r>
                        <a:rPr lang="es-DO" sz="1800" b="0" i="0" u="none" strike="noStrike">
                          <a:solidFill>
                            <a:srgbClr val="000000"/>
                          </a:solidFill>
                          <a:effectLst/>
                          <a:latin typeface="Calibri" panose="020F0502020204030204" pitchFamily="34" charset="0"/>
                        </a:rPr>
                        <a:t>0.051292867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0.58</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0.411219566</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69260355"/>
                  </a:ext>
                </a:extLst>
              </a:tr>
              <a:tr h="288016">
                <a:tc>
                  <a:txBody>
                    <a:bodyPr/>
                    <a:lstStyle/>
                    <a:p>
                      <a:pPr algn="r" fontAlgn="b"/>
                      <a:r>
                        <a:rPr lang="es-DO" sz="1800" b="0" i="0" u="none" strike="noStrike">
                          <a:solidFill>
                            <a:srgbClr val="000000"/>
                          </a:solidFill>
                          <a:effectLst/>
                          <a:latin typeface="Calibri" panose="020F0502020204030204" pitchFamily="34" charset="0"/>
                        </a:rPr>
                        <a:t>0.084721234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0.635</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0.407032558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346917954"/>
                  </a:ext>
                </a:extLst>
              </a:tr>
            </a:tbl>
          </a:graphicData>
        </a:graphic>
      </p:graphicFrame>
    </p:spTree>
    <p:extLst>
      <p:ext uri="{BB962C8B-B14F-4D97-AF65-F5344CB8AC3E}">
        <p14:creationId xmlns:p14="http://schemas.microsoft.com/office/powerpoint/2010/main" val="339679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D27EC-8C14-E808-8379-F70D5B840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21B66-0C77-B922-7D5D-2C65EB2D1257}"/>
              </a:ext>
            </a:extLst>
          </p:cNvPr>
          <p:cNvSpPr>
            <a:spLocks noGrp="1"/>
          </p:cNvSpPr>
          <p:nvPr>
            <p:ph type="title"/>
          </p:nvPr>
        </p:nvSpPr>
        <p:spPr/>
        <p:txBody>
          <a:bodyPr>
            <a:normAutofit/>
          </a:bodyPr>
          <a:lstStyle/>
          <a:p>
            <a:r>
              <a:rPr lang="en-US" sz="4400" dirty="0"/>
              <a:t>Results 2025-04-20 Indonesian</a:t>
            </a:r>
            <a:endParaRPr lang="es-DO" sz="4400" dirty="0"/>
          </a:p>
        </p:txBody>
      </p:sp>
      <p:sp>
        <p:nvSpPr>
          <p:cNvPr id="3" name="Slide Number Placeholder 2">
            <a:extLst>
              <a:ext uri="{FF2B5EF4-FFF2-40B4-BE49-F238E27FC236}">
                <a16:creationId xmlns:a16="http://schemas.microsoft.com/office/drawing/2014/main" id="{06D6FD58-3063-EC22-FDED-2B6BBA54DA79}"/>
              </a:ext>
            </a:extLst>
          </p:cNvPr>
          <p:cNvSpPr>
            <a:spLocks noGrp="1"/>
          </p:cNvSpPr>
          <p:nvPr>
            <p:ph type="sldNum" sz="quarter" idx="12"/>
          </p:nvPr>
        </p:nvSpPr>
        <p:spPr/>
        <p:txBody>
          <a:bodyPr/>
          <a:lstStyle/>
          <a:p>
            <a:fld id="{6CEAB8A3-967C-D04E-969B-B32D92DF116C}" type="slidenum">
              <a:rPr lang="de-DE" smtClean="0"/>
              <a:t>18</a:t>
            </a:fld>
            <a:endParaRPr lang="de-DE" dirty="0"/>
          </a:p>
        </p:txBody>
      </p:sp>
      <p:graphicFrame>
        <p:nvGraphicFramePr>
          <p:cNvPr id="6" name="Table 5">
            <a:extLst>
              <a:ext uri="{FF2B5EF4-FFF2-40B4-BE49-F238E27FC236}">
                <a16:creationId xmlns:a16="http://schemas.microsoft.com/office/drawing/2014/main" id="{551C9A40-7C19-AB53-6D60-2A5C64CA0989}"/>
              </a:ext>
            </a:extLst>
          </p:cNvPr>
          <p:cNvGraphicFramePr>
            <a:graphicFrameLocks noGrp="1"/>
          </p:cNvGraphicFramePr>
          <p:nvPr>
            <p:extLst>
              <p:ext uri="{D42A27DB-BD31-4B8C-83A1-F6EECF244321}">
                <p14:modId xmlns:p14="http://schemas.microsoft.com/office/powerpoint/2010/main" val="1122518210"/>
              </p:ext>
            </p:extLst>
          </p:nvPr>
        </p:nvGraphicFramePr>
        <p:xfrm>
          <a:off x="1271238" y="1901626"/>
          <a:ext cx="9637713" cy="1728096"/>
        </p:xfrm>
        <a:graphic>
          <a:graphicData uri="http://schemas.openxmlformats.org/drawingml/2006/table">
            <a:tbl>
              <a:tblPr/>
              <a:tblGrid>
                <a:gridCol w="1399822">
                  <a:extLst>
                    <a:ext uri="{9D8B030D-6E8A-4147-A177-3AD203B41FA5}">
                      <a16:colId xmlns:a16="http://schemas.microsoft.com/office/drawing/2014/main" val="593367859"/>
                    </a:ext>
                  </a:extLst>
                </a:gridCol>
                <a:gridCol w="1189229">
                  <a:extLst>
                    <a:ext uri="{9D8B030D-6E8A-4147-A177-3AD203B41FA5}">
                      <a16:colId xmlns:a16="http://schemas.microsoft.com/office/drawing/2014/main" val="2236284913"/>
                    </a:ext>
                  </a:extLst>
                </a:gridCol>
                <a:gridCol w="1077739">
                  <a:extLst>
                    <a:ext uri="{9D8B030D-6E8A-4147-A177-3AD203B41FA5}">
                      <a16:colId xmlns:a16="http://schemas.microsoft.com/office/drawing/2014/main" val="3730444277"/>
                    </a:ext>
                  </a:extLst>
                </a:gridCol>
                <a:gridCol w="1102515">
                  <a:extLst>
                    <a:ext uri="{9D8B030D-6E8A-4147-A177-3AD203B41FA5}">
                      <a16:colId xmlns:a16="http://schemas.microsoft.com/office/drawing/2014/main" val="2637794958"/>
                    </a:ext>
                  </a:extLst>
                </a:gridCol>
                <a:gridCol w="1226393">
                  <a:extLst>
                    <a:ext uri="{9D8B030D-6E8A-4147-A177-3AD203B41FA5}">
                      <a16:colId xmlns:a16="http://schemas.microsoft.com/office/drawing/2014/main" val="3418076050"/>
                    </a:ext>
                  </a:extLst>
                </a:gridCol>
                <a:gridCol w="3642015">
                  <a:extLst>
                    <a:ext uri="{9D8B030D-6E8A-4147-A177-3AD203B41FA5}">
                      <a16:colId xmlns:a16="http://schemas.microsoft.com/office/drawing/2014/main" val="2361573818"/>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670012832"/>
                  </a:ext>
                </a:extLst>
              </a:tr>
              <a:tr h="288016">
                <a:tc>
                  <a:txBody>
                    <a:bodyPr/>
                    <a:lstStyle/>
                    <a:p>
                      <a:pPr algn="r" fontAlgn="b"/>
                      <a:r>
                        <a:rPr lang="es-DO" sz="1800" b="0" i="0" u="none" strike="noStrike">
                          <a:solidFill>
                            <a:srgbClr val="000000"/>
                          </a:solidFill>
                          <a:effectLst/>
                          <a:latin typeface="Calibri" panose="020F0502020204030204" pitchFamily="34" charset="0"/>
                        </a:rPr>
                        <a:t>-0.039944933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0.381336002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02308160"/>
                  </a:ext>
                </a:extLst>
              </a:tr>
              <a:tr h="288016">
                <a:tc>
                  <a:txBody>
                    <a:bodyPr/>
                    <a:lstStyle/>
                    <a:p>
                      <a:pPr algn="r" fontAlgn="b"/>
                      <a:r>
                        <a:rPr lang="es-DO" sz="1800" b="0" i="0" u="none" strike="noStrike">
                          <a:solidFill>
                            <a:srgbClr val="000000"/>
                          </a:solidFill>
                          <a:effectLst/>
                          <a:latin typeface="Calibri" panose="020F0502020204030204" pitchFamily="34" charset="0"/>
                        </a:rPr>
                        <a:t>-0.023981349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0.895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0.358966069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32760755"/>
                  </a:ext>
                </a:extLst>
              </a:tr>
              <a:tr h="288016">
                <a:tc>
                  <a:txBody>
                    <a:bodyPr/>
                    <a:lstStyle/>
                    <a:p>
                      <a:pPr algn="r" fontAlgn="b"/>
                      <a:r>
                        <a:rPr lang="es-DO" sz="1800" b="0" i="0" u="none" strike="noStrike">
                          <a:solidFill>
                            <a:srgbClr val="000000"/>
                          </a:solidFill>
                          <a:effectLst/>
                          <a:latin typeface="Calibri" panose="020F0502020204030204" pitchFamily="34" charset="0"/>
                        </a:rPr>
                        <a:t>-0.105380907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0.375010069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93759434"/>
                  </a:ext>
                </a:extLst>
              </a:tr>
              <a:tr h="288016">
                <a:tc>
                  <a:txBody>
                    <a:bodyPr/>
                    <a:lstStyle/>
                    <a:p>
                      <a:pPr algn="r" fontAlgn="b"/>
                      <a:r>
                        <a:rPr lang="es-DO" sz="1800" b="0" i="0" u="none" strike="noStrike">
                          <a:solidFill>
                            <a:srgbClr val="000000"/>
                          </a:solidFill>
                          <a:effectLst/>
                          <a:latin typeface="Calibri" panose="020F0502020204030204" pitchFamily="34" charset="0"/>
                        </a:rPr>
                        <a:t>-0.027841611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0.87</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0.372153381</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1259091"/>
                  </a:ext>
                </a:extLst>
              </a:tr>
              <a:tr h="288016">
                <a:tc>
                  <a:txBody>
                    <a:bodyPr/>
                    <a:lstStyle/>
                    <a:p>
                      <a:pPr algn="r" fontAlgn="b"/>
                      <a:r>
                        <a:rPr lang="es-DO" sz="1800" b="0" i="0" u="none" strike="noStrike">
                          <a:solidFill>
                            <a:srgbClr val="000000"/>
                          </a:solidFill>
                          <a:effectLst/>
                          <a:latin typeface="Calibri" panose="020F0502020204030204" pitchFamily="34" charset="0"/>
                        </a:rPr>
                        <a:t>-0.044695369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0.89</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0.365588374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699624133"/>
                  </a:ext>
                </a:extLst>
              </a:tr>
            </a:tbl>
          </a:graphicData>
        </a:graphic>
      </p:graphicFrame>
    </p:spTree>
    <p:extLst>
      <p:ext uri="{BB962C8B-B14F-4D97-AF65-F5344CB8AC3E}">
        <p14:creationId xmlns:p14="http://schemas.microsoft.com/office/powerpoint/2010/main" val="76136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67ABF-E387-FD54-677B-00A195F0C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626CF5-1B83-9140-BE13-D4509178DD48}"/>
              </a:ext>
            </a:extLst>
          </p:cNvPr>
          <p:cNvSpPr>
            <a:spLocks noGrp="1"/>
          </p:cNvSpPr>
          <p:nvPr>
            <p:ph type="title"/>
          </p:nvPr>
        </p:nvSpPr>
        <p:spPr/>
        <p:txBody>
          <a:bodyPr>
            <a:normAutofit/>
          </a:bodyPr>
          <a:lstStyle/>
          <a:p>
            <a:r>
              <a:rPr lang="en-US" sz="4400" dirty="0"/>
              <a:t>Results 2025-04-20 Marathi</a:t>
            </a:r>
            <a:endParaRPr lang="es-DO" sz="4400" dirty="0"/>
          </a:p>
        </p:txBody>
      </p:sp>
      <p:sp>
        <p:nvSpPr>
          <p:cNvPr id="3" name="Slide Number Placeholder 2">
            <a:extLst>
              <a:ext uri="{FF2B5EF4-FFF2-40B4-BE49-F238E27FC236}">
                <a16:creationId xmlns:a16="http://schemas.microsoft.com/office/drawing/2014/main" id="{63CC17E7-9E74-F81B-789F-5B1EA24D0DAE}"/>
              </a:ext>
            </a:extLst>
          </p:cNvPr>
          <p:cNvSpPr>
            <a:spLocks noGrp="1"/>
          </p:cNvSpPr>
          <p:nvPr>
            <p:ph type="sldNum" sz="quarter" idx="12"/>
          </p:nvPr>
        </p:nvSpPr>
        <p:spPr/>
        <p:txBody>
          <a:bodyPr/>
          <a:lstStyle/>
          <a:p>
            <a:fld id="{6CEAB8A3-967C-D04E-969B-B32D92DF116C}" type="slidenum">
              <a:rPr lang="de-DE" smtClean="0"/>
              <a:t>19</a:t>
            </a:fld>
            <a:endParaRPr lang="de-DE" dirty="0"/>
          </a:p>
        </p:txBody>
      </p:sp>
      <p:graphicFrame>
        <p:nvGraphicFramePr>
          <p:cNvPr id="5" name="Table 4">
            <a:extLst>
              <a:ext uri="{FF2B5EF4-FFF2-40B4-BE49-F238E27FC236}">
                <a16:creationId xmlns:a16="http://schemas.microsoft.com/office/drawing/2014/main" id="{C9FCDDE8-E9F8-7925-A4DA-8C3A91155B11}"/>
              </a:ext>
            </a:extLst>
          </p:cNvPr>
          <p:cNvGraphicFramePr>
            <a:graphicFrameLocks noGrp="1"/>
          </p:cNvGraphicFramePr>
          <p:nvPr>
            <p:extLst>
              <p:ext uri="{D42A27DB-BD31-4B8C-83A1-F6EECF244321}">
                <p14:modId xmlns:p14="http://schemas.microsoft.com/office/powerpoint/2010/main" val="3481319744"/>
              </p:ext>
            </p:extLst>
          </p:nvPr>
        </p:nvGraphicFramePr>
        <p:xfrm>
          <a:off x="1271238" y="1901626"/>
          <a:ext cx="9637713" cy="1728096"/>
        </p:xfrm>
        <a:graphic>
          <a:graphicData uri="http://schemas.openxmlformats.org/drawingml/2006/table">
            <a:tbl>
              <a:tblPr/>
              <a:tblGrid>
                <a:gridCol w="1399822">
                  <a:extLst>
                    <a:ext uri="{9D8B030D-6E8A-4147-A177-3AD203B41FA5}">
                      <a16:colId xmlns:a16="http://schemas.microsoft.com/office/drawing/2014/main" val="3720902395"/>
                    </a:ext>
                  </a:extLst>
                </a:gridCol>
                <a:gridCol w="1189229">
                  <a:extLst>
                    <a:ext uri="{9D8B030D-6E8A-4147-A177-3AD203B41FA5}">
                      <a16:colId xmlns:a16="http://schemas.microsoft.com/office/drawing/2014/main" val="1754700327"/>
                    </a:ext>
                  </a:extLst>
                </a:gridCol>
                <a:gridCol w="1077739">
                  <a:extLst>
                    <a:ext uri="{9D8B030D-6E8A-4147-A177-3AD203B41FA5}">
                      <a16:colId xmlns:a16="http://schemas.microsoft.com/office/drawing/2014/main" val="975712958"/>
                    </a:ext>
                  </a:extLst>
                </a:gridCol>
                <a:gridCol w="1102515">
                  <a:extLst>
                    <a:ext uri="{9D8B030D-6E8A-4147-A177-3AD203B41FA5}">
                      <a16:colId xmlns:a16="http://schemas.microsoft.com/office/drawing/2014/main" val="911492863"/>
                    </a:ext>
                  </a:extLst>
                </a:gridCol>
                <a:gridCol w="1226393">
                  <a:extLst>
                    <a:ext uri="{9D8B030D-6E8A-4147-A177-3AD203B41FA5}">
                      <a16:colId xmlns:a16="http://schemas.microsoft.com/office/drawing/2014/main" val="3036360182"/>
                    </a:ext>
                  </a:extLst>
                </a:gridCol>
                <a:gridCol w="3642015">
                  <a:extLst>
                    <a:ext uri="{9D8B030D-6E8A-4147-A177-3AD203B41FA5}">
                      <a16:colId xmlns:a16="http://schemas.microsoft.com/office/drawing/2014/main" val="2472943294"/>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335853742"/>
                  </a:ext>
                </a:extLst>
              </a:tr>
              <a:tr h="288016">
                <a:tc>
                  <a:txBody>
                    <a:bodyPr/>
                    <a:lstStyle/>
                    <a:p>
                      <a:pPr algn="r" fontAlgn="b"/>
                      <a:r>
                        <a:rPr lang="es-DO" sz="1800" b="0" i="0" u="none" strike="noStrike">
                          <a:solidFill>
                            <a:srgbClr val="000000"/>
                          </a:solidFill>
                          <a:effectLst/>
                          <a:latin typeface="Calibri" panose="020F0502020204030204" pitchFamily="34" charset="0"/>
                        </a:rPr>
                        <a:t>0.182562814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0.56</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0.353714453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47527599"/>
                  </a:ext>
                </a:extLst>
              </a:tr>
              <a:tr h="288016">
                <a:tc>
                  <a:txBody>
                    <a:bodyPr/>
                    <a:lstStyle/>
                    <a:p>
                      <a:pPr algn="r" fontAlgn="b"/>
                      <a:r>
                        <a:rPr lang="es-DO" sz="1800" b="0" i="0" u="none" strike="noStrike">
                          <a:solidFill>
                            <a:srgbClr val="000000"/>
                          </a:solidFill>
                          <a:effectLst/>
                          <a:latin typeface="Calibri" panose="020F0502020204030204" pitchFamily="34" charset="0"/>
                        </a:rPr>
                        <a:t>0.184516802</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0.360356684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09210595"/>
                  </a:ext>
                </a:extLst>
              </a:tr>
              <a:tr h="288016">
                <a:tc>
                  <a:txBody>
                    <a:bodyPr/>
                    <a:lstStyle/>
                    <a:p>
                      <a:pPr algn="r" fontAlgn="b"/>
                      <a:r>
                        <a:rPr lang="es-DO" sz="1800" b="0" i="0" u="none" strike="noStrike">
                          <a:solidFill>
                            <a:srgbClr val="000000"/>
                          </a:solidFill>
                          <a:effectLst/>
                          <a:latin typeface="Calibri" panose="020F0502020204030204" pitchFamily="34" charset="0"/>
                        </a:rPr>
                        <a:t>0.129234132</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0.360101978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07550120"/>
                  </a:ext>
                </a:extLst>
              </a:tr>
              <a:tr h="288016">
                <a:tc>
                  <a:txBody>
                    <a:bodyPr/>
                    <a:lstStyle/>
                    <a:p>
                      <a:pPr algn="r" fontAlgn="b"/>
                      <a:r>
                        <a:rPr lang="es-DO" sz="1800" b="0" i="0" u="none" strike="noStrike">
                          <a:solidFill>
                            <a:srgbClr val="000000"/>
                          </a:solidFill>
                          <a:effectLst/>
                          <a:latin typeface="Calibri" panose="020F0502020204030204" pitchFamily="34" charset="0"/>
                        </a:rPr>
                        <a:t>-0.162483375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0.359924686</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4753266"/>
                  </a:ext>
                </a:extLst>
              </a:tr>
              <a:tr h="288016">
                <a:tc>
                  <a:txBody>
                    <a:bodyPr/>
                    <a:lstStyle/>
                    <a:p>
                      <a:pPr algn="r" fontAlgn="b"/>
                      <a:r>
                        <a:rPr lang="es-DO" sz="1800" b="0" i="0" u="none" strike="noStrike">
                          <a:solidFill>
                            <a:srgbClr val="000000"/>
                          </a:solidFill>
                          <a:effectLst/>
                          <a:latin typeface="Calibri" panose="020F0502020204030204" pitchFamily="34" charset="0"/>
                        </a:rPr>
                        <a:t>0.176809668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0.64</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0.361226374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291802784"/>
                  </a:ext>
                </a:extLst>
              </a:tr>
            </a:tbl>
          </a:graphicData>
        </a:graphic>
      </p:graphicFrame>
    </p:spTree>
    <p:extLst>
      <p:ext uri="{BB962C8B-B14F-4D97-AF65-F5344CB8AC3E}">
        <p14:creationId xmlns:p14="http://schemas.microsoft.com/office/powerpoint/2010/main" val="409141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2E575-88CD-6D48-2970-B2F21686CE0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7E735A9-42EF-3A94-1F88-DC8C0DC956A0}"/>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Dataset Details </a:t>
            </a:r>
            <a:r>
              <a:rPr lang="en-US" sz="3900" dirty="0" err="1"/>
              <a:t>Moscar</a:t>
            </a:r>
            <a:r>
              <a:rPr lang="en-US" sz="3900" dirty="0"/>
              <a:t>  Dataset</a:t>
            </a:r>
          </a:p>
        </p:txBody>
      </p:sp>
      <p:sp>
        <p:nvSpPr>
          <p:cNvPr id="2" name="Slide Number Placeholder 1">
            <a:extLst>
              <a:ext uri="{FF2B5EF4-FFF2-40B4-BE49-F238E27FC236}">
                <a16:creationId xmlns:a16="http://schemas.microsoft.com/office/drawing/2014/main" id="{54C45A7D-C22B-8E51-C308-57E03E577F68}"/>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2</a:t>
            </a:fld>
            <a:endParaRPr lang="de-DE" dirty="0"/>
          </a:p>
        </p:txBody>
      </p:sp>
      <p:graphicFrame>
        <p:nvGraphicFramePr>
          <p:cNvPr id="6" name="Table 5">
            <a:extLst>
              <a:ext uri="{FF2B5EF4-FFF2-40B4-BE49-F238E27FC236}">
                <a16:creationId xmlns:a16="http://schemas.microsoft.com/office/drawing/2014/main" id="{4308C732-C680-0BC6-0C2C-851F93DC40A8}"/>
              </a:ext>
            </a:extLst>
          </p:cNvPr>
          <p:cNvGraphicFramePr>
            <a:graphicFrameLocks noGrp="1"/>
          </p:cNvGraphicFramePr>
          <p:nvPr>
            <p:extLst>
              <p:ext uri="{D42A27DB-BD31-4B8C-83A1-F6EECF244321}">
                <p14:modId xmlns:p14="http://schemas.microsoft.com/office/powerpoint/2010/main" val="4254357923"/>
              </p:ext>
            </p:extLst>
          </p:nvPr>
        </p:nvGraphicFramePr>
        <p:xfrm>
          <a:off x="1102184" y="1280160"/>
          <a:ext cx="9715258" cy="5090160"/>
        </p:xfrm>
        <a:graphic>
          <a:graphicData uri="http://schemas.openxmlformats.org/drawingml/2006/table">
            <a:tbl>
              <a:tblPr firstRow="1" bandRow="1">
                <a:tableStyleId>{5940675A-B579-460E-94D1-54222C63F5DA}</a:tableStyleId>
              </a:tblPr>
              <a:tblGrid>
                <a:gridCol w="1480533">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sz="1600" dirty="0"/>
                        <a:t>Topic</a:t>
                      </a:r>
                      <a:endParaRPr lang="es-DO" sz="1600" dirty="0"/>
                    </a:p>
                  </a:txBody>
                  <a:tcPr/>
                </a:tc>
                <a:tc>
                  <a:txBody>
                    <a:bodyPr/>
                    <a:lstStyle/>
                    <a:p>
                      <a:r>
                        <a:rPr lang="en-US" sz="1600" dirty="0"/>
                        <a:t>Language</a:t>
                      </a:r>
                      <a:endParaRPr lang="es-DO" sz="1600" dirty="0"/>
                    </a:p>
                  </a:txBody>
                  <a:tcPr/>
                </a:tc>
                <a:tc>
                  <a:txBody>
                    <a:bodyPr/>
                    <a:lstStyle/>
                    <a:p>
                      <a:r>
                        <a:rPr lang="en-US" sz="1600" dirty="0"/>
                        <a:t>Link</a:t>
                      </a:r>
                      <a:endParaRPr lang="es-DO" sz="1600" dirty="0"/>
                    </a:p>
                  </a:txBody>
                  <a:tcPr/>
                </a:tc>
                <a:tc>
                  <a:txBody>
                    <a:bodyPr/>
                    <a:lstStyle/>
                    <a:p>
                      <a:r>
                        <a:rPr lang="en-US" sz="1600" dirty="0"/>
                        <a:t>Average Document Length</a:t>
                      </a:r>
                      <a:endParaRPr lang="es-DO" sz="1600" dirty="0"/>
                    </a:p>
                  </a:txBody>
                  <a:tcPr/>
                </a:tc>
                <a:tc>
                  <a:txBody>
                    <a:bodyPr/>
                    <a:lstStyle/>
                    <a:p>
                      <a:r>
                        <a:rPr lang="en-US" sz="1600" dirty="0"/>
                        <a:t>#Documents</a:t>
                      </a:r>
                      <a:endParaRPr lang="es-DO" sz="1600" dirty="0"/>
                    </a:p>
                  </a:txBody>
                  <a:tcPr/>
                </a:tc>
                <a:tc>
                  <a:txBody>
                    <a:bodyPr/>
                    <a:lstStyle/>
                    <a:p>
                      <a:r>
                        <a:rPr lang="en-US" sz="1600" dirty="0"/>
                        <a:t>Vocab Size</a:t>
                      </a:r>
                      <a:endParaRPr lang="es-DO" sz="1600" dirty="0"/>
                    </a:p>
                  </a:txBody>
                  <a:tcPr/>
                </a:tc>
                <a:extLst>
                  <a:ext uri="{0D108BD9-81ED-4DB2-BD59-A6C34878D82A}">
                    <a16:rowId xmlns:a16="http://schemas.microsoft.com/office/drawing/2014/main" val="40439267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Bashkir</a:t>
                      </a:r>
                      <a:endParaRPr lang="es-DO" sz="1600" dirty="0"/>
                    </a:p>
                  </a:txBody>
                  <a:tcPr/>
                </a:tc>
                <a:tc>
                  <a:txBody>
                    <a:bodyPr/>
                    <a:lstStyle/>
                    <a:p>
                      <a:r>
                        <a:rPr lang="es-DO" sz="1600" dirty="0"/>
                        <a:t>https://huggingface.co/datasets/oscar-corpus/mOSCAR/</a:t>
                      </a:r>
                    </a:p>
                  </a:txBody>
                  <a:tcPr/>
                </a:tc>
                <a:tc>
                  <a:txBody>
                    <a:bodyPr/>
                    <a:lstStyle/>
                    <a:p>
                      <a:r>
                        <a:rPr lang="en-US" sz="1600" dirty="0"/>
                        <a:t>38</a:t>
                      </a:r>
                      <a:endParaRPr lang="es-DO" sz="1600" dirty="0"/>
                    </a:p>
                  </a:txBody>
                  <a:tcPr/>
                </a:tc>
                <a:tc>
                  <a:txBody>
                    <a:bodyPr/>
                    <a:lstStyle/>
                    <a:p>
                      <a:r>
                        <a:rPr lang="en-US" sz="1600" dirty="0"/>
                        <a:t>3287</a:t>
                      </a:r>
                      <a:endParaRPr lang="es-DO" sz="1600" dirty="0"/>
                    </a:p>
                  </a:txBody>
                  <a:tcPr/>
                </a:tc>
                <a:tc>
                  <a:txBody>
                    <a:bodyPr/>
                    <a:lstStyle/>
                    <a:p>
                      <a:r>
                        <a:rPr lang="en-US" sz="1600" dirty="0"/>
                        <a:t>2599</a:t>
                      </a:r>
                      <a:endParaRPr lang="es-DO" sz="1600" dirty="0"/>
                    </a:p>
                  </a:txBody>
                  <a:tcPr/>
                </a:tc>
                <a:extLst>
                  <a:ext uri="{0D108BD9-81ED-4DB2-BD59-A6C34878D82A}">
                    <a16:rowId xmlns:a16="http://schemas.microsoft.com/office/drawing/2014/main" val="39032063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Estonian</a:t>
                      </a:r>
                      <a:endParaRPr lang="es-DO" sz="1600" dirty="0"/>
                    </a:p>
                  </a:txBody>
                  <a:tcPr/>
                </a:tc>
                <a:tc>
                  <a:txBody>
                    <a:bodyPr/>
                    <a:lstStyle/>
                    <a:p>
                      <a:r>
                        <a:rPr lang="es-DO" sz="1600" dirty="0"/>
                        <a:t>https://huggingface.co/datasets/oscar-corpus/mOSCAR/</a:t>
                      </a:r>
                    </a:p>
                  </a:txBody>
                  <a:tcPr/>
                </a:tc>
                <a:tc>
                  <a:txBody>
                    <a:bodyPr/>
                    <a:lstStyle/>
                    <a:p>
                      <a:r>
                        <a:rPr lang="en-US" sz="1600" dirty="0"/>
                        <a:t>32</a:t>
                      </a:r>
                      <a:endParaRPr lang="es-DO" sz="1600" dirty="0"/>
                    </a:p>
                  </a:txBody>
                  <a:tcPr/>
                </a:tc>
                <a:tc>
                  <a:txBody>
                    <a:bodyPr/>
                    <a:lstStyle/>
                    <a:p>
                      <a:r>
                        <a:rPr lang="en-US" sz="1600" dirty="0"/>
                        <a:t>10000 (sampled)</a:t>
                      </a:r>
                      <a:endParaRPr lang="es-DO" sz="1600" dirty="0"/>
                    </a:p>
                  </a:txBody>
                  <a:tcPr/>
                </a:tc>
                <a:tc>
                  <a:txBody>
                    <a:bodyPr/>
                    <a:lstStyle/>
                    <a:p>
                      <a:r>
                        <a:rPr lang="en-US" sz="1600" dirty="0"/>
                        <a:t>2093</a:t>
                      </a:r>
                      <a:endParaRPr lang="es-DO" sz="1600" dirty="0"/>
                    </a:p>
                  </a:txBody>
                  <a:tcPr/>
                </a:tc>
                <a:extLst>
                  <a:ext uri="{0D108BD9-81ED-4DB2-BD59-A6C34878D82A}">
                    <a16:rowId xmlns:a16="http://schemas.microsoft.com/office/drawing/2014/main" val="2174598202"/>
                  </a:ext>
                </a:extLst>
              </a:tr>
              <a:tr h="347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Spanish</a:t>
                      </a:r>
                      <a:endParaRPr lang="es-DO" sz="1600" dirty="0"/>
                    </a:p>
                  </a:txBody>
                  <a:tcPr/>
                </a:tc>
                <a:tc>
                  <a:txBody>
                    <a:bodyPr/>
                    <a:lstStyle/>
                    <a:p>
                      <a:r>
                        <a:rPr lang="es-DO" sz="1600" dirty="0"/>
                        <a:t>https://huggingface.co/datasets/oscar-corpus/mOSCAR/</a:t>
                      </a:r>
                    </a:p>
                  </a:txBody>
                  <a:tcPr/>
                </a:tc>
                <a:tc>
                  <a:txBody>
                    <a:bodyPr/>
                    <a:lstStyle/>
                    <a:p>
                      <a:r>
                        <a:rPr lang="en-US" sz="1600" dirty="0"/>
                        <a:t>60</a:t>
                      </a:r>
                      <a:endParaRPr lang="es-DO" sz="1600" dirty="0"/>
                    </a:p>
                  </a:txBody>
                  <a:tcPr/>
                </a:tc>
                <a:tc>
                  <a:txBody>
                    <a:bodyPr/>
                    <a:lstStyle/>
                    <a:p>
                      <a:r>
                        <a:rPr lang="en-US" sz="1600" dirty="0"/>
                        <a:t>100000 (sampled)</a:t>
                      </a:r>
                      <a:endParaRPr lang="es-DO" sz="1600" dirty="0"/>
                    </a:p>
                  </a:txBody>
                  <a:tcPr/>
                </a:tc>
                <a:tc>
                  <a:txBody>
                    <a:bodyPr/>
                    <a:lstStyle/>
                    <a:p>
                      <a:r>
                        <a:rPr lang="en-US" sz="1600" dirty="0"/>
                        <a:t>2965</a:t>
                      </a:r>
                      <a:endParaRPr lang="es-DO" sz="1600" dirty="0"/>
                    </a:p>
                  </a:txBody>
                  <a:tcPr/>
                </a:tc>
                <a:extLst>
                  <a:ext uri="{0D108BD9-81ED-4DB2-BD59-A6C34878D82A}">
                    <a16:rowId xmlns:a16="http://schemas.microsoft.com/office/drawing/2014/main" val="336602540"/>
                  </a:ext>
                </a:extLst>
              </a:tr>
              <a:tr h="347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Everything</a:t>
                      </a:r>
                      <a:endParaRPr lang="es-DO" sz="1600" dirty="0"/>
                    </a:p>
                    <a:p>
                      <a:endParaRPr lang="es-DO" sz="1600" dirty="0"/>
                    </a:p>
                  </a:txBody>
                  <a:tcPr/>
                </a:tc>
                <a:tc>
                  <a:txBody>
                    <a:bodyPr/>
                    <a:lstStyle/>
                    <a:p>
                      <a:r>
                        <a:rPr lang="en-US" sz="1600" dirty="0"/>
                        <a:t>Marathi</a:t>
                      </a:r>
                      <a:endParaRPr lang="es-DO" sz="1600" dirty="0"/>
                    </a:p>
                  </a:txBody>
                  <a:tcPr/>
                </a:tc>
                <a:tc>
                  <a:txBody>
                    <a:bodyPr/>
                    <a:lstStyle/>
                    <a:p>
                      <a:r>
                        <a:rPr lang="es-DO" sz="1600" dirty="0"/>
                        <a:t>https://huggingface.co/datasets/oscar-corpus/mOSCAR/</a:t>
                      </a:r>
                    </a:p>
                  </a:txBody>
                  <a:tcPr/>
                </a:tc>
                <a:tc>
                  <a:txBody>
                    <a:bodyPr/>
                    <a:lstStyle/>
                    <a:p>
                      <a:r>
                        <a:rPr lang="en-US" sz="1600" dirty="0"/>
                        <a:t>7</a:t>
                      </a:r>
                      <a:endParaRPr lang="es-DO" sz="1600" dirty="0"/>
                    </a:p>
                  </a:txBody>
                  <a:tcPr/>
                </a:tc>
                <a:tc>
                  <a:txBody>
                    <a:bodyPr/>
                    <a:lstStyle/>
                    <a:p>
                      <a:r>
                        <a:rPr lang="en-US" sz="1600" dirty="0"/>
                        <a:t>43720</a:t>
                      </a:r>
                      <a:endParaRPr lang="es-DO" sz="1600" dirty="0"/>
                    </a:p>
                  </a:txBody>
                  <a:tcPr/>
                </a:tc>
                <a:tc>
                  <a:txBody>
                    <a:bodyPr/>
                    <a:lstStyle/>
                    <a:p>
                      <a:r>
                        <a:rPr lang="en-US" sz="1600" dirty="0"/>
                        <a:t>574</a:t>
                      </a:r>
                      <a:endParaRPr lang="es-DO" sz="1600" dirty="0"/>
                    </a:p>
                  </a:txBody>
                  <a:tcPr/>
                </a:tc>
                <a:extLst>
                  <a:ext uri="{0D108BD9-81ED-4DB2-BD59-A6C34878D82A}">
                    <a16:rowId xmlns:a16="http://schemas.microsoft.com/office/drawing/2014/main" val="2681612301"/>
                  </a:ext>
                </a:extLst>
              </a:tr>
            </a:tbl>
          </a:graphicData>
        </a:graphic>
      </p:graphicFrame>
    </p:spTree>
    <p:extLst>
      <p:ext uri="{BB962C8B-B14F-4D97-AF65-F5344CB8AC3E}">
        <p14:creationId xmlns:p14="http://schemas.microsoft.com/office/powerpoint/2010/main" val="331798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E0CBB-493A-01AF-DDE7-AC8A821A2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58248-6BFB-86A6-C7B1-593C204DD48C}"/>
              </a:ext>
            </a:extLst>
          </p:cNvPr>
          <p:cNvSpPr>
            <a:spLocks noGrp="1"/>
          </p:cNvSpPr>
          <p:nvPr>
            <p:ph type="title"/>
          </p:nvPr>
        </p:nvSpPr>
        <p:spPr/>
        <p:txBody>
          <a:bodyPr>
            <a:normAutofit/>
          </a:bodyPr>
          <a:lstStyle/>
          <a:p>
            <a:r>
              <a:rPr lang="en-US" sz="4400" dirty="0"/>
              <a:t>Results 2025-04-20 Serbian</a:t>
            </a:r>
            <a:endParaRPr lang="es-DO" sz="4400" dirty="0"/>
          </a:p>
        </p:txBody>
      </p:sp>
      <p:sp>
        <p:nvSpPr>
          <p:cNvPr id="3" name="Slide Number Placeholder 2">
            <a:extLst>
              <a:ext uri="{FF2B5EF4-FFF2-40B4-BE49-F238E27FC236}">
                <a16:creationId xmlns:a16="http://schemas.microsoft.com/office/drawing/2014/main" id="{8FD51D3E-3EA2-5FE3-AABF-04B31F267701}"/>
              </a:ext>
            </a:extLst>
          </p:cNvPr>
          <p:cNvSpPr>
            <a:spLocks noGrp="1"/>
          </p:cNvSpPr>
          <p:nvPr>
            <p:ph type="sldNum" sz="quarter" idx="12"/>
          </p:nvPr>
        </p:nvSpPr>
        <p:spPr/>
        <p:txBody>
          <a:bodyPr/>
          <a:lstStyle/>
          <a:p>
            <a:fld id="{6CEAB8A3-967C-D04E-969B-B32D92DF116C}" type="slidenum">
              <a:rPr lang="de-DE" smtClean="0"/>
              <a:t>20</a:t>
            </a:fld>
            <a:endParaRPr lang="de-DE" dirty="0"/>
          </a:p>
        </p:txBody>
      </p:sp>
      <p:graphicFrame>
        <p:nvGraphicFramePr>
          <p:cNvPr id="6" name="Table 5">
            <a:extLst>
              <a:ext uri="{FF2B5EF4-FFF2-40B4-BE49-F238E27FC236}">
                <a16:creationId xmlns:a16="http://schemas.microsoft.com/office/drawing/2014/main" id="{4E556833-75EE-0E4F-8643-3E15BB37DCF2}"/>
              </a:ext>
            </a:extLst>
          </p:cNvPr>
          <p:cNvGraphicFramePr>
            <a:graphicFrameLocks noGrp="1"/>
          </p:cNvGraphicFramePr>
          <p:nvPr>
            <p:extLst>
              <p:ext uri="{D42A27DB-BD31-4B8C-83A1-F6EECF244321}">
                <p14:modId xmlns:p14="http://schemas.microsoft.com/office/powerpoint/2010/main" val="3383480585"/>
              </p:ext>
            </p:extLst>
          </p:nvPr>
        </p:nvGraphicFramePr>
        <p:xfrm>
          <a:off x="1271238" y="1700904"/>
          <a:ext cx="9637713" cy="1728096"/>
        </p:xfrm>
        <a:graphic>
          <a:graphicData uri="http://schemas.openxmlformats.org/drawingml/2006/table">
            <a:tbl>
              <a:tblPr/>
              <a:tblGrid>
                <a:gridCol w="1399822">
                  <a:extLst>
                    <a:ext uri="{9D8B030D-6E8A-4147-A177-3AD203B41FA5}">
                      <a16:colId xmlns:a16="http://schemas.microsoft.com/office/drawing/2014/main" val="3325703322"/>
                    </a:ext>
                  </a:extLst>
                </a:gridCol>
                <a:gridCol w="1189229">
                  <a:extLst>
                    <a:ext uri="{9D8B030D-6E8A-4147-A177-3AD203B41FA5}">
                      <a16:colId xmlns:a16="http://schemas.microsoft.com/office/drawing/2014/main" val="624009692"/>
                    </a:ext>
                  </a:extLst>
                </a:gridCol>
                <a:gridCol w="1077739">
                  <a:extLst>
                    <a:ext uri="{9D8B030D-6E8A-4147-A177-3AD203B41FA5}">
                      <a16:colId xmlns:a16="http://schemas.microsoft.com/office/drawing/2014/main" val="2183084933"/>
                    </a:ext>
                  </a:extLst>
                </a:gridCol>
                <a:gridCol w="1102515">
                  <a:extLst>
                    <a:ext uri="{9D8B030D-6E8A-4147-A177-3AD203B41FA5}">
                      <a16:colId xmlns:a16="http://schemas.microsoft.com/office/drawing/2014/main" val="1784390916"/>
                    </a:ext>
                  </a:extLst>
                </a:gridCol>
                <a:gridCol w="1226393">
                  <a:extLst>
                    <a:ext uri="{9D8B030D-6E8A-4147-A177-3AD203B41FA5}">
                      <a16:colId xmlns:a16="http://schemas.microsoft.com/office/drawing/2014/main" val="3101292468"/>
                    </a:ext>
                  </a:extLst>
                </a:gridCol>
                <a:gridCol w="3642015">
                  <a:extLst>
                    <a:ext uri="{9D8B030D-6E8A-4147-A177-3AD203B41FA5}">
                      <a16:colId xmlns:a16="http://schemas.microsoft.com/office/drawing/2014/main" val="3236983351"/>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450562180"/>
                  </a:ext>
                </a:extLst>
              </a:tr>
              <a:tr h="288016">
                <a:tc>
                  <a:txBody>
                    <a:bodyPr/>
                    <a:lstStyle/>
                    <a:p>
                      <a:pPr algn="r" fontAlgn="b"/>
                      <a:r>
                        <a:rPr lang="es-DO" sz="1800" b="0" i="0" u="none" strike="noStrike">
                          <a:solidFill>
                            <a:srgbClr val="000000"/>
                          </a:solidFill>
                          <a:effectLst/>
                          <a:latin typeface="Calibri" panose="020F0502020204030204" pitchFamily="34" charset="0"/>
                        </a:rPr>
                        <a:t>-0.115155318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0.400118971</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85486076"/>
                  </a:ext>
                </a:extLst>
              </a:tr>
              <a:tr h="288016">
                <a:tc>
                  <a:txBody>
                    <a:bodyPr/>
                    <a:lstStyle/>
                    <a:p>
                      <a:pPr algn="r" fontAlgn="b"/>
                      <a:r>
                        <a:rPr lang="es-DO" sz="1800" b="0" i="0" u="none" strike="noStrike">
                          <a:solidFill>
                            <a:srgbClr val="000000"/>
                          </a:solidFill>
                          <a:effectLst/>
                          <a:latin typeface="Calibri" panose="020F0502020204030204" pitchFamily="34" charset="0"/>
                        </a:rPr>
                        <a:t>-0.11948465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0.685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0.402617694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51476652"/>
                  </a:ext>
                </a:extLst>
              </a:tr>
              <a:tr h="288016">
                <a:tc>
                  <a:txBody>
                    <a:bodyPr/>
                    <a:lstStyle/>
                    <a:p>
                      <a:pPr algn="r" fontAlgn="b"/>
                      <a:r>
                        <a:rPr lang="es-DO" sz="1800" b="0" i="0" u="none" strike="noStrike">
                          <a:solidFill>
                            <a:srgbClr val="000000"/>
                          </a:solidFill>
                          <a:effectLst/>
                          <a:latin typeface="Calibri" panose="020F0502020204030204" pitchFamily="34" charset="0"/>
                        </a:rPr>
                        <a:t>-0.082379071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0.82</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0.42985511</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69984490"/>
                  </a:ext>
                </a:extLst>
              </a:tr>
              <a:tr h="288016">
                <a:tc>
                  <a:txBody>
                    <a:bodyPr/>
                    <a:lstStyle/>
                    <a:p>
                      <a:pPr algn="r" fontAlgn="b"/>
                      <a:r>
                        <a:rPr lang="es-DO" sz="1800" b="0" i="0" u="none" strike="noStrike">
                          <a:solidFill>
                            <a:srgbClr val="000000"/>
                          </a:solidFill>
                          <a:effectLst/>
                          <a:latin typeface="Calibri" panose="020F0502020204030204" pitchFamily="34" charset="0"/>
                        </a:rPr>
                        <a:t>-0.043341709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0.69</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0.408310618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85606915"/>
                  </a:ext>
                </a:extLst>
              </a:tr>
              <a:tr h="288016">
                <a:tc>
                  <a:txBody>
                    <a:bodyPr/>
                    <a:lstStyle/>
                    <a:p>
                      <a:pPr algn="r" fontAlgn="b"/>
                      <a:r>
                        <a:rPr lang="es-DO" sz="1800" b="0" i="0" u="none" strike="noStrike">
                          <a:solidFill>
                            <a:srgbClr val="000000"/>
                          </a:solidFill>
                          <a:effectLst/>
                          <a:latin typeface="Calibri" panose="020F0502020204030204" pitchFamily="34" charset="0"/>
                        </a:rPr>
                        <a:t>-0.113487921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0.394787787</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973788061"/>
                  </a:ext>
                </a:extLst>
              </a:tr>
            </a:tbl>
          </a:graphicData>
        </a:graphic>
      </p:graphicFrame>
    </p:spTree>
    <p:extLst>
      <p:ext uri="{BB962C8B-B14F-4D97-AF65-F5344CB8AC3E}">
        <p14:creationId xmlns:p14="http://schemas.microsoft.com/office/powerpoint/2010/main" val="4064454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79AB1-D98C-E614-D38E-D8E6004FC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FBD66-F436-C1D4-2CD5-5EEA9E9FC341}"/>
              </a:ext>
            </a:extLst>
          </p:cNvPr>
          <p:cNvSpPr>
            <a:spLocks noGrp="1"/>
          </p:cNvSpPr>
          <p:nvPr>
            <p:ph type="title"/>
          </p:nvPr>
        </p:nvSpPr>
        <p:spPr/>
        <p:txBody>
          <a:bodyPr>
            <a:normAutofit/>
          </a:bodyPr>
          <a:lstStyle/>
          <a:p>
            <a:r>
              <a:rPr lang="en-US" sz="4400" dirty="0"/>
              <a:t>Results 2025-04-20 Urdu</a:t>
            </a:r>
            <a:endParaRPr lang="es-DO" sz="4400" dirty="0"/>
          </a:p>
        </p:txBody>
      </p:sp>
      <p:sp>
        <p:nvSpPr>
          <p:cNvPr id="3" name="Slide Number Placeholder 2">
            <a:extLst>
              <a:ext uri="{FF2B5EF4-FFF2-40B4-BE49-F238E27FC236}">
                <a16:creationId xmlns:a16="http://schemas.microsoft.com/office/drawing/2014/main" id="{FF9E014D-BC8C-D761-3777-7E8F0275A31B}"/>
              </a:ext>
            </a:extLst>
          </p:cNvPr>
          <p:cNvSpPr>
            <a:spLocks noGrp="1"/>
          </p:cNvSpPr>
          <p:nvPr>
            <p:ph type="sldNum" sz="quarter" idx="12"/>
          </p:nvPr>
        </p:nvSpPr>
        <p:spPr/>
        <p:txBody>
          <a:bodyPr/>
          <a:lstStyle/>
          <a:p>
            <a:fld id="{6CEAB8A3-967C-D04E-969B-B32D92DF116C}" type="slidenum">
              <a:rPr lang="de-DE" smtClean="0"/>
              <a:t>21</a:t>
            </a:fld>
            <a:endParaRPr lang="de-DE" dirty="0"/>
          </a:p>
        </p:txBody>
      </p:sp>
      <p:graphicFrame>
        <p:nvGraphicFramePr>
          <p:cNvPr id="5" name="Table 4">
            <a:extLst>
              <a:ext uri="{FF2B5EF4-FFF2-40B4-BE49-F238E27FC236}">
                <a16:creationId xmlns:a16="http://schemas.microsoft.com/office/drawing/2014/main" id="{C1E1F1D0-921B-C71C-B2F2-AEDD16D3278D}"/>
              </a:ext>
            </a:extLst>
          </p:cNvPr>
          <p:cNvGraphicFramePr>
            <a:graphicFrameLocks noGrp="1"/>
          </p:cNvGraphicFramePr>
          <p:nvPr>
            <p:extLst>
              <p:ext uri="{D42A27DB-BD31-4B8C-83A1-F6EECF244321}">
                <p14:modId xmlns:p14="http://schemas.microsoft.com/office/powerpoint/2010/main" val="4129847658"/>
              </p:ext>
            </p:extLst>
          </p:nvPr>
        </p:nvGraphicFramePr>
        <p:xfrm>
          <a:off x="1271238" y="1901626"/>
          <a:ext cx="9637713" cy="1728096"/>
        </p:xfrm>
        <a:graphic>
          <a:graphicData uri="http://schemas.openxmlformats.org/drawingml/2006/table">
            <a:tbl>
              <a:tblPr/>
              <a:tblGrid>
                <a:gridCol w="1399822">
                  <a:extLst>
                    <a:ext uri="{9D8B030D-6E8A-4147-A177-3AD203B41FA5}">
                      <a16:colId xmlns:a16="http://schemas.microsoft.com/office/drawing/2014/main" val="3877860635"/>
                    </a:ext>
                  </a:extLst>
                </a:gridCol>
                <a:gridCol w="1189229">
                  <a:extLst>
                    <a:ext uri="{9D8B030D-6E8A-4147-A177-3AD203B41FA5}">
                      <a16:colId xmlns:a16="http://schemas.microsoft.com/office/drawing/2014/main" val="3341199744"/>
                    </a:ext>
                  </a:extLst>
                </a:gridCol>
                <a:gridCol w="1077739">
                  <a:extLst>
                    <a:ext uri="{9D8B030D-6E8A-4147-A177-3AD203B41FA5}">
                      <a16:colId xmlns:a16="http://schemas.microsoft.com/office/drawing/2014/main" val="1309913224"/>
                    </a:ext>
                  </a:extLst>
                </a:gridCol>
                <a:gridCol w="1102515">
                  <a:extLst>
                    <a:ext uri="{9D8B030D-6E8A-4147-A177-3AD203B41FA5}">
                      <a16:colId xmlns:a16="http://schemas.microsoft.com/office/drawing/2014/main" val="3589075983"/>
                    </a:ext>
                  </a:extLst>
                </a:gridCol>
                <a:gridCol w="1226393">
                  <a:extLst>
                    <a:ext uri="{9D8B030D-6E8A-4147-A177-3AD203B41FA5}">
                      <a16:colId xmlns:a16="http://schemas.microsoft.com/office/drawing/2014/main" val="694522844"/>
                    </a:ext>
                  </a:extLst>
                </a:gridCol>
                <a:gridCol w="3642015">
                  <a:extLst>
                    <a:ext uri="{9D8B030D-6E8A-4147-A177-3AD203B41FA5}">
                      <a16:colId xmlns:a16="http://schemas.microsoft.com/office/drawing/2014/main" val="2250689848"/>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763559854"/>
                  </a:ext>
                </a:extLst>
              </a:tr>
              <a:tr h="288016">
                <a:tc>
                  <a:txBody>
                    <a:bodyPr/>
                    <a:lstStyle/>
                    <a:p>
                      <a:pPr algn="r" fontAlgn="b"/>
                      <a:r>
                        <a:rPr lang="es-DO" sz="1800" b="0" i="0" u="none" strike="noStrike">
                          <a:solidFill>
                            <a:srgbClr val="000000"/>
                          </a:solidFill>
                          <a:effectLst/>
                          <a:latin typeface="Calibri" panose="020F0502020204030204" pitchFamily="34" charset="0"/>
                        </a:rPr>
                        <a:t>0.051010292</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0.427986233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64075931"/>
                  </a:ext>
                </a:extLst>
              </a:tr>
              <a:tr h="288016">
                <a:tc>
                  <a:txBody>
                    <a:bodyPr/>
                    <a:lstStyle/>
                    <a:p>
                      <a:pPr algn="r" fontAlgn="b"/>
                      <a:r>
                        <a:rPr lang="es-DO" sz="1800" b="0" i="0" u="none" strike="noStrike">
                          <a:solidFill>
                            <a:srgbClr val="000000"/>
                          </a:solidFill>
                          <a:effectLst/>
                          <a:latin typeface="Calibri" panose="020F0502020204030204" pitchFamily="34" charset="0"/>
                        </a:rPr>
                        <a:t>0.110667771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0.420675845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28713432"/>
                  </a:ext>
                </a:extLst>
              </a:tr>
              <a:tr h="288016">
                <a:tc>
                  <a:txBody>
                    <a:bodyPr/>
                    <a:lstStyle/>
                    <a:p>
                      <a:pPr algn="r" fontAlgn="b"/>
                      <a:r>
                        <a:rPr lang="es-DO" sz="1800" b="0" i="0" u="none" strike="noStrike">
                          <a:solidFill>
                            <a:srgbClr val="000000"/>
                          </a:solidFill>
                          <a:effectLst/>
                          <a:latin typeface="Calibri" panose="020F0502020204030204" pitchFamily="34" charset="0"/>
                        </a:rPr>
                        <a:t>0.057837051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0.427999853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27931609"/>
                  </a:ext>
                </a:extLst>
              </a:tr>
              <a:tr h="288016">
                <a:tc>
                  <a:txBody>
                    <a:bodyPr/>
                    <a:lstStyle/>
                    <a:p>
                      <a:pPr algn="r" fontAlgn="b"/>
                      <a:r>
                        <a:rPr lang="es-DO" sz="1800" b="0" i="0" u="none" strike="noStrike">
                          <a:solidFill>
                            <a:srgbClr val="000000"/>
                          </a:solidFill>
                          <a:effectLst/>
                          <a:latin typeface="Calibri" panose="020F0502020204030204" pitchFamily="34" charset="0"/>
                        </a:rPr>
                        <a:t>0.059153365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0.418330674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71211877"/>
                  </a:ext>
                </a:extLst>
              </a:tr>
              <a:tr h="288016">
                <a:tc>
                  <a:txBody>
                    <a:bodyPr/>
                    <a:lstStyle/>
                    <a:p>
                      <a:pPr algn="r" fontAlgn="b"/>
                      <a:r>
                        <a:rPr lang="es-DO" sz="1800" b="0" i="0" u="none" strike="noStrike">
                          <a:solidFill>
                            <a:srgbClr val="000000"/>
                          </a:solidFill>
                          <a:effectLst/>
                          <a:latin typeface="Calibri" panose="020F0502020204030204" pitchFamily="34" charset="0"/>
                        </a:rPr>
                        <a:t>0.00928862</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0.423986605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47815205"/>
                  </a:ext>
                </a:extLst>
              </a:tr>
            </a:tbl>
          </a:graphicData>
        </a:graphic>
      </p:graphicFrame>
    </p:spTree>
    <p:extLst>
      <p:ext uri="{BB962C8B-B14F-4D97-AF65-F5344CB8AC3E}">
        <p14:creationId xmlns:p14="http://schemas.microsoft.com/office/powerpoint/2010/main" val="3180058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1E6A7-4EE2-5FCB-99D4-080F39D5D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EF7AB-966F-1DFA-96CD-C6C668E32072}"/>
              </a:ext>
            </a:extLst>
          </p:cNvPr>
          <p:cNvSpPr>
            <a:spLocks noGrp="1"/>
          </p:cNvSpPr>
          <p:nvPr>
            <p:ph type="title"/>
          </p:nvPr>
        </p:nvSpPr>
        <p:spPr/>
        <p:txBody>
          <a:bodyPr>
            <a:normAutofit/>
          </a:bodyPr>
          <a:lstStyle/>
          <a:p>
            <a:r>
              <a:rPr lang="en-US" sz="4400" dirty="0"/>
              <a:t>Results 2025-04-20 Spanish</a:t>
            </a:r>
            <a:endParaRPr lang="es-DO" sz="4400" dirty="0"/>
          </a:p>
        </p:txBody>
      </p:sp>
      <p:sp>
        <p:nvSpPr>
          <p:cNvPr id="3" name="Slide Number Placeholder 2">
            <a:extLst>
              <a:ext uri="{FF2B5EF4-FFF2-40B4-BE49-F238E27FC236}">
                <a16:creationId xmlns:a16="http://schemas.microsoft.com/office/drawing/2014/main" id="{38DF8BB2-7364-F602-E2C5-B524DC89FDF5}"/>
              </a:ext>
            </a:extLst>
          </p:cNvPr>
          <p:cNvSpPr>
            <a:spLocks noGrp="1"/>
          </p:cNvSpPr>
          <p:nvPr>
            <p:ph type="sldNum" sz="quarter" idx="12"/>
          </p:nvPr>
        </p:nvSpPr>
        <p:spPr/>
        <p:txBody>
          <a:bodyPr/>
          <a:lstStyle/>
          <a:p>
            <a:fld id="{6CEAB8A3-967C-D04E-969B-B32D92DF116C}" type="slidenum">
              <a:rPr lang="de-DE" smtClean="0"/>
              <a:t>22</a:t>
            </a:fld>
            <a:endParaRPr lang="de-DE" dirty="0"/>
          </a:p>
        </p:txBody>
      </p:sp>
      <p:graphicFrame>
        <p:nvGraphicFramePr>
          <p:cNvPr id="6" name="Table 5">
            <a:extLst>
              <a:ext uri="{FF2B5EF4-FFF2-40B4-BE49-F238E27FC236}">
                <a16:creationId xmlns:a16="http://schemas.microsoft.com/office/drawing/2014/main" id="{6A6DC8B8-FAB6-00D1-CF70-5F77781D176D}"/>
              </a:ext>
            </a:extLst>
          </p:cNvPr>
          <p:cNvGraphicFramePr>
            <a:graphicFrameLocks noGrp="1"/>
          </p:cNvGraphicFramePr>
          <p:nvPr>
            <p:extLst>
              <p:ext uri="{D42A27DB-BD31-4B8C-83A1-F6EECF244321}">
                <p14:modId xmlns:p14="http://schemas.microsoft.com/office/powerpoint/2010/main" val="271516129"/>
              </p:ext>
            </p:extLst>
          </p:nvPr>
        </p:nvGraphicFramePr>
        <p:xfrm>
          <a:off x="1271238" y="1664497"/>
          <a:ext cx="9637713" cy="3168176"/>
        </p:xfrm>
        <a:graphic>
          <a:graphicData uri="http://schemas.openxmlformats.org/drawingml/2006/table">
            <a:tbl>
              <a:tblPr/>
              <a:tblGrid>
                <a:gridCol w="1399822">
                  <a:extLst>
                    <a:ext uri="{9D8B030D-6E8A-4147-A177-3AD203B41FA5}">
                      <a16:colId xmlns:a16="http://schemas.microsoft.com/office/drawing/2014/main" val="2301761293"/>
                    </a:ext>
                  </a:extLst>
                </a:gridCol>
                <a:gridCol w="1189229">
                  <a:extLst>
                    <a:ext uri="{9D8B030D-6E8A-4147-A177-3AD203B41FA5}">
                      <a16:colId xmlns:a16="http://schemas.microsoft.com/office/drawing/2014/main" val="3224986268"/>
                    </a:ext>
                  </a:extLst>
                </a:gridCol>
                <a:gridCol w="1077739">
                  <a:extLst>
                    <a:ext uri="{9D8B030D-6E8A-4147-A177-3AD203B41FA5}">
                      <a16:colId xmlns:a16="http://schemas.microsoft.com/office/drawing/2014/main" val="757543891"/>
                    </a:ext>
                  </a:extLst>
                </a:gridCol>
                <a:gridCol w="1102515">
                  <a:extLst>
                    <a:ext uri="{9D8B030D-6E8A-4147-A177-3AD203B41FA5}">
                      <a16:colId xmlns:a16="http://schemas.microsoft.com/office/drawing/2014/main" val="3791276693"/>
                    </a:ext>
                  </a:extLst>
                </a:gridCol>
                <a:gridCol w="1226393">
                  <a:extLst>
                    <a:ext uri="{9D8B030D-6E8A-4147-A177-3AD203B41FA5}">
                      <a16:colId xmlns:a16="http://schemas.microsoft.com/office/drawing/2014/main" val="3103312872"/>
                    </a:ext>
                  </a:extLst>
                </a:gridCol>
                <a:gridCol w="3642015">
                  <a:extLst>
                    <a:ext uri="{9D8B030D-6E8A-4147-A177-3AD203B41FA5}">
                      <a16:colId xmlns:a16="http://schemas.microsoft.com/office/drawing/2014/main" val="1413716559"/>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062740809"/>
                  </a:ext>
                </a:extLst>
              </a:tr>
              <a:tr h="288016">
                <a:tc>
                  <a:txBody>
                    <a:bodyPr/>
                    <a:lstStyle/>
                    <a:p>
                      <a:pPr algn="r" fontAlgn="b"/>
                      <a:r>
                        <a:rPr lang="es-DO" sz="1800" b="0" i="0" u="none" strike="noStrike">
                          <a:solidFill>
                            <a:srgbClr val="000000"/>
                          </a:solidFill>
                          <a:effectLst/>
                          <a:latin typeface="Calibri" panose="020F0502020204030204" pitchFamily="34" charset="0"/>
                        </a:rPr>
                        <a:t>0.06954123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0.474647023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33537734"/>
                  </a:ext>
                </a:extLst>
              </a:tr>
              <a:tr h="288016">
                <a:tc>
                  <a:txBody>
                    <a:bodyPr/>
                    <a:lstStyle/>
                    <a:p>
                      <a:pPr algn="r" fontAlgn="b"/>
                      <a:r>
                        <a:rPr lang="es-DO" sz="1800" b="0" i="0" u="none" strike="noStrike">
                          <a:solidFill>
                            <a:srgbClr val="000000"/>
                          </a:solidFill>
                          <a:effectLst/>
                          <a:latin typeface="Calibri" panose="020F0502020204030204" pitchFamily="34" charset="0"/>
                        </a:rPr>
                        <a:t>0.086337995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0.474842401</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37723832"/>
                  </a:ext>
                </a:extLst>
              </a:tr>
              <a:tr h="288016">
                <a:tc>
                  <a:txBody>
                    <a:bodyPr/>
                    <a:lstStyle/>
                    <a:p>
                      <a:pPr algn="r" fontAlgn="b"/>
                      <a:r>
                        <a:rPr lang="es-DO" sz="1800" b="0" i="0" u="none" strike="noStrike">
                          <a:solidFill>
                            <a:srgbClr val="000000"/>
                          </a:solidFill>
                          <a:effectLst/>
                          <a:latin typeface="Calibri" panose="020F0502020204030204" pitchFamily="34" charset="0"/>
                        </a:rPr>
                        <a:t>0.069262844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0.48011757</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8540281"/>
                  </a:ext>
                </a:extLst>
              </a:tr>
              <a:tr h="288016">
                <a:tc>
                  <a:txBody>
                    <a:bodyPr/>
                    <a:lstStyle/>
                    <a:p>
                      <a:pPr algn="r" fontAlgn="b"/>
                      <a:r>
                        <a:rPr lang="es-DO" sz="1800" b="0" i="0" u="none" strike="noStrike">
                          <a:solidFill>
                            <a:srgbClr val="000000"/>
                          </a:solidFill>
                          <a:effectLst/>
                          <a:latin typeface="Calibri" panose="020F0502020204030204" pitchFamily="34" charset="0"/>
                        </a:rPr>
                        <a:t>0.081743987</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0.473540249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70209529"/>
                  </a:ext>
                </a:extLst>
              </a:tr>
              <a:tr h="288016">
                <a:tc>
                  <a:txBody>
                    <a:bodyPr/>
                    <a:lstStyle/>
                    <a:p>
                      <a:pPr algn="r" fontAlgn="b"/>
                      <a:r>
                        <a:rPr lang="es-DO" sz="1800" b="0" i="0" u="none" strike="noStrike">
                          <a:solidFill>
                            <a:srgbClr val="000000"/>
                          </a:solidFill>
                          <a:effectLst/>
                          <a:latin typeface="Calibri" panose="020F0502020204030204" pitchFamily="34" charset="0"/>
                        </a:rPr>
                        <a:t>0.061960863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0.448250419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39705780"/>
                  </a:ext>
                </a:extLst>
              </a:tr>
              <a:tr h="288016">
                <a:tc>
                  <a:txBody>
                    <a:bodyPr/>
                    <a:lstStyle/>
                    <a:p>
                      <a:pPr algn="r" fontAlgn="b"/>
                      <a:r>
                        <a:rPr lang="es-DO" sz="1800" b="0" i="0" u="none" strike="noStrike">
                          <a:solidFill>
                            <a:srgbClr val="000000"/>
                          </a:solidFill>
                          <a:effectLst/>
                          <a:latin typeface="Calibri" panose="020F0502020204030204" pitchFamily="34" charset="0"/>
                        </a:rPr>
                        <a:t>0.105286905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0.460959946</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30054187"/>
                  </a:ext>
                </a:extLst>
              </a:tr>
              <a:tr h="288016">
                <a:tc>
                  <a:txBody>
                    <a:bodyPr/>
                    <a:lstStyle/>
                    <a:p>
                      <a:pPr algn="r" fontAlgn="b"/>
                      <a:r>
                        <a:rPr lang="es-DO" sz="1800" b="0" i="0" u="none" strike="noStrike">
                          <a:solidFill>
                            <a:srgbClr val="000000"/>
                          </a:solidFill>
                          <a:effectLst/>
                          <a:latin typeface="Calibri" panose="020F0502020204030204" pitchFamily="34" charset="0"/>
                        </a:rPr>
                        <a:t>0.109245734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0.456422228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26305996"/>
                  </a:ext>
                </a:extLst>
              </a:tr>
              <a:tr h="288016">
                <a:tc>
                  <a:txBody>
                    <a:bodyPr/>
                    <a:lstStyle/>
                    <a:p>
                      <a:pPr algn="r" fontAlgn="b"/>
                      <a:r>
                        <a:rPr lang="es-DO" sz="1800" b="0" i="0" u="none" strike="noStrike">
                          <a:solidFill>
                            <a:srgbClr val="000000"/>
                          </a:solidFill>
                          <a:effectLst/>
                          <a:latin typeface="Calibri" panose="020F0502020204030204" pitchFamily="34" charset="0"/>
                        </a:rPr>
                        <a:t>0.09454243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0.755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0.464510475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73904730"/>
                  </a:ext>
                </a:extLst>
              </a:tr>
              <a:tr h="288016">
                <a:tc>
                  <a:txBody>
                    <a:bodyPr/>
                    <a:lstStyle/>
                    <a:p>
                      <a:pPr algn="r" fontAlgn="b"/>
                      <a:r>
                        <a:rPr lang="es-DO" sz="1800" b="0" i="0" u="none" strike="noStrike">
                          <a:solidFill>
                            <a:srgbClr val="000000"/>
                          </a:solidFill>
                          <a:effectLst/>
                          <a:latin typeface="Calibri" panose="020F0502020204030204" pitchFamily="34" charset="0"/>
                        </a:rPr>
                        <a:t>0.114362984</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0.445319982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63692596"/>
                  </a:ext>
                </a:extLst>
              </a:tr>
              <a:tr h="288016">
                <a:tc>
                  <a:txBody>
                    <a:bodyPr/>
                    <a:lstStyle/>
                    <a:p>
                      <a:pPr algn="r" fontAlgn="b"/>
                      <a:r>
                        <a:rPr lang="es-DO" sz="1800" b="0" i="0" u="none" strike="noStrike">
                          <a:solidFill>
                            <a:srgbClr val="000000"/>
                          </a:solidFill>
                          <a:effectLst/>
                          <a:latin typeface="Calibri" panose="020F0502020204030204" pitchFamily="34" charset="0"/>
                        </a:rPr>
                        <a:t>0.105394851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0.72</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ES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0.413404472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320329192"/>
                  </a:ext>
                </a:extLst>
              </a:tr>
            </a:tbl>
          </a:graphicData>
        </a:graphic>
      </p:graphicFrame>
    </p:spTree>
    <p:extLst>
      <p:ext uri="{BB962C8B-B14F-4D97-AF65-F5344CB8AC3E}">
        <p14:creationId xmlns:p14="http://schemas.microsoft.com/office/powerpoint/2010/main" val="3667007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8F324-43F8-2871-2E0B-DE9E0A279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2E197-A649-C223-F974-132DD11E9B56}"/>
              </a:ext>
            </a:extLst>
          </p:cNvPr>
          <p:cNvSpPr>
            <a:spLocks noGrp="1"/>
          </p:cNvSpPr>
          <p:nvPr>
            <p:ph type="title"/>
          </p:nvPr>
        </p:nvSpPr>
        <p:spPr/>
        <p:txBody>
          <a:bodyPr>
            <a:normAutofit/>
          </a:bodyPr>
          <a:lstStyle/>
          <a:p>
            <a:r>
              <a:rPr lang="en-US" sz="4400" dirty="0"/>
              <a:t>Results 2025-04-20 Kazakh</a:t>
            </a:r>
            <a:endParaRPr lang="es-DO" sz="4400" dirty="0"/>
          </a:p>
        </p:txBody>
      </p:sp>
      <p:sp>
        <p:nvSpPr>
          <p:cNvPr id="3" name="Slide Number Placeholder 2">
            <a:extLst>
              <a:ext uri="{FF2B5EF4-FFF2-40B4-BE49-F238E27FC236}">
                <a16:creationId xmlns:a16="http://schemas.microsoft.com/office/drawing/2014/main" id="{11BA23A2-65FB-C8FF-3F9A-51BB1FCF110E}"/>
              </a:ext>
            </a:extLst>
          </p:cNvPr>
          <p:cNvSpPr>
            <a:spLocks noGrp="1"/>
          </p:cNvSpPr>
          <p:nvPr>
            <p:ph type="sldNum" sz="quarter" idx="12"/>
          </p:nvPr>
        </p:nvSpPr>
        <p:spPr/>
        <p:txBody>
          <a:bodyPr/>
          <a:lstStyle/>
          <a:p>
            <a:fld id="{6CEAB8A3-967C-D04E-969B-B32D92DF116C}" type="slidenum">
              <a:rPr lang="de-DE" smtClean="0"/>
              <a:t>23</a:t>
            </a:fld>
            <a:endParaRPr lang="de-DE" dirty="0"/>
          </a:p>
        </p:txBody>
      </p:sp>
      <p:graphicFrame>
        <p:nvGraphicFramePr>
          <p:cNvPr id="5" name="Table 4">
            <a:extLst>
              <a:ext uri="{FF2B5EF4-FFF2-40B4-BE49-F238E27FC236}">
                <a16:creationId xmlns:a16="http://schemas.microsoft.com/office/drawing/2014/main" id="{68C5CBE2-4912-7A9F-80C6-1CF8E62D996E}"/>
              </a:ext>
            </a:extLst>
          </p:cNvPr>
          <p:cNvGraphicFramePr>
            <a:graphicFrameLocks noGrp="1"/>
          </p:cNvGraphicFramePr>
          <p:nvPr>
            <p:extLst>
              <p:ext uri="{D42A27DB-BD31-4B8C-83A1-F6EECF244321}">
                <p14:modId xmlns:p14="http://schemas.microsoft.com/office/powerpoint/2010/main" val="1150335661"/>
              </p:ext>
            </p:extLst>
          </p:nvPr>
        </p:nvGraphicFramePr>
        <p:xfrm>
          <a:off x="1271238" y="2144693"/>
          <a:ext cx="9637713" cy="1728096"/>
        </p:xfrm>
        <a:graphic>
          <a:graphicData uri="http://schemas.openxmlformats.org/drawingml/2006/table">
            <a:tbl>
              <a:tblPr/>
              <a:tblGrid>
                <a:gridCol w="1399822">
                  <a:extLst>
                    <a:ext uri="{9D8B030D-6E8A-4147-A177-3AD203B41FA5}">
                      <a16:colId xmlns:a16="http://schemas.microsoft.com/office/drawing/2014/main" val="2579233851"/>
                    </a:ext>
                  </a:extLst>
                </a:gridCol>
                <a:gridCol w="1189229">
                  <a:extLst>
                    <a:ext uri="{9D8B030D-6E8A-4147-A177-3AD203B41FA5}">
                      <a16:colId xmlns:a16="http://schemas.microsoft.com/office/drawing/2014/main" val="4130199962"/>
                    </a:ext>
                  </a:extLst>
                </a:gridCol>
                <a:gridCol w="1077739">
                  <a:extLst>
                    <a:ext uri="{9D8B030D-6E8A-4147-A177-3AD203B41FA5}">
                      <a16:colId xmlns:a16="http://schemas.microsoft.com/office/drawing/2014/main" val="4279978393"/>
                    </a:ext>
                  </a:extLst>
                </a:gridCol>
                <a:gridCol w="1102515">
                  <a:extLst>
                    <a:ext uri="{9D8B030D-6E8A-4147-A177-3AD203B41FA5}">
                      <a16:colId xmlns:a16="http://schemas.microsoft.com/office/drawing/2014/main" val="520690505"/>
                    </a:ext>
                  </a:extLst>
                </a:gridCol>
                <a:gridCol w="1226393">
                  <a:extLst>
                    <a:ext uri="{9D8B030D-6E8A-4147-A177-3AD203B41FA5}">
                      <a16:colId xmlns:a16="http://schemas.microsoft.com/office/drawing/2014/main" val="3216810777"/>
                    </a:ext>
                  </a:extLst>
                </a:gridCol>
                <a:gridCol w="3642015">
                  <a:extLst>
                    <a:ext uri="{9D8B030D-6E8A-4147-A177-3AD203B41FA5}">
                      <a16:colId xmlns:a16="http://schemas.microsoft.com/office/drawing/2014/main" val="2428912857"/>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626515878"/>
                  </a:ext>
                </a:extLst>
              </a:tr>
              <a:tr h="288016">
                <a:tc>
                  <a:txBody>
                    <a:bodyPr/>
                    <a:lstStyle/>
                    <a:p>
                      <a:pPr algn="r" fontAlgn="b"/>
                      <a:r>
                        <a:rPr lang="es-DO" sz="1800" b="0" i="0" u="none" strike="noStrike">
                          <a:solidFill>
                            <a:srgbClr val="000000"/>
                          </a:solidFill>
                          <a:effectLst/>
                          <a:latin typeface="Calibri" panose="020F0502020204030204" pitchFamily="34" charset="0"/>
                        </a:rPr>
                        <a:t>-0.13498005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0.87</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0.407806219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15808198"/>
                  </a:ext>
                </a:extLst>
              </a:tr>
              <a:tr h="288016">
                <a:tc>
                  <a:txBody>
                    <a:bodyPr/>
                    <a:lstStyle/>
                    <a:p>
                      <a:pPr algn="r" fontAlgn="b"/>
                      <a:r>
                        <a:rPr lang="es-DO" sz="1800" b="0" i="0" u="none" strike="noStrike">
                          <a:solidFill>
                            <a:srgbClr val="000000"/>
                          </a:solidFill>
                          <a:effectLst/>
                          <a:latin typeface="Calibri" panose="020F0502020204030204" pitchFamily="34" charset="0"/>
                        </a:rPr>
                        <a:t>-0.105849478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0.403658865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72321029"/>
                  </a:ext>
                </a:extLst>
              </a:tr>
              <a:tr h="288016">
                <a:tc>
                  <a:txBody>
                    <a:bodyPr/>
                    <a:lstStyle/>
                    <a:p>
                      <a:pPr algn="r" fontAlgn="b"/>
                      <a:r>
                        <a:rPr lang="es-DO" sz="1800" b="0" i="0" u="none" strike="noStrike">
                          <a:solidFill>
                            <a:srgbClr val="000000"/>
                          </a:solidFill>
                          <a:effectLst/>
                          <a:latin typeface="Calibri" panose="020F0502020204030204" pitchFamily="34" charset="0"/>
                        </a:rPr>
                        <a:t>-0.178811171</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0.425005503</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08805743"/>
                  </a:ext>
                </a:extLst>
              </a:tr>
              <a:tr h="288016">
                <a:tc>
                  <a:txBody>
                    <a:bodyPr/>
                    <a:lstStyle/>
                    <a:p>
                      <a:pPr algn="r" fontAlgn="b"/>
                      <a:r>
                        <a:rPr lang="es-DO" sz="1800" b="0" i="0" u="none" strike="noStrike">
                          <a:solidFill>
                            <a:srgbClr val="000000"/>
                          </a:solidFill>
                          <a:effectLst/>
                          <a:latin typeface="Calibri" panose="020F0502020204030204" pitchFamily="34" charset="0"/>
                        </a:rPr>
                        <a:t>-0.15286429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0.406949589</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30676955"/>
                  </a:ext>
                </a:extLst>
              </a:tr>
              <a:tr h="288016">
                <a:tc>
                  <a:txBody>
                    <a:bodyPr/>
                    <a:lstStyle/>
                    <a:p>
                      <a:pPr algn="r" fontAlgn="b"/>
                      <a:r>
                        <a:rPr lang="es-DO" sz="1800" b="0" i="0" u="none" strike="noStrike">
                          <a:solidFill>
                            <a:srgbClr val="000000"/>
                          </a:solidFill>
                          <a:effectLst/>
                          <a:latin typeface="Calibri" panose="020F0502020204030204" pitchFamily="34" charset="0"/>
                        </a:rPr>
                        <a:t>-0.092581945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0.71</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0.402601434</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320096867"/>
                  </a:ext>
                </a:extLst>
              </a:tr>
            </a:tbl>
          </a:graphicData>
        </a:graphic>
      </p:graphicFrame>
    </p:spTree>
    <p:extLst>
      <p:ext uri="{BB962C8B-B14F-4D97-AF65-F5344CB8AC3E}">
        <p14:creationId xmlns:p14="http://schemas.microsoft.com/office/powerpoint/2010/main" val="1223666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39F2D-9C8C-0CD0-849F-12174CCB0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C9B40-B859-02D6-FCC3-390FAABC58C7}"/>
              </a:ext>
            </a:extLst>
          </p:cNvPr>
          <p:cNvSpPr>
            <a:spLocks noGrp="1"/>
          </p:cNvSpPr>
          <p:nvPr>
            <p:ph type="title"/>
          </p:nvPr>
        </p:nvSpPr>
        <p:spPr/>
        <p:txBody>
          <a:bodyPr>
            <a:normAutofit/>
          </a:bodyPr>
          <a:lstStyle/>
          <a:p>
            <a:r>
              <a:rPr lang="en-US" sz="4400" dirty="0"/>
              <a:t>Results 2025-04-20 Estonian</a:t>
            </a:r>
            <a:endParaRPr lang="es-DO" sz="4400" dirty="0"/>
          </a:p>
        </p:txBody>
      </p:sp>
      <p:sp>
        <p:nvSpPr>
          <p:cNvPr id="3" name="Slide Number Placeholder 2">
            <a:extLst>
              <a:ext uri="{FF2B5EF4-FFF2-40B4-BE49-F238E27FC236}">
                <a16:creationId xmlns:a16="http://schemas.microsoft.com/office/drawing/2014/main" id="{A08B0F80-00AF-A393-EC60-62CDC5EA89C4}"/>
              </a:ext>
            </a:extLst>
          </p:cNvPr>
          <p:cNvSpPr>
            <a:spLocks noGrp="1"/>
          </p:cNvSpPr>
          <p:nvPr>
            <p:ph type="sldNum" sz="quarter" idx="12"/>
          </p:nvPr>
        </p:nvSpPr>
        <p:spPr/>
        <p:txBody>
          <a:bodyPr/>
          <a:lstStyle/>
          <a:p>
            <a:fld id="{6CEAB8A3-967C-D04E-969B-B32D92DF116C}" type="slidenum">
              <a:rPr lang="de-DE" smtClean="0"/>
              <a:t>24</a:t>
            </a:fld>
            <a:endParaRPr lang="de-DE" dirty="0"/>
          </a:p>
        </p:txBody>
      </p:sp>
      <p:graphicFrame>
        <p:nvGraphicFramePr>
          <p:cNvPr id="6" name="Table 5">
            <a:extLst>
              <a:ext uri="{FF2B5EF4-FFF2-40B4-BE49-F238E27FC236}">
                <a16:creationId xmlns:a16="http://schemas.microsoft.com/office/drawing/2014/main" id="{B24E521C-4735-D893-9773-BC2226464481}"/>
              </a:ext>
            </a:extLst>
          </p:cNvPr>
          <p:cNvGraphicFramePr>
            <a:graphicFrameLocks noGrp="1"/>
          </p:cNvGraphicFramePr>
          <p:nvPr>
            <p:extLst>
              <p:ext uri="{D42A27DB-BD31-4B8C-83A1-F6EECF244321}">
                <p14:modId xmlns:p14="http://schemas.microsoft.com/office/powerpoint/2010/main" val="3402843576"/>
              </p:ext>
            </p:extLst>
          </p:nvPr>
        </p:nvGraphicFramePr>
        <p:xfrm>
          <a:off x="1271238" y="1901626"/>
          <a:ext cx="9637713" cy="1728096"/>
        </p:xfrm>
        <a:graphic>
          <a:graphicData uri="http://schemas.openxmlformats.org/drawingml/2006/table">
            <a:tbl>
              <a:tblPr/>
              <a:tblGrid>
                <a:gridCol w="1399822">
                  <a:extLst>
                    <a:ext uri="{9D8B030D-6E8A-4147-A177-3AD203B41FA5}">
                      <a16:colId xmlns:a16="http://schemas.microsoft.com/office/drawing/2014/main" val="3382048764"/>
                    </a:ext>
                  </a:extLst>
                </a:gridCol>
                <a:gridCol w="1189229">
                  <a:extLst>
                    <a:ext uri="{9D8B030D-6E8A-4147-A177-3AD203B41FA5}">
                      <a16:colId xmlns:a16="http://schemas.microsoft.com/office/drawing/2014/main" val="925175620"/>
                    </a:ext>
                  </a:extLst>
                </a:gridCol>
                <a:gridCol w="1077739">
                  <a:extLst>
                    <a:ext uri="{9D8B030D-6E8A-4147-A177-3AD203B41FA5}">
                      <a16:colId xmlns:a16="http://schemas.microsoft.com/office/drawing/2014/main" val="219888899"/>
                    </a:ext>
                  </a:extLst>
                </a:gridCol>
                <a:gridCol w="1102515">
                  <a:extLst>
                    <a:ext uri="{9D8B030D-6E8A-4147-A177-3AD203B41FA5}">
                      <a16:colId xmlns:a16="http://schemas.microsoft.com/office/drawing/2014/main" val="1307169219"/>
                    </a:ext>
                  </a:extLst>
                </a:gridCol>
                <a:gridCol w="1226393">
                  <a:extLst>
                    <a:ext uri="{9D8B030D-6E8A-4147-A177-3AD203B41FA5}">
                      <a16:colId xmlns:a16="http://schemas.microsoft.com/office/drawing/2014/main" val="2657959246"/>
                    </a:ext>
                  </a:extLst>
                </a:gridCol>
                <a:gridCol w="3642015">
                  <a:extLst>
                    <a:ext uri="{9D8B030D-6E8A-4147-A177-3AD203B41FA5}">
                      <a16:colId xmlns:a16="http://schemas.microsoft.com/office/drawing/2014/main" val="1352698091"/>
                    </a:ext>
                  </a:extLst>
                </a:gridCol>
              </a:tblGrid>
              <a:tr h="288016">
                <a:tc>
                  <a:txBody>
                    <a:bodyPr/>
                    <a:lstStyle/>
                    <a:p>
                      <a:pPr algn="ctr" fontAlgn="t"/>
                      <a:r>
                        <a:rPr lang="es-DO" sz="1800" b="1" i="0" u="none" strike="noStrike">
                          <a:solidFill>
                            <a:srgbClr val="000000"/>
                          </a:solidFill>
                          <a:effectLst/>
                          <a:latin typeface="Calibri" panose="020F0502020204030204" pitchFamily="34" charset="0"/>
                        </a:rPr>
                        <a:t>coherence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cross_lingual_toptoken_similarity</a:t>
                      </a:r>
                    </a:p>
                  </a:txBody>
                  <a:tcPr marL="9291" marR="9291" marT="929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331451608"/>
                  </a:ext>
                </a:extLst>
              </a:tr>
              <a:tr h="288016">
                <a:tc>
                  <a:txBody>
                    <a:bodyPr/>
                    <a:lstStyle/>
                    <a:p>
                      <a:pPr algn="r" fontAlgn="b"/>
                      <a:r>
                        <a:rPr lang="es-DO" sz="1800" b="0" i="0" u="none" strike="noStrike">
                          <a:solidFill>
                            <a:srgbClr val="000000"/>
                          </a:solidFill>
                          <a:effectLst/>
                          <a:latin typeface="Calibri" panose="020F0502020204030204" pitchFamily="34" charset="0"/>
                        </a:rPr>
                        <a:t>-0.066979258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al_focused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0.453209542</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1503005"/>
                  </a:ext>
                </a:extLst>
              </a:tr>
              <a:tr h="288016">
                <a:tc>
                  <a:txBody>
                    <a:bodyPr/>
                    <a:lstStyle/>
                    <a:p>
                      <a:pPr algn="r" fontAlgn="b"/>
                      <a:r>
                        <a:rPr lang="es-DO" sz="1800" b="0" i="0" u="none" strike="noStrike">
                          <a:solidFill>
                            <a:srgbClr val="000000"/>
                          </a:solidFill>
                          <a:effectLst/>
                          <a:latin typeface="Calibri" panose="020F0502020204030204" pitchFamily="34" charset="0"/>
                        </a:rPr>
                        <a:t>-0.054368568</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balanced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0.447855628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04167033"/>
                  </a:ext>
                </a:extLst>
              </a:tr>
              <a:tr h="288016">
                <a:tc>
                  <a:txBody>
                    <a:bodyPr/>
                    <a:lstStyle/>
                    <a:p>
                      <a:pPr algn="r" fontAlgn="b"/>
                      <a:r>
                        <a:rPr lang="es-DO" sz="1800" b="0" i="0" u="none" strike="noStrike">
                          <a:solidFill>
                            <a:srgbClr val="000000"/>
                          </a:solidFill>
                          <a:effectLst/>
                          <a:latin typeface="Calibri" panose="020F0502020204030204" pitchFamily="34" charset="0"/>
                        </a:rPr>
                        <a:t>-0.042390745</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0.459729637</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90265478"/>
                  </a:ext>
                </a:extLst>
              </a:tr>
              <a:tr h="288016">
                <a:tc>
                  <a:txBody>
                    <a:bodyPr/>
                    <a:lstStyle/>
                    <a:p>
                      <a:pPr algn="r" fontAlgn="b"/>
                      <a:r>
                        <a:rPr lang="es-DO" sz="1800" b="0" i="0" u="none" strike="noStrike">
                          <a:solidFill>
                            <a:srgbClr val="000000"/>
                          </a:solidFill>
                          <a:effectLst/>
                          <a:latin typeface="Calibri" panose="020F0502020204030204" pitchFamily="34" charset="0"/>
                        </a:rPr>
                        <a:t>-0.04999229</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0.441737978</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97130728"/>
                  </a:ext>
                </a:extLst>
              </a:tr>
              <a:tr h="288016">
                <a:tc>
                  <a:txBody>
                    <a:bodyPr/>
                    <a:lstStyle/>
                    <a:p>
                      <a:pPr algn="r" fontAlgn="b"/>
                      <a:r>
                        <a:rPr lang="es-DO" sz="1800" b="0" i="0" u="none" strike="noStrike">
                          <a:solidFill>
                            <a:srgbClr val="000000"/>
                          </a:solidFill>
                          <a:effectLst/>
                          <a:latin typeface="Calibri" panose="020F0502020204030204" pitchFamily="34" charset="0"/>
                        </a:rPr>
                        <a:t>-0.054174813</a:t>
                      </a:r>
                    </a:p>
                  </a:txBody>
                  <a:tcPr marL="9291" marR="9291" marT="9291"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rl_focused</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291" marR="9291" marT="9291"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0.437146445</a:t>
                      </a:r>
                    </a:p>
                  </a:txBody>
                  <a:tcPr marL="9291" marR="9291" marT="9291"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764692583"/>
                  </a:ext>
                </a:extLst>
              </a:tr>
            </a:tbl>
          </a:graphicData>
        </a:graphic>
      </p:graphicFrame>
    </p:spTree>
    <p:extLst>
      <p:ext uri="{BB962C8B-B14F-4D97-AF65-F5344CB8AC3E}">
        <p14:creationId xmlns:p14="http://schemas.microsoft.com/office/powerpoint/2010/main" val="67767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EC109-54C1-EE1F-4C53-8D67F7E77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0C6C5-5E27-223C-193D-FEE25F111372}"/>
              </a:ext>
            </a:extLst>
          </p:cNvPr>
          <p:cNvSpPr>
            <a:spLocks noGrp="1"/>
          </p:cNvSpPr>
          <p:nvPr>
            <p:ph type="title"/>
          </p:nvPr>
        </p:nvSpPr>
        <p:spPr/>
        <p:txBody>
          <a:bodyPr>
            <a:normAutofit/>
          </a:bodyPr>
          <a:lstStyle/>
          <a:p>
            <a:r>
              <a:rPr lang="en-US" sz="4400" dirty="0"/>
              <a:t>Results 2025-04-24 Bashkir</a:t>
            </a:r>
            <a:endParaRPr lang="es-DO" sz="4400" dirty="0"/>
          </a:p>
        </p:txBody>
      </p:sp>
      <p:sp>
        <p:nvSpPr>
          <p:cNvPr id="3" name="Slide Number Placeholder 2">
            <a:extLst>
              <a:ext uri="{FF2B5EF4-FFF2-40B4-BE49-F238E27FC236}">
                <a16:creationId xmlns:a16="http://schemas.microsoft.com/office/drawing/2014/main" id="{077AA54F-E8C4-E845-B37B-CDB92FA9E686}"/>
              </a:ext>
            </a:extLst>
          </p:cNvPr>
          <p:cNvSpPr>
            <a:spLocks noGrp="1"/>
          </p:cNvSpPr>
          <p:nvPr>
            <p:ph type="sldNum" sz="quarter" idx="12"/>
          </p:nvPr>
        </p:nvSpPr>
        <p:spPr/>
        <p:txBody>
          <a:bodyPr/>
          <a:lstStyle/>
          <a:p>
            <a:fld id="{6CEAB8A3-967C-D04E-969B-B32D92DF116C}" type="slidenum">
              <a:rPr lang="de-DE" smtClean="0"/>
              <a:t>25</a:t>
            </a:fld>
            <a:endParaRPr lang="de-DE" dirty="0"/>
          </a:p>
        </p:txBody>
      </p:sp>
      <p:graphicFrame>
        <p:nvGraphicFramePr>
          <p:cNvPr id="8" name="Table 7">
            <a:extLst>
              <a:ext uri="{FF2B5EF4-FFF2-40B4-BE49-F238E27FC236}">
                <a16:creationId xmlns:a16="http://schemas.microsoft.com/office/drawing/2014/main" id="{385E15D6-F720-9ABA-3B51-304245FF38C6}"/>
              </a:ext>
            </a:extLst>
          </p:cNvPr>
          <p:cNvGraphicFramePr>
            <a:graphicFrameLocks noGrp="1"/>
          </p:cNvGraphicFramePr>
          <p:nvPr>
            <p:extLst>
              <p:ext uri="{D42A27DB-BD31-4B8C-83A1-F6EECF244321}">
                <p14:modId xmlns:p14="http://schemas.microsoft.com/office/powerpoint/2010/main" val="2040386121"/>
              </p:ext>
            </p:extLst>
          </p:nvPr>
        </p:nvGraphicFramePr>
        <p:xfrm>
          <a:off x="1499727" y="1779131"/>
          <a:ext cx="8108156" cy="2822050"/>
        </p:xfrm>
        <a:graphic>
          <a:graphicData uri="http://schemas.openxmlformats.org/drawingml/2006/table">
            <a:tbl>
              <a:tblPr/>
              <a:tblGrid>
                <a:gridCol w="1103436">
                  <a:extLst>
                    <a:ext uri="{9D8B030D-6E8A-4147-A177-3AD203B41FA5}">
                      <a16:colId xmlns:a16="http://schemas.microsoft.com/office/drawing/2014/main" val="2450252221"/>
                    </a:ext>
                  </a:extLst>
                </a:gridCol>
                <a:gridCol w="1330408">
                  <a:extLst>
                    <a:ext uri="{9D8B030D-6E8A-4147-A177-3AD203B41FA5}">
                      <a16:colId xmlns:a16="http://schemas.microsoft.com/office/drawing/2014/main" val="3868234292"/>
                    </a:ext>
                  </a:extLst>
                </a:gridCol>
                <a:gridCol w="1215175">
                  <a:extLst>
                    <a:ext uri="{9D8B030D-6E8A-4147-A177-3AD203B41FA5}">
                      <a16:colId xmlns:a16="http://schemas.microsoft.com/office/drawing/2014/main" val="2581448213"/>
                    </a:ext>
                  </a:extLst>
                </a:gridCol>
                <a:gridCol w="1382786">
                  <a:extLst>
                    <a:ext uri="{9D8B030D-6E8A-4147-A177-3AD203B41FA5}">
                      <a16:colId xmlns:a16="http://schemas.microsoft.com/office/drawing/2014/main" val="3745307596"/>
                    </a:ext>
                  </a:extLst>
                </a:gridCol>
                <a:gridCol w="1578332">
                  <a:extLst>
                    <a:ext uri="{9D8B030D-6E8A-4147-A177-3AD203B41FA5}">
                      <a16:colId xmlns:a16="http://schemas.microsoft.com/office/drawing/2014/main" val="2973678215"/>
                    </a:ext>
                  </a:extLst>
                </a:gridCol>
                <a:gridCol w="1498019">
                  <a:extLst>
                    <a:ext uri="{9D8B030D-6E8A-4147-A177-3AD203B41FA5}">
                      <a16:colId xmlns:a16="http://schemas.microsoft.com/office/drawing/2014/main" val="1819596323"/>
                    </a:ext>
                  </a:extLst>
                </a:gridCol>
              </a:tblGrid>
              <a:tr h="403150">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023815843"/>
                  </a:ext>
                </a:extLst>
              </a:tr>
              <a:tr h="403150">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-0.044574722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71779859"/>
                  </a:ext>
                </a:extLst>
              </a:tr>
              <a:tr h="403150">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0.006516214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62314891"/>
                  </a:ext>
                </a:extLst>
              </a:tr>
              <a:tr h="403150">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-0.086951832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67804464"/>
                  </a:ext>
                </a:extLst>
              </a:tr>
              <a:tr h="403150">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-0.09167661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0.6136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90070864"/>
                  </a:ext>
                </a:extLst>
              </a:tr>
              <a:tr h="403150">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-0.059083073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524212"/>
                  </a:ext>
                </a:extLst>
              </a:tr>
              <a:tr h="403150">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-0.075641537</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0.6108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606316353"/>
                  </a:ext>
                </a:extLst>
              </a:tr>
            </a:tbl>
          </a:graphicData>
        </a:graphic>
      </p:graphicFrame>
    </p:spTree>
    <p:extLst>
      <p:ext uri="{BB962C8B-B14F-4D97-AF65-F5344CB8AC3E}">
        <p14:creationId xmlns:p14="http://schemas.microsoft.com/office/powerpoint/2010/main" val="3954723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4BF5B-7727-9AD9-AF39-C6E96A036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403B4-A967-0002-DB05-69C1209A5552}"/>
              </a:ext>
            </a:extLst>
          </p:cNvPr>
          <p:cNvSpPr>
            <a:spLocks noGrp="1"/>
          </p:cNvSpPr>
          <p:nvPr>
            <p:ph type="title"/>
          </p:nvPr>
        </p:nvSpPr>
        <p:spPr/>
        <p:txBody>
          <a:bodyPr>
            <a:normAutofit/>
          </a:bodyPr>
          <a:lstStyle/>
          <a:p>
            <a:r>
              <a:rPr lang="en-US" sz="4400" dirty="0"/>
              <a:t>Results 2025-04-24 Haitian</a:t>
            </a:r>
            <a:endParaRPr lang="es-DO" sz="4400" dirty="0"/>
          </a:p>
        </p:txBody>
      </p:sp>
      <p:sp>
        <p:nvSpPr>
          <p:cNvPr id="3" name="Slide Number Placeholder 2">
            <a:extLst>
              <a:ext uri="{FF2B5EF4-FFF2-40B4-BE49-F238E27FC236}">
                <a16:creationId xmlns:a16="http://schemas.microsoft.com/office/drawing/2014/main" id="{A3DFD84B-0D8D-82AF-95E4-2C1D3D666963}"/>
              </a:ext>
            </a:extLst>
          </p:cNvPr>
          <p:cNvSpPr>
            <a:spLocks noGrp="1"/>
          </p:cNvSpPr>
          <p:nvPr>
            <p:ph type="sldNum" sz="quarter" idx="12"/>
          </p:nvPr>
        </p:nvSpPr>
        <p:spPr/>
        <p:txBody>
          <a:bodyPr/>
          <a:lstStyle/>
          <a:p>
            <a:fld id="{6CEAB8A3-967C-D04E-969B-B32D92DF116C}" type="slidenum">
              <a:rPr lang="de-DE" smtClean="0"/>
              <a:t>26</a:t>
            </a:fld>
            <a:endParaRPr lang="de-DE" dirty="0"/>
          </a:p>
        </p:txBody>
      </p:sp>
      <p:graphicFrame>
        <p:nvGraphicFramePr>
          <p:cNvPr id="8" name="Table 7">
            <a:extLst>
              <a:ext uri="{FF2B5EF4-FFF2-40B4-BE49-F238E27FC236}">
                <a16:creationId xmlns:a16="http://schemas.microsoft.com/office/drawing/2014/main" id="{0B33696F-0A82-5326-1014-E993B9CA305F}"/>
              </a:ext>
            </a:extLst>
          </p:cNvPr>
          <p:cNvGraphicFramePr>
            <a:graphicFrameLocks noGrp="1"/>
          </p:cNvGraphicFramePr>
          <p:nvPr>
            <p:extLst>
              <p:ext uri="{D42A27DB-BD31-4B8C-83A1-F6EECF244321}">
                <p14:modId xmlns:p14="http://schemas.microsoft.com/office/powerpoint/2010/main" val="2339940675"/>
              </p:ext>
            </p:extLst>
          </p:nvPr>
        </p:nvGraphicFramePr>
        <p:xfrm>
          <a:off x="1600048" y="1818042"/>
          <a:ext cx="7366000" cy="2066925"/>
        </p:xfrm>
        <a:graphic>
          <a:graphicData uri="http://schemas.openxmlformats.org/drawingml/2006/table">
            <a:tbl>
              <a:tblPr/>
              <a:tblGrid>
                <a:gridCol w="1002436">
                  <a:extLst>
                    <a:ext uri="{9D8B030D-6E8A-4147-A177-3AD203B41FA5}">
                      <a16:colId xmlns:a16="http://schemas.microsoft.com/office/drawing/2014/main" val="828452104"/>
                    </a:ext>
                  </a:extLst>
                </a:gridCol>
                <a:gridCol w="1208633">
                  <a:extLst>
                    <a:ext uri="{9D8B030D-6E8A-4147-A177-3AD203B41FA5}">
                      <a16:colId xmlns:a16="http://schemas.microsoft.com/office/drawing/2014/main" val="1303450875"/>
                    </a:ext>
                  </a:extLst>
                </a:gridCol>
                <a:gridCol w="1103948">
                  <a:extLst>
                    <a:ext uri="{9D8B030D-6E8A-4147-A177-3AD203B41FA5}">
                      <a16:colId xmlns:a16="http://schemas.microsoft.com/office/drawing/2014/main" val="2386309587"/>
                    </a:ext>
                  </a:extLst>
                </a:gridCol>
                <a:gridCol w="1256217">
                  <a:extLst>
                    <a:ext uri="{9D8B030D-6E8A-4147-A177-3AD203B41FA5}">
                      <a16:colId xmlns:a16="http://schemas.microsoft.com/office/drawing/2014/main" val="892861636"/>
                    </a:ext>
                  </a:extLst>
                </a:gridCol>
                <a:gridCol w="1433864">
                  <a:extLst>
                    <a:ext uri="{9D8B030D-6E8A-4147-A177-3AD203B41FA5}">
                      <a16:colId xmlns:a16="http://schemas.microsoft.com/office/drawing/2014/main" val="2406847117"/>
                    </a:ext>
                  </a:extLst>
                </a:gridCol>
                <a:gridCol w="1360902">
                  <a:extLst>
                    <a:ext uri="{9D8B030D-6E8A-4147-A177-3AD203B41FA5}">
                      <a16:colId xmlns:a16="http://schemas.microsoft.com/office/drawing/2014/main" val="220011917"/>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580886783"/>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0.070199408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0.573333333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65036936"/>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0.080338788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0.376666667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26220546"/>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0.064979033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93094593"/>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0.095618038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0.4552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7883459"/>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0.065436691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0.60875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55915694"/>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0.079550611</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063315843"/>
                  </a:ext>
                </a:extLst>
              </a:tr>
            </a:tbl>
          </a:graphicData>
        </a:graphic>
      </p:graphicFrame>
    </p:spTree>
    <p:extLst>
      <p:ext uri="{BB962C8B-B14F-4D97-AF65-F5344CB8AC3E}">
        <p14:creationId xmlns:p14="http://schemas.microsoft.com/office/powerpoint/2010/main" val="3222793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52DB9-8582-2F49-45F4-BE5266AB2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4A81E-A3B0-91C7-A95B-A009BE0B601B}"/>
              </a:ext>
            </a:extLst>
          </p:cNvPr>
          <p:cNvSpPr>
            <a:spLocks noGrp="1"/>
          </p:cNvSpPr>
          <p:nvPr>
            <p:ph type="title"/>
          </p:nvPr>
        </p:nvSpPr>
        <p:spPr/>
        <p:txBody>
          <a:bodyPr>
            <a:normAutofit/>
          </a:bodyPr>
          <a:lstStyle/>
          <a:p>
            <a:r>
              <a:rPr lang="en-US" sz="4400" dirty="0"/>
              <a:t>Results 2025-04-24 Indonesian</a:t>
            </a:r>
            <a:endParaRPr lang="es-DO" sz="4400" dirty="0"/>
          </a:p>
        </p:txBody>
      </p:sp>
      <p:sp>
        <p:nvSpPr>
          <p:cNvPr id="3" name="Slide Number Placeholder 2">
            <a:extLst>
              <a:ext uri="{FF2B5EF4-FFF2-40B4-BE49-F238E27FC236}">
                <a16:creationId xmlns:a16="http://schemas.microsoft.com/office/drawing/2014/main" id="{7B6988A8-42A8-86B3-57E8-C3AB3BEF9113}"/>
              </a:ext>
            </a:extLst>
          </p:cNvPr>
          <p:cNvSpPr>
            <a:spLocks noGrp="1"/>
          </p:cNvSpPr>
          <p:nvPr>
            <p:ph type="sldNum" sz="quarter" idx="12"/>
          </p:nvPr>
        </p:nvSpPr>
        <p:spPr/>
        <p:txBody>
          <a:bodyPr/>
          <a:lstStyle/>
          <a:p>
            <a:fld id="{6CEAB8A3-967C-D04E-969B-B32D92DF116C}" type="slidenum">
              <a:rPr lang="de-DE" smtClean="0"/>
              <a:t>27</a:t>
            </a:fld>
            <a:endParaRPr lang="de-DE" dirty="0"/>
          </a:p>
        </p:txBody>
      </p:sp>
      <p:graphicFrame>
        <p:nvGraphicFramePr>
          <p:cNvPr id="5" name="Table 4">
            <a:extLst>
              <a:ext uri="{FF2B5EF4-FFF2-40B4-BE49-F238E27FC236}">
                <a16:creationId xmlns:a16="http://schemas.microsoft.com/office/drawing/2014/main" id="{F9E162F3-91DC-78A0-855C-18E4438F9229}"/>
              </a:ext>
            </a:extLst>
          </p:cNvPr>
          <p:cNvGraphicFramePr>
            <a:graphicFrameLocks noGrp="1"/>
          </p:cNvGraphicFramePr>
          <p:nvPr>
            <p:extLst>
              <p:ext uri="{D42A27DB-BD31-4B8C-83A1-F6EECF244321}">
                <p14:modId xmlns:p14="http://schemas.microsoft.com/office/powerpoint/2010/main" val="3462248965"/>
              </p:ext>
            </p:extLst>
          </p:nvPr>
        </p:nvGraphicFramePr>
        <p:xfrm>
          <a:off x="1499727" y="1808315"/>
          <a:ext cx="7366000" cy="2066925"/>
        </p:xfrm>
        <a:graphic>
          <a:graphicData uri="http://schemas.openxmlformats.org/drawingml/2006/table">
            <a:tbl>
              <a:tblPr/>
              <a:tblGrid>
                <a:gridCol w="1002436">
                  <a:extLst>
                    <a:ext uri="{9D8B030D-6E8A-4147-A177-3AD203B41FA5}">
                      <a16:colId xmlns:a16="http://schemas.microsoft.com/office/drawing/2014/main" val="2068315291"/>
                    </a:ext>
                  </a:extLst>
                </a:gridCol>
                <a:gridCol w="1208633">
                  <a:extLst>
                    <a:ext uri="{9D8B030D-6E8A-4147-A177-3AD203B41FA5}">
                      <a16:colId xmlns:a16="http://schemas.microsoft.com/office/drawing/2014/main" val="2118795658"/>
                    </a:ext>
                  </a:extLst>
                </a:gridCol>
                <a:gridCol w="1103948">
                  <a:extLst>
                    <a:ext uri="{9D8B030D-6E8A-4147-A177-3AD203B41FA5}">
                      <a16:colId xmlns:a16="http://schemas.microsoft.com/office/drawing/2014/main" val="1189681511"/>
                    </a:ext>
                  </a:extLst>
                </a:gridCol>
                <a:gridCol w="1256217">
                  <a:extLst>
                    <a:ext uri="{9D8B030D-6E8A-4147-A177-3AD203B41FA5}">
                      <a16:colId xmlns:a16="http://schemas.microsoft.com/office/drawing/2014/main" val="1572781318"/>
                    </a:ext>
                  </a:extLst>
                </a:gridCol>
                <a:gridCol w="1433864">
                  <a:extLst>
                    <a:ext uri="{9D8B030D-6E8A-4147-A177-3AD203B41FA5}">
                      <a16:colId xmlns:a16="http://schemas.microsoft.com/office/drawing/2014/main" val="1411599527"/>
                    </a:ext>
                  </a:extLst>
                </a:gridCol>
                <a:gridCol w="1360902">
                  <a:extLst>
                    <a:ext uri="{9D8B030D-6E8A-4147-A177-3AD203B41FA5}">
                      <a16:colId xmlns:a16="http://schemas.microsoft.com/office/drawing/2014/main" val="2825658805"/>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947924126"/>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0.062547434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0.646666667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72720657"/>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0.003732136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01284839"/>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-0.030491004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12312309"/>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-0.073257961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62486603"/>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-0.061204515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0.88375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17393167"/>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-0.089112137</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0.747333333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624546857"/>
                  </a:ext>
                </a:extLst>
              </a:tr>
            </a:tbl>
          </a:graphicData>
        </a:graphic>
      </p:graphicFrame>
    </p:spTree>
    <p:extLst>
      <p:ext uri="{BB962C8B-B14F-4D97-AF65-F5344CB8AC3E}">
        <p14:creationId xmlns:p14="http://schemas.microsoft.com/office/powerpoint/2010/main" val="3048087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B8879-4648-BBF4-62FE-2278F2230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F87F0F-7381-549F-5C16-A8A38A983D34}"/>
              </a:ext>
            </a:extLst>
          </p:cNvPr>
          <p:cNvSpPr>
            <a:spLocks noGrp="1"/>
          </p:cNvSpPr>
          <p:nvPr>
            <p:ph type="title"/>
          </p:nvPr>
        </p:nvSpPr>
        <p:spPr/>
        <p:txBody>
          <a:bodyPr>
            <a:normAutofit/>
          </a:bodyPr>
          <a:lstStyle/>
          <a:p>
            <a:r>
              <a:rPr lang="en-US" sz="4400" dirty="0"/>
              <a:t>Results 2025-04-24 Marathi</a:t>
            </a:r>
            <a:endParaRPr lang="es-DO" sz="4400" dirty="0"/>
          </a:p>
        </p:txBody>
      </p:sp>
      <p:sp>
        <p:nvSpPr>
          <p:cNvPr id="3" name="Slide Number Placeholder 2">
            <a:extLst>
              <a:ext uri="{FF2B5EF4-FFF2-40B4-BE49-F238E27FC236}">
                <a16:creationId xmlns:a16="http://schemas.microsoft.com/office/drawing/2014/main" id="{76964B13-5748-160B-7210-70F826A7E596}"/>
              </a:ext>
            </a:extLst>
          </p:cNvPr>
          <p:cNvSpPr>
            <a:spLocks noGrp="1"/>
          </p:cNvSpPr>
          <p:nvPr>
            <p:ph type="sldNum" sz="quarter" idx="12"/>
          </p:nvPr>
        </p:nvSpPr>
        <p:spPr/>
        <p:txBody>
          <a:bodyPr/>
          <a:lstStyle/>
          <a:p>
            <a:fld id="{6CEAB8A3-967C-D04E-969B-B32D92DF116C}" type="slidenum">
              <a:rPr lang="de-DE" smtClean="0"/>
              <a:t>28</a:t>
            </a:fld>
            <a:endParaRPr lang="de-DE" dirty="0"/>
          </a:p>
        </p:txBody>
      </p:sp>
      <p:graphicFrame>
        <p:nvGraphicFramePr>
          <p:cNvPr id="6" name="Table 5">
            <a:extLst>
              <a:ext uri="{FF2B5EF4-FFF2-40B4-BE49-F238E27FC236}">
                <a16:creationId xmlns:a16="http://schemas.microsoft.com/office/drawing/2014/main" id="{053CE28D-3372-27E3-379D-2B3F37CEFDC6}"/>
              </a:ext>
            </a:extLst>
          </p:cNvPr>
          <p:cNvGraphicFramePr>
            <a:graphicFrameLocks noGrp="1"/>
          </p:cNvGraphicFramePr>
          <p:nvPr>
            <p:extLst>
              <p:ext uri="{D42A27DB-BD31-4B8C-83A1-F6EECF244321}">
                <p14:modId xmlns:p14="http://schemas.microsoft.com/office/powerpoint/2010/main" val="582699856"/>
              </p:ext>
            </p:extLst>
          </p:nvPr>
        </p:nvGraphicFramePr>
        <p:xfrm>
          <a:off x="1728216" y="2051506"/>
          <a:ext cx="7366000" cy="2066925"/>
        </p:xfrm>
        <a:graphic>
          <a:graphicData uri="http://schemas.openxmlformats.org/drawingml/2006/table">
            <a:tbl>
              <a:tblPr/>
              <a:tblGrid>
                <a:gridCol w="1002436">
                  <a:extLst>
                    <a:ext uri="{9D8B030D-6E8A-4147-A177-3AD203B41FA5}">
                      <a16:colId xmlns:a16="http://schemas.microsoft.com/office/drawing/2014/main" val="3897299052"/>
                    </a:ext>
                  </a:extLst>
                </a:gridCol>
                <a:gridCol w="1208633">
                  <a:extLst>
                    <a:ext uri="{9D8B030D-6E8A-4147-A177-3AD203B41FA5}">
                      <a16:colId xmlns:a16="http://schemas.microsoft.com/office/drawing/2014/main" val="610491139"/>
                    </a:ext>
                  </a:extLst>
                </a:gridCol>
                <a:gridCol w="1103948">
                  <a:extLst>
                    <a:ext uri="{9D8B030D-6E8A-4147-A177-3AD203B41FA5}">
                      <a16:colId xmlns:a16="http://schemas.microsoft.com/office/drawing/2014/main" val="3654852447"/>
                    </a:ext>
                  </a:extLst>
                </a:gridCol>
                <a:gridCol w="1256217">
                  <a:extLst>
                    <a:ext uri="{9D8B030D-6E8A-4147-A177-3AD203B41FA5}">
                      <a16:colId xmlns:a16="http://schemas.microsoft.com/office/drawing/2014/main" val="2862322521"/>
                    </a:ext>
                  </a:extLst>
                </a:gridCol>
                <a:gridCol w="1433864">
                  <a:extLst>
                    <a:ext uri="{9D8B030D-6E8A-4147-A177-3AD203B41FA5}">
                      <a16:colId xmlns:a16="http://schemas.microsoft.com/office/drawing/2014/main" val="2482495270"/>
                    </a:ext>
                  </a:extLst>
                </a:gridCol>
                <a:gridCol w="1360902">
                  <a:extLst>
                    <a:ext uri="{9D8B030D-6E8A-4147-A177-3AD203B41FA5}">
                      <a16:colId xmlns:a16="http://schemas.microsoft.com/office/drawing/2014/main" val="1327219804"/>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356382295"/>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0.092743853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0.68875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01169967"/>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0.068707795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0.3805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87915014"/>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0.159802081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84828515"/>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0.033170293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0.3216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27256403"/>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0.120761884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90302304"/>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0.156473321</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0.3312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261592775"/>
                  </a:ext>
                </a:extLst>
              </a:tr>
            </a:tbl>
          </a:graphicData>
        </a:graphic>
      </p:graphicFrame>
    </p:spTree>
    <p:extLst>
      <p:ext uri="{BB962C8B-B14F-4D97-AF65-F5344CB8AC3E}">
        <p14:creationId xmlns:p14="http://schemas.microsoft.com/office/powerpoint/2010/main" val="997838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70063-FDCC-7C09-E6E8-5B4CDE8C2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4135D-B1C5-78BD-4A19-884D99BD42E6}"/>
              </a:ext>
            </a:extLst>
          </p:cNvPr>
          <p:cNvSpPr>
            <a:spLocks noGrp="1"/>
          </p:cNvSpPr>
          <p:nvPr>
            <p:ph type="title"/>
          </p:nvPr>
        </p:nvSpPr>
        <p:spPr/>
        <p:txBody>
          <a:bodyPr>
            <a:normAutofit/>
          </a:bodyPr>
          <a:lstStyle/>
          <a:p>
            <a:r>
              <a:rPr lang="en-US" sz="4400" dirty="0"/>
              <a:t>Results 2025-04-24 Serbian</a:t>
            </a:r>
            <a:endParaRPr lang="es-DO" sz="4400" dirty="0"/>
          </a:p>
        </p:txBody>
      </p:sp>
      <p:sp>
        <p:nvSpPr>
          <p:cNvPr id="3" name="Slide Number Placeholder 2">
            <a:extLst>
              <a:ext uri="{FF2B5EF4-FFF2-40B4-BE49-F238E27FC236}">
                <a16:creationId xmlns:a16="http://schemas.microsoft.com/office/drawing/2014/main" id="{D9BCCFC8-8BC7-FBB9-D8EF-1095F957F373}"/>
              </a:ext>
            </a:extLst>
          </p:cNvPr>
          <p:cNvSpPr>
            <a:spLocks noGrp="1"/>
          </p:cNvSpPr>
          <p:nvPr>
            <p:ph type="sldNum" sz="quarter" idx="12"/>
          </p:nvPr>
        </p:nvSpPr>
        <p:spPr/>
        <p:txBody>
          <a:bodyPr/>
          <a:lstStyle/>
          <a:p>
            <a:fld id="{6CEAB8A3-967C-D04E-969B-B32D92DF116C}" type="slidenum">
              <a:rPr lang="de-DE" smtClean="0"/>
              <a:t>29</a:t>
            </a:fld>
            <a:endParaRPr lang="de-DE" dirty="0"/>
          </a:p>
        </p:txBody>
      </p:sp>
      <p:graphicFrame>
        <p:nvGraphicFramePr>
          <p:cNvPr id="5" name="Table 4">
            <a:extLst>
              <a:ext uri="{FF2B5EF4-FFF2-40B4-BE49-F238E27FC236}">
                <a16:creationId xmlns:a16="http://schemas.microsoft.com/office/drawing/2014/main" id="{8E3741DE-8F7B-343A-ED4F-B0ABB5F8BBE4}"/>
              </a:ext>
            </a:extLst>
          </p:cNvPr>
          <p:cNvGraphicFramePr>
            <a:graphicFrameLocks noGrp="1"/>
          </p:cNvGraphicFramePr>
          <p:nvPr>
            <p:extLst>
              <p:ext uri="{D42A27DB-BD31-4B8C-83A1-F6EECF244321}">
                <p14:modId xmlns:p14="http://schemas.microsoft.com/office/powerpoint/2010/main" val="4289326240"/>
              </p:ext>
            </p:extLst>
          </p:nvPr>
        </p:nvGraphicFramePr>
        <p:xfrm>
          <a:off x="1499727" y="1808315"/>
          <a:ext cx="7366000" cy="2066925"/>
        </p:xfrm>
        <a:graphic>
          <a:graphicData uri="http://schemas.openxmlformats.org/drawingml/2006/table">
            <a:tbl>
              <a:tblPr/>
              <a:tblGrid>
                <a:gridCol w="1002436">
                  <a:extLst>
                    <a:ext uri="{9D8B030D-6E8A-4147-A177-3AD203B41FA5}">
                      <a16:colId xmlns:a16="http://schemas.microsoft.com/office/drawing/2014/main" val="2420059590"/>
                    </a:ext>
                  </a:extLst>
                </a:gridCol>
                <a:gridCol w="1208633">
                  <a:extLst>
                    <a:ext uri="{9D8B030D-6E8A-4147-A177-3AD203B41FA5}">
                      <a16:colId xmlns:a16="http://schemas.microsoft.com/office/drawing/2014/main" val="3862766348"/>
                    </a:ext>
                  </a:extLst>
                </a:gridCol>
                <a:gridCol w="1103948">
                  <a:extLst>
                    <a:ext uri="{9D8B030D-6E8A-4147-A177-3AD203B41FA5}">
                      <a16:colId xmlns:a16="http://schemas.microsoft.com/office/drawing/2014/main" val="1491340365"/>
                    </a:ext>
                  </a:extLst>
                </a:gridCol>
                <a:gridCol w="1256217">
                  <a:extLst>
                    <a:ext uri="{9D8B030D-6E8A-4147-A177-3AD203B41FA5}">
                      <a16:colId xmlns:a16="http://schemas.microsoft.com/office/drawing/2014/main" val="366826223"/>
                    </a:ext>
                  </a:extLst>
                </a:gridCol>
                <a:gridCol w="1433864">
                  <a:extLst>
                    <a:ext uri="{9D8B030D-6E8A-4147-A177-3AD203B41FA5}">
                      <a16:colId xmlns:a16="http://schemas.microsoft.com/office/drawing/2014/main" val="3389008784"/>
                    </a:ext>
                  </a:extLst>
                </a:gridCol>
                <a:gridCol w="1360902">
                  <a:extLst>
                    <a:ext uri="{9D8B030D-6E8A-4147-A177-3AD203B41FA5}">
                      <a16:colId xmlns:a16="http://schemas.microsoft.com/office/drawing/2014/main" val="1745343227"/>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909059020"/>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-0.113371797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0.5925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68405120"/>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-0.130206399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0.542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518718"/>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-0.117212568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0.803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89658235"/>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-0.138633363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0.6564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89025444"/>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-0.136537558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837289591"/>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-0.123108542</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0.662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445756618"/>
                  </a:ext>
                </a:extLst>
              </a:tr>
            </a:tbl>
          </a:graphicData>
        </a:graphic>
      </p:graphicFrame>
    </p:spTree>
    <p:extLst>
      <p:ext uri="{BB962C8B-B14F-4D97-AF65-F5344CB8AC3E}">
        <p14:creationId xmlns:p14="http://schemas.microsoft.com/office/powerpoint/2010/main" val="192285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DB14A-A920-3F6D-0FA2-26E52216512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E7A6735-887D-09B8-D069-35C685D4222A}"/>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Model Details</a:t>
            </a:r>
          </a:p>
        </p:txBody>
      </p:sp>
      <p:sp>
        <p:nvSpPr>
          <p:cNvPr id="5" name="Footer Placeholder 3">
            <a:extLst>
              <a:ext uri="{FF2B5EF4-FFF2-40B4-BE49-F238E27FC236}">
                <a16:creationId xmlns:a16="http://schemas.microsoft.com/office/drawing/2014/main" id="{73CB4F72-CC55-1F7E-F859-D69E06B657D0}"/>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492BD5E9-E5ED-9064-F4BF-EFBC8DC70BB0}"/>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3</a:t>
            </a:fld>
            <a:endParaRPr lang="de-DE" dirty="0"/>
          </a:p>
        </p:txBody>
      </p:sp>
    </p:spTree>
    <p:extLst>
      <p:ext uri="{BB962C8B-B14F-4D97-AF65-F5344CB8AC3E}">
        <p14:creationId xmlns:p14="http://schemas.microsoft.com/office/powerpoint/2010/main" val="240258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193BE-8478-AAD4-336E-DA8DA0418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84794-E5AB-242C-F0A6-33A7CA794F84}"/>
              </a:ext>
            </a:extLst>
          </p:cNvPr>
          <p:cNvSpPr>
            <a:spLocks noGrp="1"/>
          </p:cNvSpPr>
          <p:nvPr>
            <p:ph type="title"/>
          </p:nvPr>
        </p:nvSpPr>
        <p:spPr/>
        <p:txBody>
          <a:bodyPr>
            <a:normAutofit/>
          </a:bodyPr>
          <a:lstStyle/>
          <a:p>
            <a:r>
              <a:rPr lang="en-US" sz="4400" dirty="0"/>
              <a:t>Results 2025-04-24 Urdu</a:t>
            </a:r>
            <a:endParaRPr lang="es-DO" sz="4400" dirty="0"/>
          </a:p>
        </p:txBody>
      </p:sp>
      <p:sp>
        <p:nvSpPr>
          <p:cNvPr id="3" name="Slide Number Placeholder 2">
            <a:extLst>
              <a:ext uri="{FF2B5EF4-FFF2-40B4-BE49-F238E27FC236}">
                <a16:creationId xmlns:a16="http://schemas.microsoft.com/office/drawing/2014/main" id="{BE2A60EA-BBA2-6C59-856F-1727E98F26CD}"/>
              </a:ext>
            </a:extLst>
          </p:cNvPr>
          <p:cNvSpPr>
            <a:spLocks noGrp="1"/>
          </p:cNvSpPr>
          <p:nvPr>
            <p:ph type="sldNum" sz="quarter" idx="12"/>
          </p:nvPr>
        </p:nvSpPr>
        <p:spPr/>
        <p:txBody>
          <a:bodyPr/>
          <a:lstStyle/>
          <a:p>
            <a:fld id="{6CEAB8A3-967C-D04E-969B-B32D92DF116C}" type="slidenum">
              <a:rPr lang="de-DE" smtClean="0"/>
              <a:t>30</a:t>
            </a:fld>
            <a:endParaRPr lang="de-DE" dirty="0"/>
          </a:p>
        </p:txBody>
      </p:sp>
      <p:graphicFrame>
        <p:nvGraphicFramePr>
          <p:cNvPr id="6" name="Table 5">
            <a:extLst>
              <a:ext uri="{FF2B5EF4-FFF2-40B4-BE49-F238E27FC236}">
                <a16:creationId xmlns:a16="http://schemas.microsoft.com/office/drawing/2014/main" id="{BE2AF7BC-D1A1-1CFE-A8E0-BAFAFC2EB20F}"/>
              </a:ext>
            </a:extLst>
          </p:cNvPr>
          <p:cNvGraphicFramePr>
            <a:graphicFrameLocks noGrp="1"/>
          </p:cNvGraphicFramePr>
          <p:nvPr>
            <p:extLst>
              <p:ext uri="{D42A27DB-BD31-4B8C-83A1-F6EECF244321}">
                <p14:modId xmlns:p14="http://schemas.microsoft.com/office/powerpoint/2010/main" val="1773047890"/>
              </p:ext>
            </p:extLst>
          </p:nvPr>
        </p:nvGraphicFramePr>
        <p:xfrm>
          <a:off x="1499727" y="1681855"/>
          <a:ext cx="7366000" cy="2066925"/>
        </p:xfrm>
        <a:graphic>
          <a:graphicData uri="http://schemas.openxmlformats.org/drawingml/2006/table">
            <a:tbl>
              <a:tblPr/>
              <a:tblGrid>
                <a:gridCol w="1002436">
                  <a:extLst>
                    <a:ext uri="{9D8B030D-6E8A-4147-A177-3AD203B41FA5}">
                      <a16:colId xmlns:a16="http://schemas.microsoft.com/office/drawing/2014/main" val="3579570983"/>
                    </a:ext>
                  </a:extLst>
                </a:gridCol>
                <a:gridCol w="1208633">
                  <a:extLst>
                    <a:ext uri="{9D8B030D-6E8A-4147-A177-3AD203B41FA5}">
                      <a16:colId xmlns:a16="http://schemas.microsoft.com/office/drawing/2014/main" val="3812130443"/>
                    </a:ext>
                  </a:extLst>
                </a:gridCol>
                <a:gridCol w="1103948">
                  <a:extLst>
                    <a:ext uri="{9D8B030D-6E8A-4147-A177-3AD203B41FA5}">
                      <a16:colId xmlns:a16="http://schemas.microsoft.com/office/drawing/2014/main" val="2235624887"/>
                    </a:ext>
                  </a:extLst>
                </a:gridCol>
                <a:gridCol w="1256217">
                  <a:extLst>
                    <a:ext uri="{9D8B030D-6E8A-4147-A177-3AD203B41FA5}">
                      <a16:colId xmlns:a16="http://schemas.microsoft.com/office/drawing/2014/main" val="2306137079"/>
                    </a:ext>
                  </a:extLst>
                </a:gridCol>
                <a:gridCol w="1433864">
                  <a:extLst>
                    <a:ext uri="{9D8B030D-6E8A-4147-A177-3AD203B41FA5}">
                      <a16:colId xmlns:a16="http://schemas.microsoft.com/office/drawing/2014/main" val="4204321209"/>
                    </a:ext>
                  </a:extLst>
                </a:gridCol>
                <a:gridCol w="1360902">
                  <a:extLst>
                    <a:ext uri="{9D8B030D-6E8A-4147-A177-3AD203B41FA5}">
                      <a16:colId xmlns:a16="http://schemas.microsoft.com/office/drawing/2014/main" val="2334215257"/>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668751605"/>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0.053672581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24531919"/>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0.054121231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52462814"/>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0.052132739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0.609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28449337"/>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0.069328227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4811051"/>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0.036982067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75090279"/>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0.05464674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0.466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33502113"/>
                  </a:ext>
                </a:extLst>
              </a:tr>
            </a:tbl>
          </a:graphicData>
        </a:graphic>
      </p:graphicFrame>
    </p:spTree>
    <p:extLst>
      <p:ext uri="{BB962C8B-B14F-4D97-AF65-F5344CB8AC3E}">
        <p14:creationId xmlns:p14="http://schemas.microsoft.com/office/powerpoint/2010/main" val="3326348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F7989-4D0D-978B-D2D0-EB51FF66DC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ACF9C-3DD5-FBD9-D263-2BE85CC1F608}"/>
              </a:ext>
            </a:extLst>
          </p:cNvPr>
          <p:cNvSpPr>
            <a:spLocks noGrp="1"/>
          </p:cNvSpPr>
          <p:nvPr>
            <p:ph type="title"/>
          </p:nvPr>
        </p:nvSpPr>
        <p:spPr/>
        <p:txBody>
          <a:bodyPr>
            <a:normAutofit/>
          </a:bodyPr>
          <a:lstStyle/>
          <a:p>
            <a:r>
              <a:rPr lang="en-US" sz="4400" dirty="0"/>
              <a:t>Results 2025-04-24 Kazakh</a:t>
            </a:r>
            <a:endParaRPr lang="es-DO" sz="4400" dirty="0"/>
          </a:p>
        </p:txBody>
      </p:sp>
      <p:sp>
        <p:nvSpPr>
          <p:cNvPr id="3" name="Slide Number Placeholder 2">
            <a:extLst>
              <a:ext uri="{FF2B5EF4-FFF2-40B4-BE49-F238E27FC236}">
                <a16:creationId xmlns:a16="http://schemas.microsoft.com/office/drawing/2014/main" id="{185F188A-C91D-4417-37B8-8985BABF63E9}"/>
              </a:ext>
            </a:extLst>
          </p:cNvPr>
          <p:cNvSpPr>
            <a:spLocks noGrp="1"/>
          </p:cNvSpPr>
          <p:nvPr>
            <p:ph type="sldNum" sz="quarter" idx="12"/>
          </p:nvPr>
        </p:nvSpPr>
        <p:spPr/>
        <p:txBody>
          <a:bodyPr/>
          <a:lstStyle/>
          <a:p>
            <a:fld id="{6CEAB8A3-967C-D04E-969B-B32D92DF116C}" type="slidenum">
              <a:rPr lang="de-DE" smtClean="0"/>
              <a:t>31</a:t>
            </a:fld>
            <a:endParaRPr lang="de-DE" dirty="0"/>
          </a:p>
        </p:txBody>
      </p:sp>
      <p:graphicFrame>
        <p:nvGraphicFramePr>
          <p:cNvPr id="6" name="Table 5">
            <a:extLst>
              <a:ext uri="{FF2B5EF4-FFF2-40B4-BE49-F238E27FC236}">
                <a16:creationId xmlns:a16="http://schemas.microsoft.com/office/drawing/2014/main" id="{D201610F-FB1B-88DE-A860-40AF448BE24F}"/>
              </a:ext>
            </a:extLst>
          </p:cNvPr>
          <p:cNvGraphicFramePr>
            <a:graphicFrameLocks noGrp="1"/>
          </p:cNvGraphicFramePr>
          <p:nvPr>
            <p:extLst>
              <p:ext uri="{D42A27DB-BD31-4B8C-83A1-F6EECF244321}">
                <p14:modId xmlns:p14="http://schemas.microsoft.com/office/powerpoint/2010/main" val="1624542080"/>
              </p:ext>
            </p:extLst>
          </p:nvPr>
        </p:nvGraphicFramePr>
        <p:xfrm>
          <a:off x="1499727" y="1934774"/>
          <a:ext cx="7366000" cy="2066925"/>
        </p:xfrm>
        <a:graphic>
          <a:graphicData uri="http://schemas.openxmlformats.org/drawingml/2006/table">
            <a:tbl>
              <a:tblPr/>
              <a:tblGrid>
                <a:gridCol w="1002436">
                  <a:extLst>
                    <a:ext uri="{9D8B030D-6E8A-4147-A177-3AD203B41FA5}">
                      <a16:colId xmlns:a16="http://schemas.microsoft.com/office/drawing/2014/main" val="3579392940"/>
                    </a:ext>
                  </a:extLst>
                </a:gridCol>
                <a:gridCol w="1208633">
                  <a:extLst>
                    <a:ext uri="{9D8B030D-6E8A-4147-A177-3AD203B41FA5}">
                      <a16:colId xmlns:a16="http://schemas.microsoft.com/office/drawing/2014/main" val="2538670843"/>
                    </a:ext>
                  </a:extLst>
                </a:gridCol>
                <a:gridCol w="1103948">
                  <a:extLst>
                    <a:ext uri="{9D8B030D-6E8A-4147-A177-3AD203B41FA5}">
                      <a16:colId xmlns:a16="http://schemas.microsoft.com/office/drawing/2014/main" val="2452408008"/>
                    </a:ext>
                  </a:extLst>
                </a:gridCol>
                <a:gridCol w="1256217">
                  <a:extLst>
                    <a:ext uri="{9D8B030D-6E8A-4147-A177-3AD203B41FA5}">
                      <a16:colId xmlns:a16="http://schemas.microsoft.com/office/drawing/2014/main" val="274151338"/>
                    </a:ext>
                  </a:extLst>
                </a:gridCol>
                <a:gridCol w="1433864">
                  <a:extLst>
                    <a:ext uri="{9D8B030D-6E8A-4147-A177-3AD203B41FA5}">
                      <a16:colId xmlns:a16="http://schemas.microsoft.com/office/drawing/2014/main" val="2621252182"/>
                    </a:ext>
                  </a:extLst>
                </a:gridCol>
                <a:gridCol w="1360902">
                  <a:extLst>
                    <a:ext uri="{9D8B030D-6E8A-4147-A177-3AD203B41FA5}">
                      <a16:colId xmlns:a16="http://schemas.microsoft.com/office/drawing/2014/main" val="1495451697"/>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367507486"/>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-0.15054354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0.623333333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76554007"/>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-0.14573266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0.569333333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73287149"/>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-0.099250624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26226408"/>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-0.14687564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0.6996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27793681"/>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-0.151173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0.83875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58766283"/>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-0.154229465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0.693333333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571590338"/>
                  </a:ext>
                </a:extLst>
              </a:tr>
            </a:tbl>
          </a:graphicData>
        </a:graphic>
      </p:graphicFrame>
    </p:spTree>
    <p:extLst>
      <p:ext uri="{BB962C8B-B14F-4D97-AF65-F5344CB8AC3E}">
        <p14:creationId xmlns:p14="http://schemas.microsoft.com/office/powerpoint/2010/main" val="130153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FFBE3-0630-39DC-869D-50EC8A674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FBDE80-7021-9FD4-4657-A6C636109D50}"/>
              </a:ext>
            </a:extLst>
          </p:cNvPr>
          <p:cNvSpPr>
            <a:spLocks noGrp="1"/>
          </p:cNvSpPr>
          <p:nvPr>
            <p:ph type="title"/>
          </p:nvPr>
        </p:nvSpPr>
        <p:spPr/>
        <p:txBody>
          <a:bodyPr>
            <a:normAutofit/>
          </a:bodyPr>
          <a:lstStyle/>
          <a:p>
            <a:r>
              <a:rPr lang="en-US" sz="4400" dirty="0"/>
              <a:t>Results 2025-04-24 Estonian</a:t>
            </a:r>
            <a:endParaRPr lang="es-DO" sz="4400" dirty="0"/>
          </a:p>
        </p:txBody>
      </p:sp>
      <p:sp>
        <p:nvSpPr>
          <p:cNvPr id="3" name="Slide Number Placeholder 2">
            <a:extLst>
              <a:ext uri="{FF2B5EF4-FFF2-40B4-BE49-F238E27FC236}">
                <a16:creationId xmlns:a16="http://schemas.microsoft.com/office/drawing/2014/main" id="{65181FA3-FBA2-AFF6-62FD-7E253B7AD546}"/>
              </a:ext>
            </a:extLst>
          </p:cNvPr>
          <p:cNvSpPr>
            <a:spLocks noGrp="1"/>
          </p:cNvSpPr>
          <p:nvPr>
            <p:ph type="sldNum" sz="quarter" idx="12"/>
          </p:nvPr>
        </p:nvSpPr>
        <p:spPr/>
        <p:txBody>
          <a:bodyPr/>
          <a:lstStyle/>
          <a:p>
            <a:fld id="{6CEAB8A3-967C-D04E-969B-B32D92DF116C}" type="slidenum">
              <a:rPr lang="de-DE" smtClean="0"/>
              <a:t>32</a:t>
            </a:fld>
            <a:endParaRPr lang="de-DE" dirty="0"/>
          </a:p>
        </p:txBody>
      </p:sp>
      <p:graphicFrame>
        <p:nvGraphicFramePr>
          <p:cNvPr id="5" name="Table 4">
            <a:extLst>
              <a:ext uri="{FF2B5EF4-FFF2-40B4-BE49-F238E27FC236}">
                <a16:creationId xmlns:a16="http://schemas.microsoft.com/office/drawing/2014/main" id="{C51F3D3F-160F-FB47-7E21-6A3014285E99}"/>
              </a:ext>
            </a:extLst>
          </p:cNvPr>
          <p:cNvGraphicFramePr>
            <a:graphicFrameLocks noGrp="1"/>
          </p:cNvGraphicFramePr>
          <p:nvPr>
            <p:extLst>
              <p:ext uri="{D42A27DB-BD31-4B8C-83A1-F6EECF244321}">
                <p14:modId xmlns:p14="http://schemas.microsoft.com/office/powerpoint/2010/main" val="1181818170"/>
              </p:ext>
            </p:extLst>
          </p:nvPr>
        </p:nvGraphicFramePr>
        <p:xfrm>
          <a:off x="1499727" y="1847226"/>
          <a:ext cx="7366000" cy="2066925"/>
        </p:xfrm>
        <a:graphic>
          <a:graphicData uri="http://schemas.openxmlformats.org/drawingml/2006/table">
            <a:tbl>
              <a:tblPr/>
              <a:tblGrid>
                <a:gridCol w="1002436">
                  <a:extLst>
                    <a:ext uri="{9D8B030D-6E8A-4147-A177-3AD203B41FA5}">
                      <a16:colId xmlns:a16="http://schemas.microsoft.com/office/drawing/2014/main" val="849852343"/>
                    </a:ext>
                  </a:extLst>
                </a:gridCol>
                <a:gridCol w="1208633">
                  <a:extLst>
                    <a:ext uri="{9D8B030D-6E8A-4147-A177-3AD203B41FA5}">
                      <a16:colId xmlns:a16="http://schemas.microsoft.com/office/drawing/2014/main" val="2391768840"/>
                    </a:ext>
                  </a:extLst>
                </a:gridCol>
                <a:gridCol w="1103948">
                  <a:extLst>
                    <a:ext uri="{9D8B030D-6E8A-4147-A177-3AD203B41FA5}">
                      <a16:colId xmlns:a16="http://schemas.microsoft.com/office/drawing/2014/main" val="1706221515"/>
                    </a:ext>
                  </a:extLst>
                </a:gridCol>
                <a:gridCol w="1256217">
                  <a:extLst>
                    <a:ext uri="{9D8B030D-6E8A-4147-A177-3AD203B41FA5}">
                      <a16:colId xmlns:a16="http://schemas.microsoft.com/office/drawing/2014/main" val="420037698"/>
                    </a:ext>
                  </a:extLst>
                </a:gridCol>
                <a:gridCol w="1433864">
                  <a:extLst>
                    <a:ext uri="{9D8B030D-6E8A-4147-A177-3AD203B41FA5}">
                      <a16:colId xmlns:a16="http://schemas.microsoft.com/office/drawing/2014/main" val="633147923"/>
                    </a:ext>
                  </a:extLst>
                </a:gridCol>
                <a:gridCol w="1360902">
                  <a:extLst>
                    <a:ext uri="{9D8B030D-6E8A-4147-A177-3AD203B41FA5}">
                      <a16:colId xmlns:a16="http://schemas.microsoft.com/office/drawing/2014/main" val="4020747076"/>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260912233"/>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-0.09501598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55424699"/>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-0.076477721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0.3605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966288459"/>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-0.085511252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0.535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08464780"/>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-0.079000957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0.4268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18776773"/>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-0.067892244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70498447"/>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-0.049413094</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031708495"/>
                  </a:ext>
                </a:extLst>
              </a:tr>
            </a:tbl>
          </a:graphicData>
        </a:graphic>
      </p:graphicFrame>
    </p:spTree>
    <p:extLst>
      <p:ext uri="{BB962C8B-B14F-4D97-AF65-F5344CB8AC3E}">
        <p14:creationId xmlns:p14="http://schemas.microsoft.com/office/powerpoint/2010/main" val="3599543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8F105-590D-2D05-673A-E1DC4BE2F9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C0625-F8BA-42C4-D9E0-724AAF19D04A}"/>
              </a:ext>
            </a:extLst>
          </p:cNvPr>
          <p:cNvSpPr>
            <a:spLocks noGrp="1"/>
          </p:cNvSpPr>
          <p:nvPr>
            <p:ph type="title"/>
          </p:nvPr>
        </p:nvSpPr>
        <p:spPr/>
        <p:txBody>
          <a:bodyPr>
            <a:normAutofit/>
          </a:bodyPr>
          <a:lstStyle/>
          <a:p>
            <a:r>
              <a:rPr lang="en-US" sz="4400" dirty="0"/>
              <a:t>Results 2025-04-29 Bashkir</a:t>
            </a:r>
            <a:endParaRPr lang="es-DO" sz="4400" dirty="0"/>
          </a:p>
        </p:txBody>
      </p:sp>
      <p:sp>
        <p:nvSpPr>
          <p:cNvPr id="3" name="Slide Number Placeholder 2">
            <a:extLst>
              <a:ext uri="{FF2B5EF4-FFF2-40B4-BE49-F238E27FC236}">
                <a16:creationId xmlns:a16="http://schemas.microsoft.com/office/drawing/2014/main" id="{4B1FCAB6-8BB2-46AC-D1B0-6002FDDA3434}"/>
              </a:ext>
            </a:extLst>
          </p:cNvPr>
          <p:cNvSpPr>
            <a:spLocks noGrp="1"/>
          </p:cNvSpPr>
          <p:nvPr>
            <p:ph type="sldNum" sz="quarter" idx="12"/>
          </p:nvPr>
        </p:nvSpPr>
        <p:spPr/>
        <p:txBody>
          <a:bodyPr/>
          <a:lstStyle/>
          <a:p>
            <a:fld id="{6CEAB8A3-967C-D04E-969B-B32D92DF116C}" type="slidenum">
              <a:rPr lang="de-DE" smtClean="0"/>
              <a:t>33</a:t>
            </a:fld>
            <a:endParaRPr lang="de-DE" dirty="0"/>
          </a:p>
        </p:txBody>
      </p:sp>
      <p:graphicFrame>
        <p:nvGraphicFramePr>
          <p:cNvPr id="7" name="Table 6">
            <a:extLst>
              <a:ext uri="{FF2B5EF4-FFF2-40B4-BE49-F238E27FC236}">
                <a16:creationId xmlns:a16="http://schemas.microsoft.com/office/drawing/2014/main" id="{685BC01F-46AB-0630-8A31-71744B88ECA4}"/>
              </a:ext>
            </a:extLst>
          </p:cNvPr>
          <p:cNvGraphicFramePr>
            <a:graphicFrameLocks noGrp="1"/>
          </p:cNvGraphicFramePr>
          <p:nvPr>
            <p:extLst>
              <p:ext uri="{D42A27DB-BD31-4B8C-83A1-F6EECF244321}">
                <p14:modId xmlns:p14="http://schemas.microsoft.com/office/powerpoint/2010/main" val="1051842318"/>
              </p:ext>
            </p:extLst>
          </p:nvPr>
        </p:nvGraphicFramePr>
        <p:xfrm>
          <a:off x="1386040" y="1634246"/>
          <a:ext cx="7366000" cy="2711366"/>
        </p:xfrm>
        <a:graphic>
          <a:graphicData uri="http://schemas.openxmlformats.org/drawingml/2006/table">
            <a:tbl>
              <a:tblPr/>
              <a:tblGrid>
                <a:gridCol w="1002436">
                  <a:extLst>
                    <a:ext uri="{9D8B030D-6E8A-4147-A177-3AD203B41FA5}">
                      <a16:colId xmlns:a16="http://schemas.microsoft.com/office/drawing/2014/main" val="1979252170"/>
                    </a:ext>
                  </a:extLst>
                </a:gridCol>
                <a:gridCol w="1208633">
                  <a:extLst>
                    <a:ext uri="{9D8B030D-6E8A-4147-A177-3AD203B41FA5}">
                      <a16:colId xmlns:a16="http://schemas.microsoft.com/office/drawing/2014/main" val="4181706799"/>
                    </a:ext>
                  </a:extLst>
                </a:gridCol>
                <a:gridCol w="1103948">
                  <a:extLst>
                    <a:ext uri="{9D8B030D-6E8A-4147-A177-3AD203B41FA5}">
                      <a16:colId xmlns:a16="http://schemas.microsoft.com/office/drawing/2014/main" val="3704729999"/>
                    </a:ext>
                  </a:extLst>
                </a:gridCol>
                <a:gridCol w="1256217">
                  <a:extLst>
                    <a:ext uri="{9D8B030D-6E8A-4147-A177-3AD203B41FA5}">
                      <a16:colId xmlns:a16="http://schemas.microsoft.com/office/drawing/2014/main" val="2855734793"/>
                    </a:ext>
                  </a:extLst>
                </a:gridCol>
                <a:gridCol w="1433864">
                  <a:extLst>
                    <a:ext uri="{9D8B030D-6E8A-4147-A177-3AD203B41FA5}">
                      <a16:colId xmlns:a16="http://schemas.microsoft.com/office/drawing/2014/main" val="947939031"/>
                    </a:ext>
                  </a:extLst>
                </a:gridCol>
                <a:gridCol w="1360902">
                  <a:extLst>
                    <a:ext uri="{9D8B030D-6E8A-4147-A177-3AD203B41FA5}">
                      <a16:colId xmlns:a16="http://schemas.microsoft.com/office/drawing/2014/main" val="3257463047"/>
                    </a:ext>
                  </a:extLst>
                </a:gridCol>
              </a:tblGrid>
              <a:tr h="349166">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18995687"/>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0.099994955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0.768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07248908"/>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0.100134186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0.6288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63555368"/>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-0.044574722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65074493"/>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0.006516214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42282968"/>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-0.086951832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95483806"/>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-0.09167661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0.6136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5043179"/>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-0.059083073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19924909"/>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-0.075641537</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0.6108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331258419"/>
                  </a:ext>
                </a:extLst>
              </a:tr>
            </a:tbl>
          </a:graphicData>
        </a:graphic>
      </p:graphicFrame>
    </p:spTree>
    <p:extLst>
      <p:ext uri="{BB962C8B-B14F-4D97-AF65-F5344CB8AC3E}">
        <p14:creationId xmlns:p14="http://schemas.microsoft.com/office/powerpoint/2010/main" val="2672432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590CD-1CCE-DADF-EDE7-29BC807F0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5C8DF-736D-41EA-DB47-F8C45E637DA3}"/>
              </a:ext>
            </a:extLst>
          </p:cNvPr>
          <p:cNvSpPr>
            <a:spLocks noGrp="1"/>
          </p:cNvSpPr>
          <p:nvPr>
            <p:ph type="title"/>
          </p:nvPr>
        </p:nvSpPr>
        <p:spPr/>
        <p:txBody>
          <a:bodyPr>
            <a:normAutofit/>
          </a:bodyPr>
          <a:lstStyle/>
          <a:p>
            <a:r>
              <a:rPr lang="en-US" sz="4400" dirty="0"/>
              <a:t>Results 2025-04-29 Haitian</a:t>
            </a:r>
            <a:endParaRPr lang="es-DO" sz="4400" dirty="0"/>
          </a:p>
        </p:txBody>
      </p:sp>
      <p:sp>
        <p:nvSpPr>
          <p:cNvPr id="3" name="Slide Number Placeholder 2">
            <a:extLst>
              <a:ext uri="{FF2B5EF4-FFF2-40B4-BE49-F238E27FC236}">
                <a16:creationId xmlns:a16="http://schemas.microsoft.com/office/drawing/2014/main" id="{2E79A15A-F746-033B-1BE9-8423883FAE09}"/>
              </a:ext>
            </a:extLst>
          </p:cNvPr>
          <p:cNvSpPr>
            <a:spLocks noGrp="1"/>
          </p:cNvSpPr>
          <p:nvPr>
            <p:ph type="sldNum" sz="quarter" idx="12"/>
          </p:nvPr>
        </p:nvSpPr>
        <p:spPr/>
        <p:txBody>
          <a:bodyPr/>
          <a:lstStyle/>
          <a:p>
            <a:fld id="{6CEAB8A3-967C-D04E-969B-B32D92DF116C}" type="slidenum">
              <a:rPr lang="de-DE" smtClean="0"/>
              <a:t>34</a:t>
            </a:fld>
            <a:endParaRPr lang="de-DE" dirty="0"/>
          </a:p>
        </p:txBody>
      </p:sp>
      <p:graphicFrame>
        <p:nvGraphicFramePr>
          <p:cNvPr id="5" name="Table 4">
            <a:extLst>
              <a:ext uri="{FF2B5EF4-FFF2-40B4-BE49-F238E27FC236}">
                <a16:creationId xmlns:a16="http://schemas.microsoft.com/office/drawing/2014/main" id="{991BAA78-611E-AFB4-7318-FB438311A0B2}"/>
              </a:ext>
            </a:extLst>
          </p:cNvPr>
          <p:cNvGraphicFramePr>
            <a:graphicFrameLocks noGrp="1"/>
          </p:cNvGraphicFramePr>
          <p:nvPr>
            <p:extLst>
              <p:ext uri="{D42A27DB-BD31-4B8C-83A1-F6EECF244321}">
                <p14:modId xmlns:p14="http://schemas.microsoft.com/office/powerpoint/2010/main" val="1117931625"/>
              </p:ext>
            </p:extLst>
          </p:nvPr>
        </p:nvGraphicFramePr>
        <p:xfrm>
          <a:off x="1728216" y="1911874"/>
          <a:ext cx="7366000" cy="2657475"/>
        </p:xfrm>
        <a:graphic>
          <a:graphicData uri="http://schemas.openxmlformats.org/drawingml/2006/table">
            <a:tbl>
              <a:tblPr/>
              <a:tblGrid>
                <a:gridCol w="1002436">
                  <a:extLst>
                    <a:ext uri="{9D8B030D-6E8A-4147-A177-3AD203B41FA5}">
                      <a16:colId xmlns:a16="http://schemas.microsoft.com/office/drawing/2014/main" val="1589023928"/>
                    </a:ext>
                  </a:extLst>
                </a:gridCol>
                <a:gridCol w="1208633">
                  <a:extLst>
                    <a:ext uri="{9D8B030D-6E8A-4147-A177-3AD203B41FA5}">
                      <a16:colId xmlns:a16="http://schemas.microsoft.com/office/drawing/2014/main" val="552357722"/>
                    </a:ext>
                  </a:extLst>
                </a:gridCol>
                <a:gridCol w="1103948">
                  <a:extLst>
                    <a:ext uri="{9D8B030D-6E8A-4147-A177-3AD203B41FA5}">
                      <a16:colId xmlns:a16="http://schemas.microsoft.com/office/drawing/2014/main" val="1098046661"/>
                    </a:ext>
                  </a:extLst>
                </a:gridCol>
                <a:gridCol w="1256217">
                  <a:extLst>
                    <a:ext uri="{9D8B030D-6E8A-4147-A177-3AD203B41FA5}">
                      <a16:colId xmlns:a16="http://schemas.microsoft.com/office/drawing/2014/main" val="1310801246"/>
                    </a:ext>
                  </a:extLst>
                </a:gridCol>
                <a:gridCol w="1433864">
                  <a:extLst>
                    <a:ext uri="{9D8B030D-6E8A-4147-A177-3AD203B41FA5}">
                      <a16:colId xmlns:a16="http://schemas.microsoft.com/office/drawing/2014/main" val="1866325178"/>
                    </a:ext>
                  </a:extLst>
                </a:gridCol>
                <a:gridCol w="1360902">
                  <a:extLst>
                    <a:ext uri="{9D8B030D-6E8A-4147-A177-3AD203B41FA5}">
                      <a16:colId xmlns:a16="http://schemas.microsoft.com/office/drawing/2014/main" val="1590284906"/>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587884948"/>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0.037416385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84944405"/>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0.046620425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0.570666667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45857333"/>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0.073776526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6175285"/>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0.082435128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82881896"/>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0.064979033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38836369"/>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0.095618038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0.4552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30406227"/>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0.100973984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43498051"/>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0.104647469</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0.4348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027850403"/>
                  </a:ext>
                </a:extLst>
              </a:tr>
            </a:tbl>
          </a:graphicData>
        </a:graphic>
      </p:graphicFrame>
    </p:spTree>
    <p:extLst>
      <p:ext uri="{BB962C8B-B14F-4D97-AF65-F5344CB8AC3E}">
        <p14:creationId xmlns:p14="http://schemas.microsoft.com/office/powerpoint/2010/main" val="4139577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FEE-ACC6-F841-48CE-52091852D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864B3B-9A85-2010-9477-62979271DE0A}"/>
              </a:ext>
            </a:extLst>
          </p:cNvPr>
          <p:cNvSpPr>
            <a:spLocks noGrp="1"/>
          </p:cNvSpPr>
          <p:nvPr>
            <p:ph type="title"/>
          </p:nvPr>
        </p:nvSpPr>
        <p:spPr/>
        <p:txBody>
          <a:bodyPr>
            <a:normAutofit/>
          </a:bodyPr>
          <a:lstStyle/>
          <a:p>
            <a:r>
              <a:rPr lang="en-US" sz="4400" dirty="0"/>
              <a:t>Results 2025-04-29 Indonesian</a:t>
            </a:r>
            <a:endParaRPr lang="es-DO" sz="4400" dirty="0"/>
          </a:p>
        </p:txBody>
      </p:sp>
      <p:sp>
        <p:nvSpPr>
          <p:cNvPr id="3" name="Slide Number Placeholder 2">
            <a:extLst>
              <a:ext uri="{FF2B5EF4-FFF2-40B4-BE49-F238E27FC236}">
                <a16:creationId xmlns:a16="http://schemas.microsoft.com/office/drawing/2014/main" id="{01FB91DA-640D-0D80-D76D-690E3F3A4554}"/>
              </a:ext>
            </a:extLst>
          </p:cNvPr>
          <p:cNvSpPr>
            <a:spLocks noGrp="1"/>
          </p:cNvSpPr>
          <p:nvPr>
            <p:ph type="sldNum" sz="quarter" idx="12"/>
          </p:nvPr>
        </p:nvSpPr>
        <p:spPr/>
        <p:txBody>
          <a:bodyPr/>
          <a:lstStyle/>
          <a:p>
            <a:fld id="{6CEAB8A3-967C-D04E-969B-B32D92DF116C}" type="slidenum">
              <a:rPr lang="de-DE" smtClean="0"/>
              <a:t>35</a:t>
            </a:fld>
            <a:endParaRPr lang="de-DE" dirty="0"/>
          </a:p>
        </p:txBody>
      </p:sp>
      <p:graphicFrame>
        <p:nvGraphicFramePr>
          <p:cNvPr id="6" name="Table 5">
            <a:extLst>
              <a:ext uri="{FF2B5EF4-FFF2-40B4-BE49-F238E27FC236}">
                <a16:creationId xmlns:a16="http://schemas.microsoft.com/office/drawing/2014/main" id="{1FFC94BB-179C-1E5A-4C60-AE76F55842C9}"/>
              </a:ext>
            </a:extLst>
          </p:cNvPr>
          <p:cNvGraphicFramePr>
            <a:graphicFrameLocks noGrp="1"/>
          </p:cNvGraphicFramePr>
          <p:nvPr>
            <p:extLst>
              <p:ext uri="{D42A27DB-BD31-4B8C-83A1-F6EECF244321}">
                <p14:modId xmlns:p14="http://schemas.microsoft.com/office/powerpoint/2010/main" val="1119695572"/>
              </p:ext>
            </p:extLst>
          </p:nvPr>
        </p:nvGraphicFramePr>
        <p:xfrm>
          <a:off x="1728216" y="1795142"/>
          <a:ext cx="7366000" cy="2657475"/>
        </p:xfrm>
        <a:graphic>
          <a:graphicData uri="http://schemas.openxmlformats.org/drawingml/2006/table">
            <a:tbl>
              <a:tblPr/>
              <a:tblGrid>
                <a:gridCol w="1002436">
                  <a:extLst>
                    <a:ext uri="{9D8B030D-6E8A-4147-A177-3AD203B41FA5}">
                      <a16:colId xmlns:a16="http://schemas.microsoft.com/office/drawing/2014/main" val="1051870786"/>
                    </a:ext>
                  </a:extLst>
                </a:gridCol>
                <a:gridCol w="1208633">
                  <a:extLst>
                    <a:ext uri="{9D8B030D-6E8A-4147-A177-3AD203B41FA5}">
                      <a16:colId xmlns:a16="http://schemas.microsoft.com/office/drawing/2014/main" val="1640670196"/>
                    </a:ext>
                  </a:extLst>
                </a:gridCol>
                <a:gridCol w="1103948">
                  <a:extLst>
                    <a:ext uri="{9D8B030D-6E8A-4147-A177-3AD203B41FA5}">
                      <a16:colId xmlns:a16="http://schemas.microsoft.com/office/drawing/2014/main" val="582918993"/>
                    </a:ext>
                  </a:extLst>
                </a:gridCol>
                <a:gridCol w="1256217">
                  <a:extLst>
                    <a:ext uri="{9D8B030D-6E8A-4147-A177-3AD203B41FA5}">
                      <a16:colId xmlns:a16="http://schemas.microsoft.com/office/drawing/2014/main" val="3788127152"/>
                    </a:ext>
                  </a:extLst>
                </a:gridCol>
                <a:gridCol w="1433864">
                  <a:extLst>
                    <a:ext uri="{9D8B030D-6E8A-4147-A177-3AD203B41FA5}">
                      <a16:colId xmlns:a16="http://schemas.microsoft.com/office/drawing/2014/main" val="237002142"/>
                    </a:ext>
                  </a:extLst>
                </a:gridCol>
                <a:gridCol w="1360902">
                  <a:extLst>
                    <a:ext uri="{9D8B030D-6E8A-4147-A177-3AD203B41FA5}">
                      <a16:colId xmlns:a16="http://schemas.microsoft.com/office/drawing/2014/main" val="2699735508"/>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927265935"/>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0.053108687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0.781666667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48455175"/>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0.035104356</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0.651333333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4752126"/>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0.050548152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0.657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4461837"/>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0.002978893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0.5604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04734646"/>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-0.030491004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03844449"/>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-0.073257961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77300800"/>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0.004474664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62607445"/>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0.020590053</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0.53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4054675457"/>
                  </a:ext>
                </a:extLst>
              </a:tr>
            </a:tbl>
          </a:graphicData>
        </a:graphic>
      </p:graphicFrame>
    </p:spTree>
    <p:extLst>
      <p:ext uri="{BB962C8B-B14F-4D97-AF65-F5344CB8AC3E}">
        <p14:creationId xmlns:p14="http://schemas.microsoft.com/office/powerpoint/2010/main" val="1006596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87F6A-F18E-AEAB-6E37-68133AE49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5F5F8-FC55-CFBA-D666-B1C93EF447E3}"/>
              </a:ext>
            </a:extLst>
          </p:cNvPr>
          <p:cNvSpPr>
            <a:spLocks noGrp="1"/>
          </p:cNvSpPr>
          <p:nvPr>
            <p:ph type="title"/>
          </p:nvPr>
        </p:nvSpPr>
        <p:spPr/>
        <p:txBody>
          <a:bodyPr>
            <a:normAutofit/>
          </a:bodyPr>
          <a:lstStyle/>
          <a:p>
            <a:r>
              <a:rPr lang="en-US" sz="4400" dirty="0"/>
              <a:t>Results 2025-04-29 Marathi</a:t>
            </a:r>
            <a:endParaRPr lang="es-DO" sz="4400" dirty="0"/>
          </a:p>
        </p:txBody>
      </p:sp>
      <p:sp>
        <p:nvSpPr>
          <p:cNvPr id="3" name="Slide Number Placeholder 2">
            <a:extLst>
              <a:ext uri="{FF2B5EF4-FFF2-40B4-BE49-F238E27FC236}">
                <a16:creationId xmlns:a16="http://schemas.microsoft.com/office/drawing/2014/main" id="{9A4CC0A1-A5D4-E433-AA23-271A9ADE9B5F}"/>
              </a:ext>
            </a:extLst>
          </p:cNvPr>
          <p:cNvSpPr>
            <a:spLocks noGrp="1"/>
          </p:cNvSpPr>
          <p:nvPr>
            <p:ph type="sldNum" sz="quarter" idx="12"/>
          </p:nvPr>
        </p:nvSpPr>
        <p:spPr/>
        <p:txBody>
          <a:bodyPr/>
          <a:lstStyle/>
          <a:p>
            <a:fld id="{6CEAB8A3-967C-D04E-969B-B32D92DF116C}" type="slidenum">
              <a:rPr lang="de-DE" smtClean="0"/>
              <a:t>36</a:t>
            </a:fld>
            <a:endParaRPr lang="de-DE" dirty="0"/>
          </a:p>
        </p:txBody>
      </p:sp>
      <p:graphicFrame>
        <p:nvGraphicFramePr>
          <p:cNvPr id="5" name="Table 4">
            <a:extLst>
              <a:ext uri="{FF2B5EF4-FFF2-40B4-BE49-F238E27FC236}">
                <a16:creationId xmlns:a16="http://schemas.microsoft.com/office/drawing/2014/main" id="{D6D65FE2-3080-890E-A5C2-90148CFA83E5}"/>
              </a:ext>
            </a:extLst>
          </p:cNvPr>
          <p:cNvGraphicFramePr>
            <a:graphicFrameLocks noGrp="1"/>
          </p:cNvGraphicFramePr>
          <p:nvPr>
            <p:extLst>
              <p:ext uri="{D42A27DB-BD31-4B8C-83A1-F6EECF244321}">
                <p14:modId xmlns:p14="http://schemas.microsoft.com/office/powerpoint/2010/main" val="3276625993"/>
              </p:ext>
            </p:extLst>
          </p:nvPr>
        </p:nvGraphicFramePr>
        <p:xfrm>
          <a:off x="1728216" y="1814598"/>
          <a:ext cx="7366000" cy="2657475"/>
        </p:xfrm>
        <a:graphic>
          <a:graphicData uri="http://schemas.openxmlformats.org/drawingml/2006/table">
            <a:tbl>
              <a:tblPr/>
              <a:tblGrid>
                <a:gridCol w="1002436">
                  <a:extLst>
                    <a:ext uri="{9D8B030D-6E8A-4147-A177-3AD203B41FA5}">
                      <a16:colId xmlns:a16="http://schemas.microsoft.com/office/drawing/2014/main" val="739606422"/>
                    </a:ext>
                  </a:extLst>
                </a:gridCol>
                <a:gridCol w="1208633">
                  <a:extLst>
                    <a:ext uri="{9D8B030D-6E8A-4147-A177-3AD203B41FA5}">
                      <a16:colId xmlns:a16="http://schemas.microsoft.com/office/drawing/2014/main" val="4239926085"/>
                    </a:ext>
                  </a:extLst>
                </a:gridCol>
                <a:gridCol w="1103948">
                  <a:extLst>
                    <a:ext uri="{9D8B030D-6E8A-4147-A177-3AD203B41FA5}">
                      <a16:colId xmlns:a16="http://schemas.microsoft.com/office/drawing/2014/main" val="854909782"/>
                    </a:ext>
                  </a:extLst>
                </a:gridCol>
                <a:gridCol w="1256217">
                  <a:extLst>
                    <a:ext uri="{9D8B030D-6E8A-4147-A177-3AD203B41FA5}">
                      <a16:colId xmlns:a16="http://schemas.microsoft.com/office/drawing/2014/main" val="1223351088"/>
                    </a:ext>
                  </a:extLst>
                </a:gridCol>
                <a:gridCol w="1433864">
                  <a:extLst>
                    <a:ext uri="{9D8B030D-6E8A-4147-A177-3AD203B41FA5}">
                      <a16:colId xmlns:a16="http://schemas.microsoft.com/office/drawing/2014/main" val="1433917075"/>
                    </a:ext>
                  </a:extLst>
                </a:gridCol>
                <a:gridCol w="1360902">
                  <a:extLst>
                    <a:ext uri="{9D8B030D-6E8A-4147-A177-3AD203B41FA5}">
                      <a16:colId xmlns:a16="http://schemas.microsoft.com/office/drawing/2014/main" val="3920062004"/>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777695878"/>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-0.012641767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05644297"/>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endParaRPr lang="es-DO" sz="1800" b="0" i="0" u="none" strike="noStrike">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0.2848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63920680"/>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0.092743853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0.68875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76617316"/>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0.068707795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0.3805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13871501"/>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0.159802081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43261846"/>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0.033170293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0.3216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54201894"/>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0.120761884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49862427"/>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0.156473321</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0.3312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4047910717"/>
                  </a:ext>
                </a:extLst>
              </a:tr>
            </a:tbl>
          </a:graphicData>
        </a:graphic>
      </p:graphicFrame>
    </p:spTree>
    <p:extLst>
      <p:ext uri="{BB962C8B-B14F-4D97-AF65-F5344CB8AC3E}">
        <p14:creationId xmlns:p14="http://schemas.microsoft.com/office/powerpoint/2010/main" val="3346753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7A7E7-4838-9533-1B5C-921006958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D155D-1E9E-22C8-C2DA-E35E6C95428D}"/>
              </a:ext>
            </a:extLst>
          </p:cNvPr>
          <p:cNvSpPr>
            <a:spLocks noGrp="1"/>
          </p:cNvSpPr>
          <p:nvPr>
            <p:ph type="title"/>
          </p:nvPr>
        </p:nvSpPr>
        <p:spPr/>
        <p:txBody>
          <a:bodyPr>
            <a:normAutofit/>
          </a:bodyPr>
          <a:lstStyle/>
          <a:p>
            <a:r>
              <a:rPr lang="en-US" sz="4400" dirty="0"/>
              <a:t>Results 2025-04-29 Serbian</a:t>
            </a:r>
            <a:endParaRPr lang="es-DO" sz="4400" dirty="0"/>
          </a:p>
        </p:txBody>
      </p:sp>
      <p:sp>
        <p:nvSpPr>
          <p:cNvPr id="3" name="Slide Number Placeholder 2">
            <a:extLst>
              <a:ext uri="{FF2B5EF4-FFF2-40B4-BE49-F238E27FC236}">
                <a16:creationId xmlns:a16="http://schemas.microsoft.com/office/drawing/2014/main" id="{7ABA5060-F5B1-0760-09DC-2B338358E577}"/>
              </a:ext>
            </a:extLst>
          </p:cNvPr>
          <p:cNvSpPr>
            <a:spLocks noGrp="1"/>
          </p:cNvSpPr>
          <p:nvPr>
            <p:ph type="sldNum" sz="quarter" idx="12"/>
          </p:nvPr>
        </p:nvSpPr>
        <p:spPr/>
        <p:txBody>
          <a:bodyPr/>
          <a:lstStyle/>
          <a:p>
            <a:fld id="{6CEAB8A3-967C-D04E-969B-B32D92DF116C}" type="slidenum">
              <a:rPr lang="de-DE" smtClean="0"/>
              <a:t>37</a:t>
            </a:fld>
            <a:endParaRPr lang="de-DE" dirty="0"/>
          </a:p>
        </p:txBody>
      </p:sp>
      <p:graphicFrame>
        <p:nvGraphicFramePr>
          <p:cNvPr id="6" name="Table 5">
            <a:extLst>
              <a:ext uri="{FF2B5EF4-FFF2-40B4-BE49-F238E27FC236}">
                <a16:creationId xmlns:a16="http://schemas.microsoft.com/office/drawing/2014/main" id="{3A0D87A5-2927-4F22-15CC-F6B8228554D5}"/>
              </a:ext>
            </a:extLst>
          </p:cNvPr>
          <p:cNvGraphicFramePr>
            <a:graphicFrameLocks noGrp="1"/>
          </p:cNvGraphicFramePr>
          <p:nvPr>
            <p:extLst>
              <p:ext uri="{D42A27DB-BD31-4B8C-83A1-F6EECF244321}">
                <p14:modId xmlns:p14="http://schemas.microsoft.com/office/powerpoint/2010/main" val="1260641680"/>
              </p:ext>
            </p:extLst>
          </p:nvPr>
        </p:nvGraphicFramePr>
        <p:xfrm>
          <a:off x="1728216" y="1756232"/>
          <a:ext cx="7366000" cy="2657475"/>
        </p:xfrm>
        <a:graphic>
          <a:graphicData uri="http://schemas.openxmlformats.org/drawingml/2006/table">
            <a:tbl>
              <a:tblPr/>
              <a:tblGrid>
                <a:gridCol w="1002436">
                  <a:extLst>
                    <a:ext uri="{9D8B030D-6E8A-4147-A177-3AD203B41FA5}">
                      <a16:colId xmlns:a16="http://schemas.microsoft.com/office/drawing/2014/main" val="2102950492"/>
                    </a:ext>
                  </a:extLst>
                </a:gridCol>
                <a:gridCol w="1208633">
                  <a:extLst>
                    <a:ext uri="{9D8B030D-6E8A-4147-A177-3AD203B41FA5}">
                      <a16:colId xmlns:a16="http://schemas.microsoft.com/office/drawing/2014/main" val="3463097168"/>
                    </a:ext>
                  </a:extLst>
                </a:gridCol>
                <a:gridCol w="1103948">
                  <a:extLst>
                    <a:ext uri="{9D8B030D-6E8A-4147-A177-3AD203B41FA5}">
                      <a16:colId xmlns:a16="http://schemas.microsoft.com/office/drawing/2014/main" val="4288199626"/>
                    </a:ext>
                  </a:extLst>
                </a:gridCol>
                <a:gridCol w="1256217">
                  <a:extLst>
                    <a:ext uri="{9D8B030D-6E8A-4147-A177-3AD203B41FA5}">
                      <a16:colId xmlns:a16="http://schemas.microsoft.com/office/drawing/2014/main" val="2912896855"/>
                    </a:ext>
                  </a:extLst>
                </a:gridCol>
                <a:gridCol w="1433864">
                  <a:extLst>
                    <a:ext uri="{9D8B030D-6E8A-4147-A177-3AD203B41FA5}">
                      <a16:colId xmlns:a16="http://schemas.microsoft.com/office/drawing/2014/main" val="771091346"/>
                    </a:ext>
                  </a:extLst>
                </a:gridCol>
                <a:gridCol w="1360902">
                  <a:extLst>
                    <a:ext uri="{9D8B030D-6E8A-4147-A177-3AD203B41FA5}">
                      <a16:colId xmlns:a16="http://schemas.microsoft.com/office/drawing/2014/main" val="1107849971"/>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249326486"/>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-0.027563665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43563413"/>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-0.016654384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0.825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76197784"/>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-0.13962651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0.607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43308119"/>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-0.141416992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0.5504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94756560"/>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-0.117212568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0.803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37326577"/>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-0.138633363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0.6564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4180698"/>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-0.077687203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0.658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71081490"/>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-0.078187777</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0.5764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890794216"/>
                  </a:ext>
                </a:extLst>
              </a:tr>
            </a:tbl>
          </a:graphicData>
        </a:graphic>
      </p:graphicFrame>
    </p:spTree>
    <p:extLst>
      <p:ext uri="{BB962C8B-B14F-4D97-AF65-F5344CB8AC3E}">
        <p14:creationId xmlns:p14="http://schemas.microsoft.com/office/powerpoint/2010/main" val="3031760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67A43-935B-5AE7-E742-0DCAC2379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A82AE-1331-ED9D-84EB-9BA03DF3DF25}"/>
              </a:ext>
            </a:extLst>
          </p:cNvPr>
          <p:cNvSpPr>
            <a:spLocks noGrp="1"/>
          </p:cNvSpPr>
          <p:nvPr>
            <p:ph type="title"/>
          </p:nvPr>
        </p:nvSpPr>
        <p:spPr/>
        <p:txBody>
          <a:bodyPr>
            <a:normAutofit/>
          </a:bodyPr>
          <a:lstStyle/>
          <a:p>
            <a:r>
              <a:rPr lang="en-US" sz="4400" dirty="0"/>
              <a:t>Results 2025-04-29 Urdu</a:t>
            </a:r>
            <a:endParaRPr lang="es-DO" sz="4400" dirty="0"/>
          </a:p>
        </p:txBody>
      </p:sp>
      <p:sp>
        <p:nvSpPr>
          <p:cNvPr id="3" name="Slide Number Placeholder 2">
            <a:extLst>
              <a:ext uri="{FF2B5EF4-FFF2-40B4-BE49-F238E27FC236}">
                <a16:creationId xmlns:a16="http://schemas.microsoft.com/office/drawing/2014/main" id="{FA7DE915-2903-11EE-4837-5C03EF551AD2}"/>
              </a:ext>
            </a:extLst>
          </p:cNvPr>
          <p:cNvSpPr>
            <a:spLocks noGrp="1"/>
          </p:cNvSpPr>
          <p:nvPr>
            <p:ph type="sldNum" sz="quarter" idx="12"/>
          </p:nvPr>
        </p:nvSpPr>
        <p:spPr/>
        <p:txBody>
          <a:bodyPr/>
          <a:lstStyle/>
          <a:p>
            <a:fld id="{6CEAB8A3-967C-D04E-969B-B32D92DF116C}" type="slidenum">
              <a:rPr lang="de-DE" smtClean="0"/>
              <a:t>38</a:t>
            </a:fld>
            <a:endParaRPr lang="de-DE" dirty="0"/>
          </a:p>
        </p:txBody>
      </p:sp>
      <p:graphicFrame>
        <p:nvGraphicFramePr>
          <p:cNvPr id="4" name="Table 3">
            <a:extLst>
              <a:ext uri="{FF2B5EF4-FFF2-40B4-BE49-F238E27FC236}">
                <a16:creationId xmlns:a16="http://schemas.microsoft.com/office/drawing/2014/main" id="{C6BAF11C-EA45-C300-3ECA-877B7934BA91}"/>
              </a:ext>
            </a:extLst>
          </p:cNvPr>
          <p:cNvGraphicFramePr>
            <a:graphicFrameLocks noGrp="1"/>
          </p:cNvGraphicFramePr>
          <p:nvPr>
            <p:extLst>
              <p:ext uri="{D42A27DB-BD31-4B8C-83A1-F6EECF244321}">
                <p14:modId xmlns:p14="http://schemas.microsoft.com/office/powerpoint/2010/main" val="187239708"/>
              </p:ext>
            </p:extLst>
          </p:nvPr>
        </p:nvGraphicFramePr>
        <p:xfrm>
          <a:off x="1728216" y="1882691"/>
          <a:ext cx="7366000" cy="2657475"/>
        </p:xfrm>
        <a:graphic>
          <a:graphicData uri="http://schemas.openxmlformats.org/drawingml/2006/table">
            <a:tbl>
              <a:tblPr/>
              <a:tblGrid>
                <a:gridCol w="1002436">
                  <a:extLst>
                    <a:ext uri="{9D8B030D-6E8A-4147-A177-3AD203B41FA5}">
                      <a16:colId xmlns:a16="http://schemas.microsoft.com/office/drawing/2014/main" val="2553388717"/>
                    </a:ext>
                  </a:extLst>
                </a:gridCol>
                <a:gridCol w="1208633">
                  <a:extLst>
                    <a:ext uri="{9D8B030D-6E8A-4147-A177-3AD203B41FA5}">
                      <a16:colId xmlns:a16="http://schemas.microsoft.com/office/drawing/2014/main" val="3227645317"/>
                    </a:ext>
                  </a:extLst>
                </a:gridCol>
                <a:gridCol w="1103948">
                  <a:extLst>
                    <a:ext uri="{9D8B030D-6E8A-4147-A177-3AD203B41FA5}">
                      <a16:colId xmlns:a16="http://schemas.microsoft.com/office/drawing/2014/main" val="3457545056"/>
                    </a:ext>
                  </a:extLst>
                </a:gridCol>
                <a:gridCol w="1256217">
                  <a:extLst>
                    <a:ext uri="{9D8B030D-6E8A-4147-A177-3AD203B41FA5}">
                      <a16:colId xmlns:a16="http://schemas.microsoft.com/office/drawing/2014/main" val="4005160741"/>
                    </a:ext>
                  </a:extLst>
                </a:gridCol>
                <a:gridCol w="1433864">
                  <a:extLst>
                    <a:ext uri="{9D8B030D-6E8A-4147-A177-3AD203B41FA5}">
                      <a16:colId xmlns:a16="http://schemas.microsoft.com/office/drawing/2014/main" val="3381185529"/>
                    </a:ext>
                  </a:extLst>
                </a:gridCol>
                <a:gridCol w="1360902">
                  <a:extLst>
                    <a:ext uri="{9D8B030D-6E8A-4147-A177-3AD203B41FA5}">
                      <a16:colId xmlns:a16="http://schemas.microsoft.com/office/drawing/2014/main" val="869197050"/>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140685031"/>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0.069151494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55678774"/>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0.07104518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54538607"/>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0.069509531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65526961"/>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0.05578788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61941096"/>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0.052132739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0.609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43319663"/>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0.069328227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22592374"/>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0.050117928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81689348"/>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UR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0.081222542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0.488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61956153"/>
                  </a:ext>
                </a:extLst>
              </a:tr>
            </a:tbl>
          </a:graphicData>
        </a:graphic>
      </p:graphicFrame>
    </p:spTree>
    <p:extLst>
      <p:ext uri="{BB962C8B-B14F-4D97-AF65-F5344CB8AC3E}">
        <p14:creationId xmlns:p14="http://schemas.microsoft.com/office/powerpoint/2010/main" val="3495706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7644C-A347-4201-157B-55823EB93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00655-FE55-D0EA-B1F6-40D876534447}"/>
              </a:ext>
            </a:extLst>
          </p:cNvPr>
          <p:cNvSpPr>
            <a:spLocks noGrp="1"/>
          </p:cNvSpPr>
          <p:nvPr>
            <p:ph type="title"/>
          </p:nvPr>
        </p:nvSpPr>
        <p:spPr/>
        <p:txBody>
          <a:bodyPr>
            <a:normAutofit/>
          </a:bodyPr>
          <a:lstStyle/>
          <a:p>
            <a:r>
              <a:rPr lang="en-US" sz="4400" dirty="0"/>
              <a:t>Results 2025-04-29 Kazakh</a:t>
            </a:r>
            <a:endParaRPr lang="es-DO" sz="4400" dirty="0"/>
          </a:p>
        </p:txBody>
      </p:sp>
      <p:sp>
        <p:nvSpPr>
          <p:cNvPr id="3" name="Slide Number Placeholder 2">
            <a:extLst>
              <a:ext uri="{FF2B5EF4-FFF2-40B4-BE49-F238E27FC236}">
                <a16:creationId xmlns:a16="http://schemas.microsoft.com/office/drawing/2014/main" id="{6A9870FA-6EE9-C9CB-3440-DC70EE689FB1}"/>
              </a:ext>
            </a:extLst>
          </p:cNvPr>
          <p:cNvSpPr>
            <a:spLocks noGrp="1"/>
          </p:cNvSpPr>
          <p:nvPr>
            <p:ph type="sldNum" sz="quarter" idx="12"/>
          </p:nvPr>
        </p:nvSpPr>
        <p:spPr/>
        <p:txBody>
          <a:bodyPr/>
          <a:lstStyle/>
          <a:p>
            <a:fld id="{6CEAB8A3-967C-D04E-969B-B32D92DF116C}" type="slidenum">
              <a:rPr lang="de-DE" smtClean="0"/>
              <a:t>39</a:t>
            </a:fld>
            <a:endParaRPr lang="de-DE" dirty="0"/>
          </a:p>
        </p:txBody>
      </p:sp>
      <p:graphicFrame>
        <p:nvGraphicFramePr>
          <p:cNvPr id="4" name="Table 3">
            <a:extLst>
              <a:ext uri="{FF2B5EF4-FFF2-40B4-BE49-F238E27FC236}">
                <a16:creationId xmlns:a16="http://schemas.microsoft.com/office/drawing/2014/main" id="{E16A953B-3924-1BCF-AD6F-17ED8D5E47AE}"/>
              </a:ext>
            </a:extLst>
          </p:cNvPr>
          <p:cNvGraphicFramePr>
            <a:graphicFrameLocks noGrp="1"/>
          </p:cNvGraphicFramePr>
          <p:nvPr>
            <p:extLst>
              <p:ext uri="{D42A27DB-BD31-4B8C-83A1-F6EECF244321}">
                <p14:modId xmlns:p14="http://schemas.microsoft.com/office/powerpoint/2010/main" val="3348324988"/>
              </p:ext>
            </p:extLst>
          </p:nvPr>
        </p:nvGraphicFramePr>
        <p:xfrm>
          <a:off x="1728216" y="1804869"/>
          <a:ext cx="7366000" cy="2657475"/>
        </p:xfrm>
        <a:graphic>
          <a:graphicData uri="http://schemas.openxmlformats.org/drawingml/2006/table">
            <a:tbl>
              <a:tblPr/>
              <a:tblGrid>
                <a:gridCol w="1002436">
                  <a:extLst>
                    <a:ext uri="{9D8B030D-6E8A-4147-A177-3AD203B41FA5}">
                      <a16:colId xmlns:a16="http://schemas.microsoft.com/office/drawing/2014/main" val="1890803060"/>
                    </a:ext>
                  </a:extLst>
                </a:gridCol>
                <a:gridCol w="1208633">
                  <a:extLst>
                    <a:ext uri="{9D8B030D-6E8A-4147-A177-3AD203B41FA5}">
                      <a16:colId xmlns:a16="http://schemas.microsoft.com/office/drawing/2014/main" val="1627195154"/>
                    </a:ext>
                  </a:extLst>
                </a:gridCol>
                <a:gridCol w="1103948">
                  <a:extLst>
                    <a:ext uri="{9D8B030D-6E8A-4147-A177-3AD203B41FA5}">
                      <a16:colId xmlns:a16="http://schemas.microsoft.com/office/drawing/2014/main" val="275555103"/>
                    </a:ext>
                  </a:extLst>
                </a:gridCol>
                <a:gridCol w="1256217">
                  <a:extLst>
                    <a:ext uri="{9D8B030D-6E8A-4147-A177-3AD203B41FA5}">
                      <a16:colId xmlns:a16="http://schemas.microsoft.com/office/drawing/2014/main" val="1862417333"/>
                    </a:ext>
                  </a:extLst>
                </a:gridCol>
                <a:gridCol w="1433864">
                  <a:extLst>
                    <a:ext uri="{9D8B030D-6E8A-4147-A177-3AD203B41FA5}">
                      <a16:colId xmlns:a16="http://schemas.microsoft.com/office/drawing/2014/main" val="3719565993"/>
                    </a:ext>
                  </a:extLst>
                </a:gridCol>
                <a:gridCol w="1360902">
                  <a:extLst>
                    <a:ext uri="{9D8B030D-6E8A-4147-A177-3AD203B41FA5}">
                      <a16:colId xmlns:a16="http://schemas.microsoft.com/office/drawing/2014/main" val="2185150182"/>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852450261"/>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-0.022333968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0.908333333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86797116"/>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-0.033727762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0.817333333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931741468"/>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-0.147477613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99907126"/>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-0.142178983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0.5632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62377148"/>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-0.099250624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1753135"/>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-0.14687564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0.6996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49377293"/>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-0.054936309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0.662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9116388"/>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KK</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-0.076291911</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0.5652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919058189"/>
                  </a:ext>
                </a:extLst>
              </a:tr>
            </a:tbl>
          </a:graphicData>
        </a:graphic>
      </p:graphicFrame>
    </p:spTree>
    <p:extLst>
      <p:ext uri="{BB962C8B-B14F-4D97-AF65-F5344CB8AC3E}">
        <p14:creationId xmlns:p14="http://schemas.microsoft.com/office/powerpoint/2010/main" val="242337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DE71B-8EFE-6353-BB94-9E7BFF4D17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D3E2A6A-E4E8-2072-3587-5079B03229E1}"/>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a:t>
            </a:r>
          </a:p>
        </p:txBody>
      </p:sp>
      <p:sp>
        <p:nvSpPr>
          <p:cNvPr id="5" name="Footer Placeholder 3">
            <a:extLst>
              <a:ext uri="{FF2B5EF4-FFF2-40B4-BE49-F238E27FC236}">
                <a16:creationId xmlns:a16="http://schemas.microsoft.com/office/drawing/2014/main" id="{86D9F602-74A8-1F0C-CB78-A30A2D76E5B1}"/>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833A11D8-6CE3-02ED-6107-0DF17C2BBDB1}"/>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4</a:t>
            </a:fld>
            <a:endParaRPr lang="de-DE" dirty="0"/>
          </a:p>
        </p:txBody>
      </p:sp>
      <p:graphicFrame>
        <p:nvGraphicFramePr>
          <p:cNvPr id="6" name="Table 5">
            <a:extLst>
              <a:ext uri="{FF2B5EF4-FFF2-40B4-BE49-F238E27FC236}">
                <a16:creationId xmlns:a16="http://schemas.microsoft.com/office/drawing/2014/main" id="{6B29583C-6C3B-8A88-C51A-43BFEB74254D}"/>
              </a:ext>
            </a:extLst>
          </p:cNvPr>
          <p:cNvGraphicFramePr>
            <a:graphicFrameLocks noGrp="1"/>
          </p:cNvGraphicFramePr>
          <p:nvPr>
            <p:extLst>
              <p:ext uri="{D42A27DB-BD31-4B8C-83A1-F6EECF244321}">
                <p14:modId xmlns:p14="http://schemas.microsoft.com/office/powerpoint/2010/main" val="3647724099"/>
              </p:ext>
            </p:extLst>
          </p:nvPr>
        </p:nvGraphicFramePr>
        <p:xfrm>
          <a:off x="929390" y="2002897"/>
          <a:ext cx="9875366" cy="2957598"/>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a:t>CTM</a:t>
                      </a:r>
                      <a:endParaRPr lang="es-DO" dirty="0"/>
                    </a:p>
                  </a:txBody>
                  <a:tcPr/>
                </a:tc>
                <a:tc>
                  <a:txBody>
                    <a:bodyPr/>
                    <a:lstStyle/>
                    <a:p>
                      <a:r>
                        <a:rPr lang="en-US" dirty="0"/>
                        <a:t>0.0758</a:t>
                      </a:r>
                      <a:endParaRPr lang="es-DO" dirty="0"/>
                    </a:p>
                  </a:txBody>
                  <a:tcPr/>
                </a:tc>
                <a:tc>
                  <a:txBody>
                    <a:bodyPr/>
                    <a:lstStyle/>
                    <a:p>
                      <a:r>
                        <a:rPr lang="en-US" dirty="0"/>
                        <a:t>0.57</a:t>
                      </a:r>
                      <a:endParaRPr lang="es-DO" dirty="0"/>
                    </a:p>
                  </a:txBody>
                  <a:tcPr/>
                </a:tc>
                <a:tc>
                  <a:txBody>
                    <a:bodyPr/>
                    <a:lstStyle/>
                    <a:p>
                      <a:r>
                        <a:rPr lang="en-US" dirty="0"/>
                        <a:t>0.3514</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a:t>CTM</a:t>
                      </a:r>
                      <a:endParaRPr lang="es-DO" dirty="0"/>
                    </a:p>
                  </a:txBody>
                  <a:tcPr/>
                </a:tc>
                <a:tc>
                  <a:txBody>
                    <a:bodyPr/>
                    <a:lstStyle/>
                    <a:p>
                      <a:r>
                        <a:rPr lang="en-US" dirty="0"/>
                        <a:t>0.0312</a:t>
                      </a:r>
                      <a:endParaRPr lang="es-DO" dirty="0"/>
                    </a:p>
                  </a:txBody>
                  <a:tcPr/>
                </a:tc>
                <a:tc>
                  <a:txBody>
                    <a:bodyPr/>
                    <a:lstStyle/>
                    <a:p>
                      <a:r>
                        <a:rPr lang="en-US" dirty="0"/>
                        <a:t>0.67</a:t>
                      </a:r>
                      <a:endParaRPr lang="es-DO" dirty="0"/>
                    </a:p>
                  </a:txBody>
                  <a:tcPr/>
                </a:tc>
                <a:tc>
                  <a:txBody>
                    <a:bodyPr/>
                    <a:lstStyle/>
                    <a:p>
                      <a:r>
                        <a:rPr lang="en-US" dirty="0"/>
                        <a:t>0.3181</a:t>
                      </a:r>
                      <a:endParaRPr lang="es-DO" dirty="0"/>
                    </a:p>
                  </a:txBody>
                  <a:tcPr/>
                </a:tc>
                <a:extLst>
                  <a:ext uri="{0D108BD9-81ED-4DB2-BD59-A6C34878D82A}">
                    <a16:rowId xmlns:a16="http://schemas.microsoft.com/office/drawing/2014/main" val="2174598202"/>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DirTM</a:t>
                      </a:r>
                      <a:endParaRPr lang="es-DO" dirty="0"/>
                    </a:p>
                  </a:txBody>
                  <a:tcPr/>
                </a:tc>
                <a:tc>
                  <a:txBody>
                    <a:bodyPr/>
                    <a:lstStyle/>
                    <a:p>
                      <a:r>
                        <a:rPr lang="en-US" dirty="0"/>
                        <a:t>0.0404</a:t>
                      </a:r>
                      <a:endParaRPr lang="es-DO" dirty="0"/>
                    </a:p>
                  </a:txBody>
                  <a:tcPr/>
                </a:tc>
                <a:tc>
                  <a:txBody>
                    <a:bodyPr/>
                    <a:lstStyle/>
                    <a:p>
                      <a:r>
                        <a:rPr lang="en-US" dirty="0"/>
                        <a:t>0.56</a:t>
                      </a:r>
                    </a:p>
                  </a:txBody>
                  <a:tcPr/>
                </a:tc>
                <a:tc>
                  <a:txBody>
                    <a:bodyPr/>
                    <a:lstStyle/>
                    <a:p>
                      <a:r>
                        <a:rPr lang="en-US" dirty="0"/>
                        <a:t>0.3844</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DirTM</a:t>
                      </a:r>
                      <a:endParaRPr lang="es-DO" dirty="0"/>
                    </a:p>
                  </a:txBody>
                  <a:tcPr/>
                </a:tc>
                <a:tc>
                  <a:txBody>
                    <a:bodyPr/>
                    <a:lstStyle/>
                    <a:p>
                      <a:r>
                        <a:rPr lang="en-US" dirty="0"/>
                        <a:t>-0.015</a:t>
                      </a:r>
                      <a:endParaRPr lang="es-DO" dirty="0"/>
                    </a:p>
                  </a:txBody>
                  <a:tcPr/>
                </a:tc>
                <a:tc>
                  <a:txBody>
                    <a:bodyPr/>
                    <a:lstStyle/>
                    <a:p>
                      <a:r>
                        <a:rPr lang="en-US" dirty="0"/>
                        <a:t>0.855</a:t>
                      </a:r>
                      <a:endParaRPr lang="es-DO" dirty="0"/>
                    </a:p>
                  </a:txBody>
                  <a:tcPr/>
                </a:tc>
                <a:tc>
                  <a:txBody>
                    <a:bodyPr/>
                    <a:lstStyle/>
                    <a:p>
                      <a:r>
                        <a:rPr lang="en-US" dirty="0"/>
                        <a:t>0.3548</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StudentDirTM</a:t>
                      </a:r>
                      <a:endParaRPr lang="es-DO" dirty="0"/>
                    </a:p>
                  </a:txBody>
                  <a:tcPr/>
                </a:tc>
                <a:tc>
                  <a:txBody>
                    <a:bodyPr/>
                    <a:lstStyle/>
                    <a:p>
                      <a:r>
                        <a:rPr lang="en-US" dirty="0"/>
                        <a:t>0.05</a:t>
                      </a:r>
                      <a:endParaRPr lang="es-DO" dirty="0"/>
                    </a:p>
                  </a:txBody>
                  <a:tcPr/>
                </a:tc>
                <a:tc>
                  <a:txBody>
                    <a:bodyPr/>
                    <a:lstStyle/>
                    <a:p>
                      <a:r>
                        <a:rPr lang="en-US" dirty="0"/>
                        <a:t>0.605</a:t>
                      </a:r>
                    </a:p>
                  </a:txBody>
                  <a:tcPr/>
                </a:tc>
                <a:tc>
                  <a:txBody>
                    <a:bodyPr/>
                    <a:lstStyle/>
                    <a:p>
                      <a:r>
                        <a:rPr lang="en-US" dirty="0"/>
                        <a:t>0.4020</a:t>
                      </a:r>
                      <a:endParaRPr lang="es-DO" dirty="0"/>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StudentDirTM</a:t>
                      </a:r>
                      <a:endParaRPr lang="es-DO" dirty="0"/>
                    </a:p>
                  </a:txBody>
                  <a:tcPr/>
                </a:tc>
                <a:tc>
                  <a:txBody>
                    <a:bodyPr/>
                    <a:lstStyle/>
                    <a:p>
                      <a:r>
                        <a:rPr lang="en-US" dirty="0"/>
                        <a:t>0.0319</a:t>
                      </a:r>
                      <a:endParaRPr lang="es-DO" dirty="0"/>
                    </a:p>
                  </a:txBody>
                  <a:tcPr/>
                </a:tc>
                <a:tc>
                  <a:txBody>
                    <a:bodyPr/>
                    <a:lstStyle/>
                    <a:p>
                      <a:r>
                        <a:rPr lang="en-US" dirty="0"/>
                        <a:t>0.745</a:t>
                      </a:r>
                      <a:endParaRPr lang="es-DO" dirty="0"/>
                    </a:p>
                  </a:txBody>
                  <a:tcPr/>
                </a:tc>
                <a:tc>
                  <a:txBody>
                    <a:bodyPr/>
                    <a:lstStyle/>
                    <a:p>
                      <a:r>
                        <a:rPr lang="en-US" dirty="0"/>
                        <a:t>0.3426</a:t>
                      </a:r>
                      <a:endParaRPr lang="es-DO" dirty="0"/>
                    </a:p>
                  </a:txBody>
                  <a:tcPr/>
                </a:tc>
                <a:extLst>
                  <a:ext uri="{0D108BD9-81ED-4DB2-BD59-A6C34878D82A}">
                    <a16:rowId xmlns:a16="http://schemas.microsoft.com/office/drawing/2014/main" val="832566254"/>
                  </a:ext>
                </a:extLst>
              </a:tr>
            </a:tbl>
          </a:graphicData>
        </a:graphic>
      </p:graphicFrame>
      <p:sp>
        <p:nvSpPr>
          <p:cNvPr id="3" name="TextBox 2">
            <a:extLst>
              <a:ext uri="{FF2B5EF4-FFF2-40B4-BE49-F238E27FC236}">
                <a16:creationId xmlns:a16="http://schemas.microsoft.com/office/drawing/2014/main" id="{80FF4B52-29F9-5997-9C53-15F9159F9568}"/>
              </a:ext>
            </a:extLst>
          </p:cNvPr>
          <p:cNvSpPr txBox="1"/>
          <p:nvPr/>
        </p:nvSpPr>
        <p:spPr>
          <a:xfrm>
            <a:off x="687356" y="5263654"/>
            <a:ext cx="3822970" cy="646331"/>
          </a:xfrm>
          <a:prstGeom prst="rect">
            <a:avLst/>
          </a:prstGeom>
          <a:noFill/>
        </p:spPr>
        <p:txBody>
          <a:bodyPr wrap="square" rtlCol="0">
            <a:spAutoFit/>
          </a:bodyPr>
          <a:lstStyle/>
          <a:p>
            <a:br>
              <a:rPr lang="en-US" dirty="0"/>
            </a:br>
            <a:endParaRPr lang="es-DO" dirty="0"/>
          </a:p>
        </p:txBody>
      </p:sp>
    </p:spTree>
    <p:extLst>
      <p:ext uri="{BB962C8B-B14F-4D97-AF65-F5344CB8AC3E}">
        <p14:creationId xmlns:p14="http://schemas.microsoft.com/office/powerpoint/2010/main" val="3614039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F4039-3996-2157-50D1-D7A00C31C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FA8BB-F3AE-446F-3E44-B1E0214DA66F}"/>
              </a:ext>
            </a:extLst>
          </p:cNvPr>
          <p:cNvSpPr>
            <a:spLocks noGrp="1"/>
          </p:cNvSpPr>
          <p:nvPr>
            <p:ph type="title"/>
          </p:nvPr>
        </p:nvSpPr>
        <p:spPr/>
        <p:txBody>
          <a:bodyPr>
            <a:normAutofit/>
          </a:bodyPr>
          <a:lstStyle/>
          <a:p>
            <a:r>
              <a:rPr lang="en-US" sz="4400" dirty="0"/>
              <a:t>Results 2025-04-29 Estonian</a:t>
            </a:r>
            <a:endParaRPr lang="es-DO" sz="4400" dirty="0"/>
          </a:p>
        </p:txBody>
      </p:sp>
      <p:sp>
        <p:nvSpPr>
          <p:cNvPr id="3" name="Slide Number Placeholder 2">
            <a:extLst>
              <a:ext uri="{FF2B5EF4-FFF2-40B4-BE49-F238E27FC236}">
                <a16:creationId xmlns:a16="http://schemas.microsoft.com/office/drawing/2014/main" id="{76038824-79F4-4997-C335-5D2D63AF84D6}"/>
              </a:ext>
            </a:extLst>
          </p:cNvPr>
          <p:cNvSpPr>
            <a:spLocks noGrp="1"/>
          </p:cNvSpPr>
          <p:nvPr>
            <p:ph type="sldNum" sz="quarter" idx="12"/>
          </p:nvPr>
        </p:nvSpPr>
        <p:spPr/>
        <p:txBody>
          <a:bodyPr/>
          <a:lstStyle/>
          <a:p>
            <a:fld id="{6CEAB8A3-967C-D04E-969B-B32D92DF116C}" type="slidenum">
              <a:rPr lang="de-DE" smtClean="0"/>
              <a:t>40</a:t>
            </a:fld>
            <a:endParaRPr lang="de-DE" dirty="0"/>
          </a:p>
        </p:txBody>
      </p:sp>
      <p:graphicFrame>
        <p:nvGraphicFramePr>
          <p:cNvPr id="6" name="Table 5">
            <a:extLst>
              <a:ext uri="{FF2B5EF4-FFF2-40B4-BE49-F238E27FC236}">
                <a16:creationId xmlns:a16="http://schemas.microsoft.com/office/drawing/2014/main" id="{C552E39D-9B00-6D2D-69EE-B314D61FDFCC}"/>
              </a:ext>
            </a:extLst>
          </p:cNvPr>
          <p:cNvGraphicFramePr>
            <a:graphicFrameLocks noGrp="1"/>
          </p:cNvGraphicFramePr>
          <p:nvPr>
            <p:extLst>
              <p:ext uri="{D42A27DB-BD31-4B8C-83A1-F6EECF244321}">
                <p14:modId xmlns:p14="http://schemas.microsoft.com/office/powerpoint/2010/main" val="2269263311"/>
              </p:ext>
            </p:extLst>
          </p:nvPr>
        </p:nvGraphicFramePr>
        <p:xfrm>
          <a:off x="1499727" y="1853508"/>
          <a:ext cx="7366000" cy="2657475"/>
        </p:xfrm>
        <a:graphic>
          <a:graphicData uri="http://schemas.openxmlformats.org/drawingml/2006/table">
            <a:tbl>
              <a:tblPr/>
              <a:tblGrid>
                <a:gridCol w="1002436">
                  <a:extLst>
                    <a:ext uri="{9D8B030D-6E8A-4147-A177-3AD203B41FA5}">
                      <a16:colId xmlns:a16="http://schemas.microsoft.com/office/drawing/2014/main" val="2944592659"/>
                    </a:ext>
                  </a:extLst>
                </a:gridCol>
                <a:gridCol w="1208633">
                  <a:extLst>
                    <a:ext uri="{9D8B030D-6E8A-4147-A177-3AD203B41FA5}">
                      <a16:colId xmlns:a16="http://schemas.microsoft.com/office/drawing/2014/main" val="2205538603"/>
                    </a:ext>
                  </a:extLst>
                </a:gridCol>
                <a:gridCol w="1103948">
                  <a:extLst>
                    <a:ext uri="{9D8B030D-6E8A-4147-A177-3AD203B41FA5}">
                      <a16:colId xmlns:a16="http://schemas.microsoft.com/office/drawing/2014/main" val="1203359015"/>
                    </a:ext>
                  </a:extLst>
                </a:gridCol>
                <a:gridCol w="1256217">
                  <a:extLst>
                    <a:ext uri="{9D8B030D-6E8A-4147-A177-3AD203B41FA5}">
                      <a16:colId xmlns:a16="http://schemas.microsoft.com/office/drawing/2014/main" val="956700413"/>
                    </a:ext>
                  </a:extLst>
                </a:gridCol>
                <a:gridCol w="1433864">
                  <a:extLst>
                    <a:ext uri="{9D8B030D-6E8A-4147-A177-3AD203B41FA5}">
                      <a16:colId xmlns:a16="http://schemas.microsoft.com/office/drawing/2014/main" val="1829763824"/>
                    </a:ext>
                  </a:extLst>
                </a:gridCol>
                <a:gridCol w="1360902">
                  <a:extLst>
                    <a:ext uri="{9D8B030D-6E8A-4147-A177-3AD203B41FA5}">
                      <a16:colId xmlns:a16="http://schemas.microsoft.com/office/drawing/2014/main" val="1679362406"/>
                    </a:ext>
                  </a:extLst>
                </a:gridCol>
              </a:tblGrid>
              <a:tr h="295275">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n_topics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language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067758709"/>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0.018337885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0.807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22633063"/>
                  </a:ext>
                </a:extLst>
              </a:tr>
              <a:tr h="295275">
                <a:tc>
                  <a:txBody>
                    <a:bodyPr/>
                    <a:lstStyle/>
                    <a:p>
                      <a:pPr algn="l" fontAlgn="b"/>
                      <a:r>
                        <a:rPr lang="es-DO" sz="1800" b="0" i="0" u="none" strike="noStrike">
                          <a:solidFill>
                            <a:srgbClr val="000000"/>
                          </a:solidFill>
                          <a:effectLst/>
                          <a:latin typeface="Calibri" panose="020F0502020204030204" pitchFamily="34" charset="0"/>
                        </a:rPr>
                        <a:t>BT</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0.052259471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19887450"/>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-0.09501598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59040500"/>
                  </a:ext>
                </a:extLst>
              </a:tr>
              <a:tr h="295275">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-0.076477721</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0.3605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80658182"/>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-0.085511252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0.535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860397187"/>
                  </a:ext>
                </a:extLst>
              </a:tr>
              <a:tr h="295275">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-0.079000957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0.4268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0070955"/>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-0.067892244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34427854"/>
                  </a:ext>
                </a:extLst>
              </a:tr>
              <a:tr h="295275">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50</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ET</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-0.049413094</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4077659415"/>
                  </a:ext>
                </a:extLst>
              </a:tr>
            </a:tbl>
          </a:graphicData>
        </a:graphic>
      </p:graphicFrame>
    </p:spTree>
    <p:extLst>
      <p:ext uri="{BB962C8B-B14F-4D97-AF65-F5344CB8AC3E}">
        <p14:creationId xmlns:p14="http://schemas.microsoft.com/office/powerpoint/2010/main" val="2548403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B27DC-FBFE-1F5E-5E88-9F7CC51AA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8B6F9-A56F-A7BA-E92F-F9D98C14CE86}"/>
              </a:ext>
            </a:extLst>
          </p:cNvPr>
          <p:cNvSpPr>
            <a:spLocks noGrp="1"/>
          </p:cNvSpPr>
          <p:nvPr>
            <p:ph type="title"/>
          </p:nvPr>
        </p:nvSpPr>
        <p:spPr/>
        <p:txBody>
          <a:bodyPr>
            <a:normAutofit/>
          </a:bodyPr>
          <a:lstStyle/>
          <a:p>
            <a:r>
              <a:rPr lang="en-US" sz="4400" dirty="0"/>
              <a:t>Results 2025-05-06 Bashkir</a:t>
            </a:r>
            <a:endParaRPr lang="es-DO" sz="4400" dirty="0"/>
          </a:p>
        </p:txBody>
      </p:sp>
      <p:sp>
        <p:nvSpPr>
          <p:cNvPr id="3" name="Slide Number Placeholder 2">
            <a:extLst>
              <a:ext uri="{FF2B5EF4-FFF2-40B4-BE49-F238E27FC236}">
                <a16:creationId xmlns:a16="http://schemas.microsoft.com/office/drawing/2014/main" id="{E26BD2C7-0697-2B66-18DE-AC6FF91F49BA}"/>
              </a:ext>
            </a:extLst>
          </p:cNvPr>
          <p:cNvSpPr>
            <a:spLocks noGrp="1"/>
          </p:cNvSpPr>
          <p:nvPr>
            <p:ph type="sldNum" sz="quarter" idx="12"/>
          </p:nvPr>
        </p:nvSpPr>
        <p:spPr/>
        <p:txBody>
          <a:bodyPr/>
          <a:lstStyle/>
          <a:p>
            <a:fld id="{6CEAB8A3-967C-D04E-969B-B32D92DF116C}" type="slidenum">
              <a:rPr lang="de-DE" smtClean="0"/>
              <a:t>41</a:t>
            </a:fld>
            <a:endParaRPr lang="de-DE" dirty="0"/>
          </a:p>
        </p:txBody>
      </p:sp>
      <p:graphicFrame>
        <p:nvGraphicFramePr>
          <p:cNvPr id="5" name="Table 4">
            <a:extLst>
              <a:ext uri="{FF2B5EF4-FFF2-40B4-BE49-F238E27FC236}">
                <a16:creationId xmlns:a16="http://schemas.microsoft.com/office/drawing/2014/main" id="{26687361-F02E-D002-4414-E343C263034F}"/>
              </a:ext>
            </a:extLst>
          </p:cNvPr>
          <p:cNvGraphicFramePr>
            <a:graphicFrameLocks noGrp="1"/>
          </p:cNvGraphicFramePr>
          <p:nvPr>
            <p:extLst>
              <p:ext uri="{D42A27DB-BD31-4B8C-83A1-F6EECF244321}">
                <p14:modId xmlns:p14="http://schemas.microsoft.com/office/powerpoint/2010/main" val="2464935660"/>
              </p:ext>
            </p:extLst>
          </p:nvPr>
        </p:nvGraphicFramePr>
        <p:xfrm>
          <a:off x="1271238" y="1765907"/>
          <a:ext cx="9637711" cy="2035008"/>
        </p:xfrm>
        <a:graphic>
          <a:graphicData uri="http://schemas.openxmlformats.org/drawingml/2006/table">
            <a:tbl>
              <a:tblPr/>
              <a:tblGrid>
                <a:gridCol w="768100">
                  <a:extLst>
                    <a:ext uri="{9D8B030D-6E8A-4147-A177-3AD203B41FA5}">
                      <a16:colId xmlns:a16="http://schemas.microsoft.com/office/drawing/2014/main" val="2366403340"/>
                    </a:ext>
                  </a:extLst>
                </a:gridCol>
                <a:gridCol w="926095">
                  <a:extLst>
                    <a:ext uri="{9D8B030D-6E8A-4147-A177-3AD203B41FA5}">
                      <a16:colId xmlns:a16="http://schemas.microsoft.com/office/drawing/2014/main" val="3891726520"/>
                    </a:ext>
                  </a:extLst>
                </a:gridCol>
                <a:gridCol w="845882">
                  <a:extLst>
                    <a:ext uri="{9D8B030D-6E8A-4147-A177-3AD203B41FA5}">
                      <a16:colId xmlns:a16="http://schemas.microsoft.com/office/drawing/2014/main" val="1815585122"/>
                    </a:ext>
                  </a:extLst>
                </a:gridCol>
                <a:gridCol w="962556">
                  <a:extLst>
                    <a:ext uri="{9D8B030D-6E8A-4147-A177-3AD203B41FA5}">
                      <a16:colId xmlns:a16="http://schemas.microsoft.com/office/drawing/2014/main" val="606925010"/>
                    </a:ext>
                  </a:extLst>
                </a:gridCol>
                <a:gridCol w="1098675">
                  <a:extLst>
                    <a:ext uri="{9D8B030D-6E8A-4147-A177-3AD203B41FA5}">
                      <a16:colId xmlns:a16="http://schemas.microsoft.com/office/drawing/2014/main" val="1334447829"/>
                    </a:ext>
                  </a:extLst>
                </a:gridCol>
                <a:gridCol w="1312576">
                  <a:extLst>
                    <a:ext uri="{9D8B030D-6E8A-4147-A177-3AD203B41FA5}">
                      <a16:colId xmlns:a16="http://schemas.microsoft.com/office/drawing/2014/main" val="2851941345"/>
                    </a:ext>
                  </a:extLst>
                </a:gridCol>
                <a:gridCol w="933388">
                  <a:extLst>
                    <a:ext uri="{9D8B030D-6E8A-4147-A177-3AD203B41FA5}">
                      <a16:colId xmlns:a16="http://schemas.microsoft.com/office/drawing/2014/main" val="3589277029"/>
                    </a:ext>
                  </a:extLst>
                </a:gridCol>
                <a:gridCol w="1273685">
                  <a:extLst>
                    <a:ext uri="{9D8B030D-6E8A-4147-A177-3AD203B41FA5}">
                      <a16:colId xmlns:a16="http://schemas.microsoft.com/office/drawing/2014/main" val="1686584424"/>
                    </a:ext>
                  </a:extLst>
                </a:gridCol>
                <a:gridCol w="1516754">
                  <a:extLst>
                    <a:ext uri="{9D8B030D-6E8A-4147-A177-3AD203B41FA5}">
                      <a16:colId xmlns:a16="http://schemas.microsoft.com/office/drawing/2014/main" val="4062454754"/>
                    </a:ext>
                  </a:extLst>
                </a:gridCol>
              </a:tblGrid>
              <a:tr h="226112">
                <a:tc>
                  <a:txBody>
                    <a:bodyPr/>
                    <a:lstStyle/>
                    <a:p>
                      <a:pPr algn="ctr" fontAlgn="t"/>
                      <a:r>
                        <a:rPr lang="es-DO" sz="1400" b="1" i="0" u="none" strike="noStrike">
                          <a:solidFill>
                            <a:srgbClr val="000000"/>
                          </a:solidFill>
                          <a:effectLst/>
                          <a:latin typeface="Calibri" panose="020F0502020204030204" pitchFamily="34" charset="0"/>
                        </a:rPr>
                        <a:t>model</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743580606"/>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0.092626042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0.701617847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0.763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0.07071718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0.535348247</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76458195"/>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0.099192865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0.718515836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0.6196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0.061485708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0.445234364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20892301"/>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-0.044574722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0.651333396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0.583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-0.025632241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0.379944273</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61840476"/>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0.006516214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0.679042097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0.464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0.003068561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0.315016241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34039595"/>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0.046338956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0.701455317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0.027263673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0.416459755</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13111890"/>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0.041459371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0.703441362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0.492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0.01731682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0.34541276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71794975"/>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dirty="0">
                          <a:solidFill>
                            <a:srgbClr val="000000"/>
                          </a:solidFill>
                          <a:effectLst/>
                          <a:latin typeface="Calibri" panose="020F0502020204030204" pitchFamily="34" charset="0"/>
                        </a:rPr>
                        <a:t>BK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0.10499452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0.732695906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0.059240291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0.417267042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80726939"/>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0.067455325</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0.70053793</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0.4568</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0.024550726</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0.317103801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799700867"/>
                  </a:ext>
                </a:extLst>
              </a:tr>
            </a:tbl>
          </a:graphicData>
        </a:graphic>
      </p:graphicFrame>
    </p:spTree>
    <p:extLst>
      <p:ext uri="{BB962C8B-B14F-4D97-AF65-F5344CB8AC3E}">
        <p14:creationId xmlns:p14="http://schemas.microsoft.com/office/powerpoint/2010/main" val="1003276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DF234-823E-FB50-095F-5260FD21C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42AA3-EEAF-D573-7FEB-636B7D69EA5F}"/>
              </a:ext>
            </a:extLst>
          </p:cNvPr>
          <p:cNvSpPr>
            <a:spLocks noGrp="1"/>
          </p:cNvSpPr>
          <p:nvPr>
            <p:ph type="title"/>
          </p:nvPr>
        </p:nvSpPr>
        <p:spPr/>
        <p:txBody>
          <a:bodyPr>
            <a:normAutofit/>
          </a:bodyPr>
          <a:lstStyle/>
          <a:p>
            <a:r>
              <a:rPr lang="en-US" sz="4400" dirty="0"/>
              <a:t>Results 2025-05-06 Haitian</a:t>
            </a:r>
            <a:endParaRPr lang="es-DO" sz="4400" dirty="0"/>
          </a:p>
        </p:txBody>
      </p:sp>
      <p:sp>
        <p:nvSpPr>
          <p:cNvPr id="3" name="Slide Number Placeholder 2">
            <a:extLst>
              <a:ext uri="{FF2B5EF4-FFF2-40B4-BE49-F238E27FC236}">
                <a16:creationId xmlns:a16="http://schemas.microsoft.com/office/drawing/2014/main" id="{379A0C1A-278C-DFC0-5BFC-A2D1BD589095}"/>
              </a:ext>
            </a:extLst>
          </p:cNvPr>
          <p:cNvSpPr>
            <a:spLocks noGrp="1"/>
          </p:cNvSpPr>
          <p:nvPr>
            <p:ph type="sldNum" sz="quarter" idx="12"/>
          </p:nvPr>
        </p:nvSpPr>
        <p:spPr/>
        <p:txBody>
          <a:bodyPr/>
          <a:lstStyle/>
          <a:p>
            <a:fld id="{6CEAB8A3-967C-D04E-969B-B32D92DF116C}" type="slidenum">
              <a:rPr lang="de-DE" smtClean="0"/>
              <a:t>42</a:t>
            </a:fld>
            <a:endParaRPr lang="de-DE" dirty="0"/>
          </a:p>
        </p:txBody>
      </p:sp>
      <p:graphicFrame>
        <p:nvGraphicFramePr>
          <p:cNvPr id="6" name="Table 5">
            <a:extLst>
              <a:ext uri="{FF2B5EF4-FFF2-40B4-BE49-F238E27FC236}">
                <a16:creationId xmlns:a16="http://schemas.microsoft.com/office/drawing/2014/main" id="{7E1CEECC-D91F-B336-BBC6-46BB1D6CF445}"/>
              </a:ext>
            </a:extLst>
          </p:cNvPr>
          <p:cNvGraphicFramePr>
            <a:graphicFrameLocks noGrp="1"/>
          </p:cNvGraphicFramePr>
          <p:nvPr>
            <p:extLst>
              <p:ext uri="{D42A27DB-BD31-4B8C-83A1-F6EECF244321}">
                <p14:modId xmlns:p14="http://schemas.microsoft.com/office/powerpoint/2010/main" val="3383730554"/>
              </p:ext>
            </p:extLst>
          </p:nvPr>
        </p:nvGraphicFramePr>
        <p:xfrm>
          <a:off x="1271238" y="2077191"/>
          <a:ext cx="9637711" cy="2035008"/>
        </p:xfrm>
        <a:graphic>
          <a:graphicData uri="http://schemas.openxmlformats.org/drawingml/2006/table">
            <a:tbl>
              <a:tblPr/>
              <a:tblGrid>
                <a:gridCol w="768100">
                  <a:extLst>
                    <a:ext uri="{9D8B030D-6E8A-4147-A177-3AD203B41FA5}">
                      <a16:colId xmlns:a16="http://schemas.microsoft.com/office/drawing/2014/main" val="1944749367"/>
                    </a:ext>
                  </a:extLst>
                </a:gridCol>
                <a:gridCol w="926095">
                  <a:extLst>
                    <a:ext uri="{9D8B030D-6E8A-4147-A177-3AD203B41FA5}">
                      <a16:colId xmlns:a16="http://schemas.microsoft.com/office/drawing/2014/main" val="2856308262"/>
                    </a:ext>
                  </a:extLst>
                </a:gridCol>
                <a:gridCol w="845882">
                  <a:extLst>
                    <a:ext uri="{9D8B030D-6E8A-4147-A177-3AD203B41FA5}">
                      <a16:colId xmlns:a16="http://schemas.microsoft.com/office/drawing/2014/main" val="3592428549"/>
                    </a:ext>
                  </a:extLst>
                </a:gridCol>
                <a:gridCol w="962556">
                  <a:extLst>
                    <a:ext uri="{9D8B030D-6E8A-4147-A177-3AD203B41FA5}">
                      <a16:colId xmlns:a16="http://schemas.microsoft.com/office/drawing/2014/main" val="826402155"/>
                    </a:ext>
                  </a:extLst>
                </a:gridCol>
                <a:gridCol w="1098675">
                  <a:extLst>
                    <a:ext uri="{9D8B030D-6E8A-4147-A177-3AD203B41FA5}">
                      <a16:colId xmlns:a16="http://schemas.microsoft.com/office/drawing/2014/main" val="3669470072"/>
                    </a:ext>
                  </a:extLst>
                </a:gridCol>
                <a:gridCol w="1312576">
                  <a:extLst>
                    <a:ext uri="{9D8B030D-6E8A-4147-A177-3AD203B41FA5}">
                      <a16:colId xmlns:a16="http://schemas.microsoft.com/office/drawing/2014/main" val="2164531902"/>
                    </a:ext>
                  </a:extLst>
                </a:gridCol>
                <a:gridCol w="933388">
                  <a:extLst>
                    <a:ext uri="{9D8B030D-6E8A-4147-A177-3AD203B41FA5}">
                      <a16:colId xmlns:a16="http://schemas.microsoft.com/office/drawing/2014/main" val="2619346187"/>
                    </a:ext>
                  </a:extLst>
                </a:gridCol>
                <a:gridCol w="1273685">
                  <a:extLst>
                    <a:ext uri="{9D8B030D-6E8A-4147-A177-3AD203B41FA5}">
                      <a16:colId xmlns:a16="http://schemas.microsoft.com/office/drawing/2014/main" val="2411398764"/>
                    </a:ext>
                  </a:extLst>
                </a:gridCol>
                <a:gridCol w="1516754">
                  <a:extLst>
                    <a:ext uri="{9D8B030D-6E8A-4147-A177-3AD203B41FA5}">
                      <a16:colId xmlns:a16="http://schemas.microsoft.com/office/drawing/2014/main" val="291513189"/>
                    </a:ext>
                  </a:extLst>
                </a:gridCol>
              </a:tblGrid>
              <a:tr h="226112">
                <a:tc>
                  <a:txBody>
                    <a:bodyPr/>
                    <a:lstStyle/>
                    <a:p>
                      <a:pPr algn="ctr" fontAlgn="t"/>
                      <a:r>
                        <a:rPr lang="es-DO" sz="1400" b="1" i="0" u="none" strike="noStrike">
                          <a:solidFill>
                            <a:srgbClr val="000000"/>
                          </a:solidFill>
                          <a:effectLst/>
                          <a:latin typeface="Calibri" panose="020F0502020204030204" pitchFamily="34" charset="0"/>
                        </a:rPr>
                        <a:t>model</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094675975"/>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0.029603155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0.523653987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0.555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0.016461032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0.290405702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28429232"/>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0.036093661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0.562942392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0.5756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0.020799837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0.324019967</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78251949"/>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0.073776526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0.598722887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0.042916661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0.347332171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89116781"/>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0.082435128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0.608349414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0.3812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0.031496359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0.23194276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882591790"/>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0.074885478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0.612573683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0.645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0.048469913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0.395225133</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69694058"/>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0.097487968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0.639036348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0.4404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0.042843153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0.281268497</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06392392"/>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0.100973984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0.630763499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0.063480032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0.396341453</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0997344"/>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0.104647469</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0.63851291</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0.4348</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0.045596605</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0.277768551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974487374"/>
                  </a:ext>
                </a:extLst>
              </a:tr>
            </a:tbl>
          </a:graphicData>
        </a:graphic>
      </p:graphicFrame>
    </p:spTree>
    <p:extLst>
      <p:ext uri="{BB962C8B-B14F-4D97-AF65-F5344CB8AC3E}">
        <p14:creationId xmlns:p14="http://schemas.microsoft.com/office/powerpoint/2010/main" val="1187184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A32ED-A4AC-6874-A3A2-8FF0073AF1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D6442-E3D8-EB4F-5F89-3A04E34B6F81}"/>
              </a:ext>
            </a:extLst>
          </p:cNvPr>
          <p:cNvSpPr>
            <a:spLocks noGrp="1"/>
          </p:cNvSpPr>
          <p:nvPr>
            <p:ph type="title"/>
          </p:nvPr>
        </p:nvSpPr>
        <p:spPr/>
        <p:txBody>
          <a:bodyPr>
            <a:normAutofit/>
          </a:bodyPr>
          <a:lstStyle/>
          <a:p>
            <a:r>
              <a:rPr lang="en-US" sz="4400" dirty="0"/>
              <a:t>Results 2025-05-06 Indonesian</a:t>
            </a:r>
            <a:endParaRPr lang="es-DO" sz="4400" dirty="0"/>
          </a:p>
        </p:txBody>
      </p:sp>
      <p:sp>
        <p:nvSpPr>
          <p:cNvPr id="3" name="Slide Number Placeholder 2">
            <a:extLst>
              <a:ext uri="{FF2B5EF4-FFF2-40B4-BE49-F238E27FC236}">
                <a16:creationId xmlns:a16="http://schemas.microsoft.com/office/drawing/2014/main" id="{8411FEDE-2BC9-052D-B6EC-F8309D162080}"/>
              </a:ext>
            </a:extLst>
          </p:cNvPr>
          <p:cNvSpPr>
            <a:spLocks noGrp="1"/>
          </p:cNvSpPr>
          <p:nvPr>
            <p:ph type="sldNum" sz="quarter" idx="12"/>
          </p:nvPr>
        </p:nvSpPr>
        <p:spPr/>
        <p:txBody>
          <a:bodyPr/>
          <a:lstStyle/>
          <a:p>
            <a:fld id="{6CEAB8A3-967C-D04E-969B-B32D92DF116C}" type="slidenum">
              <a:rPr lang="de-DE" smtClean="0"/>
              <a:t>43</a:t>
            </a:fld>
            <a:endParaRPr lang="de-DE" dirty="0"/>
          </a:p>
        </p:txBody>
      </p:sp>
      <p:graphicFrame>
        <p:nvGraphicFramePr>
          <p:cNvPr id="5" name="Table 4">
            <a:extLst>
              <a:ext uri="{FF2B5EF4-FFF2-40B4-BE49-F238E27FC236}">
                <a16:creationId xmlns:a16="http://schemas.microsoft.com/office/drawing/2014/main" id="{4BE7AE4A-085C-8FB4-1F86-529AB1BCC8D1}"/>
              </a:ext>
            </a:extLst>
          </p:cNvPr>
          <p:cNvGraphicFramePr>
            <a:graphicFrameLocks noGrp="1"/>
          </p:cNvGraphicFramePr>
          <p:nvPr>
            <p:extLst>
              <p:ext uri="{D42A27DB-BD31-4B8C-83A1-F6EECF244321}">
                <p14:modId xmlns:p14="http://schemas.microsoft.com/office/powerpoint/2010/main" val="769941440"/>
              </p:ext>
            </p:extLst>
          </p:nvPr>
        </p:nvGraphicFramePr>
        <p:xfrm>
          <a:off x="1271238" y="1804818"/>
          <a:ext cx="9637711" cy="2035008"/>
        </p:xfrm>
        <a:graphic>
          <a:graphicData uri="http://schemas.openxmlformats.org/drawingml/2006/table">
            <a:tbl>
              <a:tblPr/>
              <a:tblGrid>
                <a:gridCol w="768100">
                  <a:extLst>
                    <a:ext uri="{9D8B030D-6E8A-4147-A177-3AD203B41FA5}">
                      <a16:colId xmlns:a16="http://schemas.microsoft.com/office/drawing/2014/main" val="2441705128"/>
                    </a:ext>
                  </a:extLst>
                </a:gridCol>
                <a:gridCol w="926095">
                  <a:extLst>
                    <a:ext uri="{9D8B030D-6E8A-4147-A177-3AD203B41FA5}">
                      <a16:colId xmlns:a16="http://schemas.microsoft.com/office/drawing/2014/main" val="4049812121"/>
                    </a:ext>
                  </a:extLst>
                </a:gridCol>
                <a:gridCol w="845882">
                  <a:extLst>
                    <a:ext uri="{9D8B030D-6E8A-4147-A177-3AD203B41FA5}">
                      <a16:colId xmlns:a16="http://schemas.microsoft.com/office/drawing/2014/main" val="3839458073"/>
                    </a:ext>
                  </a:extLst>
                </a:gridCol>
                <a:gridCol w="962556">
                  <a:extLst>
                    <a:ext uri="{9D8B030D-6E8A-4147-A177-3AD203B41FA5}">
                      <a16:colId xmlns:a16="http://schemas.microsoft.com/office/drawing/2014/main" val="1301285663"/>
                    </a:ext>
                  </a:extLst>
                </a:gridCol>
                <a:gridCol w="1098675">
                  <a:extLst>
                    <a:ext uri="{9D8B030D-6E8A-4147-A177-3AD203B41FA5}">
                      <a16:colId xmlns:a16="http://schemas.microsoft.com/office/drawing/2014/main" val="1752202812"/>
                    </a:ext>
                  </a:extLst>
                </a:gridCol>
                <a:gridCol w="1312576">
                  <a:extLst>
                    <a:ext uri="{9D8B030D-6E8A-4147-A177-3AD203B41FA5}">
                      <a16:colId xmlns:a16="http://schemas.microsoft.com/office/drawing/2014/main" val="2995609921"/>
                    </a:ext>
                  </a:extLst>
                </a:gridCol>
                <a:gridCol w="933388">
                  <a:extLst>
                    <a:ext uri="{9D8B030D-6E8A-4147-A177-3AD203B41FA5}">
                      <a16:colId xmlns:a16="http://schemas.microsoft.com/office/drawing/2014/main" val="3174365554"/>
                    </a:ext>
                  </a:extLst>
                </a:gridCol>
                <a:gridCol w="1273685">
                  <a:extLst>
                    <a:ext uri="{9D8B030D-6E8A-4147-A177-3AD203B41FA5}">
                      <a16:colId xmlns:a16="http://schemas.microsoft.com/office/drawing/2014/main" val="1073352192"/>
                    </a:ext>
                  </a:extLst>
                </a:gridCol>
                <a:gridCol w="1516754">
                  <a:extLst>
                    <a:ext uri="{9D8B030D-6E8A-4147-A177-3AD203B41FA5}">
                      <a16:colId xmlns:a16="http://schemas.microsoft.com/office/drawing/2014/main" val="1425645047"/>
                    </a:ext>
                  </a:extLst>
                </a:gridCol>
              </a:tblGrid>
              <a:tr h="226112">
                <a:tc>
                  <a:txBody>
                    <a:bodyPr/>
                    <a:lstStyle/>
                    <a:p>
                      <a:pPr algn="ctr" fontAlgn="t"/>
                      <a:r>
                        <a:rPr lang="es-DO" sz="1400" b="1" i="0" u="none" strike="noStrike">
                          <a:solidFill>
                            <a:srgbClr val="000000"/>
                          </a:solidFill>
                          <a:effectLst/>
                          <a:latin typeface="Calibri" panose="020F0502020204030204" pitchFamily="34" charset="0"/>
                        </a:rPr>
                        <a:t>model</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n_topics</a:t>
                      </a:r>
                      <a:endParaRPr lang="es-DO" sz="1400" b="1" i="0" u="none" strike="noStrike" dirty="0">
                        <a:solidFill>
                          <a:srgbClr val="000000"/>
                        </a:solidFill>
                        <a:effectLst/>
                        <a:latin typeface="Calibri" panose="020F0502020204030204" pitchFamily="34" charset="0"/>
                      </a:endParaRP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605416525"/>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0.04993325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0.626316362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0.786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0.039387069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0.492385356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00087037"/>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0.036122896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0.607482127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0.6368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0.023025105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0.386931716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67282908"/>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0.050548152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0.581066877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0.657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0.033044758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0.381797456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66364772"/>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0.002978893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0.472196458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0.5604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0.001623374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0.264475907</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44905201"/>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0.021331526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0.568226981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0.761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0.016019261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0.432225444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9541099"/>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-0.013663634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0.546942496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0.616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-0.009912852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0.333978765</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51118657"/>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0.004474664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0.577660048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0.732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0.001570173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0.419442072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30332921"/>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0.020590053</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0.60083346</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0.53</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0.010909955</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0.31834466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464754541"/>
                  </a:ext>
                </a:extLst>
              </a:tr>
            </a:tbl>
          </a:graphicData>
        </a:graphic>
      </p:graphicFrame>
    </p:spTree>
    <p:extLst>
      <p:ext uri="{BB962C8B-B14F-4D97-AF65-F5344CB8AC3E}">
        <p14:creationId xmlns:p14="http://schemas.microsoft.com/office/powerpoint/2010/main" val="11369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195A-E74B-B63E-696E-38596EADB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EB279-59DC-6675-2A68-BEAAA02FE102}"/>
              </a:ext>
            </a:extLst>
          </p:cNvPr>
          <p:cNvSpPr>
            <a:spLocks noGrp="1"/>
          </p:cNvSpPr>
          <p:nvPr>
            <p:ph type="title"/>
          </p:nvPr>
        </p:nvSpPr>
        <p:spPr/>
        <p:txBody>
          <a:bodyPr>
            <a:normAutofit/>
          </a:bodyPr>
          <a:lstStyle/>
          <a:p>
            <a:r>
              <a:rPr lang="en-US" sz="4400" dirty="0"/>
              <a:t>Results 2025-05-06 Marathi</a:t>
            </a:r>
            <a:endParaRPr lang="es-DO" sz="4400" dirty="0"/>
          </a:p>
        </p:txBody>
      </p:sp>
      <p:sp>
        <p:nvSpPr>
          <p:cNvPr id="3" name="Slide Number Placeholder 2">
            <a:extLst>
              <a:ext uri="{FF2B5EF4-FFF2-40B4-BE49-F238E27FC236}">
                <a16:creationId xmlns:a16="http://schemas.microsoft.com/office/drawing/2014/main" id="{48D0FFFC-3675-837E-A664-7BE4493B468E}"/>
              </a:ext>
            </a:extLst>
          </p:cNvPr>
          <p:cNvSpPr>
            <a:spLocks noGrp="1"/>
          </p:cNvSpPr>
          <p:nvPr>
            <p:ph type="sldNum" sz="quarter" idx="12"/>
          </p:nvPr>
        </p:nvSpPr>
        <p:spPr/>
        <p:txBody>
          <a:bodyPr/>
          <a:lstStyle/>
          <a:p>
            <a:fld id="{6CEAB8A3-967C-D04E-969B-B32D92DF116C}" type="slidenum">
              <a:rPr lang="de-DE" smtClean="0"/>
              <a:t>44</a:t>
            </a:fld>
            <a:endParaRPr lang="de-DE" dirty="0"/>
          </a:p>
        </p:txBody>
      </p:sp>
      <p:graphicFrame>
        <p:nvGraphicFramePr>
          <p:cNvPr id="6" name="Table 5">
            <a:extLst>
              <a:ext uri="{FF2B5EF4-FFF2-40B4-BE49-F238E27FC236}">
                <a16:creationId xmlns:a16="http://schemas.microsoft.com/office/drawing/2014/main" id="{EA8E45D1-0D84-3AC7-E76E-C3E4FBEDBD4E}"/>
              </a:ext>
            </a:extLst>
          </p:cNvPr>
          <p:cNvGraphicFramePr>
            <a:graphicFrameLocks noGrp="1"/>
          </p:cNvGraphicFramePr>
          <p:nvPr>
            <p:extLst>
              <p:ext uri="{D42A27DB-BD31-4B8C-83A1-F6EECF244321}">
                <p14:modId xmlns:p14="http://schemas.microsoft.com/office/powerpoint/2010/main" val="2822492874"/>
              </p:ext>
            </p:extLst>
          </p:nvPr>
        </p:nvGraphicFramePr>
        <p:xfrm>
          <a:off x="1277144" y="1950732"/>
          <a:ext cx="9637711" cy="2035008"/>
        </p:xfrm>
        <a:graphic>
          <a:graphicData uri="http://schemas.openxmlformats.org/drawingml/2006/table">
            <a:tbl>
              <a:tblPr/>
              <a:tblGrid>
                <a:gridCol w="768100">
                  <a:extLst>
                    <a:ext uri="{9D8B030D-6E8A-4147-A177-3AD203B41FA5}">
                      <a16:colId xmlns:a16="http://schemas.microsoft.com/office/drawing/2014/main" val="3782405422"/>
                    </a:ext>
                  </a:extLst>
                </a:gridCol>
                <a:gridCol w="926095">
                  <a:extLst>
                    <a:ext uri="{9D8B030D-6E8A-4147-A177-3AD203B41FA5}">
                      <a16:colId xmlns:a16="http://schemas.microsoft.com/office/drawing/2014/main" val="4110399766"/>
                    </a:ext>
                  </a:extLst>
                </a:gridCol>
                <a:gridCol w="845882">
                  <a:extLst>
                    <a:ext uri="{9D8B030D-6E8A-4147-A177-3AD203B41FA5}">
                      <a16:colId xmlns:a16="http://schemas.microsoft.com/office/drawing/2014/main" val="618195573"/>
                    </a:ext>
                  </a:extLst>
                </a:gridCol>
                <a:gridCol w="962556">
                  <a:extLst>
                    <a:ext uri="{9D8B030D-6E8A-4147-A177-3AD203B41FA5}">
                      <a16:colId xmlns:a16="http://schemas.microsoft.com/office/drawing/2014/main" val="3608585600"/>
                    </a:ext>
                  </a:extLst>
                </a:gridCol>
                <a:gridCol w="1098675">
                  <a:extLst>
                    <a:ext uri="{9D8B030D-6E8A-4147-A177-3AD203B41FA5}">
                      <a16:colId xmlns:a16="http://schemas.microsoft.com/office/drawing/2014/main" val="1991546960"/>
                    </a:ext>
                  </a:extLst>
                </a:gridCol>
                <a:gridCol w="1312576">
                  <a:extLst>
                    <a:ext uri="{9D8B030D-6E8A-4147-A177-3AD203B41FA5}">
                      <a16:colId xmlns:a16="http://schemas.microsoft.com/office/drawing/2014/main" val="1299351363"/>
                    </a:ext>
                  </a:extLst>
                </a:gridCol>
                <a:gridCol w="933388">
                  <a:extLst>
                    <a:ext uri="{9D8B030D-6E8A-4147-A177-3AD203B41FA5}">
                      <a16:colId xmlns:a16="http://schemas.microsoft.com/office/drawing/2014/main" val="3343998640"/>
                    </a:ext>
                  </a:extLst>
                </a:gridCol>
                <a:gridCol w="1273685">
                  <a:extLst>
                    <a:ext uri="{9D8B030D-6E8A-4147-A177-3AD203B41FA5}">
                      <a16:colId xmlns:a16="http://schemas.microsoft.com/office/drawing/2014/main" val="2929899530"/>
                    </a:ext>
                  </a:extLst>
                </a:gridCol>
                <a:gridCol w="1516754">
                  <a:extLst>
                    <a:ext uri="{9D8B030D-6E8A-4147-A177-3AD203B41FA5}">
                      <a16:colId xmlns:a16="http://schemas.microsoft.com/office/drawing/2014/main" val="2188981196"/>
                    </a:ext>
                  </a:extLst>
                </a:gridCol>
              </a:tblGrid>
              <a:tr h="226112">
                <a:tc>
                  <a:txBody>
                    <a:bodyPr/>
                    <a:lstStyle/>
                    <a:p>
                      <a:pPr algn="ctr" fontAlgn="t"/>
                      <a:r>
                        <a:rPr lang="es-DO" sz="1400" b="1" i="0" u="none" strike="noStrike">
                          <a:solidFill>
                            <a:srgbClr val="000000"/>
                          </a:solidFill>
                          <a:effectLst/>
                          <a:latin typeface="Calibri" panose="020F0502020204030204" pitchFamily="34" charset="0"/>
                        </a:rPr>
                        <a:t>model</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877165592"/>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-0.0077268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0.565464605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-0.004154954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0.244006544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03530903"/>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endParaRPr lang="es-DO" sz="1400" b="0" i="0" u="none" strike="noStrike">
                        <a:solidFill>
                          <a:srgbClr val="000000"/>
                        </a:solidFill>
                        <a:effectLst/>
                        <a:latin typeface="Calibri" panose="020F0502020204030204" pitchFamily="34" charset="0"/>
                      </a:endParaRP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0.553495209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0.2772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endParaRPr lang="es-DO" sz="1400" b="0" i="0" u="none" strike="noStrike">
                        <a:solidFill>
                          <a:srgbClr val="000000"/>
                        </a:solidFill>
                        <a:effectLst/>
                        <a:latin typeface="Calibri" panose="020F0502020204030204" pitchFamily="34" charset="0"/>
                      </a:endParaRP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0.153360482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41673291"/>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0.092743853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0.622455066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0.68875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0.06422485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0.429164787</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229764742"/>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0.068707795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0.614730876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0.3805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0.02613636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0.233845323</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17677359"/>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0.139834842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0.692728084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0.079482564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0.39226713</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48026863"/>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0.076694365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0.592715931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0.304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0.022841995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0.179388931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14414779"/>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0.204024935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0.732323889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0.111493189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0.399398192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14724036"/>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0.109459397</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0.614266506</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0.284</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0.030601813</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0.173970548</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49342117"/>
                  </a:ext>
                </a:extLst>
              </a:tr>
            </a:tbl>
          </a:graphicData>
        </a:graphic>
      </p:graphicFrame>
    </p:spTree>
    <p:extLst>
      <p:ext uri="{BB962C8B-B14F-4D97-AF65-F5344CB8AC3E}">
        <p14:creationId xmlns:p14="http://schemas.microsoft.com/office/powerpoint/2010/main" val="4051185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3EC2C-078C-3614-5AB9-F9B2123B2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96D3-8C2D-2900-1507-662975CC6E7E}"/>
              </a:ext>
            </a:extLst>
          </p:cNvPr>
          <p:cNvSpPr>
            <a:spLocks noGrp="1"/>
          </p:cNvSpPr>
          <p:nvPr>
            <p:ph type="title"/>
          </p:nvPr>
        </p:nvSpPr>
        <p:spPr/>
        <p:txBody>
          <a:bodyPr>
            <a:normAutofit/>
          </a:bodyPr>
          <a:lstStyle/>
          <a:p>
            <a:r>
              <a:rPr lang="en-US" sz="4400" dirty="0"/>
              <a:t>Results 2025-05-06 Serbian</a:t>
            </a:r>
            <a:endParaRPr lang="es-DO" sz="4400" dirty="0"/>
          </a:p>
        </p:txBody>
      </p:sp>
      <p:sp>
        <p:nvSpPr>
          <p:cNvPr id="3" name="Slide Number Placeholder 2">
            <a:extLst>
              <a:ext uri="{FF2B5EF4-FFF2-40B4-BE49-F238E27FC236}">
                <a16:creationId xmlns:a16="http://schemas.microsoft.com/office/drawing/2014/main" id="{32F5D348-55BD-AE3D-7133-F9FE3FCD8CA6}"/>
              </a:ext>
            </a:extLst>
          </p:cNvPr>
          <p:cNvSpPr>
            <a:spLocks noGrp="1"/>
          </p:cNvSpPr>
          <p:nvPr>
            <p:ph type="sldNum" sz="quarter" idx="12"/>
          </p:nvPr>
        </p:nvSpPr>
        <p:spPr/>
        <p:txBody>
          <a:bodyPr/>
          <a:lstStyle/>
          <a:p>
            <a:fld id="{6CEAB8A3-967C-D04E-969B-B32D92DF116C}" type="slidenum">
              <a:rPr lang="de-DE" smtClean="0"/>
              <a:t>45</a:t>
            </a:fld>
            <a:endParaRPr lang="de-DE" dirty="0"/>
          </a:p>
        </p:txBody>
      </p:sp>
      <p:graphicFrame>
        <p:nvGraphicFramePr>
          <p:cNvPr id="4" name="Table 3">
            <a:extLst>
              <a:ext uri="{FF2B5EF4-FFF2-40B4-BE49-F238E27FC236}">
                <a16:creationId xmlns:a16="http://schemas.microsoft.com/office/drawing/2014/main" id="{F5265E40-94AA-CF77-6D14-481E7BCD930C}"/>
              </a:ext>
            </a:extLst>
          </p:cNvPr>
          <p:cNvGraphicFramePr>
            <a:graphicFrameLocks noGrp="1"/>
          </p:cNvGraphicFramePr>
          <p:nvPr>
            <p:extLst>
              <p:ext uri="{D42A27DB-BD31-4B8C-83A1-F6EECF244321}">
                <p14:modId xmlns:p14="http://schemas.microsoft.com/office/powerpoint/2010/main" val="1990936060"/>
              </p:ext>
            </p:extLst>
          </p:nvPr>
        </p:nvGraphicFramePr>
        <p:xfrm>
          <a:off x="1306762" y="1941005"/>
          <a:ext cx="9637711" cy="2035008"/>
        </p:xfrm>
        <a:graphic>
          <a:graphicData uri="http://schemas.openxmlformats.org/drawingml/2006/table">
            <a:tbl>
              <a:tblPr/>
              <a:tblGrid>
                <a:gridCol w="768100">
                  <a:extLst>
                    <a:ext uri="{9D8B030D-6E8A-4147-A177-3AD203B41FA5}">
                      <a16:colId xmlns:a16="http://schemas.microsoft.com/office/drawing/2014/main" val="1972649682"/>
                    </a:ext>
                  </a:extLst>
                </a:gridCol>
                <a:gridCol w="926095">
                  <a:extLst>
                    <a:ext uri="{9D8B030D-6E8A-4147-A177-3AD203B41FA5}">
                      <a16:colId xmlns:a16="http://schemas.microsoft.com/office/drawing/2014/main" val="2167028086"/>
                    </a:ext>
                  </a:extLst>
                </a:gridCol>
                <a:gridCol w="845882">
                  <a:extLst>
                    <a:ext uri="{9D8B030D-6E8A-4147-A177-3AD203B41FA5}">
                      <a16:colId xmlns:a16="http://schemas.microsoft.com/office/drawing/2014/main" val="323029791"/>
                    </a:ext>
                  </a:extLst>
                </a:gridCol>
                <a:gridCol w="962556">
                  <a:extLst>
                    <a:ext uri="{9D8B030D-6E8A-4147-A177-3AD203B41FA5}">
                      <a16:colId xmlns:a16="http://schemas.microsoft.com/office/drawing/2014/main" val="617524850"/>
                    </a:ext>
                  </a:extLst>
                </a:gridCol>
                <a:gridCol w="1098675">
                  <a:extLst>
                    <a:ext uri="{9D8B030D-6E8A-4147-A177-3AD203B41FA5}">
                      <a16:colId xmlns:a16="http://schemas.microsoft.com/office/drawing/2014/main" val="1277173603"/>
                    </a:ext>
                  </a:extLst>
                </a:gridCol>
                <a:gridCol w="1312576">
                  <a:extLst>
                    <a:ext uri="{9D8B030D-6E8A-4147-A177-3AD203B41FA5}">
                      <a16:colId xmlns:a16="http://schemas.microsoft.com/office/drawing/2014/main" val="2872474219"/>
                    </a:ext>
                  </a:extLst>
                </a:gridCol>
                <a:gridCol w="933388">
                  <a:extLst>
                    <a:ext uri="{9D8B030D-6E8A-4147-A177-3AD203B41FA5}">
                      <a16:colId xmlns:a16="http://schemas.microsoft.com/office/drawing/2014/main" val="3357836502"/>
                    </a:ext>
                  </a:extLst>
                </a:gridCol>
                <a:gridCol w="1273685">
                  <a:extLst>
                    <a:ext uri="{9D8B030D-6E8A-4147-A177-3AD203B41FA5}">
                      <a16:colId xmlns:a16="http://schemas.microsoft.com/office/drawing/2014/main" val="3995479785"/>
                    </a:ext>
                  </a:extLst>
                </a:gridCol>
                <a:gridCol w="1516754">
                  <a:extLst>
                    <a:ext uri="{9D8B030D-6E8A-4147-A177-3AD203B41FA5}">
                      <a16:colId xmlns:a16="http://schemas.microsoft.com/office/drawing/2014/main" val="3944786395"/>
                    </a:ext>
                  </a:extLst>
                </a:gridCol>
              </a:tblGrid>
              <a:tr h="226112">
                <a:tc>
                  <a:txBody>
                    <a:bodyPr/>
                    <a:lstStyle/>
                    <a:p>
                      <a:pPr algn="ctr" fontAlgn="t"/>
                      <a:r>
                        <a:rPr lang="es-DO" sz="1400" b="1" i="0" u="none" strike="noStrike">
                          <a:solidFill>
                            <a:srgbClr val="000000"/>
                          </a:solidFill>
                          <a:effectLst/>
                          <a:latin typeface="Calibri" panose="020F0502020204030204" pitchFamily="34" charset="0"/>
                        </a:rPr>
                        <a:t>model</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000169101"/>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-0.011481126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0.545155691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0.885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-0.010231948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0.482274574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56068820"/>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-0.018555368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0.592370871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0.8348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-0.01551891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0.494442842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56375890"/>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-0.13962651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0.444263371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-0.085245811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0.269766978</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01241128"/>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-0.141416992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0.38458291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0.5504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-0.077946418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0.211873896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29320890"/>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-0.082746396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0.438166499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-0.055629009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0.282794714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33769587"/>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-0.096762886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0.422493367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0.5448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-0.052716696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0.230068311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4843241"/>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-0.077687203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0.441769396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0.658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-0.052131848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0.289231029</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57765075"/>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-0.078187777</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0.454892669</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0.5764</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-0.044989234</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0.262432251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255819843"/>
                  </a:ext>
                </a:extLst>
              </a:tr>
            </a:tbl>
          </a:graphicData>
        </a:graphic>
      </p:graphicFrame>
    </p:spTree>
    <p:extLst>
      <p:ext uri="{BB962C8B-B14F-4D97-AF65-F5344CB8AC3E}">
        <p14:creationId xmlns:p14="http://schemas.microsoft.com/office/powerpoint/2010/main" val="746057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9CB3-E20E-B0D9-995A-602A3303A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BCB2A-DA78-86D5-A178-E444764E94BA}"/>
              </a:ext>
            </a:extLst>
          </p:cNvPr>
          <p:cNvSpPr>
            <a:spLocks noGrp="1"/>
          </p:cNvSpPr>
          <p:nvPr>
            <p:ph type="title"/>
          </p:nvPr>
        </p:nvSpPr>
        <p:spPr/>
        <p:txBody>
          <a:bodyPr>
            <a:normAutofit/>
          </a:bodyPr>
          <a:lstStyle/>
          <a:p>
            <a:r>
              <a:rPr lang="en-US" sz="4400" dirty="0"/>
              <a:t>Results 2025-05-06 Urdu</a:t>
            </a:r>
            <a:endParaRPr lang="es-DO" sz="4400" dirty="0"/>
          </a:p>
        </p:txBody>
      </p:sp>
      <p:sp>
        <p:nvSpPr>
          <p:cNvPr id="3" name="Slide Number Placeholder 2">
            <a:extLst>
              <a:ext uri="{FF2B5EF4-FFF2-40B4-BE49-F238E27FC236}">
                <a16:creationId xmlns:a16="http://schemas.microsoft.com/office/drawing/2014/main" id="{771F8A89-E859-AB15-27A7-FF82E777FEB3}"/>
              </a:ext>
            </a:extLst>
          </p:cNvPr>
          <p:cNvSpPr>
            <a:spLocks noGrp="1"/>
          </p:cNvSpPr>
          <p:nvPr>
            <p:ph type="sldNum" sz="quarter" idx="12"/>
          </p:nvPr>
        </p:nvSpPr>
        <p:spPr/>
        <p:txBody>
          <a:bodyPr/>
          <a:lstStyle/>
          <a:p>
            <a:fld id="{6CEAB8A3-967C-D04E-969B-B32D92DF116C}" type="slidenum">
              <a:rPr lang="de-DE" smtClean="0"/>
              <a:t>46</a:t>
            </a:fld>
            <a:endParaRPr lang="de-DE" dirty="0"/>
          </a:p>
        </p:txBody>
      </p:sp>
      <p:graphicFrame>
        <p:nvGraphicFramePr>
          <p:cNvPr id="5" name="Table 4">
            <a:extLst>
              <a:ext uri="{FF2B5EF4-FFF2-40B4-BE49-F238E27FC236}">
                <a16:creationId xmlns:a16="http://schemas.microsoft.com/office/drawing/2014/main" id="{18A6D481-CB55-5F71-BC5B-1E9637B6645F}"/>
              </a:ext>
            </a:extLst>
          </p:cNvPr>
          <p:cNvGraphicFramePr>
            <a:graphicFrameLocks noGrp="1"/>
          </p:cNvGraphicFramePr>
          <p:nvPr>
            <p:extLst>
              <p:ext uri="{D42A27DB-BD31-4B8C-83A1-F6EECF244321}">
                <p14:modId xmlns:p14="http://schemas.microsoft.com/office/powerpoint/2010/main" val="3756754486"/>
              </p:ext>
            </p:extLst>
          </p:nvPr>
        </p:nvGraphicFramePr>
        <p:xfrm>
          <a:off x="1271238" y="1824273"/>
          <a:ext cx="9637711" cy="2035008"/>
        </p:xfrm>
        <a:graphic>
          <a:graphicData uri="http://schemas.openxmlformats.org/drawingml/2006/table">
            <a:tbl>
              <a:tblPr/>
              <a:tblGrid>
                <a:gridCol w="768100">
                  <a:extLst>
                    <a:ext uri="{9D8B030D-6E8A-4147-A177-3AD203B41FA5}">
                      <a16:colId xmlns:a16="http://schemas.microsoft.com/office/drawing/2014/main" val="1167919372"/>
                    </a:ext>
                  </a:extLst>
                </a:gridCol>
                <a:gridCol w="926095">
                  <a:extLst>
                    <a:ext uri="{9D8B030D-6E8A-4147-A177-3AD203B41FA5}">
                      <a16:colId xmlns:a16="http://schemas.microsoft.com/office/drawing/2014/main" val="60049379"/>
                    </a:ext>
                  </a:extLst>
                </a:gridCol>
                <a:gridCol w="845882">
                  <a:extLst>
                    <a:ext uri="{9D8B030D-6E8A-4147-A177-3AD203B41FA5}">
                      <a16:colId xmlns:a16="http://schemas.microsoft.com/office/drawing/2014/main" val="231079256"/>
                    </a:ext>
                  </a:extLst>
                </a:gridCol>
                <a:gridCol w="962556">
                  <a:extLst>
                    <a:ext uri="{9D8B030D-6E8A-4147-A177-3AD203B41FA5}">
                      <a16:colId xmlns:a16="http://schemas.microsoft.com/office/drawing/2014/main" val="2554329007"/>
                    </a:ext>
                  </a:extLst>
                </a:gridCol>
                <a:gridCol w="1098675">
                  <a:extLst>
                    <a:ext uri="{9D8B030D-6E8A-4147-A177-3AD203B41FA5}">
                      <a16:colId xmlns:a16="http://schemas.microsoft.com/office/drawing/2014/main" val="4251732887"/>
                    </a:ext>
                  </a:extLst>
                </a:gridCol>
                <a:gridCol w="1312576">
                  <a:extLst>
                    <a:ext uri="{9D8B030D-6E8A-4147-A177-3AD203B41FA5}">
                      <a16:colId xmlns:a16="http://schemas.microsoft.com/office/drawing/2014/main" val="1491571325"/>
                    </a:ext>
                  </a:extLst>
                </a:gridCol>
                <a:gridCol w="933388">
                  <a:extLst>
                    <a:ext uri="{9D8B030D-6E8A-4147-A177-3AD203B41FA5}">
                      <a16:colId xmlns:a16="http://schemas.microsoft.com/office/drawing/2014/main" val="7873533"/>
                    </a:ext>
                  </a:extLst>
                </a:gridCol>
                <a:gridCol w="1273685">
                  <a:extLst>
                    <a:ext uri="{9D8B030D-6E8A-4147-A177-3AD203B41FA5}">
                      <a16:colId xmlns:a16="http://schemas.microsoft.com/office/drawing/2014/main" val="2451155269"/>
                    </a:ext>
                  </a:extLst>
                </a:gridCol>
                <a:gridCol w="1516754">
                  <a:extLst>
                    <a:ext uri="{9D8B030D-6E8A-4147-A177-3AD203B41FA5}">
                      <a16:colId xmlns:a16="http://schemas.microsoft.com/office/drawing/2014/main" val="2230150877"/>
                    </a:ext>
                  </a:extLst>
                </a:gridCol>
              </a:tblGrid>
              <a:tr h="226112">
                <a:tc>
                  <a:txBody>
                    <a:bodyPr/>
                    <a:lstStyle/>
                    <a:p>
                      <a:pPr algn="ctr" fontAlgn="t"/>
                      <a:r>
                        <a:rPr lang="es-DO" sz="1400" b="1" i="0" u="none" strike="noStrike">
                          <a:solidFill>
                            <a:srgbClr val="000000"/>
                          </a:solidFill>
                          <a:effectLst/>
                          <a:latin typeface="Calibri" panose="020F0502020204030204" pitchFamily="34" charset="0"/>
                        </a:rPr>
                        <a:t>model</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409778337"/>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0.081332713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0.603911106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0.707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0.057511233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0.427070716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58984369"/>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0.062840883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0.592081574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0.037754955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0.356316102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5684351"/>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0.069509531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0.629112859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0.037686634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0.343222331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9308681"/>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0.05578788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0.600355793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0.3912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0.02184249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0.234911882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80031958"/>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0.048513294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0.603473142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0.030460769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0.378888601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04387643"/>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0.071848323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0.604599334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0.4764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0.034230851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0.287909378</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81190942"/>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0.050117928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0.592017142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0.031211471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0.367699083</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53737297"/>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0.081222542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0.622551787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0.488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0.039684782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0.303833523</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52442027"/>
                  </a:ext>
                </a:extLst>
              </a:tr>
            </a:tbl>
          </a:graphicData>
        </a:graphic>
      </p:graphicFrame>
    </p:spTree>
    <p:extLst>
      <p:ext uri="{BB962C8B-B14F-4D97-AF65-F5344CB8AC3E}">
        <p14:creationId xmlns:p14="http://schemas.microsoft.com/office/powerpoint/2010/main" val="607334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74773-5FE1-9C9F-E584-5847D82F1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261B3-5D73-7150-AC66-6C5332A517CC}"/>
              </a:ext>
            </a:extLst>
          </p:cNvPr>
          <p:cNvSpPr>
            <a:spLocks noGrp="1"/>
          </p:cNvSpPr>
          <p:nvPr>
            <p:ph type="title"/>
          </p:nvPr>
        </p:nvSpPr>
        <p:spPr/>
        <p:txBody>
          <a:bodyPr>
            <a:normAutofit/>
          </a:bodyPr>
          <a:lstStyle/>
          <a:p>
            <a:r>
              <a:rPr lang="en-US" sz="4400" dirty="0"/>
              <a:t>Results 2025-05-06 Kazakh</a:t>
            </a:r>
            <a:endParaRPr lang="es-DO" sz="4400" dirty="0"/>
          </a:p>
        </p:txBody>
      </p:sp>
      <p:sp>
        <p:nvSpPr>
          <p:cNvPr id="3" name="Slide Number Placeholder 2">
            <a:extLst>
              <a:ext uri="{FF2B5EF4-FFF2-40B4-BE49-F238E27FC236}">
                <a16:creationId xmlns:a16="http://schemas.microsoft.com/office/drawing/2014/main" id="{982C7588-DD43-7310-48C9-7AD281ADE4D8}"/>
              </a:ext>
            </a:extLst>
          </p:cNvPr>
          <p:cNvSpPr>
            <a:spLocks noGrp="1"/>
          </p:cNvSpPr>
          <p:nvPr>
            <p:ph type="sldNum" sz="quarter" idx="12"/>
          </p:nvPr>
        </p:nvSpPr>
        <p:spPr/>
        <p:txBody>
          <a:bodyPr/>
          <a:lstStyle/>
          <a:p>
            <a:fld id="{6CEAB8A3-967C-D04E-969B-B32D92DF116C}" type="slidenum">
              <a:rPr lang="de-DE" smtClean="0"/>
              <a:t>47</a:t>
            </a:fld>
            <a:endParaRPr lang="de-DE" dirty="0"/>
          </a:p>
        </p:txBody>
      </p:sp>
      <p:graphicFrame>
        <p:nvGraphicFramePr>
          <p:cNvPr id="6" name="Table 5">
            <a:extLst>
              <a:ext uri="{FF2B5EF4-FFF2-40B4-BE49-F238E27FC236}">
                <a16:creationId xmlns:a16="http://schemas.microsoft.com/office/drawing/2014/main" id="{6FE8CB58-CC9F-259F-434C-71D72458EF74}"/>
              </a:ext>
            </a:extLst>
          </p:cNvPr>
          <p:cNvGraphicFramePr>
            <a:graphicFrameLocks noGrp="1"/>
          </p:cNvGraphicFramePr>
          <p:nvPr>
            <p:extLst>
              <p:ext uri="{D42A27DB-BD31-4B8C-83A1-F6EECF244321}">
                <p14:modId xmlns:p14="http://schemas.microsoft.com/office/powerpoint/2010/main" val="622331835"/>
              </p:ext>
            </p:extLst>
          </p:nvPr>
        </p:nvGraphicFramePr>
        <p:xfrm>
          <a:off x="1271238" y="1882639"/>
          <a:ext cx="9637711" cy="2035008"/>
        </p:xfrm>
        <a:graphic>
          <a:graphicData uri="http://schemas.openxmlformats.org/drawingml/2006/table">
            <a:tbl>
              <a:tblPr/>
              <a:tblGrid>
                <a:gridCol w="768100">
                  <a:extLst>
                    <a:ext uri="{9D8B030D-6E8A-4147-A177-3AD203B41FA5}">
                      <a16:colId xmlns:a16="http://schemas.microsoft.com/office/drawing/2014/main" val="738572686"/>
                    </a:ext>
                  </a:extLst>
                </a:gridCol>
                <a:gridCol w="926095">
                  <a:extLst>
                    <a:ext uri="{9D8B030D-6E8A-4147-A177-3AD203B41FA5}">
                      <a16:colId xmlns:a16="http://schemas.microsoft.com/office/drawing/2014/main" val="1382456209"/>
                    </a:ext>
                  </a:extLst>
                </a:gridCol>
                <a:gridCol w="845882">
                  <a:extLst>
                    <a:ext uri="{9D8B030D-6E8A-4147-A177-3AD203B41FA5}">
                      <a16:colId xmlns:a16="http://schemas.microsoft.com/office/drawing/2014/main" val="656500214"/>
                    </a:ext>
                  </a:extLst>
                </a:gridCol>
                <a:gridCol w="962556">
                  <a:extLst>
                    <a:ext uri="{9D8B030D-6E8A-4147-A177-3AD203B41FA5}">
                      <a16:colId xmlns:a16="http://schemas.microsoft.com/office/drawing/2014/main" val="2463042052"/>
                    </a:ext>
                  </a:extLst>
                </a:gridCol>
                <a:gridCol w="1098675">
                  <a:extLst>
                    <a:ext uri="{9D8B030D-6E8A-4147-A177-3AD203B41FA5}">
                      <a16:colId xmlns:a16="http://schemas.microsoft.com/office/drawing/2014/main" val="1798822488"/>
                    </a:ext>
                  </a:extLst>
                </a:gridCol>
                <a:gridCol w="1312576">
                  <a:extLst>
                    <a:ext uri="{9D8B030D-6E8A-4147-A177-3AD203B41FA5}">
                      <a16:colId xmlns:a16="http://schemas.microsoft.com/office/drawing/2014/main" val="626758098"/>
                    </a:ext>
                  </a:extLst>
                </a:gridCol>
                <a:gridCol w="933388">
                  <a:extLst>
                    <a:ext uri="{9D8B030D-6E8A-4147-A177-3AD203B41FA5}">
                      <a16:colId xmlns:a16="http://schemas.microsoft.com/office/drawing/2014/main" val="3660327126"/>
                    </a:ext>
                  </a:extLst>
                </a:gridCol>
                <a:gridCol w="1273685">
                  <a:extLst>
                    <a:ext uri="{9D8B030D-6E8A-4147-A177-3AD203B41FA5}">
                      <a16:colId xmlns:a16="http://schemas.microsoft.com/office/drawing/2014/main" val="450514468"/>
                    </a:ext>
                  </a:extLst>
                </a:gridCol>
                <a:gridCol w="1516754">
                  <a:extLst>
                    <a:ext uri="{9D8B030D-6E8A-4147-A177-3AD203B41FA5}">
                      <a16:colId xmlns:a16="http://schemas.microsoft.com/office/drawing/2014/main" val="243150252"/>
                    </a:ext>
                  </a:extLst>
                </a:gridCol>
              </a:tblGrid>
              <a:tr h="226112">
                <a:tc>
                  <a:txBody>
                    <a:bodyPr/>
                    <a:lstStyle/>
                    <a:p>
                      <a:pPr algn="ctr" fontAlgn="t"/>
                      <a:r>
                        <a:rPr lang="es-DO" sz="1400" b="1" i="0" u="none" strike="noStrike">
                          <a:solidFill>
                            <a:srgbClr val="000000"/>
                          </a:solidFill>
                          <a:effectLst/>
                          <a:latin typeface="Calibri" panose="020F0502020204030204" pitchFamily="34" charset="0"/>
                        </a:rPr>
                        <a:t>model</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601072051"/>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-0.02260858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0.538595929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0.887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-0.02005843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0.477652304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68787372"/>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-0.041214793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0.579781259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0.8364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-0.034465886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0.484936144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12646106"/>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-0.147477613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0.446503355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-0.092501547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0.278416862</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00220623"/>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-0.142178983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0.383955856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0.5632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-0.080124966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0.216154964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42192388"/>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-0.102049766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0.418262044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0.712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-0.07590427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0.295431709</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86147610"/>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-0.098087297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0.426520404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0.5564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-0.054934297</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0.237218217</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79536576"/>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-0.054936309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0.469129112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0.662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-0.035853233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0.311335465</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832906776"/>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-0.076291911</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0.467371828</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0.5652</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-0.043348286</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0.263881503</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531636434"/>
                  </a:ext>
                </a:extLst>
              </a:tr>
            </a:tbl>
          </a:graphicData>
        </a:graphic>
      </p:graphicFrame>
    </p:spTree>
    <p:extLst>
      <p:ext uri="{BB962C8B-B14F-4D97-AF65-F5344CB8AC3E}">
        <p14:creationId xmlns:p14="http://schemas.microsoft.com/office/powerpoint/2010/main" val="3903061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30229-1BFB-75CA-68F7-F09380649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6BFB7-ECA0-9630-1545-FCF5A44EFECD}"/>
              </a:ext>
            </a:extLst>
          </p:cNvPr>
          <p:cNvSpPr>
            <a:spLocks noGrp="1"/>
          </p:cNvSpPr>
          <p:nvPr>
            <p:ph type="title"/>
          </p:nvPr>
        </p:nvSpPr>
        <p:spPr/>
        <p:txBody>
          <a:bodyPr>
            <a:normAutofit/>
          </a:bodyPr>
          <a:lstStyle/>
          <a:p>
            <a:r>
              <a:rPr lang="en-US" sz="4400" dirty="0"/>
              <a:t>Results 2025-05-06 Estonian</a:t>
            </a:r>
            <a:endParaRPr lang="es-DO" sz="4400" dirty="0"/>
          </a:p>
        </p:txBody>
      </p:sp>
      <p:sp>
        <p:nvSpPr>
          <p:cNvPr id="3" name="Slide Number Placeholder 2">
            <a:extLst>
              <a:ext uri="{FF2B5EF4-FFF2-40B4-BE49-F238E27FC236}">
                <a16:creationId xmlns:a16="http://schemas.microsoft.com/office/drawing/2014/main" id="{86541B26-0BDC-2C21-B79D-A7659A7D6876}"/>
              </a:ext>
            </a:extLst>
          </p:cNvPr>
          <p:cNvSpPr>
            <a:spLocks noGrp="1"/>
          </p:cNvSpPr>
          <p:nvPr>
            <p:ph type="sldNum" sz="quarter" idx="12"/>
          </p:nvPr>
        </p:nvSpPr>
        <p:spPr/>
        <p:txBody>
          <a:bodyPr/>
          <a:lstStyle/>
          <a:p>
            <a:fld id="{6CEAB8A3-967C-D04E-969B-B32D92DF116C}" type="slidenum">
              <a:rPr lang="de-DE" smtClean="0"/>
              <a:t>48</a:t>
            </a:fld>
            <a:endParaRPr lang="de-DE" dirty="0"/>
          </a:p>
        </p:txBody>
      </p:sp>
      <p:graphicFrame>
        <p:nvGraphicFramePr>
          <p:cNvPr id="4" name="Table 3">
            <a:extLst>
              <a:ext uri="{FF2B5EF4-FFF2-40B4-BE49-F238E27FC236}">
                <a16:creationId xmlns:a16="http://schemas.microsoft.com/office/drawing/2014/main" id="{A4B41871-02B6-26F2-0BD9-6859C3D5C156}"/>
              </a:ext>
            </a:extLst>
          </p:cNvPr>
          <p:cNvGraphicFramePr>
            <a:graphicFrameLocks noGrp="1"/>
          </p:cNvGraphicFramePr>
          <p:nvPr>
            <p:extLst>
              <p:ext uri="{D42A27DB-BD31-4B8C-83A1-F6EECF244321}">
                <p14:modId xmlns:p14="http://schemas.microsoft.com/office/powerpoint/2010/main" val="2047841968"/>
              </p:ext>
            </p:extLst>
          </p:nvPr>
        </p:nvGraphicFramePr>
        <p:xfrm>
          <a:off x="1271238" y="1902094"/>
          <a:ext cx="9637711" cy="2035008"/>
        </p:xfrm>
        <a:graphic>
          <a:graphicData uri="http://schemas.openxmlformats.org/drawingml/2006/table">
            <a:tbl>
              <a:tblPr/>
              <a:tblGrid>
                <a:gridCol w="768100">
                  <a:extLst>
                    <a:ext uri="{9D8B030D-6E8A-4147-A177-3AD203B41FA5}">
                      <a16:colId xmlns:a16="http://schemas.microsoft.com/office/drawing/2014/main" val="3730623150"/>
                    </a:ext>
                  </a:extLst>
                </a:gridCol>
                <a:gridCol w="926095">
                  <a:extLst>
                    <a:ext uri="{9D8B030D-6E8A-4147-A177-3AD203B41FA5}">
                      <a16:colId xmlns:a16="http://schemas.microsoft.com/office/drawing/2014/main" val="2355813126"/>
                    </a:ext>
                  </a:extLst>
                </a:gridCol>
                <a:gridCol w="845882">
                  <a:extLst>
                    <a:ext uri="{9D8B030D-6E8A-4147-A177-3AD203B41FA5}">
                      <a16:colId xmlns:a16="http://schemas.microsoft.com/office/drawing/2014/main" val="547933591"/>
                    </a:ext>
                  </a:extLst>
                </a:gridCol>
                <a:gridCol w="962556">
                  <a:extLst>
                    <a:ext uri="{9D8B030D-6E8A-4147-A177-3AD203B41FA5}">
                      <a16:colId xmlns:a16="http://schemas.microsoft.com/office/drawing/2014/main" val="3151653052"/>
                    </a:ext>
                  </a:extLst>
                </a:gridCol>
                <a:gridCol w="1098675">
                  <a:extLst>
                    <a:ext uri="{9D8B030D-6E8A-4147-A177-3AD203B41FA5}">
                      <a16:colId xmlns:a16="http://schemas.microsoft.com/office/drawing/2014/main" val="1013322285"/>
                    </a:ext>
                  </a:extLst>
                </a:gridCol>
                <a:gridCol w="1312576">
                  <a:extLst>
                    <a:ext uri="{9D8B030D-6E8A-4147-A177-3AD203B41FA5}">
                      <a16:colId xmlns:a16="http://schemas.microsoft.com/office/drawing/2014/main" val="2256664422"/>
                    </a:ext>
                  </a:extLst>
                </a:gridCol>
                <a:gridCol w="933388">
                  <a:extLst>
                    <a:ext uri="{9D8B030D-6E8A-4147-A177-3AD203B41FA5}">
                      <a16:colId xmlns:a16="http://schemas.microsoft.com/office/drawing/2014/main" val="54152334"/>
                    </a:ext>
                  </a:extLst>
                </a:gridCol>
                <a:gridCol w="1273685">
                  <a:extLst>
                    <a:ext uri="{9D8B030D-6E8A-4147-A177-3AD203B41FA5}">
                      <a16:colId xmlns:a16="http://schemas.microsoft.com/office/drawing/2014/main" val="1300926318"/>
                    </a:ext>
                  </a:extLst>
                </a:gridCol>
                <a:gridCol w="1516754">
                  <a:extLst>
                    <a:ext uri="{9D8B030D-6E8A-4147-A177-3AD203B41FA5}">
                      <a16:colId xmlns:a16="http://schemas.microsoft.com/office/drawing/2014/main" val="1705610300"/>
                    </a:ext>
                  </a:extLst>
                </a:gridCol>
              </a:tblGrid>
              <a:tr h="226112">
                <a:tc>
                  <a:txBody>
                    <a:bodyPr/>
                    <a:lstStyle/>
                    <a:p>
                      <a:pPr algn="ctr" fontAlgn="t"/>
                      <a:r>
                        <a:rPr lang="es-DO" sz="1400" b="1" i="0" u="none" strike="noStrike">
                          <a:solidFill>
                            <a:srgbClr val="000000"/>
                          </a:solidFill>
                          <a:effectLst/>
                          <a:latin typeface="Calibri" panose="020F0502020204030204" pitchFamily="34" charset="0"/>
                        </a:rPr>
                        <a:t>model</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94" marR="7294" marT="729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495893718"/>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0.027395202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0.56595299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0.785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0.021418476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0.444095345</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35566257"/>
                  </a:ext>
                </a:extLst>
              </a:tr>
              <a:tr h="226112">
                <a:tc>
                  <a:txBody>
                    <a:bodyPr/>
                    <a:lstStyle/>
                    <a:p>
                      <a:pPr algn="l" fontAlgn="b"/>
                      <a:r>
                        <a:rPr lang="es-DO" sz="1400" b="0" i="0" u="none" strike="noStrike">
                          <a:solidFill>
                            <a:srgbClr val="000000"/>
                          </a:solidFill>
                          <a:effectLst/>
                          <a:latin typeface="Calibri" panose="020F0502020204030204" pitchFamily="34" charset="0"/>
                        </a:rPr>
                        <a:t>BT</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0.046876765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0.586125001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0.6836</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0.031993604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0.400568091</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67642932"/>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-0.09501598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0.531291895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-0.047294462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0.26265687</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39949154"/>
                  </a:ext>
                </a:extLst>
              </a:tr>
              <a:tr h="226112">
                <a:tc>
                  <a:txBody>
                    <a:bodyPr/>
                    <a:lstStyle/>
                    <a:p>
                      <a:pPr algn="l" fontAlgn="b"/>
                      <a:r>
                        <a:rPr lang="es-DO" sz="1400" b="0" i="0" u="none" strike="noStrike">
                          <a:solidFill>
                            <a:srgbClr val="000000"/>
                          </a:solidFill>
                          <a:effectLst/>
                          <a:latin typeface="Calibri" panose="020F0502020204030204" pitchFamily="34" charset="0"/>
                        </a:rPr>
                        <a:t>CTM</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-0.076477721</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0.494413253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0.3605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-0.027581039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0.178215318</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6706966"/>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-0.072770188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0.484628845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0.532</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-0.039491735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0.256597046</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868614461"/>
                  </a:ext>
                </a:extLst>
              </a:tr>
              <a:tr h="226112">
                <a:tc>
                  <a:txBody>
                    <a:bodyPr/>
                    <a:lstStyle/>
                    <a:p>
                      <a:pPr algn="l" fontAlgn="b"/>
                      <a:r>
                        <a:rPr lang="es-DO" sz="1400" b="0" i="0" u="none" strike="noStrike">
                          <a:solidFill>
                            <a:srgbClr val="000000"/>
                          </a:solidFill>
                          <a:effectLst/>
                          <a:latin typeface="Calibri" panose="020F0502020204030204" pitchFamily="34" charset="0"/>
                        </a:rPr>
                        <a:t>DIR</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-0.070426528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0.477749298</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0.4384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-0.030891364</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0.209483224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45688416"/>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-0.060913659</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0.52351753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0.533</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-0.03293385</a:t>
                      </a:r>
                    </a:p>
                  </a:txBody>
                  <a:tcPr marL="7294" marR="7294" marT="729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0.279500144</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49566222"/>
                  </a:ext>
                </a:extLst>
              </a:tr>
              <a:tr h="226112">
                <a:tc>
                  <a:txBody>
                    <a:bodyPr/>
                    <a:lstStyle/>
                    <a:p>
                      <a:pPr algn="l" fontAlgn="b"/>
                      <a:r>
                        <a:rPr lang="es-DO" sz="1400" b="0" i="0" u="none" strike="noStrike">
                          <a:solidFill>
                            <a:srgbClr val="000000"/>
                          </a:solidFill>
                          <a:effectLst/>
                          <a:latin typeface="Calibri" panose="020F0502020204030204" pitchFamily="34" charset="0"/>
                        </a:rPr>
                        <a:t>TS</a:t>
                      </a:r>
                    </a:p>
                  </a:txBody>
                  <a:tcPr marL="7294" marR="7294" marT="729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-0.023119972</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0.524269572</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0.4444</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-0.010564942</a:t>
                      </a:r>
                    </a:p>
                  </a:txBody>
                  <a:tcPr marL="7294" marR="7294" marT="729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0.232732859</a:t>
                      </a:r>
                    </a:p>
                  </a:txBody>
                  <a:tcPr marL="7294" marR="7294" marT="7294"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4081047920"/>
                  </a:ext>
                </a:extLst>
              </a:tr>
            </a:tbl>
          </a:graphicData>
        </a:graphic>
      </p:graphicFrame>
    </p:spTree>
    <p:extLst>
      <p:ext uri="{BB962C8B-B14F-4D97-AF65-F5344CB8AC3E}">
        <p14:creationId xmlns:p14="http://schemas.microsoft.com/office/powerpoint/2010/main" val="1510170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51B80-DAB2-ABF2-457B-FE460F3E3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C85A1-F374-83B4-E116-BA6DB7AD7426}"/>
              </a:ext>
            </a:extLst>
          </p:cNvPr>
          <p:cNvSpPr>
            <a:spLocks noGrp="1"/>
          </p:cNvSpPr>
          <p:nvPr>
            <p:ph type="title"/>
          </p:nvPr>
        </p:nvSpPr>
        <p:spPr/>
        <p:txBody>
          <a:bodyPr>
            <a:normAutofit/>
          </a:bodyPr>
          <a:lstStyle/>
          <a:p>
            <a:r>
              <a:rPr lang="en-US" sz="4400" dirty="0"/>
              <a:t>Results 2025-05-13 Bashkir</a:t>
            </a:r>
            <a:endParaRPr lang="es-DO" sz="4400" dirty="0"/>
          </a:p>
        </p:txBody>
      </p:sp>
      <p:sp>
        <p:nvSpPr>
          <p:cNvPr id="3" name="Slide Number Placeholder 2">
            <a:extLst>
              <a:ext uri="{FF2B5EF4-FFF2-40B4-BE49-F238E27FC236}">
                <a16:creationId xmlns:a16="http://schemas.microsoft.com/office/drawing/2014/main" id="{08330E05-879C-E93A-F1EB-241E3BB78E2F}"/>
              </a:ext>
            </a:extLst>
          </p:cNvPr>
          <p:cNvSpPr>
            <a:spLocks noGrp="1"/>
          </p:cNvSpPr>
          <p:nvPr>
            <p:ph type="sldNum" sz="quarter" idx="12"/>
          </p:nvPr>
        </p:nvSpPr>
        <p:spPr/>
        <p:txBody>
          <a:bodyPr/>
          <a:lstStyle/>
          <a:p>
            <a:fld id="{6CEAB8A3-967C-D04E-969B-B32D92DF116C}" type="slidenum">
              <a:rPr lang="de-DE" smtClean="0"/>
              <a:t>49</a:t>
            </a:fld>
            <a:endParaRPr lang="de-DE" dirty="0"/>
          </a:p>
        </p:txBody>
      </p:sp>
      <p:graphicFrame>
        <p:nvGraphicFramePr>
          <p:cNvPr id="8" name="Table 7">
            <a:extLst>
              <a:ext uri="{FF2B5EF4-FFF2-40B4-BE49-F238E27FC236}">
                <a16:creationId xmlns:a16="http://schemas.microsoft.com/office/drawing/2014/main" id="{9DBA199F-990B-B21C-F355-65A16F10BF57}"/>
              </a:ext>
            </a:extLst>
          </p:cNvPr>
          <p:cNvGraphicFramePr>
            <a:graphicFrameLocks noGrp="1"/>
          </p:cNvGraphicFramePr>
          <p:nvPr>
            <p:extLst>
              <p:ext uri="{D42A27DB-BD31-4B8C-83A1-F6EECF244321}">
                <p14:modId xmlns:p14="http://schemas.microsoft.com/office/powerpoint/2010/main" val="3662354569"/>
              </p:ext>
            </p:extLst>
          </p:nvPr>
        </p:nvGraphicFramePr>
        <p:xfrm>
          <a:off x="1028047" y="1825714"/>
          <a:ext cx="10353315" cy="2645893"/>
        </p:xfrm>
        <a:graphic>
          <a:graphicData uri="http://schemas.openxmlformats.org/drawingml/2006/table">
            <a:tbl>
              <a:tblPr/>
              <a:tblGrid>
                <a:gridCol w="706010">
                  <a:extLst>
                    <a:ext uri="{9D8B030D-6E8A-4147-A177-3AD203B41FA5}">
                      <a16:colId xmlns:a16="http://schemas.microsoft.com/office/drawing/2014/main" val="1778077384"/>
                    </a:ext>
                  </a:extLst>
                </a:gridCol>
                <a:gridCol w="851233">
                  <a:extLst>
                    <a:ext uri="{9D8B030D-6E8A-4147-A177-3AD203B41FA5}">
                      <a16:colId xmlns:a16="http://schemas.microsoft.com/office/drawing/2014/main" val="1625812693"/>
                    </a:ext>
                  </a:extLst>
                </a:gridCol>
                <a:gridCol w="777504">
                  <a:extLst>
                    <a:ext uri="{9D8B030D-6E8A-4147-A177-3AD203B41FA5}">
                      <a16:colId xmlns:a16="http://schemas.microsoft.com/office/drawing/2014/main" val="1533810735"/>
                    </a:ext>
                  </a:extLst>
                </a:gridCol>
                <a:gridCol w="884746">
                  <a:extLst>
                    <a:ext uri="{9D8B030D-6E8A-4147-A177-3AD203B41FA5}">
                      <a16:colId xmlns:a16="http://schemas.microsoft.com/office/drawing/2014/main" val="143996192"/>
                    </a:ext>
                  </a:extLst>
                </a:gridCol>
                <a:gridCol w="1009861">
                  <a:extLst>
                    <a:ext uri="{9D8B030D-6E8A-4147-A177-3AD203B41FA5}">
                      <a16:colId xmlns:a16="http://schemas.microsoft.com/office/drawing/2014/main" val="2616045494"/>
                    </a:ext>
                  </a:extLst>
                </a:gridCol>
                <a:gridCol w="1206471">
                  <a:extLst>
                    <a:ext uri="{9D8B030D-6E8A-4147-A177-3AD203B41FA5}">
                      <a16:colId xmlns:a16="http://schemas.microsoft.com/office/drawing/2014/main" val="988384426"/>
                    </a:ext>
                  </a:extLst>
                </a:gridCol>
                <a:gridCol w="958475">
                  <a:extLst>
                    <a:ext uri="{9D8B030D-6E8A-4147-A177-3AD203B41FA5}">
                      <a16:colId xmlns:a16="http://schemas.microsoft.com/office/drawing/2014/main" val="1649623033"/>
                    </a:ext>
                  </a:extLst>
                </a:gridCol>
                <a:gridCol w="1170725">
                  <a:extLst>
                    <a:ext uri="{9D8B030D-6E8A-4147-A177-3AD203B41FA5}">
                      <a16:colId xmlns:a16="http://schemas.microsoft.com/office/drawing/2014/main" val="3695179798"/>
                    </a:ext>
                  </a:extLst>
                </a:gridCol>
                <a:gridCol w="1394145">
                  <a:extLst>
                    <a:ext uri="{9D8B030D-6E8A-4147-A177-3AD203B41FA5}">
                      <a16:colId xmlns:a16="http://schemas.microsoft.com/office/drawing/2014/main" val="3359307621"/>
                    </a:ext>
                  </a:extLst>
                </a:gridCol>
                <a:gridCol w="1394145">
                  <a:extLst>
                    <a:ext uri="{9D8B030D-6E8A-4147-A177-3AD203B41FA5}">
                      <a16:colId xmlns:a16="http://schemas.microsoft.com/office/drawing/2014/main" val="1383716156"/>
                    </a:ext>
                  </a:extLst>
                </a:gridCol>
              </a:tblGrid>
              <a:tr h="223630">
                <a:tc>
                  <a:txBody>
                    <a:bodyPr/>
                    <a:lstStyle/>
                    <a:p>
                      <a:pPr algn="ctr" fontAlgn="t"/>
                      <a:r>
                        <a:rPr lang="es-DO" sz="1400" b="1" i="0" u="none" strike="noStrike">
                          <a:solidFill>
                            <a:srgbClr val="000000"/>
                          </a:solidFill>
                          <a:effectLst/>
                          <a:latin typeface="Calibri" panose="020F0502020204030204" pitchFamily="34" charset="0"/>
                        </a:rPr>
                        <a:t>model</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cv_topic_quality</a:t>
                      </a:r>
                      <a:endParaRPr lang="es-DO" sz="1400" b="1" i="0" u="none" strike="noStrike" dirty="0">
                        <a:solidFill>
                          <a:srgbClr val="000000"/>
                        </a:solidFill>
                        <a:effectLst/>
                        <a:latin typeface="Calibri" panose="020F0502020204030204" pitchFamily="34" charset="0"/>
                      </a:endParaRP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cross_lingual_toptoken_similarity</a:t>
                      </a:r>
                      <a:endParaRPr lang="es-DO" sz="14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955632952"/>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-0.044574722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0.651333396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0.583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-0.025632241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0.379944273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0.422525537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1428172"/>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0.006516214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0.679042097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0.003068561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0.315016241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0.429767537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67632767"/>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0.046338956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0.701455317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0.027263673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0.416459755</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0.429026054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83084519"/>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0.041459371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0.703441362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0.01731682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0.34541276</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0.42802595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62145996"/>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0.015155472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0.738950646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0.674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0.010306678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0.497749136</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0.400256133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81273587"/>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-0.171788413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0.612473781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-0.131656443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0.467719854</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0.392068768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254778056"/>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0.10499452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0.732695906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0.059240291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0.417267042</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0.439909151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57584525"/>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BK</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0.067455325</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0.70053793</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0.4568</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0.024550726</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0.317103801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0.43016049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180093878"/>
                  </a:ext>
                </a:extLst>
              </a:tr>
            </a:tbl>
          </a:graphicData>
        </a:graphic>
      </p:graphicFrame>
    </p:spTree>
    <p:extLst>
      <p:ext uri="{BB962C8B-B14F-4D97-AF65-F5344CB8AC3E}">
        <p14:creationId xmlns:p14="http://schemas.microsoft.com/office/powerpoint/2010/main" val="72222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4D650-B35B-C472-A431-9375FA14CDC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21F456-53E0-4CDF-BE66-049885E88E4E}"/>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 2025-03-31</a:t>
            </a:r>
          </a:p>
        </p:txBody>
      </p:sp>
      <p:sp>
        <p:nvSpPr>
          <p:cNvPr id="5" name="Footer Placeholder 3">
            <a:extLst>
              <a:ext uri="{FF2B5EF4-FFF2-40B4-BE49-F238E27FC236}">
                <a16:creationId xmlns:a16="http://schemas.microsoft.com/office/drawing/2014/main" id="{C9E97769-D0AD-93A9-49C9-9175F3CA248F}"/>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0BDEB121-F1B6-6DCE-A2A2-9903215EE581}"/>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5</a:t>
            </a:fld>
            <a:endParaRPr lang="de-DE" dirty="0"/>
          </a:p>
        </p:txBody>
      </p:sp>
      <p:graphicFrame>
        <p:nvGraphicFramePr>
          <p:cNvPr id="6" name="Table 5">
            <a:extLst>
              <a:ext uri="{FF2B5EF4-FFF2-40B4-BE49-F238E27FC236}">
                <a16:creationId xmlns:a16="http://schemas.microsoft.com/office/drawing/2014/main" id="{DC71726B-15E4-9072-DC73-7ABF57896D3B}"/>
              </a:ext>
            </a:extLst>
          </p:cNvPr>
          <p:cNvGraphicFramePr>
            <a:graphicFrameLocks noGrp="1"/>
          </p:cNvGraphicFramePr>
          <p:nvPr>
            <p:extLst>
              <p:ext uri="{D42A27DB-BD31-4B8C-83A1-F6EECF244321}">
                <p14:modId xmlns:p14="http://schemas.microsoft.com/office/powerpoint/2010/main" val="473858358"/>
              </p:ext>
            </p:extLst>
          </p:nvPr>
        </p:nvGraphicFramePr>
        <p:xfrm>
          <a:off x="929390" y="2002897"/>
          <a:ext cx="9875366" cy="3796836"/>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a:t>CTM</a:t>
                      </a:r>
                      <a:endParaRPr lang="es-DO" dirty="0"/>
                    </a:p>
                  </a:txBody>
                  <a:tcPr/>
                </a:tc>
                <a:tc>
                  <a:txBody>
                    <a:bodyPr/>
                    <a:lstStyle/>
                    <a:p>
                      <a:r>
                        <a:rPr lang="en-US" dirty="0"/>
                        <a:t>0.0758</a:t>
                      </a:r>
                      <a:endParaRPr lang="es-DO" dirty="0"/>
                    </a:p>
                  </a:txBody>
                  <a:tcPr/>
                </a:tc>
                <a:tc>
                  <a:txBody>
                    <a:bodyPr/>
                    <a:lstStyle/>
                    <a:p>
                      <a:r>
                        <a:rPr lang="en-US" dirty="0"/>
                        <a:t>0.57</a:t>
                      </a:r>
                      <a:endParaRPr lang="es-DO" dirty="0"/>
                    </a:p>
                  </a:txBody>
                  <a:tcPr/>
                </a:tc>
                <a:tc>
                  <a:txBody>
                    <a:bodyPr/>
                    <a:lstStyle/>
                    <a:p>
                      <a:r>
                        <a:rPr lang="en-US" dirty="0"/>
                        <a:t>0.3514</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a:t>CTM</a:t>
                      </a:r>
                      <a:endParaRPr lang="es-DO" dirty="0"/>
                    </a:p>
                  </a:txBody>
                  <a:tcPr/>
                </a:tc>
                <a:tc>
                  <a:txBody>
                    <a:bodyPr/>
                    <a:lstStyle/>
                    <a:p>
                      <a:r>
                        <a:rPr lang="en-US" dirty="0"/>
                        <a:t>0.0312</a:t>
                      </a:r>
                      <a:endParaRPr lang="es-DO" dirty="0"/>
                    </a:p>
                  </a:txBody>
                  <a:tcPr/>
                </a:tc>
                <a:tc>
                  <a:txBody>
                    <a:bodyPr/>
                    <a:lstStyle/>
                    <a:p>
                      <a:r>
                        <a:rPr lang="en-US" dirty="0"/>
                        <a:t>0.67</a:t>
                      </a:r>
                      <a:endParaRPr lang="es-DO" dirty="0"/>
                    </a:p>
                  </a:txBody>
                  <a:tcPr/>
                </a:tc>
                <a:tc>
                  <a:txBody>
                    <a:bodyPr/>
                    <a:lstStyle/>
                    <a:p>
                      <a:r>
                        <a:rPr lang="en-US" dirty="0"/>
                        <a:t>0.3181</a:t>
                      </a:r>
                      <a:endParaRPr lang="es-DO" dirty="0"/>
                    </a:p>
                  </a:txBody>
                  <a:tcPr/>
                </a:tc>
                <a:extLst>
                  <a:ext uri="{0D108BD9-81ED-4DB2-BD59-A6C34878D82A}">
                    <a16:rowId xmlns:a16="http://schemas.microsoft.com/office/drawing/2014/main" val="2174598202"/>
                  </a:ext>
                </a:extLst>
              </a:tr>
              <a:tr h="468398">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tc>
                  <a:txBody>
                    <a:bodyPr/>
                    <a:lstStyle/>
                    <a:p>
                      <a:endParaRPr lang="es-DO" dirty="0"/>
                    </a:p>
                  </a:txBody>
                  <a:tcPr/>
                </a:tc>
                <a:extLst>
                  <a:ext uri="{0D108BD9-81ED-4DB2-BD59-A6C34878D82A}">
                    <a16:rowId xmlns:a16="http://schemas.microsoft.com/office/drawing/2014/main" val="2020619535"/>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DirTM</a:t>
                      </a:r>
                      <a:endParaRPr lang="es-DO" dirty="0"/>
                    </a:p>
                  </a:txBody>
                  <a:tcPr/>
                </a:tc>
                <a:tc>
                  <a:txBody>
                    <a:bodyPr/>
                    <a:lstStyle/>
                    <a:p>
                      <a:r>
                        <a:rPr lang="en-US" dirty="0"/>
                        <a:t>0.0404</a:t>
                      </a:r>
                      <a:endParaRPr lang="es-DO" dirty="0"/>
                    </a:p>
                  </a:txBody>
                  <a:tcPr/>
                </a:tc>
                <a:tc>
                  <a:txBody>
                    <a:bodyPr/>
                    <a:lstStyle/>
                    <a:p>
                      <a:r>
                        <a:rPr lang="en-US" dirty="0"/>
                        <a:t>0.56</a:t>
                      </a:r>
                    </a:p>
                  </a:txBody>
                  <a:tcPr/>
                </a:tc>
                <a:tc>
                  <a:txBody>
                    <a:bodyPr/>
                    <a:lstStyle/>
                    <a:p>
                      <a:r>
                        <a:rPr lang="en-US" dirty="0"/>
                        <a:t>0.3844</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DirTM</a:t>
                      </a:r>
                      <a:endParaRPr lang="es-DO" dirty="0"/>
                    </a:p>
                  </a:txBody>
                  <a:tcPr/>
                </a:tc>
                <a:tc>
                  <a:txBody>
                    <a:bodyPr/>
                    <a:lstStyle/>
                    <a:p>
                      <a:r>
                        <a:rPr lang="en-US" dirty="0"/>
                        <a:t>-0.015</a:t>
                      </a:r>
                      <a:endParaRPr lang="es-DO" dirty="0"/>
                    </a:p>
                  </a:txBody>
                  <a:tcPr/>
                </a:tc>
                <a:tc>
                  <a:txBody>
                    <a:bodyPr/>
                    <a:lstStyle/>
                    <a:p>
                      <a:r>
                        <a:rPr lang="en-US" dirty="0"/>
                        <a:t>0.855</a:t>
                      </a:r>
                      <a:endParaRPr lang="es-DO" dirty="0"/>
                    </a:p>
                  </a:txBody>
                  <a:tcPr/>
                </a:tc>
                <a:tc>
                  <a:txBody>
                    <a:bodyPr/>
                    <a:lstStyle/>
                    <a:p>
                      <a:r>
                        <a:rPr lang="en-US" dirty="0"/>
                        <a:t>0.3548</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Urdu</a:t>
                      </a:r>
                      <a:endParaRPr lang="es-DO" dirty="0"/>
                    </a:p>
                  </a:txBody>
                  <a:tcPr/>
                </a:tc>
                <a:tc>
                  <a:txBody>
                    <a:bodyPr/>
                    <a:lstStyle/>
                    <a:p>
                      <a:r>
                        <a:rPr lang="en-US" dirty="0" err="1"/>
                        <a:t>StudentDirTM</a:t>
                      </a:r>
                      <a:endParaRPr lang="es-DO" dirty="0"/>
                    </a:p>
                  </a:txBody>
                  <a:tcPr/>
                </a:tc>
                <a:tc>
                  <a:txBody>
                    <a:bodyPr/>
                    <a:lstStyle/>
                    <a:p>
                      <a:r>
                        <a:rPr lang="en-US" dirty="0"/>
                        <a:t>0.0705</a:t>
                      </a:r>
                      <a:endParaRPr lang="es-DO" dirty="0"/>
                    </a:p>
                  </a:txBody>
                  <a:tcPr/>
                </a:tc>
                <a:tc>
                  <a:txBody>
                    <a:bodyPr/>
                    <a:lstStyle/>
                    <a:p>
                      <a:r>
                        <a:rPr lang="en-US" dirty="0"/>
                        <a:t>0.645</a:t>
                      </a:r>
                    </a:p>
                  </a:txBody>
                  <a:tcPr/>
                </a:tc>
                <a:tc>
                  <a:txBody>
                    <a:bodyPr/>
                    <a:lstStyle/>
                    <a:p>
                      <a:r>
                        <a:rPr lang="en-US" dirty="0"/>
                        <a:t>0.428</a:t>
                      </a:r>
                      <a:endParaRPr lang="es-DO" dirty="0"/>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Indonesian</a:t>
                      </a:r>
                      <a:endParaRPr lang="es-DO" dirty="0"/>
                    </a:p>
                  </a:txBody>
                  <a:tcPr/>
                </a:tc>
                <a:tc>
                  <a:txBody>
                    <a:bodyPr/>
                    <a:lstStyle/>
                    <a:p>
                      <a:r>
                        <a:rPr lang="en-US" dirty="0" err="1"/>
                        <a:t>StudentDirTM</a:t>
                      </a:r>
                      <a:endParaRPr lang="es-DO" dirty="0"/>
                    </a:p>
                  </a:txBody>
                  <a:tcPr/>
                </a:tc>
                <a:tc>
                  <a:txBody>
                    <a:bodyPr/>
                    <a:lstStyle/>
                    <a:p>
                      <a:r>
                        <a:rPr lang="en-US" dirty="0"/>
                        <a:t>0.0521</a:t>
                      </a:r>
                      <a:endParaRPr lang="es-DO" dirty="0"/>
                    </a:p>
                  </a:txBody>
                  <a:tcPr/>
                </a:tc>
                <a:tc>
                  <a:txBody>
                    <a:bodyPr/>
                    <a:lstStyle/>
                    <a:p>
                      <a:r>
                        <a:rPr lang="en-US" dirty="0"/>
                        <a:t>0.7</a:t>
                      </a:r>
                      <a:endParaRPr lang="es-DO" dirty="0"/>
                    </a:p>
                  </a:txBody>
                  <a:tcPr/>
                </a:tc>
                <a:tc>
                  <a:txBody>
                    <a:bodyPr/>
                    <a:lstStyle/>
                    <a:p>
                      <a:r>
                        <a:rPr lang="es-DO" sz="1800" b="0" i="0" kern="1200" dirty="0">
                          <a:solidFill>
                            <a:schemeClr val="tx1"/>
                          </a:solidFill>
                          <a:effectLst/>
                          <a:latin typeface="+mn-lt"/>
                          <a:ea typeface="+mn-ea"/>
                          <a:cs typeface="+mn-cs"/>
                        </a:rPr>
                        <a:t>0.3644</a:t>
                      </a:r>
                      <a:endParaRPr lang="es-DO" dirty="0"/>
                    </a:p>
                  </a:txBody>
                  <a:tcPr/>
                </a:tc>
                <a:extLst>
                  <a:ext uri="{0D108BD9-81ED-4DB2-BD59-A6C34878D82A}">
                    <a16:rowId xmlns:a16="http://schemas.microsoft.com/office/drawing/2014/main" val="832566254"/>
                  </a:ext>
                </a:extLst>
              </a:tr>
              <a:tr h="370840">
                <a:tc>
                  <a:txBody>
                    <a:bodyPr/>
                    <a:lstStyle/>
                    <a:p>
                      <a:r>
                        <a:rPr lang="en-US" dirty="0"/>
                        <a:t>News</a:t>
                      </a:r>
                      <a:endParaRPr lang="es-DO" dirty="0"/>
                    </a:p>
                  </a:txBody>
                  <a:tcPr/>
                </a:tc>
                <a:tc>
                  <a:txBody>
                    <a:bodyPr/>
                    <a:lstStyle/>
                    <a:p>
                      <a:r>
                        <a:rPr lang="en-US" dirty="0"/>
                        <a:t>Spanish</a:t>
                      </a:r>
                      <a:endParaRPr lang="es-DO" dirty="0"/>
                    </a:p>
                  </a:txBody>
                  <a:tcPr/>
                </a:tc>
                <a:tc>
                  <a:txBody>
                    <a:bodyPr/>
                    <a:lstStyle/>
                    <a:p>
                      <a:r>
                        <a:rPr lang="en-US" dirty="0" err="1"/>
                        <a:t>StudentDirTM</a:t>
                      </a:r>
                      <a:endParaRPr lang="es-DO" dirty="0"/>
                    </a:p>
                  </a:txBody>
                  <a:tcPr/>
                </a:tc>
                <a:tc>
                  <a:txBody>
                    <a:bodyPr/>
                    <a:lstStyle/>
                    <a:p>
                      <a:r>
                        <a:rPr lang="en-US" dirty="0"/>
                        <a:t>0.1202</a:t>
                      </a:r>
                      <a:endParaRPr lang="es-DO" dirty="0"/>
                    </a:p>
                  </a:txBody>
                  <a:tcPr/>
                </a:tc>
                <a:tc>
                  <a:txBody>
                    <a:bodyPr/>
                    <a:lstStyle/>
                    <a:p>
                      <a:r>
                        <a:rPr lang="en-US" dirty="0"/>
                        <a:t>0.75</a:t>
                      </a:r>
                      <a:endParaRPr lang="es-DO" dirty="0"/>
                    </a:p>
                  </a:txBody>
                  <a:tcPr/>
                </a:tc>
                <a:tc>
                  <a:txBody>
                    <a:bodyPr/>
                    <a:lstStyle/>
                    <a:p>
                      <a:r>
                        <a:rPr lang="en-US" dirty="0"/>
                        <a:t>0.4659</a:t>
                      </a:r>
                      <a:endParaRPr lang="es-DO" dirty="0"/>
                    </a:p>
                  </a:txBody>
                  <a:tcPr/>
                </a:tc>
                <a:extLst>
                  <a:ext uri="{0D108BD9-81ED-4DB2-BD59-A6C34878D82A}">
                    <a16:rowId xmlns:a16="http://schemas.microsoft.com/office/drawing/2014/main" val="2291820542"/>
                  </a:ext>
                </a:extLst>
              </a:tr>
            </a:tbl>
          </a:graphicData>
        </a:graphic>
      </p:graphicFrame>
      <p:sp>
        <p:nvSpPr>
          <p:cNvPr id="3" name="TextBox 2">
            <a:extLst>
              <a:ext uri="{FF2B5EF4-FFF2-40B4-BE49-F238E27FC236}">
                <a16:creationId xmlns:a16="http://schemas.microsoft.com/office/drawing/2014/main" id="{6D5BEC10-98FF-BB42-AA99-4D58DD86003F}"/>
              </a:ext>
            </a:extLst>
          </p:cNvPr>
          <p:cNvSpPr txBox="1"/>
          <p:nvPr/>
        </p:nvSpPr>
        <p:spPr>
          <a:xfrm>
            <a:off x="590080" y="5740309"/>
            <a:ext cx="3822970" cy="1200329"/>
          </a:xfrm>
          <a:prstGeom prst="rect">
            <a:avLst/>
          </a:prstGeom>
          <a:noFill/>
        </p:spPr>
        <p:txBody>
          <a:bodyPr wrap="square" rtlCol="0">
            <a:spAutoFit/>
          </a:bodyPr>
          <a:lstStyle/>
          <a:p>
            <a:r>
              <a:rPr lang="en-US" dirty="0"/>
              <a:t>Added Losses described in our last meeting </a:t>
            </a:r>
          </a:p>
          <a:p>
            <a:br>
              <a:rPr lang="en-US" dirty="0"/>
            </a:br>
            <a:endParaRPr lang="es-DO" dirty="0"/>
          </a:p>
        </p:txBody>
      </p:sp>
      <p:sp>
        <p:nvSpPr>
          <p:cNvPr id="9" name="TextBox 8">
            <a:extLst>
              <a:ext uri="{FF2B5EF4-FFF2-40B4-BE49-F238E27FC236}">
                <a16:creationId xmlns:a16="http://schemas.microsoft.com/office/drawing/2014/main" id="{A8B23A05-0EFB-3131-ED83-2E6595F5E9DB}"/>
              </a:ext>
            </a:extLst>
          </p:cNvPr>
          <p:cNvSpPr txBox="1"/>
          <p:nvPr/>
        </p:nvSpPr>
        <p:spPr>
          <a:xfrm>
            <a:off x="8346332" y="5894962"/>
            <a:ext cx="2237362" cy="646331"/>
          </a:xfrm>
          <a:prstGeom prst="rect">
            <a:avLst/>
          </a:prstGeom>
          <a:noFill/>
        </p:spPr>
        <p:txBody>
          <a:bodyPr wrap="square" rtlCol="0">
            <a:spAutoFit/>
          </a:bodyPr>
          <a:lstStyle/>
          <a:p>
            <a:r>
              <a:rPr lang="en-US" dirty="0"/>
              <a:t>Another domain 3 </a:t>
            </a:r>
            <a:r>
              <a:rPr lang="en-US" dirty="0" err="1"/>
              <a:t>lrr</a:t>
            </a:r>
            <a:r>
              <a:rPr lang="en-US" dirty="0"/>
              <a:t> dataset</a:t>
            </a:r>
            <a:endParaRPr lang="es-DO" dirty="0"/>
          </a:p>
        </p:txBody>
      </p:sp>
    </p:spTree>
    <p:extLst>
      <p:ext uri="{BB962C8B-B14F-4D97-AF65-F5344CB8AC3E}">
        <p14:creationId xmlns:p14="http://schemas.microsoft.com/office/powerpoint/2010/main" val="9354120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04319-1259-258E-9B23-C808AFB9A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284E1-DB3D-D57A-6C09-5265D8B56004}"/>
              </a:ext>
            </a:extLst>
          </p:cNvPr>
          <p:cNvSpPr>
            <a:spLocks noGrp="1"/>
          </p:cNvSpPr>
          <p:nvPr>
            <p:ph type="title"/>
          </p:nvPr>
        </p:nvSpPr>
        <p:spPr/>
        <p:txBody>
          <a:bodyPr>
            <a:normAutofit/>
          </a:bodyPr>
          <a:lstStyle/>
          <a:p>
            <a:r>
              <a:rPr lang="en-US" sz="4400" dirty="0"/>
              <a:t>Results 2025-05-13 Haitian</a:t>
            </a:r>
            <a:endParaRPr lang="es-DO" sz="4400" dirty="0"/>
          </a:p>
        </p:txBody>
      </p:sp>
      <p:sp>
        <p:nvSpPr>
          <p:cNvPr id="3" name="Slide Number Placeholder 2">
            <a:extLst>
              <a:ext uri="{FF2B5EF4-FFF2-40B4-BE49-F238E27FC236}">
                <a16:creationId xmlns:a16="http://schemas.microsoft.com/office/drawing/2014/main" id="{7CECAF16-E30D-8B27-EB44-409814FB1DA9}"/>
              </a:ext>
            </a:extLst>
          </p:cNvPr>
          <p:cNvSpPr>
            <a:spLocks noGrp="1"/>
          </p:cNvSpPr>
          <p:nvPr>
            <p:ph type="sldNum" sz="quarter" idx="12"/>
          </p:nvPr>
        </p:nvSpPr>
        <p:spPr/>
        <p:txBody>
          <a:bodyPr/>
          <a:lstStyle/>
          <a:p>
            <a:fld id="{6CEAB8A3-967C-D04E-969B-B32D92DF116C}" type="slidenum">
              <a:rPr lang="de-DE" smtClean="0"/>
              <a:t>50</a:t>
            </a:fld>
            <a:endParaRPr lang="de-DE" dirty="0"/>
          </a:p>
        </p:txBody>
      </p:sp>
      <p:graphicFrame>
        <p:nvGraphicFramePr>
          <p:cNvPr id="5" name="Table 4">
            <a:extLst>
              <a:ext uri="{FF2B5EF4-FFF2-40B4-BE49-F238E27FC236}">
                <a16:creationId xmlns:a16="http://schemas.microsoft.com/office/drawing/2014/main" id="{CB80F4C6-A893-38FB-8251-5DA9DE4CF98D}"/>
              </a:ext>
            </a:extLst>
          </p:cNvPr>
          <p:cNvGraphicFramePr>
            <a:graphicFrameLocks noGrp="1"/>
          </p:cNvGraphicFramePr>
          <p:nvPr>
            <p:extLst>
              <p:ext uri="{D42A27DB-BD31-4B8C-83A1-F6EECF244321}">
                <p14:modId xmlns:p14="http://schemas.microsoft.com/office/powerpoint/2010/main" val="3263299965"/>
              </p:ext>
            </p:extLst>
          </p:nvPr>
        </p:nvGraphicFramePr>
        <p:xfrm>
          <a:off x="1271238" y="1825714"/>
          <a:ext cx="10265766" cy="2435589"/>
        </p:xfrm>
        <a:graphic>
          <a:graphicData uri="http://schemas.openxmlformats.org/drawingml/2006/table">
            <a:tbl>
              <a:tblPr/>
              <a:tblGrid>
                <a:gridCol w="700040">
                  <a:extLst>
                    <a:ext uri="{9D8B030D-6E8A-4147-A177-3AD203B41FA5}">
                      <a16:colId xmlns:a16="http://schemas.microsoft.com/office/drawing/2014/main" val="101153855"/>
                    </a:ext>
                  </a:extLst>
                </a:gridCol>
                <a:gridCol w="844035">
                  <a:extLst>
                    <a:ext uri="{9D8B030D-6E8A-4147-A177-3AD203B41FA5}">
                      <a16:colId xmlns:a16="http://schemas.microsoft.com/office/drawing/2014/main" val="4216982380"/>
                    </a:ext>
                  </a:extLst>
                </a:gridCol>
                <a:gridCol w="770929">
                  <a:extLst>
                    <a:ext uri="{9D8B030D-6E8A-4147-A177-3AD203B41FA5}">
                      <a16:colId xmlns:a16="http://schemas.microsoft.com/office/drawing/2014/main" val="334382620"/>
                    </a:ext>
                  </a:extLst>
                </a:gridCol>
                <a:gridCol w="877265">
                  <a:extLst>
                    <a:ext uri="{9D8B030D-6E8A-4147-A177-3AD203B41FA5}">
                      <a16:colId xmlns:a16="http://schemas.microsoft.com/office/drawing/2014/main" val="3465966862"/>
                    </a:ext>
                  </a:extLst>
                </a:gridCol>
                <a:gridCol w="1001321">
                  <a:extLst>
                    <a:ext uri="{9D8B030D-6E8A-4147-A177-3AD203B41FA5}">
                      <a16:colId xmlns:a16="http://schemas.microsoft.com/office/drawing/2014/main" val="1045043092"/>
                    </a:ext>
                  </a:extLst>
                </a:gridCol>
                <a:gridCol w="1196269">
                  <a:extLst>
                    <a:ext uri="{9D8B030D-6E8A-4147-A177-3AD203B41FA5}">
                      <a16:colId xmlns:a16="http://schemas.microsoft.com/office/drawing/2014/main" val="2003619812"/>
                    </a:ext>
                  </a:extLst>
                </a:gridCol>
                <a:gridCol w="950370">
                  <a:extLst>
                    <a:ext uri="{9D8B030D-6E8A-4147-A177-3AD203B41FA5}">
                      <a16:colId xmlns:a16="http://schemas.microsoft.com/office/drawing/2014/main" val="2423777566"/>
                    </a:ext>
                  </a:extLst>
                </a:gridCol>
                <a:gridCol w="1113031">
                  <a:extLst>
                    <a:ext uri="{9D8B030D-6E8A-4147-A177-3AD203B41FA5}">
                      <a16:colId xmlns:a16="http://schemas.microsoft.com/office/drawing/2014/main" val="2657039628"/>
                    </a:ext>
                  </a:extLst>
                </a:gridCol>
                <a:gridCol w="1430150">
                  <a:extLst>
                    <a:ext uri="{9D8B030D-6E8A-4147-A177-3AD203B41FA5}">
                      <a16:colId xmlns:a16="http://schemas.microsoft.com/office/drawing/2014/main" val="1206381522"/>
                    </a:ext>
                  </a:extLst>
                </a:gridCol>
                <a:gridCol w="1382356">
                  <a:extLst>
                    <a:ext uri="{9D8B030D-6E8A-4147-A177-3AD203B41FA5}">
                      <a16:colId xmlns:a16="http://schemas.microsoft.com/office/drawing/2014/main" val="3523287139"/>
                    </a:ext>
                  </a:extLst>
                </a:gridCol>
              </a:tblGrid>
              <a:tr h="223630">
                <a:tc>
                  <a:txBody>
                    <a:bodyPr/>
                    <a:lstStyle/>
                    <a:p>
                      <a:pPr algn="ctr" fontAlgn="t"/>
                      <a:r>
                        <a:rPr lang="es-DO" sz="1400" b="1" i="0" u="none" strike="noStrike">
                          <a:solidFill>
                            <a:srgbClr val="000000"/>
                          </a:solidFill>
                          <a:effectLst/>
                          <a:latin typeface="Calibri" panose="020F0502020204030204" pitchFamily="34" charset="0"/>
                        </a:rPr>
                        <a:t>model</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cv_topic_quality</a:t>
                      </a:r>
                      <a:endParaRPr lang="es-DO" sz="1400" b="1" i="0" u="none" strike="noStrike" dirty="0">
                        <a:solidFill>
                          <a:srgbClr val="000000"/>
                        </a:solidFill>
                        <a:effectLst/>
                        <a:latin typeface="Calibri" panose="020F0502020204030204" pitchFamily="34" charset="0"/>
                      </a:endParaRP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cross_lingual_toptoken_similarity</a:t>
                      </a:r>
                      <a:endParaRPr lang="es-DO" sz="14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219058233"/>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0.073776526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0.598722887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0.042916661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0.347332171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0.388065761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15572052"/>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0.082435128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0.608349414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0.3812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0.031496359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0.23194276</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0.39757961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06553077"/>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0.074885478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0.612573683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0.645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0.048469913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0.395225133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0.389924289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38237596"/>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0.097487968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0.639036348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0.4404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0.042843153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0.281268497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0.4051333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98416410"/>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0.199340946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0.812774384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0.87875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0.175425598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0.711586538</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0.388088118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85822149"/>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-0.091308294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0.580692006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0.791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-0.072368147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0.44752809</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0.374994235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51506760"/>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0.100973984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0.630763499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0.063480032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0.396341453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0.396207083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54552404"/>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HT</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0.104647469</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0.63851291</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0.4348</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0.045596605</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0.277768551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0.394327087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561933944"/>
                  </a:ext>
                </a:extLst>
              </a:tr>
            </a:tbl>
          </a:graphicData>
        </a:graphic>
      </p:graphicFrame>
    </p:spTree>
    <p:extLst>
      <p:ext uri="{BB962C8B-B14F-4D97-AF65-F5344CB8AC3E}">
        <p14:creationId xmlns:p14="http://schemas.microsoft.com/office/powerpoint/2010/main" val="2238512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4B078-9D1E-3CD6-3DD9-D4E99948F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9AA7A-22A1-1BF5-849F-1618C0854498}"/>
              </a:ext>
            </a:extLst>
          </p:cNvPr>
          <p:cNvSpPr>
            <a:spLocks noGrp="1"/>
          </p:cNvSpPr>
          <p:nvPr>
            <p:ph type="title"/>
          </p:nvPr>
        </p:nvSpPr>
        <p:spPr/>
        <p:txBody>
          <a:bodyPr>
            <a:normAutofit/>
          </a:bodyPr>
          <a:lstStyle/>
          <a:p>
            <a:r>
              <a:rPr lang="en-US" sz="4400" dirty="0"/>
              <a:t>Results 2025-05-13 Indonesian</a:t>
            </a:r>
            <a:endParaRPr lang="es-DO" sz="4400" dirty="0"/>
          </a:p>
        </p:txBody>
      </p:sp>
      <p:sp>
        <p:nvSpPr>
          <p:cNvPr id="3" name="Slide Number Placeholder 2">
            <a:extLst>
              <a:ext uri="{FF2B5EF4-FFF2-40B4-BE49-F238E27FC236}">
                <a16:creationId xmlns:a16="http://schemas.microsoft.com/office/drawing/2014/main" id="{A7CC3C9D-86C4-50B3-7BD1-4E55FAAD39EE}"/>
              </a:ext>
            </a:extLst>
          </p:cNvPr>
          <p:cNvSpPr>
            <a:spLocks noGrp="1"/>
          </p:cNvSpPr>
          <p:nvPr>
            <p:ph type="sldNum" sz="quarter" idx="12"/>
          </p:nvPr>
        </p:nvSpPr>
        <p:spPr/>
        <p:txBody>
          <a:bodyPr/>
          <a:lstStyle/>
          <a:p>
            <a:fld id="{6CEAB8A3-967C-D04E-969B-B32D92DF116C}" type="slidenum">
              <a:rPr lang="de-DE" smtClean="0"/>
              <a:t>51</a:t>
            </a:fld>
            <a:endParaRPr lang="de-DE" dirty="0"/>
          </a:p>
        </p:txBody>
      </p:sp>
      <p:graphicFrame>
        <p:nvGraphicFramePr>
          <p:cNvPr id="6" name="Table 5">
            <a:extLst>
              <a:ext uri="{FF2B5EF4-FFF2-40B4-BE49-F238E27FC236}">
                <a16:creationId xmlns:a16="http://schemas.microsoft.com/office/drawing/2014/main" id="{DCC4B1CA-AC59-0AD3-5AE4-62EB4E17FAB1}"/>
              </a:ext>
            </a:extLst>
          </p:cNvPr>
          <p:cNvGraphicFramePr>
            <a:graphicFrameLocks noGrp="1"/>
          </p:cNvGraphicFramePr>
          <p:nvPr>
            <p:extLst>
              <p:ext uri="{D42A27DB-BD31-4B8C-83A1-F6EECF244321}">
                <p14:modId xmlns:p14="http://schemas.microsoft.com/office/powerpoint/2010/main" val="143616271"/>
              </p:ext>
            </p:extLst>
          </p:nvPr>
        </p:nvGraphicFramePr>
        <p:xfrm>
          <a:off x="1271238" y="1786804"/>
          <a:ext cx="10149033" cy="2435589"/>
        </p:xfrm>
        <a:graphic>
          <a:graphicData uri="http://schemas.openxmlformats.org/drawingml/2006/table">
            <a:tbl>
              <a:tblPr/>
              <a:tblGrid>
                <a:gridCol w="692080">
                  <a:extLst>
                    <a:ext uri="{9D8B030D-6E8A-4147-A177-3AD203B41FA5}">
                      <a16:colId xmlns:a16="http://schemas.microsoft.com/office/drawing/2014/main" val="2589375247"/>
                    </a:ext>
                  </a:extLst>
                </a:gridCol>
                <a:gridCol w="834437">
                  <a:extLst>
                    <a:ext uri="{9D8B030D-6E8A-4147-A177-3AD203B41FA5}">
                      <a16:colId xmlns:a16="http://schemas.microsoft.com/office/drawing/2014/main" val="2830982345"/>
                    </a:ext>
                  </a:extLst>
                </a:gridCol>
                <a:gridCol w="762163">
                  <a:extLst>
                    <a:ext uri="{9D8B030D-6E8A-4147-A177-3AD203B41FA5}">
                      <a16:colId xmlns:a16="http://schemas.microsoft.com/office/drawing/2014/main" val="815854818"/>
                    </a:ext>
                  </a:extLst>
                </a:gridCol>
                <a:gridCol w="867289">
                  <a:extLst>
                    <a:ext uri="{9D8B030D-6E8A-4147-A177-3AD203B41FA5}">
                      <a16:colId xmlns:a16="http://schemas.microsoft.com/office/drawing/2014/main" val="3825771062"/>
                    </a:ext>
                  </a:extLst>
                </a:gridCol>
                <a:gridCol w="989935">
                  <a:extLst>
                    <a:ext uri="{9D8B030D-6E8A-4147-A177-3AD203B41FA5}">
                      <a16:colId xmlns:a16="http://schemas.microsoft.com/office/drawing/2014/main" val="99281255"/>
                    </a:ext>
                  </a:extLst>
                </a:gridCol>
                <a:gridCol w="1182666">
                  <a:extLst>
                    <a:ext uri="{9D8B030D-6E8A-4147-A177-3AD203B41FA5}">
                      <a16:colId xmlns:a16="http://schemas.microsoft.com/office/drawing/2014/main" val="657812460"/>
                    </a:ext>
                  </a:extLst>
                </a:gridCol>
                <a:gridCol w="939564">
                  <a:extLst>
                    <a:ext uri="{9D8B030D-6E8A-4147-A177-3AD203B41FA5}">
                      <a16:colId xmlns:a16="http://schemas.microsoft.com/office/drawing/2014/main" val="2643146690"/>
                    </a:ext>
                  </a:extLst>
                </a:gridCol>
                <a:gridCol w="1147625">
                  <a:extLst>
                    <a:ext uri="{9D8B030D-6E8A-4147-A177-3AD203B41FA5}">
                      <a16:colId xmlns:a16="http://schemas.microsoft.com/office/drawing/2014/main" val="2886492455"/>
                    </a:ext>
                  </a:extLst>
                </a:gridCol>
                <a:gridCol w="1366637">
                  <a:extLst>
                    <a:ext uri="{9D8B030D-6E8A-4147-A177-3AD203B41FA5}">
                      <a16:colId xmlns:a16="http://schemas.microsoft.com/office/drawing/2014/main" val="326322532"/>
                    </a:ext>
                  </a:extLst>
                </a:gridCol>
                <a:gridCol w="1366637">
                  <a:extLst>
                    <a:ext uri="{9D8B030D-6E8A-4147-A177-3AD203B41FA5}">
                      <a16:colId xmlns:a16="http://schemas.microsoft.com/office/drawing/2014/main" val="3033162789"/>
                    </a:ext>
                  </a:extLst>
                </a:gridCol>
              </a:tblGrid>
              <a:tr h="223630">
                <a:tc>
                  <a:txBody>
                    <a:bodyPr/>
                    <a:lstStyle/>
                    <a:p>
                      <a:pPr algn="ctr" fontAlgn="t"/>
                      <a:r>
                        <a:rPr lang="es-DO" sz="1400" b="1" i="0" u="none" strike="noStrike">
                          <a:solidFill>
                            <a:srgbClr val="000000"/>
                          </a:solidFill>
                          <a:effectLst/>
                          <a:latin typeface="Calibri" panose="020F0502020204030204" pitchFamily="34" charset="0"/>
                        </a:rPr>
                        <a:t>model</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cross_lingual_toptoken_similarity</a:t>
                      </a:r>
                      <a:endParaRPr lang="es-DO" sz="14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069641252"/>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0.050548152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0.581066877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0.657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0.033044758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0.381797456</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0.338915108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26257654"/>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0.002978893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0.472196458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0.5604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0.001623374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0.264475907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0.346391355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75803937"/>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0.021331526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0.568226981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0.761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0.016019261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0.432225444</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0.347814585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49406046"/>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-0.013663634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0.546942496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0.616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-0.009912852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0.333978765</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0.340236619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60905978"/>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0.080446804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0.618968494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0.7875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0.063391114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0.495176748</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0.313374957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45649518"/>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0.025636748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0.603490642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0.6475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0.016482771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0.382613067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0.327142315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21972883"/>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0.004474664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0.577660048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0.732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0.001570173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0.419442072</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0.351262706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66623240"/>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ID</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0.020590053</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0.60083346</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0.53</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0.010909955</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0.31834466</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0.354271265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4137215259"/>
                  </a:ext>
                </a:extLst>
              </a:tr>
            </a:tbl>
          </a:graphicData>
        </a:graphic>
      </p:graphicFrame>
    </p:spTree>
    <p:extLst>
      <p:ext uri="{BB962C8B-B14F-4D97-AF65-F5344CB8AC3E}">
        <p14:creationId xmlns:p14="http://schemas.microsoft.com/office/powerpoint/2010/main" val="907730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3A7AB-9B65-5223-FB59-E173FE8A4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A4A87-EF35-BD4F-8D03-081289E16A95}"/>
              </a:ext>
            </a:extLst>
          </p:cNvPr>
          <p:cNvSpPr>
            <a:spLocks noGrp="1"/>
          </p:cNvSpPr>
          <p:nvPr>
            <p:ph type="title"/>
          </p:nvPr>
        </p:nvSpPr>
        <p:spPr/>
        <p:txBody>
          <a:bodyPr>
            <a:normAutofit/>
          </a:bodyPr>
          <a:lstStyle/>
          <a:p>
            <a:r>
              <a:rPr lang="en-US" sz="4400" dirty="0"/>
              <a:t>Results 2025-05-13 Marathi</a:t>
            </a:r>
            <a:endParaRPr lang="es-DO" sz="4400" dirty="0"/>
          </a:p>
        </p:txBody>
      </p:sp>
      <p:sp>
        <p:nvSpPr>
          <p:cNvPr id="3" name="Slide Number Placeholder 2">
            <a:extLst>
              <a:ext uri="{FF2B5EF4-FFF2-40B4-BE49-F238E27FC236}">
                <a16:creationId xmlns:a16="http://schemas.microsoft.com/office/drawing/2014/main" id="{22B6E6E3-3317-B62E-C5CE-46F705A28B84}"/>
              </a:ext>
            </a:extLst>
          </p:cNvPr>
          <p:cNvSpPr>
            <a:spLocks noGrp="1"/>
          </p:cNvSpPr>
          <p:nvPr>
            <p:ph type="sldNum" sz="quarter" idx="12"/>
          </p:nvPr>
        </p:nvSpPr>
        <p:spPr/>
        <p:txBody>
          <a:bodyPr/>
          <a:lstStyle/>
          <a:p>
            <a:fld id="{6CEAB8A3-967C-D04E-969B-B32D92DF116C}" type="slidenum">
              <a:rPr lang="de-DE" smtClean="0"/>
              <a:t>52</a:t>
            </a:fld>
            <a:endParaRPr lang="de-DE" dirty="0"/>
          </a:p>
        </p:txBody>
      </p:sp>
      <p:graphicFrame>
        <p:nvGraphicFramePr>
          <p:cNvPr id="5" name="Table 4">
            <a:extLst>
              <a:ext uri="{FF2B5EF4-FFF2-40B4-BE49-F238E27FC236}">
                <a16:creationId xmlns:a16="http://schemas.microsoft.com/office/drawing/2014/main" id="{36AE520A-481E-A1F8-1A79-1CF722311D04}"/>
              </a:ext>
            </a:extLst>
          </p:cNvPr>
          <p:cNvGraphicFramePr>
            <a:graphicFrameLocks noGrp="1"/>
          </p:cNvGraphicFramePr>
          <p:nvPr>
            <p:extLst>
              <p:ext uri="{D42A27DB-BD31-4B8C-83A1-F6EECF244321}">
                <p14:modId xmlns:p14="http://schemas.microsoft.com/office/powerpoint/2010/main" val="3808789754"/>
              </p:ext>
            </p:extLst>
          </p:nvPr>
        </p:nvGraphicFramePr>
        <p:xfrm>
          <a:off x="1342287" y="1864625"/>
          <a:ext cx="10000165" cy="2645893"/>
        </p:xfrm>
        <a:graphic>
          <a:graphicData uri="http://schemas.openxmlformats.org/drawingml/2006/table">
            <a:tbl>
              <a:tblPr/>
              <a:tblGrid>
                <a:gridCol w="681929">
                  <a:extLst>
                    <a:ext uri="{9D8B030D-6E8A-4147-A177-3AD203B41FA5}">
                      <a16:colId xmlns:a16="http://schemas.microsoft.com/office/drawing/2014/main" val="2763038159"/>
                    </a:ext>
                  </a:extLst>
                </a:gridCol>
                <a:gridCol w="822197">
                  <a:extLst>
                    <a:ext uri="{9D8B030D-6E8A-4147-A177-3AD203B41FA5}">
                      <a16:colId xmlns:a16="http://schemas.microsoft.com/office/drawing/2014/main" val="2772577657"/>
                    </a:ext>
                  </a:extLst>
                </a:gridCol>
                <a:gridCol w="750983">
                  <a:extLst>
                    <a:ext uri="{9D8B030D-6E8A-4147-A177-3AD203B41FA5}">
                      <a16:colId xmlns:a16="http://schemas.microsoft.com/office/drawing/2014/main" val="2568715743"/>
                    </a:ext>
                  </a:extLst>
                </a:gridCol>
                <a:gridCol w="854567">
                  <a:extLst>
                    <a:ext uri="{9D8B030D-6E8A-4147-A177-3AD203B41FA5}">
                      <a16:colId xmlns:a16="http://schemas.microsoft.com/office/drawing/2014/main" val="3137573993"/>
                    </a:ext>
                  </a:extLst>
                </a:gridCol>
                <a:gridCol w="975415">
                  <a:extLst>
                    <a:ext uri="{9D8B030D-6E8A-4147-A177-3AD203B41FA5}">
                      <a16:colId xmlns:a16="http://schemas.microsoft.com/office/drawing/2014/main" val="411821113"/>
                    </a:ext>
                  </a:extLst>
                </a:gridCol>
                <a:gridCol w="1165319">
                  <a:extLst>
                    <a:ext uri="{9D8B030D-6E8A-4147-A177-3AD203B41FA5}">
                      <a16:colId xmlns:a16="http://schemas.microsoft.com/office/drawing/2014/main" val="2941642805"/>
                    </a:ext>
                  </a:extLst>
                </a:gridCol>
                <a:gridCol w="925781">
                  <a:extLst>
                    <a:ext uri="{9D8B030D-6E8A-4147-A177-3AD203B41FA5}">
                      <a16:colId xmlns:a16="http://schemas.microsoft.com/office/drawing/2014/main" val="361006385"/>
                    </a:ext>
                  </a:extLst>
                </a:gridCol>
                <a:gridCol w="1130792">
                  <a:extLst>
                    <a:ext uri="{9D8B030D-6E8A-4147-A177-3AD203B41FA5}">
                      <a16:colId xmlns:a16="http://schemas.microsoft.com/office/drawing/2014/main" val="3457501609"/>
                    </a:ext>
                  </a:extLst>
                </a:gridCol>
                <a:gridCol w="1346591">
                  <a:extLst>
                    <a:ext uri="{9D8B030D-6E8A-4147-A177-3AD203B41FA5}">
                      <a16:colId xmlns:a16="http://schemas.microsoft.com/office/drawing/2014/main" val="3555940828"/>
                    </a:ext>
                  </a:extLst>
                </a:gridCol>
                <a:gridCol w="1346591">
                  <a:extLst>
                    <a:ext uri="{9D8B030D-6E8A-4147-A177-3AD203B41FA5}">
                      <a16:colId xmlns:a16="http://schemas.microsoft.com/office/drawing/2014/main" val="4206462760"/>
                    </a:ext>
                  </a:extLst>
                </a:gridCol>
              </a:tblGrid>
              <a:tr h="223630">
                <a:tc>
                  <a:txBody>
                    <a:bodyPr/>
                    <a:lstStyle/>
                    <a:p>
                      <a:pPr algn="ctr" fontAlgn="t"/>
                      <a:r>
                        <a:rPr lang="es-DO" sz="1400" b="1" i="0" u="none" strike="noStrike">
                          <a:solidFill>
                            <a:srgbClr val="000000"/>
                          </a:solidFill>
                          <a:effectLst/>
                          <a:latin typeface="Calibri" panose="020F0502020204030204" pitchFamily="34" charset="0"/>
                        </a:rPr>
                        <a:t>model</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cross_lingual_toptoken_similarity</a:t>
                      </a:r>
                      <a:endParaRPr lang="es-DO" sz="14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932249592"/>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0.092743853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0.622455066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0.68875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0.06422485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0.429164787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0.351915894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09019267"/>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0.068707795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0.614730876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0.3805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0.02613636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0.233845323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0.342874456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40817861"/>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0.139834842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0.692728084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0.079482564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0.39226713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0.337643051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92668146"/>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0.076694365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0.592715931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0.304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0.022841995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0.179388931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0.351374072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43774741"/>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dirty="0">
                          <a:solidFill>
                            <a:srgbClr val="000000"/>
                          </a:solidFill>
                          <a:effectLst/>
                          <a:latin typeface="Calibri" panose="020F0502020204030204" pitchFamily="34" charset="0"/>
                        </a:rPr>
                        <a:t>MR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-0.251716032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0.354165001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-0.251716032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0.354165001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0.328155913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98040867"/>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-0.233245543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0.36280989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0.4496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-0.104867718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0.163132657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0.324940453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84461476"/>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0.204024935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0.732323889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0.111493189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0.399398192</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0.353201039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11634501"/>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MR</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0.109459397</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0.614266506</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0.284</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0.030601813</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0.173970548</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0.355740896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721867084"/>
                  </a:ext>
                </a:extLst>
              </a:tr>
            </a:tbl>
          </a:graphicData>
        </a:graphic>
      </p:graphicFrame>
    </p:spTree>
    <p:extLst>
      <p:ext uri="{BB962C8B-B14F-4D97-AF65-F5344CB8AC3E}">
        <p14:creationId xmlns:p14="http://schemas.microsoft.com/office/powerpoint/2010/main" val="2344474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68EA3-0063-2E96-937A-5DF10DC68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C0179-5E86-8D00-3DCD-0EB591C448C6}"/>
              </a:ext>
            </a:extLst>
          </p:cNvPr>
          <p:cNvSpPr>
            <a:spLocks noGrp="1"/>
          </p:cNvSpPr>
          <p:nvPr>
            <p:ph type="title"/>
          </p:nvPr>
        </p:nvSpPr>
        <p:spPr/>
        <p:txBody>
          <a:bodyPr>
            <a:normAutofit/>
          </a:bodyPr>
          <a:lstStyle/>
          <a:p>
            <a:r>
              <a:rPr lang="en-US" sz="4400" dirty="0"/>
              <a:t>Results 2025-05-13 Serbian</a:t>
            </a:r>
            <a:endParaRPr lang="es-DO" sz="4400" dirty="0"/>
          </a:p>
        </p:txBody>
      </p:sp>
      <p:sp>
        <p:nvSpPr>
          <p:cNvPr id="3" name="Slide Number Placeholder 2">
            <a:extLst>
              <a:ext uri="{FF2B5EF4-FFF2-40B4-BE49-F238E27FC236}">
                <a16:creationId xmlns:a16="http://schemas.microsoft.com/office/drawing/2014/main" id="{3AD44371-7CCA-D5E0-6AF7-47C328FA9ACE}"/>
              </a:ext>
            </a:extLst>
          </p:cNvPr>
          <p:cNvSpPr>
            <a:spLocks noGrp="1"/>
          </p:cNvSpPr>
          <p:nvPr>
            <p:ph type="sldNum" sz="quarter" idx="12"/>
          </p:nvPr>
        </p:nvSpPr>
        <p:spPr/>
        <p:txBody>
          <a:bodyPr/>
          <a:lstStyle/>
          <a:p>
            <a:fld id="{6CEAB8A3-967C-D04E-969B-B32D92DF116C}" type="slidenum">
              <a:rPr lang="de-DE" smtClean="0"/>
              <a:t>53</a:t>
            </a:fld>
            <a:endParaRPr lang="de-DE" dirty="0"/>
          </a:p>
        </p:txBody>
      </p:sp>
      <p:graphicFrame>
        <p:nvGraphicFramePr>
          <p:cNvPr id="6" name="Table 5">
            <a:extLst>
              <a:ext uri="{FF2B5EF4-FFF2-40B4-BE49-F238E27FC236}">
                <a16:creationId xmlns:a16="http://schemas.microsoft.com/office/drawing/2014/main" id="{23CCCA54-9B7C-9D22-42B3-BBD3672951AD}"/>
              </a:ext>
            </a:extLst>
          </p:cNvPr>
          <p:cNvGraphicFramePr>
            <a:graphicFrameLocks noGrp="1"/>
          </p:cNvGraphicFramePr>
          <p:nvPr>
            <p:extLst>
              <p:ext uri="{D42A27DB-BD31-4B8C-83A1-F6EECF244321}">
                <p14:modId xmlns:p14="http://schemas.microsoft.com/office/powerpoint/2010/main" val="4190513519"/>
              </p:ext>
            </p:extLst>
          </p:nvPr>
        </p:nvGraphicFramePr>
        <p:xfrm>
          <a:off x="1342287" y="1708982"/>
          <a:ext cx="10175265" cy="3487109"/>
        </p:xfrm>
        <a:graphic>
          <a:graphicData uri="http://schemas.openxmlformats.org/drawingml/2006/table">
            <a:tbl>
              <a:tblPr/>
              <a:tblGrid>
                <a:gridCol w="693869">
                  <a:extLst>
                    <a:ext uri="{9D8B030D-6E8A-4147-A177-3AD203B41FA5}">
                      <a16:colId xmlns:a16="http://schemas.microsoft.com/office/drawing/2014/main" val="3979362529"/>
                    </a:ext>
                  </a:extLst>
                </a:gridCol>
                <a:gridCol w="836594">
                  <a:extLst>
                    <a:ext uri="{9D8B030D-6E8A-4147-A177-3AD203B41FA5}">
                      <a16:colId xmlns:a16="http://schemas.microsoft.com/office/drawing/2014/main" val="3842336643"/>
                    </a:ext>
                  </a:extLst>
                </a:gridCol>
                <a:gridCol w="764133">
                  <a:extLst>
                    <a:ext uri="{9D8B030D-6E8A-4147-A177-3AD203B41FA5}">
                      <a16:colId xmlns:a16="http://schemas.microsoft.com/office/drawing/2014/main" val="3195058388"/>
                    </a:ext>
                  </a:extLst>
                </a:gridCol>
                <a:gridCol w="869531">
                  <a:extLst>
                    <a:ext uri="{9D8B030D-6E8A-4147-A177-3AD203B41FA5}">
                      <a16:colId xmlns:a16="http://schemas.microsoft.com/office/drawing/2014/main" val="1927231683"/>
                    </a:ext>
                  </a:extLst>
                </a:gridCol>
                <a:gridCol w="992494">
                  <a:extLst>
                    <a:ext uri="{9D8B030D-6E8A-4147-A177-3AD203B41FA5}">
                      <a16:colId xmlns:a16="http://schemas.microsoft.com/office/drawing/2014/main" val="204791295"/>
                    </a:ext>
                  </a:extLst>
                </a:gridCol>
                <a:gridCol w="1185723">
                  <a:extLst>
                    <a:ext uri="{9D8B030D-6E8A-4147-A177-3AD203B41FA5}">
                      <a16:colId xmlns:a16="http://schemas.microsoft.com/office/drawing/2014/main" val="911103168"/>
                    </a:ext>
                  </a:extLst>
                </a:gridCol>
                <a:gridCol w="941992">
                  <a:extLst>
                    <a:ext uri="{9D8B030D-6E8A-4147-A177-3AD203B41FA5}">
                      <a16:colId xmlns:a16="http://schemas.microsoft.com/office/drawing/2014/main" val="661537199"/>
                    </a:ext>
                  </a:extLst>
                </a:gridCol>
                <a:gridCol w="1150591">
                  <a:extLst>
                    <a:ext uri="{9D8B030D-6E8A-4147-A177-3AD203B41FA5}">
                      <a16:colId xmlns:a16="http://schemas.microsoft.com/office/drawing/2014/main" val="1121033240"/>
                    </a:ext>
                  </a:extLst>
                </a:gridCol>
                <a:gridCol w="1370169">
                  <a:extLst>
                    <a:ext uri="{9D8B030D-6E8A-4147-A177-3AD203B41FA5}">
                      <a16:colId xmlns:a16="http://schemas.microsoft.com/office/drawing/2014/main" val="3142446541"/>
                    </a:ext>
                  </a:extLst>
                </a:gridCol>
                <a:gridCol w="1370169">
                  <a:extLst>
                    <a:ext uri="{9D8B030D-6E8A-4147-A177-3AD203B41FA5}">
                      <a16:colId xmlns:a16="http://schemas.microsoft.com/office/drawing/2014/main" val="4264218121"/>
                    </a:ext>
                  </a:extLst>
                </a:gridCol>
              </a:tblGrid>
              <a:tr h="223630">
                <a:tc>
                  <a:txBody>
                    <a:bodyPr/>
                    <a:lstStyle/>
                    <a:p>
                      <a:pPr algn="ctr" fontAlgn="t"/>
                      <a:r>
                        <a:rPr lang="es-DO" sz="1400" b="1" i="0" u="none" strike="noStrike">
                          <a:solidFill>
                            <a:srgbClr val="000000"/>
                          </a:solidFill>
                          <a:effectLst/>
                          <a:latin typeface="Calibri" panose="020F0502020204030204" pitchFamily="34" charset="0"/>
                        </a:rPr>
                        <a:t>model</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cv_topic_quality</a:t>
                      </a:r>
                      <a:endParaRPr lang="es-DO" sz="1400" b="1" i="0" u="none" strike="noStrike" dirty="0">
                        <a:solidFill>
                          <a:srgbClr val="000000"/>
                        </a:solidFill>
                        <a:effectLst/>
                        <a:latin typeface="Calibri" panose="020F0502020204030204" pitchFamily="34" charset="0"/>
                      </a:endParaRP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cross_lingual_toptoken_similarity</a:t>
                      </a:r>
                      <a:endParaRPr lang="es-DO" sz="14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472619204"/>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-0.13962651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0.444263371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-0.085245811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0.269766978</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0.381485438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27006098"/>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-0.141416992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0.38458291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0.5504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-0.077946418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0.211873896</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0.393659338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48563803"/>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-0.082746396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0.438166499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-0.055629009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0.282794714</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0.39613968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18449169"/>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-0.096762886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0.422493367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0.5448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-0.052716696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0.230068311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0.404763064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31040885"/>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-0.10615935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0.454682467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0.475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-0.050570666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0.213669235</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0.374455586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17893929"/>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-0.313548441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0.454222667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0.7705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-0.242352353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0.347670847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0.373577905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69021236"/>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-0.077687203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0.441769396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0.658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-0.052131848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0.289231029</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0.401305319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558310296"/>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SR</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-0.078187777</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0.454892669</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0.5764</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-0.044989234</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0.262432251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0.407650762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630735659"/>
                  </a:ext>
                </a:extLst>
              </a:tr>
            </a:tbl>
          </a:graphicData>
        </a:graphic>
      </p:graphicFrame>
    </p:spTree>
    <p:extLst>
      <p:ext uri="{BB962C8B-B14F-4D97-AF65-F5344CB8AC3E}">
        <p14:creationId xmlns:p14="http://schemas.microsoft.com/office/powerpoint/2010/main" val="3081529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B3399-9BB6-2447-9A65-6B9381FC00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AA69E-162E-BC11-7573-CD9823BA2002}"/>
              </a:ext>
            </a:extLst>
          </p:cNvPr>
          <p:cNvSpPr>
            <a:spLocks noGrp="1"/>
          </p:cNvSpPr>
          <p:nvPr>
            <p:ph type="title"/>
          </p:nvPr>
        </p:nvSpPr>
        <p:spPr/>
        <p:txBody>
          <a:bodyPr>
            <a:normAutofit/>
          </a:bodyPr>
          <a:lstStyle/>
          <a:p>
            <a:r>
              <a:rPr lang="en-US" sz="4400" dirty="0"/>
              <a:t>Results 2025-05-13 Urdu</a:t>
            </a:r>
            <a:endParaRPr lang="es-DO" sz="4400" dirty="0"/>
          </a:p>
        </p:txBody>
      </p:sp>
      <p:sp>
        <p:nvSpPr>
          <p:cNvPr id="3" name="Slide Number Placeholder 2">
            <a:extLst>
              <a:ext uri="{FF2B5EF4-FFF2-40B4-BE49-F238E27FC236}">
                <a16:creationId xmlns:a16="http://schemas.microsoft.com/office/drawing/2014/main" id="{63B87A0C-F581-7F13-ABA1-CDED058C796D}"/>
              </a:ext>
            </a:extLst>
          </p:cNvPr>
          <p:cNvSpPr>
            <a:spLocks noGrp="1"/>
          </p:cNvSpPr>
          <p:nvPr>
            <p:ph type="sldNum" sz="quarter" idx="12"/>
          </p:nvPr>
        </p:nvSpPr>
        <p:spPr/>
        <p:txBody>
          <a:bodyPr/>
          <a:lstStyle/>
          <a:p>
            <a:fld id="{6CEAB8A3-967C-D04E-969B-B32D92DF116C}" type="slidenum">
              <a:rPr lang="de-DE" smtClean="0"/>
              <a:t>54</a:t>
            </a:fld>
            <a:endParaRPr lang="de-DE" dirty="0"/>
          </a:p>
        </p:txBody>
      </p:sp>
      <p:graphicFrame>
        <p:nvGraphicFramePr>
          <p:cNvPr id="6" name="Table 5">
            <a:extLst>
              <a:ext uri="{FF2B5EF4-FFF2-40B4-BE49-F238E27FC236}">
                <a16:creationId xmlns:a16="http://schemas.microsoft.com/office/drawing/2014/main" id="{F81CB372-8B76-E5B9-0DB2-109C8E50E83A}"/>
              </a:ext>
            </a:extLst>
          </p:cNvPr>
          <p:cNvGraphicFramePr>
            <a:graphicFrameLocks noGrp="1"/>
          </p:cNvGraphicFramePr>
          <p:nvPr>
            <p:extLst>
              <p:ext uri="{D42A27DB-BD31-4B8C-83A1-F6EECF244321}">
                <p14:modId xmlns:p14="http://schemas.microsoft.com/office/powerpoint/2010/main" val="3971386170"/>
              </p:ext>
            </p:extLst>
          </p:nvPr>
        </p:nvGraphicFramePr>
        <p:xfrm>
          <a:off x="1271238" y="1617052"/>
          <a:ext cx="10061485" cy="2435589"/>
        </p:xfrm>
        <a:graphic>
          <a:graphicData uri="http://schemas.openxmlformats.org/drawingml/2006/table">
            <a:tbl>
              <a:tblPr/>
              <a:tblGrid>
                <a:gridCol w="686110">
                  <a:extLst>
                    <a:ext uri="{9D8B030D-6E8A-4147-A177-3AD203B41FA5}">
                      <a16:colId xmlns:a16="http://schemas.microsoft.com/office/drawing/2014/main" val="3011288053"/>
                    </a:ext>
                  </a:extLst>
                </a:gridCol>
                <a:gridCol w="827239">
                  <a:extLst>
                    <a:ext uri="{9D8B030D-6E8A-4147-A177-3AD203B41FA5}">
                      <a16:colId xmlns:a16="http://schemas.microsoft.com/office/drawing/2014/main" val="1197763919"/>
                    </a:ext>
                  </a:extLst>
                </a:gridCol>
                <a:gridCol w="755588">
                  <a:extLst>
                    <a:ext uri="{9D8B030D-6E8A-4147-A177-3AD203B41FA5}">
                      <a16:colId xmlns:a16="http://schemas.microsoft.com/office/drawing/2014/main" val="416685057"/>
                    </a:ext>
                  </a:extLst>
                </a:gridCol>
                <a:gridCol w="859808">
                  <a:extLst>
                    <a:ext uri="{9D8B030D-6E8A-4147-A177-3AD203B41FA5}">
                      <a16:colId xmlns:a16="http://schemas.microsoft.com/office/drawing/2014/main" val="1082745234"/>
                    </a:ext>
                  </a:extLst>
                </a:gridCol>
                <a:gridCol w="981396">
                  <a:extLst>
                    <a:ext uri="{9D8B030D-6E8A-4147-A177-3AD203B41FA5}">
                      <a16:colId xmlns:a16="http://schemas.microsoft.com/office/drawing/2014/main" val="2387438160"/>
                    </a:ext>
                  </a:extLst>
                </a:gridCol>
                <a:gridCol w="1172464">
                  <a:extLst>
                    <a:ext uri="{9D8B030D-6E8A-4147-A177-3AD203B41FA5}">
                      <a16:colId xmlns:a16="http://schemas.microsoft.com/office/drawing/2014/main" val="4289179998"/>
                    </a:ext>
                  </a:extLst>
                </a:gridCol>
                <a:gridCol w="931459">
                  <a:extLst>
                    <a:ext uri="{9D8B030D-6E8A-4147-A177-3AD203B41FA5}">
                      <a16:colId xmlns:a16="http://schemas.microsoft.com/office/drawing/2014/main" val="2206009605"/>
                    </a:ext>
                  </a:extLst>
                </a:gridCol>
                <a:gridCol w="1137725">
                  <a:extLst>
                    <a:ext uri="{9D8B030D-6E8A-4147-A177-3AD203B41FA5}">
                      <a16:colId xmlns:a16="http://schemas.microsoft.com/office/drawing/2014/main" val="3397245853"/>
                    </a:ext>
                  </a:extLst>
                </a:gridCol>
                <a:gridCol w="1354848">
                  <a:extLst>
                    <a:ext uri="{9D8B030D-6E8A-4147-A177-3AD203B41FA5}">
                      <a16:colId xmlns:a16="http://schemas.microsoft.com/office/drawing/2014/main" val="295417599"/>
                    </a:ext>
                  </a:extLst>
                </a:gridCol>
                <a:gridCol w="1354848">
                  <a:extLst>
                    <a:ext uri="{9D8B030D-6E8A-4147-A177-3AD203B41FA5}">
                      <a16:colId xmlns:a16="http://schemas.microsoft.com/office/drawing/2014/main" val="3050801376"/>
                    </a:ext>
                  </a:extLst>
                </a:gridCol>
              </a:tblGrid>
              <a:tr h="223630">
                <a:tc>
                  <a:txBody>
                    <a:bodyPr/>
                    <a:lstStyle/>
                    <a:p>
                      <a:pPr algn="ctr" fontAlgn="t"/>
                      <a:r>
                        <a:rPr lang="es-DO" sz="1400" b="1" i="0" u="none" strike="noStrike">
                          <a:solidFill>
                            <a:srgbClr val="000000"/>
                          </a:solidFill>
                          <a:effectLst/>
                          <a:latin typeface="Calibri" panose="020F0502020204030204" pitchFamily="34" charset="0"/>
                        </a:rPr>
                        <a:t>model</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cross_lingual_toptoken_similarity</a:t>
                      </a:r>
                      <a:endParaRPr lang="es-DO" sz="14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571781531"/>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0.069509531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0.629112859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0.037686634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0.343222331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0.37146707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53027709"/>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0.05578788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0.600355793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0.3912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0.02184249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0.234911882</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0.386344753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733511027"/>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0.048513294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0.603473142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0.030460769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0.378888601</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0.370448205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560267064"/>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0.071848323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0.604599334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0.4764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0.034230851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0.287909378</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0.392966247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02708919"/>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0.043165001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0.579340608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0.83125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0.025119541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0.477878127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0.363066112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46943579"/>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-0.209869617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0.436152598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-0.184749247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0.390626255</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0.36655401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59649408"/>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0.050117928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0.592017142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0.031211471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0.367699083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0.412796779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320277996"/>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UR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0.081222542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0.622551787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0.488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0.039684782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0.303833523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0.415557053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80564322"/>
                  </a:ext>
                </a:extLst>
              </a:tr>
            </a:tbl>
          </a:graphicData>
        </a:graphic>
      </p:graphicFrame>
    </p:spTree>
    <p:extLst>
      <p:ext uri="{BB962C8B-B14F-4D97-AF65-F5344CB8AC3E}">
        <p14:creationId xmlns:p14="http://schemas.microsoft.com/office/powerpoint/2010/main" val="1931870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034AF-E50A-CDCD-1158-B8FAD8180E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05F988-7804-B329-2D30-DBE4321C1371}"/>
              </a:ext>
            </a:extLst>
          </p:cNvPr>
          <p:cNvSpPr>
            <a:spLocks noGrp="1"/>
          </p:cNvSpPr>
          <p:nvPr>
            <p:ph type="title"/>
          </p:nvPr>
        </p:nvSpPr>
        <p:spPr/>
        <p:txBody>
          <a:bodyPr>
            <a:normAutofit/>
          </a:bodyPr>
          <a:lstStyle/>
          <a:p>
            <a:r>
              <a:rPr lang="en-US" sz="4400" dirty="0"/>
              <a:t>Results 2025-05-13 Kazakh</a:t>
            </a:r>
            <a:endParaRPr lang="es-DO" sz="4400" dirty="0"/>
          </a:p>
        </p:txBody>
      </p:sp>
      <p:sp>
        <p:nvSpPr>
          <p:cNvPr id="3" name="Slide Number Placeholder 2">
            <a:extLst>
              <a:ext uri="{FF2B5EF4-FFF2-40B4-BE49-F238E27FC236}">
                <a16:creationId xmlns:a16="http://schemas.microsoft.com/office/drawing/2014/main" id="{6DC5627A-49F0-4067-95D6-BDE6FAAD9227}"/>
              </a:ext>
            </a:extLst>
          </p:cNvPr>
          <p:cNvSpPr>
            <a:spLocks noGrp="1"/>
          </p:cNvSpPr>
          <p:nvPr>
            <p:ph type="sldNum" sz="quarter" idx="12"/>
          </p:nvPr>
        </p:nvSpPr>
        <p:spPr/>
        <p:txBody>
          <a:bodyPr/>
          <a:lstStyle/>
          <a:p>
            <a:fld id="{6CEAB8A3-967C-D04E-969B-B32D92DF116C}" type="slidenum">
              <a:rPr lang="de-DE" smtClean="0"/>
              <a:t>55</a:t>
            </a:fld>
            <a:endParaRPr lang="de-DE" dirty="0"/>
          </a:p>
        </p:txBody>
      </p:sp>
      <p:graphicFrame>
        <p:nvGraphicFramePr>
          <p:cNvPr id="5" name="Table 4">
            <a:extLst>
              <a:ext uri="{FF2B5EF4-FFF2-40B4-BE49-F238E27FC236}">
                <a16:creationId xmlns:a16="http://schemas.microsoft.com/office/drawing/2014/main" id="{ACC5DC82-D3B9-971B-2157-F98B72287EA7}"/>
              </a:ext>
            </a:extLst>
          </p:cNvPr>
          <p:cNvGraphicFramePr>
            <a:graphicFrameLocks noGrp="1"/>
          </p:cNvGraphicFramePr>
          <p:nvPr>
            <p:extLst>
              <p:ext uri="{D42A27DB-BD31-4B8C-83A1-F6EECF244321}">
                <p14:modId xmlns:p14="http://schemas.microsoft.com/office/powerpoint/2010/main" val="2935670232"/>
              </p:ext>
            </p:extLst>
          </p:nvPr>
        </p:nvGraphicFramePr>
        <p:xfrm>
          <a:off x="1271238" y="1617052"/>
          <a:ext cx="10275495" cy="3907717"/>
        </p:xfrm>
        <a:graphic>
          <a:graphicData uri="http://schemas.openxmlformats.org/drawingml/2006/table">
            <a:tbl>
              <a:tblPr/>
              <a:tblGrid>
                <a:gridCol w="700704">
                  <a:extLst>
                    <a:ext uri="{9D8B030D-6E8A-4147-A177-3AD203B41FA5}">
                      <a16:colId xmlns:a16="http://schemas.microsoft.com/office/drawing/2014/main" val="284696227"/>
                    </a:ext>
                  </a:extLst>
                </a:gridCol>
                <a:gridCol w="844835">
                  <a:extLst>
                    <a:ext uri="{9D8B030D-6E8A-4147-A177-3AD203B41FA5}">
                      <a16:colId xmlns:a16="http://schemas.microsoft.com/office/drawing/2014/main" val="3704733005"/>
                    </a:ext>
                  </a:extLst>
                </a:gridCol>
                <a:gridCol w="771660">
                  <a:extLst>
                    <a:ext uri="{9D8B030D-6E8A-4147-A177-3AD203B41FA5}">
                      <a16:colId xmlns:a16="http://schemas.microsoft.com/office/drawing/2014/main" val="745719911"/>
                    </a:ext>
                  </a:extLst>
                </a:gridCol>
                <a:gridCol w="878096">
                  <a:extLst>
                    <a:ext uri="{9D8B030D-6E8A-4147-A177-3AD203B41FA5}">
                      <a16:colId xmlns:a16="http://schemas.microsoft.com/office/drawing/2014/main" val="1284800445"/>
                    </a:ext>
                  </a:extLst>
                </a:gridCol>
                <a:gridCol w="1002270">
                  <a:extLst>
                    <a:ext uri="{9D8B030D-6E8A-4147-A177-3AD203B41FA5}">
                      <a16:colId xmlns:a16="http://schemas.microsoft.com/office/drawing/2014/main" val="1432355041"/>
                    </a:ext>
                  </a:extLst>
                </a:gridCol>
                <a:gridCol w="1197403">
                  <a:extLst>
                    <a:ext uri="{9D8B030D-6E8A-4147-A177-3AD203B41FA5}">
                      <a16:colId xmlns:a16="http://schemas.microsoft.com/office/drawing/2014/main" val="323092027"/>
                    </a:ext>
                  </a:extLst>
                </a:gridCol>
                <a:gridCol w="951271">
                  <a:extLst>
                    <a:ext uri="{9D8B030D-6E8A-4147-A177-3AD203B41FA5}">
                      <a16:colId xmlns:a16="http://schemas.microsoft.com/office/drawing/2014/main" val="1721951653"/>
                    </a:ext>
                  </a:extLst>
                </a:gridCol>
                <a:gridCol w="1161924">
                  <a:extLst>
                    <a:ext uri="{9D8B030D-6E8A-4147-A177-3AD203B41FA5}">
                      <a16:colId xmlns:a16="http://schemas.microsoft.com/office/drawing/2014/main" val="3924559228"/>
                    </a:ext>
                  </a:extLst>
                </a:gridCol>
                <a:gridCol w="1383666">
                  <a:extLst>
                    <a:ext uri="{9D8B030D-6E8A-4147-A177-3AD203B41FA5}">
                      <a16:colId xmlns:a16="http://schemas.microsoft.com/office/drawing/2014/main" val="260654161"/>
                    </a:ext>
                  </a:extLst>
                </a:gridCol>
                <a:gridCol w="1383666">
                  <a:extLst>
                    <a:ext uri="{9D8B030D-6E8A-4147-A177-3AD203B41FA5}">
                      <a16:colId xmlns:a16="http://schemas.microsoft.com/office/drawing/2014/main" val="722557874"/>
                    </a:ext>
                  </a:extLst>
                </a:gridCol>
              </a:tblGrid>
              <a:tr h="223630">
                <a:tc>
                  <a:txBody>
                    <a:bodyPr/>
                    <a:lstStyle/>
                    <a:p>
                      <a:pPr algn="ctr" fontAlgn="t"/>
                      <a:r>
                        <a:rPr lang="es-DO" sz="1400" b="1" i="0" u="none" strike="noStrike">
                          <a:solidFill>
                            <a:srgbClr val="000000"/>
                          </a:solidFill>
                          <a:effectLst/>
                          <a:latin typeface="Calibri" panose="020F0502020204030204" pitchFamily="34" charset="0"/>
                        </a:rPr>
                        <a:t>model</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cv_topic_quality</a:t>
                      </a:r>
                      <a:endParaRPr lang="es-DO" sz="1400" b="1" i="0" u="none" strike="noStrike" dirty="0">
                        <a:solidFill>
                          <a:srgbClr val="000000"/>
                        </a:solidFill>
                        <a:effectLst/>
                        <a:latin typeface="Calibri" panose="020F0502020204030204" pitchFamily="34" charset="0"/>
                      </a:endParaRP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cross_lingual_toptoken_similarity</a:t>
                      </a:r>
                      <a:endParaRPr lang="es-DO" sz="14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598333205"/>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-0.147477613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0.446503355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0.624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-0.092501547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0.278416862</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0.388562365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73823967"/>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-0.142178983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0.383955856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0.5632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-0.080124966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0.216154964</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0.398577918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54237161"/>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-0.102049766</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0.418262044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0.712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-0.07590427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0.295431709</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0.398960657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53244279"/>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-0.098087297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0.426520404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0.5564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-0.054934297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0.237218217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0.388855937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61216288"/>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-0.110669464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0.497200164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0.54625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-0.060318321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0.273163993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0.379035877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63830503"/>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-0.333698085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0.454745494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0.8025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-0.267975067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0.35992845</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0.363032351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78875382"/>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-0.054936309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0.469129112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0.662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-0.035853233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0.311335465</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0.405888942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92830651"/>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news</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KK</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-0.076291911</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0.467371828</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0.5652</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-0.043348286</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0.263881503</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0.406488496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958991500"/>
                  </a:ext>
                </a:extLst>
              </a:tr>
            </a:tbl>
          </a:graphicData>
        </a:graphic>
      </p:graphicFrame>
    </p:spTree>
    <p:extLst>
      <p:ext uri="{BB962C8B-B14F-4D97-AF65-F5344CB8AC3E}">
        <p14:creationId xmlns:p14="http://schemas.microsoft.com/office/powerpoint/2010/main" val="29613953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98AD1-B69D-F07C-68C9-5DE096A24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E9923D-F894-08A6-B390-C64DD9644B19}"/>
              </a:ext>
            </a:extLst>
          </p:cNvPr>
          <p:cNvSpPr>
            <a:spLocks noGrp="1"/>
          </p:cNvSpPr>
          <p:nvPr>
            <p:ph type="title"/>
          </p:nvPr>
        </p:nvSpPr>
        <p:spPr/>
        <p:txBody>
          <a:bodyPr>
            <a:normAutofit/>
          </a:bodyPr>
          <a:lstStyle/>
          <a:p>
            <a:r>
              <a:rPr lang="en-US" sz="4400" dirty="0"/>
              <a:t>Results 2025-05-13 Estonian</a:t>
            </a:r>
            <a:endParaRPr lang="es-DO" sz="4400" dirty="0"/>
          </a:p>
        </p:txBody>
      </p:sp>
      <p:sp>
        <p:nvSpPr>
          <p:cNvPr id="3" name="Slide Number Placeholder 2">
            <a:extLst>
              <a:ext uri="{FF2B5EF4-FFF2-40B4-BE49-F238E27FC236}">
                <a16:creationId xmlns:a16="http://schemas.microsoft.com/office/drawing/2014/main" id="{F7E1F235-1A59-5031-714C-0693004C5B46}"/>
              </a:ext>
            </a:extLst>
          </p:cNvPr>
          <p:cNvSpPr>
            <a:spLocks noGrp="1"/>
          </p:cNvSpPr>
          <p:nvPr>
            <p:ph type="sldNum" sz="quarter" idx="12"/>
          </p:nvPr>
        </p:nvSpPr>
        <p:spPr/>
        <p:txBody>
          <a:bodyPr/>
          <a:lstStyle/>
          <a:p>
            <a:fld id="{6CEAB8A3-967C-D04E-969B-B32D92DF116C}" type="slidenum">
              <a:rPr lang="de-DE" smtClean="0"/>
              <a:t>56</a:t>
            </a:fld>
            <a:endParaRPr lang="de-DE" dirty="0"/>
          </a:p>
        </p:txBody>
      </p:sp>
      <p:graphicFrame>
        <p:nvGraphicFramePr>
          <p:cNvPr id="6" name="Table 5">
            <a:extLst>
              <a:ext uri="{FF2B5EF4-FFF2-40B4-BE49-F238E27FC236}">
                <a16:creationId xmlns:a16="http://schemas.microsoft.com/office/drawing/2014/main" id="{0923FB20-E200-4374-C29A-B13F6374AC00}"/>
              </a:ext>
            </a:extLst>
          </p:cNvPr>
          <p:cNvGraphicFramePr>
            <a:graphicFrameLocks noGrp="1"/>
          </p:cNvGraphicFramePr>
          <p:nvPr>
            <p:extLst>
              <p:ext uri="{D42A27DB-BD31-4B8C-83A1-F6EECF244321}">
                <p14:modId xmlns:p14="http://schemas.microsoft.com/office/powerpoint/2010/main" val="3248757073"/>
              </p:ext>
            </p:extLst>
          </p:nvPr>
        </p:nvGraphicFramePr>
        <p:xfrm>
          <a:off x="1271238" y="1738165"/>
          <a:ext cx="10518685" cy="2225285"/>
        </p:xfrm>
        <a:graphic>
          <a:graphicData uri="http://schemas.openxmlformats.org/drawingml/2006/table">
            <a:tbl>
              <a:tblPr/>
              <a:tblGrid>
                <a:gridCol w="717287">
                  <a:extLst>
                    <a:ext uri="{9D8B030D-6E8A-4147-A177-3AD203B41FA5}">
                      <a16:colId xmlns:a16="http://schemas.microsoft.com/office/drawing/2014/main" val="1360223799"/>
                    </a:ext>
                  </a:extLst>
                </a:gridCol>
                <a:gridCol w="864829">
                  <a:extLst>
                    <a:ext uri="{9D8B030D-6E8A-4147-A177-3AD203B41FA5}">
                      <a16:colId xmlns:a16="http://schemas.microsoft.com/office/drawing/2014/main" val="4134929431"/>
                    </a:ext>
                  </a:extLst>
                </a:gridCol>
                <a:gridCol w="789923">
                  <a:extLst>
                    <a:ext uri="{9D8B030D-6E8A-4147-A177-3AD203B41FA5}">
                      <a16:colId xmlns:a16="http://schemas.microsoft.com/office/drawing/2014/main" val="1835493142"/>
                    </a:ext>
                  </a:extLst>
                </a:gridCol>
                <a:gridCol w="898878">
                  <a:extLst>
                    <a:ext uri="{9D8B030D-6E8A-4147-A177-3AD203B41FA5}">
                      <a16:colId xmlns:a16="http://schemas.microsoft.com/office/drawing/2014/main" val="606750312"/>
                    </a:ext>
                  </a:extLst>
                </a:gridCol>
                <a:gridCol w="1025991">
                  <a:extLst>
                    <a:ext uri="{9D8B030D-6E8A-4147-A177-3AD203B41FA5}">
                      <a16:colId xmlns:a16="http://schemas.microsoft.com/office/drawing/2014/main" val="833165427"/>
                    </a:ext>
                  </a:extLst>
                </a:gridCol>
                <a:gridCol w="1225742">
                  <a:extLst>
                    <a:ext uri="{9D8B030D-6E8A-4147-A177-3AD203B41FA5}">
                      <a16:colId xmlns:a16="http://schemas.microsoft.com/office/drawing/2014/main" val="579343658"/>
                    </a:ext>
                  </a:extLst>
                </a:gridCol>
                <a:gridCol w="973785">
                  <a:extLst>
                    <a:ext uri="{9D8B030D-6E8A-4147-A177-3AD203B41FA5}">
                      <a16:colId xmlns:a16="http://schemas.microsoft.com/office/drawing/2014/main" val="3608131485"/>
                    </a:ext>
                  </a:extLst>
                </a:gridCol>
                <a:gridCol w="1189424">
                  <a:extLst>
                    <a:ext uri="{9D8B030D-6E8A-4147-A177-3AD203B41FA5}">
                      <a16:colId xmlns:a16="http://schemas.microsoft.com/office/drawing/2014/main" val="2596211896"/>
                    </a:ext>
                  </a:extLst>
                </a:gridCol>
                <a:gridCol w="1416413">
                  <a:extLst>
                    <a:ext uri="{9D8B030D-6E8A-4147-A177-3AD203B41FA5}">
                      <a16:colId xmlns:a16="http://schemas.microsoft.com/office/drawing/2014/main" val="3726053509"/>
                    </a:ext>
                  </a:extLst>
                </a:gridCol>
                <a:gridCol w="1416413">
                  <a:extLst>
                    <a:ext uri="{9D8B030D-6E8A-4147-A177-3AD203B41FA5}">
                      <a16:colId xmlns:a16="http://schemas.microsoft.com/office/drawing/2014/main" val="774913297"/>
                    </a:ext>
                  </a:extLst>
                </a:gridCol>
              </a:tblGrid>
              <a:tr h="223630">
                <a:tc>
                  <a:txBody>
                    <a:bodyPr/>
                    <a:lstStyle/>
                    <a:p>
                      <a:pPr algn="ctr" fontAlgn="t"/>
                      <a:r>
                        <a:rPr lang="es-DO" sz="1400" b="1" i="0" u="none" strike="noStrike">
                          <a:solidFill>
                            <a:srgbClr val="000000"/>
                          </a:solidFill>
                          <a:effectLst/>
                          <a:latin typeface="Calibri" panose="020F0502020204030204" pitchFamily="34" charset="0"/>
                        </a:rPr>
                        <a:t>model</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n_topics</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dataset</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language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cv_coherence</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diversity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a:solidFill>
                            <a:srgbClr val="000000"/>
                          </a:solidFill>
                          <a:effectLst/>
                          <a:latin typeface="Calibri" panose="020F0502020204030204" pitchFamily="34" charset="0"/>
                        </a:rPr>
                        <a:t>cv_topic_quality</a:t>
                      </a:r>
                    </a:p>
                  </a:txBody>
                  <a:tcPr marL="7214" marR="7214" marT="721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400" b="1" i="0" u="none" strike="noStrike" dirty="0" err="1">
                          <a:solidFill>
                            <a:srgbClr val="000000"/>
                          </a:solidFill>
                          <a:effectLst/>
                          <a:latin typeface="Calibri" panose="020F0502020204030204" pitchFamily="34" charset="0"/>
                        </a:rPr>
                        <a:t>cross_lingual_toptoken_similarity</a:t>
                      </a:r>
                      <a:endParaRPr lang="es-DO" sz="14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748392289"/>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-0.09501598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0.531291895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-0.047294462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0.26265687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0.422567517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697385169"/>
                  </a:ext>
                </a:extLst>
              </a:tr>
              <a:tr h="223630">
                <a:tc>
                  <a:txBody>
                    <a:bodyPr/>
                    <a:lstStyle/>
                    <a:p>
                      <a:pPr algn="l" fontAlgn="b"/>
                      <a:r>
                        <a:rPr lang="es-DO" sz="1400" b="0" i="0" u="none" strike="noStrike">
                          <a:solidFill>
                            <a:srgbClr val="000000"/>
                          </a:solidFill>
                          <a:effectLst/>
                          <a:latin typeface="Calibri" panose="020F0502020204030204" pitchFamily="34" charset="0"/>
                        </a:rPr>
                        <a:t>CTM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-0.076477721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0.494413253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0.3605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-0.027581039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0.178215318</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0.413149764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39208168"/>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-0.072770188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0.484628845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0.532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-0.039491735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0.256597046</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0.42318721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76775452"/>
                  </a:ext>
                </a:extLst>
              </a:tr>
              <a:tr h="223630">
                <a:tc>
                  <a:txBody>
                    <a:bodyPr/>
                    <a:lstStyle/>
                    <a:p>
                      <a:pPr algn="l" fontAlgn="b"/>
                      <a:r>
                        <a:rPr lang="es-DO" sz="1400" b="0" i="0" u="none" strike="noStrike">
                          <a:solidFill>
                            <a:srgbClr val="000000"/>
                          </a:solidFill>
                          <a:effectLst/>
                          <a:latin typeface="Calibri" panose="020F0502020204030204" pitchFamily="34" charset="0"/>
                        </a:rPr>
                        <a:t>DIR</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-0.070426528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0.477749298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0.4384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-0.030891364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0.209483224</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0.420053962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43513043"/>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-0.086494517</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0.553970134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0.71</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-0.067418708</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0.388428157</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0.37657088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778832"/>
                  </a:ext>
                </a:extLst>
              </a:tr>
              <a:tr h="223630">
                <a:tc>
                  <a:txBody>
                    <a:bodyPr/>
                    <a:lstStyle/>
                    <a:p>
                      <a:pPr algn="l" fontAlgn="b"/>
                      <a:r>
                        <a:rPr lang="es-DO" sz="1400" b="0" i="0" u="none" strike="noStrike">
                          <a:solidFill>
                            <a:srgbClr val="000000"/>
                          </a:solidFill>
                          <a:effectLst/>
                          <a:latin typeface="Calibri" panose="020F0502020204030204" pitchFamily="34" charset="0"/>
                        </a:rPr>
                        <a:t>NM</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-0.326992105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0.398952689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0.8744</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-0.286811392</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0.349077006</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0.379058428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49129156"/>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20</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-0.060913659</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0.52351753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0.533</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-0.03293385</a:t>
                      </a:r>
                    </a:p>
                  </a:txBody>
                  <a:tcPr marL="7214" marR="7214" marT="721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a:solidFill>
                            <a:srgbClr val="000000"/>
                          </a:solidFill>
                          <a:effectLst/>
                          <a:latin typeface="Calibri" panose="020F0502020204030204" pitchFamily="34" charset="0"/>
                        </a:rPr>
                        <a:t>0.279500144</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400" b="0" i="0" u="none" strike="noStrike" dirty="0">
                          <a:solidFill>
                            <a:srgbClr val="000000"/>
                          </a:solidFill>
                          <a:effectLst/>
                          <a:latin typeface="Calibri" panose="020F0502020204030204" pitchFamily="34" charset="0"/>
                        </a:rPr>
                        <a:t>0.443762682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467140862"/>
                  </a:ext>
                </a:extLst>
              </a:tr>
              <a:tr h="223630">
                <a:tc>
                  <a:txBody>
                    <a:bodyPr/>
                    <a:lstStyle/>
                    <a:p>
                      <a:pPr algn="l" fontAlgn="b"/>
                      <a:r>
                        <a:rPr lang="es-DO" sz="1400" b="0" i="0" u="none" strike="noStrike">
                          <a:solidFill>
                            <a:srgbClr val="000000"/>
                          </a:solidFill>
                          <a:effectLst/>
                          <a:latin typeface="Calibri" panose="020F0502020204030204" pitchFamily="34" charset="0"/>
                        </a:rPr>
                        <a:t>TS</a:t>
                      </a:r>
                    </a:p>
                  </a:txBody>
                  <a:tcPr marL="7214" marR="7214" marT="721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50</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mOSCAR</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400" b="0" i="0" u="none" strike="noStrike">
                          <a:solidFill>
                            <a:srgbClr val="000000"/>
                          </a:solidFill>
                          <a:effectLst/>
                          <a:latin typeface="Calibri" panose="020F0502020204030204" pitchFamily="34" charset="0"/>
                        </a:rPr>
                        <a:t>ET</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-0.023119972</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0.524269572</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0.4444</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a:solidFill>
                            <a:srgbClr val="000000"/>
                          </a:solidFill>
                          <a:effectLst/>
                          <a:latin typeface="Calibri" panose="020F0502020204030204" pitchFamily="34" charset="0"/>
                        </a:rPr>
                        <a:t>-0.010564942</a:t>
                      </a:r>
                    </a:p>
                  </a:txBody>
                  <a:tcPr marL="7214" marR="7214" marT="721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0.232732859</a:t>
                      </a:r>
                    </a:p>
                  </a:txBody>
                  <a:tcPr marL="7214" marR="7214" marT="7214"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400" b="0" i="0" u="none" strike="noStrike" dirty="0">
                          <a:solidFill>
                            <a:srgbClr val="000000"/>
                          </a:solidFill>
                          <a:effectLst/>
                          <a:latin typeface="Calibri" panose="020F0502020204030204" pitchFamily="34" charset="0"/>
                        </a:rPr>
                        <a:t>0.445485129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294536693"/>
                  </a:ext>
                </a:extLst>
              </a:tr>
            </a:tbl>
          </a:graphicData>
        </a:graphic>
      </p:graphicFrame>
    </p:spTree>
    <p:extLst>
      <p:ext uri="{BB962C8B-B14F-4D97-AF65-F5344CB8AC3E}">
        <p14:creationId xmlns:p14="http://schemas.microsoft.com/office/powerpoint/2010/main" val="1209588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E1965-CC74-1A52-4197-DECF586E8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84479-B70A-F642-44AA-B4F0698D765C}"/>
              </a:ext>
            </a:extLst>
          </p:cNvPr>
          <p:cNvSpPr>
            <a:spLocks noGrp="1"/>
          </p:cNvSpPr>
          <p:nvPr>
            <p:ph type="title"/>
          </p:nvPr>
        </p:nvSpPr>
        <p:spPr/>
        <p:txBody>
          <a:bodyPr>
            <a:normAutofit/>
          </a:bodyPr>
          <a:lstStyle/>
          <a:p>
            <a:r>
              <a:rPr lang="en-US" sz="4400" dirty="0"/>
              <a:t>Results 2025-05-18 Bashkir</a:t>
            </a:r>
            <a:endParaRPr lang="es-DO" sz="4400" dirty="0"/>
          </a:p>
        </p:txBody>
      </p:sp>
      <p:sp>
        <p:nvSpPr>
          <p:cNvPr id="3" name="Slide Number Placeholder 2">
            <a:extLst>
              <a:ext uri="{FF2B5EF4-FFF2-40B4-BE49-F238E27FC236}">
                <a16:creationId xmlns:a16="http://schemas.microsoft.com/office/drawing/2014/main" id="{753656C2-FCD0-918E-0382-B5C36BE6A8EE}"/>
              </a:ext>
            </a:extLst>
          </p:cNvPr>
          <p:cNvSpPr>
            <a:spLocks noGrp="1"/>
          </p:cNvSpPr>
          <p:nvPr>
            <p:ph type="sldNum" sz="quarter" idx="12"/>
          </p:nvPr>
        </p:nvSpPr>
        <p:spPr/>
        <p:txBody>
          <a:bodyPr/>
          <a:lstStyle/>
          <a:p>
            <a:fld id="{6CEAB8A3-967C-D04E-969B-B32D92DF116C}" type="slidenum">
              <a:rPr lang="de-DE" smtClean="0"/>
              <a:t>57</a:t>
            </a:fld>
            <a:endParaRPr lang="de-DE" dirty="0"/>
          </a:p>
        </p:txBody>
      </p:sp>
      <p:graphicFrame>
        <p:nvGraphicFramePr>
          <p:cNvPr id="5" name="Table 4">
            <a:extLst>
              <a:ext uri="{FF2B5EF4-FFF2-40B4-BE49-F238E27FC236}">
                <a16:creationId xmlns:a16="http://schemas.microsoft.com/office/drawing/2014/main" id="{F98FF1E0-AFAA-75E6-5DFB-4A54CA43D88C}"/>
              </a:ext>
            </a:extLst>
          </p:cNvPr>
          <p:cNvGraphicFramePr>
            <a:graphicFrameLocks noGrp="1"/>
          </p:cNvGraphicFramePr>
          <p:nvPr>
            <p:extLst>
              <p:ext uri="{D42A27DB-BD31-4B8C-83A1-F6EECF244321}">
                <p14:modId xmlns:p14="http://schemas.microsoft.com/office/powerpoint/2010/main" val="3292952867"/>
              </p:ext>
            </p:extLst>
          </p:nvPr>
        </p:nvGraphicFramePr>
        <p:xfrm>
          <a:off x="1271238" y="1909568"/>
          <a:ext cx="9637711" cy="1066750"/>
        </p:xfrm>
        <a:graphic>
          <a:graphicData uri="http://schemas.openxmlformats.org/drawingml/2006/table">
            <a:tbl>
              <a:tblPr/>
              <a:tblGrid>
                <a:gridCol w="775905">
                  <a:extLst>
                    <a:ext uri="{9D8B030D-6E8A-4147-A177-3AD203B41FA5}">
                      <a16:colId xmlns:a16="http://schemas.microsoft.com/office/drawing/2014/main" val="3278347840"/>
                    </a:ext>
                  </a:extLst>
                </a:gridCol>
                <a:gridCol w="920855">
                  <a:extLst>
                    <a:ext uri="{9D8B030D-6E8A-4147-A177-3AD203B41FA5}">
                      <a16:colId xmlns:a16="http://schemas.microsoft.com/office/drawing/2014/main" val="652916759"/>
                    </a:ext>
                  </a:extLst>
                </a:gridCol>
                <a:gridCol w="864012">
                  <a:extLst>
                    <a:ext uri="{9D8B030D-6E8A-4147-A177-3AD203B41FA5}">
                      <a16:colId xmlns:a16="http://schemas.microsoft.com/office/drawing/2014/main" val="3516769459"/>
                    </a:ext>
                  </a:extLst>
                </a:gridCol>
                <a:gridCol w="954960">
                  <a:extLst>
                    <a:ext uri="{9D8B030D-6E8A-4147-A177-3AD203B41FA5}">
                      <a16:colId xmlns:a16="http://schemas.microsoft.com/office/drawing/2014/main" val="2437200218"/>
                    </a:ext>
                  </a:extLst>
                </a:gridCol>
                <a:gridCol w="1082857">
                  <a:extLst>
                    <a:ext uri="{9D8B030D-6E8A-4147-A177-3AD203B41FA5}">
                      <a16:colId xmlns:a16="http://schemas.microsoft.com/office/drawing/2014/main" val="3920145565"/>
                    </a:ext>
                  </a:extLst>
                </a:gridCol>
                <a:gridCol w="1287492">
                  <a:extLst>
                    <a:ext uri="{9D8B030D-6E8A-4147-A177-3AD203B41FA5}">
                      <a16:colId xmlns:a16="http://schemas.microsoft.com/office/drawing/2014/main" val="2941276221"/>
                    </a:ext>
                  </a:extLst>
                </a:gridCol>
                <a:gridCol w="1023172">
                  <a:extLst>
                    <a:ext uri="{9D8B030D-6E8A-4147-A177-3AD203B41FA5}">
                      <a16:colId xmlns:a16="http://schemas.microsoft.com/office/drawing/2014/main" val="2773302596"/>
                    </a:ext>
                  </a:extLst>
                </a:gridCol>
                <a:gridCol w="1250543">
                  <a:extLst>
                    <a:ext uri="{9D8B030D-6E8A-4147-A177-3AD203B41FA5}">
                      <a16:colId xmlns:a16="http://schemas.microsoft.com/office/drawing/2014/main" val="3148503204"/>
                    </a:ext>
                  </a:extLst>
                </a:gridCol>
                <a:gridCol w="1477915">
                  <a:extLst>
                    <a:ext uri="{9D8B030D-6E8A-4147-A177-3AD203B41FA5}">
                      <a16:colId xmlns:a16="http://schemas.microsoft.com/office/drawing/2014/main" val="3441499620"/>
                    </a:ext>
                  </a:extLst>
                </a:gridCol>
              </a:tblGrid>
              <a:tr h="213350">
                <a:tc>
                  <a:txBody>
                    <a:bodyPr/>
                    <a:lstStyle/>
                    <a:p>
                      <a:pPr algn="ctr" fontAlgn="t"/>
                      <a:r>
                        <a:rPr lang="es-DO" sz="1300" b="1" i="0" u="none" strike="noStrike">
                          <a:solidFill>
                            <a:srgbClr val="000000"/>
                          </a:solidFill>
                          <a:effectLst/>
                          <a:latin typeface="Calibri" panose="020F0502020204030204" pitchFamily="34" charset="0"/>
                        </a:rPr>
                        <a:t>model</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n_topics</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dataset</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language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diversity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879668354"/>
                  </a:ext>
                </a:extLst>
              </a:tr>
              <a:tr h="213350">
                <a:tc>
                  <a:txBody>
                    <a:bodyPr/>
                    <a:lstStyle/>
                    <a:p>
                      <a:pPr algn="l" fontAlgn="b"/>
                      <a:r>
                        <a:rPr lang="es-DO" sz="1300" b="0" i="0" u="none" strike="noStrike">
                          <a:solidFill>
                            <a:srgbClr val="000000"/>
                          </a:solidFill>
                          <a:effectLst/>
                          <a:latin typeface="Calibri" panose="020F0502020204030204" pitchFamily="34" charset="0"/>
                        </a:rPr>
                        <a:t>CTM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BK</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-0.033926673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0.658944986</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0.429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-0.014207908</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0.282871069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90298149"/>
                  </a:ext>
                </a:extLst>
              </a:tr>
              <a:tr h="213350">
                <a:tc>
                  <a:txBody>
                    <a:bodyPr/>
                    <a:lstStyle/>
                    <a:p>
                      <a:pPr algn="l" fontAlgn="b"/>
                      <a:r>
                        <a:rPr lang="es-DO" sz="1300" b="0" i="0" u="none" strike="noStrike">
                          <a:solidFill>
                            <a:srgbClr val="000000"/>
                          </a:solidFill>
                          <a:effectLst/>
                          <a:latin typeface="Calibri" panose="020F0502020204030204" pitchFamily="34" charset="0"/>
                        </a:rPr>
                        <a:t>DIR</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BK</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-0.025848616</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0.664034136</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0.494</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-0.013754128</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0.327355475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462845186"/>
                  </a:ext>
                </a:extLst>
              </a:tr>
              <a:tr h="213350">
                <a:tc>
                  <a:txBody>
                    <a:bodyPr/>
                    <a:lstStyle/>
                    <a:p>
                      <a:pPr algn="l" fontAlgn="b"/>
                      <a:r>
                        <a:rPr lang="es-DO" sz="1300" b="0" i="0" u="none" strike="noStrike">
                          <a:solidFill>
                            <a:srgbClr val="000000"/>
                          </a:solidFill>
                          <a:effectLst/>
                          <a:latin typeface="Calibri" panose="020F0502020204030204" pitchFamily="34" charset="0"/>
                        </a:rPr>
                        <a:t>NM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BK</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-0.256531886</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0.545201127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0.85325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-0.219202909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0.465407165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17437424"/>
                  </a:ext>
                </a:extLst>
              </a:tr>
              <a:tr h="213350">
                <a:tc>
                  <a:txBody>
                    <a:bodyPr/>
                    <a:lstStyle/>
                    <a:p>
                      <a:pPr algn="l" fontAlgn="b"/>
                      <a:r>
                        <a:rPr lang="es-DO" sz="1300" b="0" i="0" u="none" strike="noStrike">
                          <a:solidFill>
                            <a:srgbClr val="000000"/>
                          </a:solidFill>
                          <a:effectLst/>
                          <a:latin typeface="Calibri" panose="020F0502020204030204" pitchFamily="34" charset="0"/>
                        </a:rPr>
                        <a:t>TS</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BK</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0.082781361</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0.711958137</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0.37325</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0.030677799</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dirty="0">
                          <a:solidFill>
                            <a:srgbClr val="000000"/>
                          </a:solidFill>
                          <a:effectLst/>
                          <a:latin typeface="Calibri" panose="020F0502020204030204" pitchFamily="34" charset="0"/>
                        </a:rPr>
                        <a:t>0.26555617</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833119992"/>
                  </a:ext>
                </a:extLst>
              </a:tr>
            </a:tbl>
          </a:graphicData>
        </a:graphic>
      </p:graphicFrame>
    </p:spTree>
    <p:extLst>
      <p:ext uri="{BB962C8B-B14F-4D97-AF65-F5344CB8AC3E}">
        <p14:creationId xmlns:p14="http://schemas.microsoft.com/office/powerpoint/2010/main" val="14073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6D94A-D84D-8BE3-89E8-9D5A80E3A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DAC62-2916-0F95-F376-369EB779DB08}"/>
              </a:ext>
            </a:extLst>
          </p:cNvPr>
          <p:cNvSpPr>
            <a:spLocks noGrp="1"/>
          </p:cNvSpPr>
          <p:nvPr>
            <p:ph type="title"/>
          </p:nvPr>
        </p:nvSpPr>
        <p:spPr/>
        <p:txBody>
          <a:bodyPr>
            <a:normAutofit/>
          </a:bodyPr>
          <a:lstStyle/>
          <a:p>
            <a:r>
              <a:rPr lang="en-US" sz="4400" dirty="0"/>
              <a:t>Results 2025-05-18 Haitian</a:t>
            </a:r>
            <a:endParaRPr lang="es-DO" sz="4400" dirty="0"/>
          </a:p>
        </p:txBody>
      </p:sp>
      <p:sp>
        <p:nvSpPr>
          <p:cNvPr id="3" name="Slide Number Placeholder 2">
            <a:extLst>
              <a:ext uri="{FF2B5EF4-FFF2-40B4-BE49-F238E27FC236}">
                <a16:creationId xmlns:a16="http://schemas.microsoft.com/office/drawing/2014/main" id="{0417C17A-7D8C-C091-5682-7F73CD534CA0}"/>
              </a:ext>
            </a:extLst>
          </p:cNvPr>
          <p:cNvSpPr>
            <a:spLocks noGrp="1"/>
          </p:cNvSpPr>
          <p:nvPr>
            <p:ph type="sldNum" sz="quarter" idx="12"/>
          </p:nvPr>
        </p:nvSpPr>
        <p:spPr/>
        <p:txBody>
          <a:bodyPr/>
          <a:lstStyle/>
          <a:p>
            <a:fld id="{6CEAB8A3-967C-D04E-969B-B32D92DF116C}" type="slidenum">
              <a:rPr lang="de-DE" smtClean="0"/>
              <a:t>58</a:t>
            </a:fld>
            <a:endParaRPr lang="de-DE" dirty="0"/>
          </a:p>
        </p:txBody>
      </p:sp>
      <p:graphicFrame>
        <p:nvGraphicFramePr>
          <p:cNvPr id="6" name="Table 5">
            <a:extLst>
              <a:ext uri="{FF2B5EF4-FFF2-40B4-BE49-F238E27FC236}">
                <a16:creationId xmlns:a16="http://schemas.microsoft.com/office/drawing/2014/main" id="{FF7C4162-2C93-1905-FBA2-E8DCAD633204}"/>
              </a:ext>
            </a:extLst>
          </p:cNvPr>
          <p:cNvGraphicFramePr>
            <a:graphicFrameLocks noGrp="1"/>
          </p:cNvGraphicFramePr>
          <p:nvPr>
            <p:extLst>
              <p:ext uri="{D42A27DB-BD31-4B8C-83A1-F6EECF244321}">
                <p14:modId xmlns:p14="http://schemas.microsoft.com/office/powerpoint/2010/main" val="2560481971"/>
              </p:ext>
            </p:extLst>
          </p:nvPr>
        </p:nvGraphicFramePr>
        <p:xfrm>
          <a:off x="1277144" y="1773379"/>
          <a:ext cx="9637711" cy="1066750"/>
        </p:xfrm>
        <a:graphic>
          <a:graphicData uri="http://schemas.openxmlformats.org/drawingml/2006/table">
            <a:tbl>
              <a:tblPr/>
              <a:tblGrid>
                <a:gridCol w="775905">
                  <a:extLst>
                    <a:ext uri="{9D8B030D-6E8A-4147-A177-3AD203B41FA5}">
                      <a16:colId xmlns:a16="http://schemas.microsoft.com/office/drawing/2014/main" val="3947739309"/>
                    </a:ext>
                  </a:extLst>
                </a:gridCol>
                <a:gridCol w="920855">
                  <a:extLst>
                    <a:ext uri="{9D8B030D-6E8A-4147-A177-3AD203B41FA5}">
                      <a16:colId xmlns:a16="http://schemas.microsoft.com/office/drawing/2014/main" val="454008199"/>
                    </a:ext>
                  </a:extLst>
                </a:gridCol>
                <a:gridCol w="864012">
                  <a:extLst>
                    <a:ext uri="{9D8B030D-6E8A-4147-A177-3AD203B41FA5}">
                      <a16:colId xmlns:a16="http://schemas.microsoft.com/office/drawing/2014/main" val="2639731111"/>
                    </a:ext>
                  </a:extLst>
                </a:gridCol>
                <a:gridCol w="954960">
                  <a:extLst>
                    <a:ext uri="{9D8B030D-6E8A-4147-A177-3AD203B41FA5}">
                      <a16:colId xmlns:a16="http://schemas.microsoft.com/office/drawing/2014/main" val="2121868028"/>
                    </a:ext>
                  </a:extLst>
                </a:gridCol>
                <a:gridCol w="1082857">
                  <a:extLst>
                    <a:ext uri="{9D8B030D-6E8A-4147-A177-3AD203B41FA5}">
                      <a16:colId xmlns:a16="http://schemas.microsoft.com/office/drawing/2014/main" val="3462661131"/>
                    </a:ext>
                  </a:extLst>
                </a:gridCol>
                <a:gridCol w="1287492">
                  <a:extLst>
                    <a:ext uri="{9D8B030D-6E8A-4147-A177-3AD203B41FA5}">
                      <a16:colId xmlns:a16="http://schemas.microsoft.com/office/drawing/2014/main" val="1835224461"/>
                    </a:ext>
                  </a:extLst>
                </a:gridCol>
                <a:gridCol w="1023172">
                  <a:extLst>
                    <a:ext uri="{9D8B030D-6E8A-4147-A177-3AD203B41FA5}">
                      <a16:colId xmlns:a16="http://schemas.microsoft.com/office/drawing/2014/main" val="629829201"/>
                    </a:ext>
                  </a:extLst>
                </a:gridCol>
                <a:gridCol w="1250543">
                  <a:extLst>
                    <a:ext uri="{9D8B030D-6E8A-4147-A177-3AD203B41FA5}">
                      <a16:colId xmlns:a16="http://schemas.microsoft.com/office/drawing/2014/main" val="3956301411"/>
                    </a:ext>
                  </a:extLst>
                </a:gridCol>
                <a:gridCol w="1477915">
                  <a:extLst>
                    <a:ext uri="{9D8B030D-6E8A-4147-A177-3AD203B41FA5}">
                      <a16:colId xmlns:a16="http://schemas.microsoft.com/office/drawing/2014/main" val="2734704723"/>
                    </a:ext>
                  </a:extLst>
                </a:gridCol>
              </a:tblGrid>
              <a:tr h="213350">
                <a:tc>
                  <a:txBody>
                    <a:bodyPr/>
                    <a:lstStyle/>
                    <a:p>
                      <a:pPr algn="ctr" fontAlgn="t"/>
                      <a:r>
                        <a:rPr lang="es-DO" sz="1300" b="1" i="0" u="none" strike="noStrike">
                          <a:solidFill>
                            <a:srgbClr val="000000"/>
                          </a:solidFill>
                          <a:effectLst/>
                          <a:latin typeface="Calibri" panose="020F0502020204030204" pitchFamily="34" charset="0"/>
                        </a:rPr>
                        <a:t>model</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n_topics</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dataset</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language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diversity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812840611"/>
                  </a:ext>
                </a:extLst>
              </a:tr>
              <a:tr h="213350">
                <a:tc>
                  <a:txBody>
                    <a:bodyPr/>
                    <a:lstStyle/>
                    <a:p>
                      <a:pPr algn="l" fontAlgn="b"/>
                      <a:r>
                        <a:rPr lang="es-DO" sz="1300" b="0" i="0" u="none" strike="noStrike">
                          <a:solidFill>
                            <a:srgbClr val="000000"/>
                          </a:solidFill>
                          <a:effectLst/>
                          <a:latin typeface="Calibri" panose="020F0502020204030204" pitchFamily="34" charset="0"/>
                        </a:rPr>
                        <a:t>CTM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HT</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0.088278782</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0.612812135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0.303333333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0.026915785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0.186065641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112560470"/>
                  </a:ext>
                </a:extLst>
              </a:tr>
              <a:tr h="213350">
                <a:tc>
                  <a:txBody>
                    <a:bodyPr/>
                    <a:lstStyle/>
                    <a:p>
                      <a:pPr algn="l" fontAlgn="b"/>
                      <a:r>
                        <a:rPr lang="es-DO" sz="1300" b="0" i="0" u="none" strike="noStrike">
                          <a:solidFill>
                            <a:srgbClr val="000000"/>
                          </a:solidFill>
                          <a:effectLst/>
                          <a:latin typeface="Calibri" panose="020F0502020204030204" pitchFamily="34" charset="0"/>
                        </a:rPr>
                        <a:t>DIR</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HT</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0.100304052</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0.638167149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0.381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0.038221938</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0.243127119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62799799"/>
                  </a:ext>
                </a:extLst>
              </a:tr>
              <a:tr h="213350">
                <a:tc>
                  <a:txBody>
                    <a:bodyPr/>
                    <a:lstStyle/>
                    <a:p>
                      <a:pPr algn="l" fontAlgn="b"/>
                      <a:r>
                        <a:rPr lang="es-DO" sz="1300" b="0" i="0" u="none" strike="noStrike">
                          <a:solidFill>
                            <a:srgbClr val="000000"/>
                          </a:solidFill>
                          <a:effectLst/>
                          <a:latin typeface="Calibri" panose="020F0502020204030204" pitchFamily="34" charset="0"/>
                        </a:rPr>
                        <a:t>NM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HT</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-0.163798568</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0.480704385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0.796875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-0.132364959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0.380700275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4279281"/>
                  </a:ext>
                </a:extLst>
              </a:tr>
              <a:tr h="213350">
                <a:tc>
                  <a:txBody>
                    <a:bodyPr/>
                    <a:lstStyle/>
                    <a:p>
                      <a:pPr algn="l" fontAlgn="b"/>
                      <a:r>
                        <a:rPr lang="es-DO" sz="1300" b="0" i="0" u="none" strike="noStrike">
                          <a:solidFill>
                            <a:srgbClr val="000000"/>
                          </a:solidFill>
                          <a:effectLst/>
                          <a:latin typeface="Calibri" panose="020F0502020204030204" pitchFamily="34" charset="0"/>
                        </a:rPr>
                        <a:t>TS</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HT</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0.111588048</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0.642953955</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0.37</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0.041287578</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dirty="0">
                          <a:solidFill>
                            <a:srgbClr val="000000"/>
                          </a:solidFill>
                          <a:effectLst/>
                          <a:latin typeface="Calibri" panose="020F0502020204030204" pitchFamily="34" charset="0"/>
                        </a:rPr>
                        <a:t>0.237892964</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507169756"/>
                  </a:ext>
                </a:extLst>
              </a:tr>
            </a:tbl>
          </a:graphicData>
        </a:graphic>
      </p:graphicFrame>
    </p:spTree>
    <p:extLst>
      <p:ext uri="{BB962C8B-B14F-4D97-AF65-F5344CB8AC3E}">
        <p14:creationId xmlns:p14="http://schemas.microsoft.com/office/powerpoint/2010/main" val="1317660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7FE8A-B214-1F69-4817-8577C4CD2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6DDDB-874A-A6B1-2A94-0123EB8F1656}"/>
              </a:ext>
            </a:extLst>
          </p:cNvPr>
          <p:cNvSpPr>
            <a:spLocks noGrp="1"/>
          </p:cNvSpPr>
          <p:nvPr>
            <p:ph type="title"/>
          </p:nvPr>
        </p:nvSpPr>
        <p:spPr/>
        <p:txBody>
          <a:bodyPr>
            <a:normAutofit/>
          </a:bodyPr>
          <a:lstStyle/>
          <a:p>
            <a:r>
              <a:rPr lang="en-US" sz="4400" dirty="0"/>
              <a:t>Results 2025-05-18 Indonesian</a:t>
            </a:r>
            <a:endParaRPr lang="es-DO" sz="4400" dirty="0"/>
          </a:p>
        </p:txBody>
      </p:sp>
      <p:sp>
        <p:nvSpPr>
          <p:cNvPr id="3" name="Slide Number Placeholder 2">
            <a:extLst>
              <a:ext uri="{FF2B5EF4-FFF2-40B4-BE49-F238E27FC236}">
                <a16:creationId xmlns:a16="http://schemas.microsoft.com/office/drawing/2014/main" id="{D508E31A-108A-4492-5FA2-4BD7965206F7}"/>
              </a:ext>
            </a:extLst>
          </p:cNvPr>
          <p:cNvSpPr>
            <a:spLocks noGrp="1"/>
          </p:cNvSpPr>
          <p:nvPr>
            <p:ph type="sldNum" sz="quarter" idx="12"/>
          </p:nvPr>
        </p:nvSpPr>
        <p:spPr/>
        <p:txBody>
          <a:bodyPr/>
          <a:lstStyle/>
          <a:p>
            <a:fld id="{6CEAB8A3-967C-D04E-969B-B32D92DF116C}" type="slidenum">
              <a:rPr lang="de-DE" smtClean="0"/>
              <a:t>59</a:t>
            </a:fld>
            <a:endParaRPr lang="de-DE" dirty="0"/>
          </a:p>
        </p:txBody>
      </p:sp>
      <p:graphicFrame>
        <p:nvGraphicFramePr>
          <p:cNvPr id="5" name="Table 4">
            <a:extLst>
              <a:ext uri="{FF2B5EF4-FFF2-40B4-BE49-F238E27FC236}">
                <a16:creationId xmlns:a16="http://schemas.microsoft.com/office/drawing/2014/main" id="{108D1637-E304-9632-90E5-FD93261F95EB}"/>
              </a:ext>
            </a:extLst>
          </p:cNvPr>
          <p:cNvGraphicFramePr>
            <a:graphicFrameLocks noGrp="1"/>
          </p:cNvGraphicFramePr>
          <p:nvPr>
            <p:extLst>
              <p:ext uri="{D42A27DB-BD31-4B8C-83A1-F6EECF244321}">
                <p14:modId xmlns:p14="http://schemas.microsoft.com/office/powerpoint/2010/main" val="2794979967"/>
              </p:ext>
            </p:extLst>
          </p:nvPr>
        </p:nvGraphicFramePr>
        <p:xfrm>
          <a:off x="1271238" y="1773380"/>
          <a:ext cx="9637711" cy="1066750"/>
        </p:xfrm>
        <a:graphic>
          <a:graphicData uri="http://schemas.openxmlformats.org/drawingml/2006/table">
            <a:tbl>
              <a:tblPr/>
              <a:tblGrid>
                <a:gridCol w="775905">
                  <a:extLst>
                    <a:ext uri="{9D8B030D-6E8A-4147-A177-3AD203B41FA5}">
                      <a16:colId xmlns:a16="http://schemas.microsoft.com/office/drawing/2014/main" val="496815623"/>
                    </a:ext>
                  </a:extLst>
                </a:gridCol>
                <a:gridCol w="920855">
                  <a:extLst>
                    <a:ext uri="{9D8B030D-6E8A-4147-A177-3AD203B41FA5}">
                      <a16:colId xmlns:a16="http://schemas.microsoft.com/office/drawing/2014/main" val="2726226940"/>
                    </a:ext>
                  </a:extLst>
                </a:gridCol>
                <a:gridCol w="864012">
                  <a:extLst>
                    <a:ext uri="{9D8B030D-6E8A-4147-A177-3AD203B41FA5}">
                      <a16:colId xmlns:a16="http://schemas.microsoft.com/office/drawing/2014/main" val="3172953523"/>
                    </a:ext>
                  </a:extLst>
                </a:gridCol>
                <a:gridCol w="954960">
                  <a:extLst>
                    <a:ext uri="{9D8B030D-6E8A-4147-A177-3AD203B41FA5}">
                      <a16:colId xmlns:a16="http://schemas.microsoft.com/office/drawing/2014/main" val="294602219"/>
                    </a:ext>
                  </a:extLst>
                </a:gridCol>
                <a:gridCol w="1082857">
                  <a:extLst>
                    <a:ext uri="{9D8B030D-6E8A-4147-A177-3AD203B41FA5}">
                      <a16:colId xmlns:a16="http://schemas.microsoft.com/office/drawing/2014/main" val="3132590730"/>
                    </a:ext>
                  </a:extLst>
                </a:gridCol>
                <a:gridCol w="1287492">
                  <a:extLst>
                    <a:ext uri="{9D8B030D-6E8A-4147-A177-3AD203B41FA5}">
                      <a16:colId xmlns:a16="http://schemas.microsoft.com/office/drawing/2014/main" val="3380724778"/>
                    </a:ext>
                  </a:extLst>
                </a:gridCol>
                <a:gridCol w="1023172">
                  <a:extLst>
                    <a:ext uri="{9D8B030D-6E8A-4147-A177-3AD203B41FA5}">
                      <a16:colId xmlns:a16="http://schemas.microsoft.com/office/drawing/2014/main" val="1597689424"/>
                    </a:ext>
                  </a:extLst>
                </a:gridCol>
                <a:gridCol w="1250543">
                  <a:extLst>
                    <a:ext uri="{9D8B030D-6E8A-4147-A177-3AD203B41FA5}">
                      <a16:colId xmlns:a16="http://schemas.microsoft.com/office/drawing/2014/main" val="2625090862"/>
                    </a:ext>
                  </a:extLst>
                </a:gridCol>
                <a:gridCol w="1477915">
                  <a:extLst>
                    <a:ext uri="{9D8B030D-6E8A-4147-A177-3AD203B41FA5}">
                      <a16:colId xmlns:a16="http://schemas.microsoft.com/office/drawing/2014/main" val="3445408367"/>
                    </a:ext>
                  </a:extLst>
                </a:gridCol>
              </a:tblGrid>
              <a:tr h="213350">
                <a:tc>
                  <a:txBody>
                    <a:bodyPr/>
                    <a:lstStyle/>
                    <a:p>
                      <a:pPr algn="ctr" fontAlgn="t"/>
                      <a:r>
                        <a:rPr lang="es-DO" sz="1300" b="1" i="0" u="none" strike="noStrike">
                          <a:solidFill>
                            <a:srgbClr val="000000"/>
                          </a:solidFill>
                          <a:effectLst/>
                          <a:latin typeface="Calibri" panose="020F0502020204030204" pitchFamily="34" charset="0"/>
                        </a:rPr>
                        <a:t>model</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n_topics</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dataset</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language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diversity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738914970"/>
                  </a:ext>
                </a:extLst>
              </a:tr>
              <a:tr h="213350">
                <a:tc>
                  <a:txBody>
                    <a:bodyPr/>
                    <a:lstStyle/>
                    <a:p>
                      <a:pPr algn="l" fontAlgn="b"/>
                      <a:r>
                        <a:rPr lang="es-DO" sz="1300" b="0" i="0" u="none" strike="noStrike">
                          <a:solidFill>
                            <a:srgbClr val="000000"/>
                          </a:solidFill>
                          <a:effectLst/>
                          <a:latin typeface="Calibri" panose="020F0502020204030204" pitchFamily="34" charset="0"/>
                        </a:rPr>
                        <a:t>CTM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ID</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-0.01929133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0.416494</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0.497083333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-0.009640913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0.206961923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015261994"/>
                  </a:ext>
                </a:extLst>
              </a:tr>
              <a:tr h="213350">
                <a:tc>
                  <a:txBody>
                    <a:bodyPr/>
                    <a:lstStyle/>
                    <a:p>
                      <a:pPr algn="l" fontAlgn="b"/>
                      <a:r>
                        <a:rPr lang="es-DO" sz="1300" b="0" i="0" u="none" strike="noStrike">
                          <a:solidFill>
                            <a:srgbClr val="000000"/>
                          </a:solidFill>
                          <a:effectLst/>
                          <a:latin typeface="Calibri" panose="020F0502020204030204" pitchFamily="34" charset="0"/>
                        </a:rPr>
                        <a:t>DIR</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ID</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-0.062562677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0.504101354</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0.59075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-0.039493535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0.294742971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8632118"/>
                  </a:ext>
                </a:extLst>
              </a:tr>
              <a:tr h="213350">
                <a:tc>
                  <a:txBody>
                    <a:bodyPr/>
                    <a:lstStyle/>
                    <a:p>
                      <a:pPr algn="l" fontAlgn="b"/>
                      <a:r>
                        <a:rPr lang="es-DO" sz="1300" b="0" i="0" u="none" strike="noStrike">
                          <a:solidFill>
                            <a:srgbClr val="000000"/>
                          </a:solidFill>
                          <a:effectLst/>
                          <a:latin typeface="Calibri" panose="020F0502020204030204" pitchFamily="34" charset="0"/>
                        </a:rPr>
                        <a:t>NM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ID</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dirty="0">
                          <a:solidFill>
                            <a:srgbClr val="000000"/>
                          </a:solidFill>
                          <a:effectLst/>
                          <a:latin typeface="Calibri" panose="020F0502020204030204" pitchFamily="34" charset="0"/>
                        </a:rPr>
                        <a:t>-0.042638397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0.566568493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dirty="0">
                          <a:solidFill>
                            <a:srgbClr val="000000"/>
                          </a:solidFill>
                          <a:effectLst/>
                          <a:latin typeface="Calibri" panose="020F0502020204030204" pitchFamily="34" charset="0"/>
                        </a:rPr>
                        <a:t>0.638125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-0.027182954</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0.361561662</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947728649"/>
                  </a:ext>
                </a:extLst>
              </a:tr>
              <a:tr h="213350">
                <a:tc>
                  <a:txBody>
                    <a:bodyPr/>
                    <a:lstStyle/>
                    <a:p>
                      <a:pPr algn="l" fontAlgn="b"/>
                      <a:r>
                        <a:rPr lang="es-DO" sz="1300" b="0" i="0" u="none" strike="noStrike">
                          <a:solidFill>
                            <a:srgbClr val="000000"/>
                          </a:solidFill>
                          <a:effectLst/>
                          <a:latin typeface="Calibri" panose="020F0502020204030204" pitchFamily="34" charset="0"/>
                        </a:rPr>
                        <a:t>TS</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ID</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-0.008352669</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0.574036372</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0.46625</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-0.003894432</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dirty="0">
                          <a:solidFill>
                            <a:srgbClr val="000000"/>
                          </a:solidFill>
                          <a:effectLst/>
                          <a:latin typeface="Calibri" panose="020F0502020204030204" pitchFamily="34" charset="0"/>
                        </a:rPr>
                        <a:t>0.267644458</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433450466"/>
                  </a:ext>
                </a:extLst>
              </a:tr>
            </a:tbl>
          </a:graphicData>
        </a:graphic>
      </p:graphicFrame>
    </p:spTree>
    <p:extLst>
      <p:ext uri="{BB962C8B-B14F-4D97-AF65-F5344CB8AC3E}">
        <p14:creationId xmlns:p14="http://schemas.microsoft.com/office/powerpoint/2010/main" val="94091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EFF16-D180-9FCB-826B-3578E8B508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D8F3886-244A-924F-EF48-7F77AB23411E}"/>
              </a:ext>
            </a:extLst>
          </p:cNvPr>
          <p:cNvSpPr txBox="1">
            <a:spLocks/>
          </p:cNvSpPr>
          <p:nvPr/>
        </p:nvSpPr>
        <p:spPr>
          <a:xfrm>
            <a:off x="941228" y="183917"/>
            <a:ext cx="10353762" cy="1261872"/>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000" kern="1200">
                <a:solidFill>
                  <a:schemeClr val="tx1"/>
                </a:solidFill>
                <a:latin typeface="Arial" panose="020B0604020202020204" pitchFamily="34" charset="0"/>
                <a:ea typeface="+mj-ea"/>
                <a:cs typeface="Arial" panose="020B0604020202020204" pitchFamily="34" charset="0"/>
              </a:defRPr>
            </a:lvl1pPr>
          </a:lstStyle>
          <a:p>
            <a:r>
              <a:rPr lang="en-US" sz="3900" dirty="0"/>
              <a:t>Results 2025-04-07</a:t>
            </a:r>
          </a:p>
        </p:txBody>
      </p:sp>
      <p:sp>
        <p:nvSpPr>
          <p:cNvPr id="5" name="Footer Placeholder 3">
            <a:extLst>
              <a:ext uri="{FF2B5EF4-FFF2-40B4-BE49-F238E27FC236}">
                <a16:creationId xmlns:a16="http://schemas.microsoft.com/office/drawing/2014/main" id="{4361F195-0F70-52D3-F52E-4FF6F064B166}"/>
              </a:ext>
            </a:extLst>
          </p:cNvPr>
          <p:cNvSpPr>
            <a:spLocks noGrp="1"/>
          </p:cNvSpPr>
          <p:nvPr>
            <p:ph type="ftr" sz="quarter" idx="11"/>
          </p:nvPr>
        </p:nvSpPr>
        <p:spPr>
          <a:xfrm>
            <a:off x="3099281" y="6138326"/>
            <a:ext cx="6672865" cy="627818"/>
          </a:xfrm>
        </p:spPr>
        <p:txBody>
          <a:bodyPr/>
          <a:lstStyle/>
          <a:p>
            <a:r>
              <a:rPr lang="es-ES" noProof="0" dirty="0" err="1"/>
              <a:t>Image</a:t>
            </a:r>
            <a:r>
              <a:rPr lang="es-ES" noProof="0" dirty="0"/>
              <a:t> </a:t>
            </a:r>
            <a:r>
              <a:rPr lang="es-ES" noProof="0" dirty="0" err="1"/>
              <a:t>from</a:t>
            </a:r>
            <a:r>
              <a:rPr lang="es-ES" dirty="0"/>
              <a:t>:</a:t>
            </a:r>
            <a:r>
              <a:rPr lang="en-US" b="0" i="0" u="none" strike="noStrike" dirty="0">
                <a:effectLst/>
                <a:latin typeface="Google Sans"/>
                <a:hlinkClick r:id="rId3"/>
              </a:rPr>
              <a:t>Illustration of cross-lingual word space and cross-lingual topic model... | Download Scientific Diagram</a:t>
            </a:r>
          </a:p>
          <a:p>
            <a:pPr algn="l"/>
            <a:br>
              <a:rPr lang="en-US" b="0" i="0" dirty="0">
                <a:solidFill>
                  <a:srgbClr val="75757A"/>
                </a:solidFill>
                <a:effectLst/>
                <a:latin typeface="Arial" panose="020B0604020202020204" pitchFamily="34" charset="0"/>
              </a:rPr>
            </a:br>
            <a:endParaRPr lang="es-ES" noProof="0" dirty="0"/>
          </a:p>
        </p:txBody>
      </p:sp>
      <p:sp>
        <p:nvSpPr>
          <p:cNvPr id="2" name="Slide Number Placeholder 1">
            <a:extLst>
              <a:ext uri="{FF2B5EF4-FFF2-40B4-BE49-F238E27FC236}">
                <a16:creationId xmlns:a16="http://schemas.microsoft.com/office/drawing/2014/main" id="{2563841E-ECC8-F352-63DA-3A7992F61E47}"/>
              </a:ext>
            </a:extLst>
          </p:cNvPr>
          <p:cNvSpPr>
            <a:spLocks noGrp="1"/>
          </p:cNvSpPr>
          <p:nvPr>
            <p:ph type="sldNum" sz="quarter" idx="12"/>
          </p:nvPr>
        </p:nvSpPr>
        <p:spPr>
          <a:xfrm>
            <a:off x="230378" y="6440237"/>
            <a:ext cx="456978" cy="233846"/>
          </a:xfrm>
        </p:spPr>
        <p:txBody>
          <a:bodyPr/>
          <a:lstStyle/>
          <a:p>
            <a:fld id="{6CEAB8A3-967C-D04E-969B-B32D92DF116C}" type="slidenum">
              <a:rPr lang="de-DE" smtClean="0"/>
              <a:t>6</a:t>
            </a:fld>
            <a:endParaRPr lang="de-DE" dirty="0"/>
          </a:p>
        </p:txBody>
      </p:sp>
      <p:graphicFrame>
        <p:nvGraphicFramePr>
          <p:cNvPr id="6" name="Table 5">
            <a:extLst>
              <a:ext uri="{FF2B5EF4-FFF2-40B4-BE49-F238E27FC236}">
                <a16:creationId xmlns:a16="http://schemas.microsoft.com/office/drawing/2014/main" id="{05B595D9-DD53-A4B2-2B5D-39FF1D8E8664}"/>
              </a:ext>
            </a:extLst>
          </p:cNvPr>
          <p:cNvGraphicFramePr>
            <a:graphicFrameLocks noGrp="1"/>
          </p:cNvGraphicFramePr>
          <p:nvPr>
            <p:extLst>
              <p:ext uri="{D42A27DB-BD31-4B8C-83A1-F6EECF244321}">
                <p14:modId xmlns:p14="http://schemas.microsoft.com/office/powerpoint/2010/main" val="3408764467"/>
              </p:ext>
            </p:extLst>
          </p:nvPr>
        </p:nvGraphicFramePr>
        <p:xfrm>
          <a:off x="941228" y="1530582"/>
          <a:ext cx="9875366" cy="4167676"/>
        </p:xfrm>
        <a:graphic>
          <a:graphicData uri="http://schemas.openxmlformats.org/drawingml/2006/table">
            <a:tbl>
              <a:tblPr firstRow="1" bandRow="1">
                <a:tableStyleId>{5940675A-B579-460E-94D1-54222C63F5DA}</a:tableStyleId>
              </a:tblPr>
              <a:tblGrid>
                <a:gridCol w="1640641">
                  <a:extLst>
                    <a:ext uri="{9D8B030D-6E8A-4147-A177-3AD203B41FA5}">
                      <a16:colId xmlns:a16="http://schemas.microsoft.com/office/drawing/2014/main" val="1515889220"/>
                    </a:ext>
                  </a:extLst>
                </a:gridCol>
                <a:gridCol w="1646945">
                  <a:extLst>
                    <a:ext uri="{9D8B030D-6E8A-4147-A177-3AD203B41FA5}">
                      <a16:colId xmlns:a16="http://schemas.microsoft.com/office/drawing/2014/main" val="125582778"/>
                    </a:ext>
                  </a:extLst>
                </a:gridCol>
                <a:gridCol w="1646945">
                  <a:extLst>
                    <a:ext uri="{9D8B030D-6E8A-4147-A177-3AD203B41FA5}">
                      <a16:colId xmlns:a16="http://schemas.microsoft.com/office/drawing/2014/main" val="3681366171"/>
                    </a:ext>
                  </a:extLst>
                </a:gridCol>
                <a:gridCol w="1646945">
                  <a:extLst>
                    <a:ext uri="{9D8B030D-6E8A-4147-A177-3AD203B41FA5}">
                      <a16:colId xmlns:a16="http://schemas.microsoft.com/office/drawing/2014/main" val="1137164606"/>
                    </a:ext>
                  </a:extLst>
                </a:gridCol>
                <a:gridCol w="1646945">
                  <a:extLst>
                    <a:ext uri="{9D8B030D-6E8A-4147-A177-3AD203B41FA5}">
                      <a16:colId xmlns:a16="http://schemas.microsoft.com/office/drawing/2014/main" val="3287126523"/>
                    </a:ext>
                  </a:extLst>
                </a:gridCol>
                <a:gridCol w="1646945">
                  <a:extLst>
                    <a:ext uri="{9D8B030D-6E8A-4147-A177-3AD203B41FA5}">
                      <a16:colId xmlns:a16="http://schemas.microsoft.com/office/drawing/2014/main" val="881637139"/>
                    </a:ext>
                  </a:extLst>
                </a:gridCol>
              </a:tblGrid>
              <a:tr h="0">
                <a:tc>
                  <a:txBody>
                    <a:bodyPr/>
                    <a:lstStyle/>
                    <a:p>
                      <a:r>
                        <a:rPr lang="en-US" dirty="0"/>
                        <a:t>Dataset</a:t>
                      </a:r>
                      <a:endParaRPr lang="es-DO" dirty="0"/>
                    </a:p>
                  </a:txBody>
                  <a:tcPr/>
                </a:tc>
                <a:tc>
                  <a:txBody>
                    <a:bodyPr/>
                    <a:lstStyle/>
                    <a:p>
                      <a:r>
                        <a:rPr lang="en-US" dirty="0"/>
                        <a:t>Language</a:t>
                      </a:r>
                      <a:endParaRPr lang="es-DO" dirty="0"/>
                    </a:p>
                  </a:txBody>
                  <a:tcPr/>
                </a:tc>
                <a:tc>
                  <a:txBody>
                    <a:bodyPr/>
                    <a:lstStyle/>
                    <a:p>
                      <a:r>
                        <a:rPr lang="en-US" dirty="0"/>
                        <a:t>Model</a:t>
                      </a:r>
                      <a:endParaRPr lang="es-DO" dirty="0"/>
                    </a:p>
                  </a:txBody>
                  <a:tcPr/>
                </a:tc>
                <a:tc>
                  <a:txBody>
                    <a:bodyPr/>
                    <a:lstStyle/>
                    <a:p>
                      <a:r>
                        <a:rPr lang="en-US" dirty="0"/>
                        <a:t>Coherence</a:t>
                      </a:r>
                      <a:endParaRPr lang="es-DO" dirty="0"/>
                    </a:p>
                  </a:txBody>
                  <a:tcPr/>
                </a:tc>
                <a:tc>
                  <a:txBody>
                    <a:bodyPr/>
                    <a:lstStyle/>
                    <a:p>
                      <a:r>
                        <a:rPr lang="en-US" dirty="0"/>
                        <a:t>Diversity</a:t>
                      </a:r>
                      <a:endParaRPr lang="es-DO" dirty="0"/>
                    </a:p>
                  </a:txBody>
                  <a:tcPr/>
                </a:tc>
                <a:tc>
                  <a:txBody>
                    <a:bodyPr/>
                    <a:lstStyle/>
                    <a:p>
                      <a:r>
                        <a:rPr lang="en-US" dirty="0"/>
                        <a:t>CLS</a:t>
                      </a:r>
                      <a:endParaRPr lang="es-DO" dirty="0"/>
                    </a:p>
                  </a:txBody>
                  <a:tcPr/>
                </a:tc>
                <a:extLst>
                  <a:ext uri="{0D108BD9-81ED-4DB2-BD59-A6C34878D82A}">
                    <a16:rowId xmlns:a16="http://schemas.microsoft.com/office/drawing/2014/main" val="4043926734"/>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a:t>CTM</a:t>
                      </a:r>
                      <a:endParaRPr lang="es-DO" dirty="0"/>
                    </a:p>
                  </a:txBody>
                  <a:tcPr/>
                </a:tc>
                <a:tc>
                  <a:txBody>
                    <a:bodyPr/>
                    <a:lstStyle/>
                    <a:p>
                      <a:r>
                        <a:rPr lang="en-US" dirty="0"/>
                        <a:t>-0.152</a:t>
                      </a:r>
                      <a:endParaRPr lang="es-DO" dirty="0"/>
                    </a:p>
                  </a:txBody>
                  <a:tcPr/>
                </a:tc>
                <a:tc>
                  <a:txBody>
                    <a:bodyPr/>
                    <a:lstStyle/>
                    <a:p>
                      <a:r>
                        <a:rPr lang="en-US" dirty="0"/>
                        <a:t>0.585</a:t>
                      </a:r>
                      <a:endParaRPr lang="es-DO" dirty="0"/>
                    </a:p>
                  </a:txBody>
                  <a:tcPr/>
                </a:tc>
                <a:tc>
                  <a:txBody>
                    <a:bodyPr/>
                    <a:lstStyle/>
                    <a:p>
                      <a:r>
                        <a:rPr lang="en-US" dirty="0"/>
                        <a:t>0.3712</a:t>
                      </a:r>
                      <a:endParaRPr lang="es-DO" dirty="0"/>
                    </a:p>
                  </a:txBody>
                  <a:tcPr/>
                </a:tc>
                <a:extLst>
                  <a:ext uri="{0D108BD9-81ED-4DB2-BD59-A6C34878D82A}">
                    <a16:rowId xmlns:a16="http://schemas.microsoft.com/office/drawing/2014/main" val="3903206333"/>
                  </a:ext>
                </a:extLst>
              </a:tr>
              <a:tr h="468398">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a:t>CTM</a:t>
                      </a:r>
                      <a:endParaRPr lang="es-DO" dirty="0"/>
                    </a:p>
                  </a:txBody>
                  <a:tcPr/>
                </a:tc>
                <a:tc>
                  <a:txBody>
                    <a:bodyPr/>
                    <a:lstStyle/>
                    <a:p>
                      <a:r>
                        <a:rPr lang="en-US" dirty="0"/>
                        <a:t>0.074</a:t>
                      </a:r>
                      <a:endParaRPr lang="es-DO" dirty="0"/>
                    </a:p>
                  </a:txBody>
                  <a:tcPr/>
                </a:tc>
                <a:tc>
                  <a:txBody>
                    <a:bodyPr/>
                    <a:lstStyle/>
                    <a:p>
                      <a:r>
                        <a:rPr lang="en-US" dirty="0"/>
                        <a:t>0.55</a:t>
                      </a:r>
                      <a:endParaRPr lang="es-DO" dirty="0"/>
                    </a:p>
                  </a:txBody>
                  <a:tcPr/>
                </a:tc>
                <a:tc>
                  <a:txBody>
                    <a:bodyPr/>
                    <a:lstStyle/>
                    <a:p>
                      <a:r>
                        <a:rPr lang="en-US" dirty="0"/>
                        <a:t>0.3762</a:t>
                      </a:r>
                      <a:endParaRPr lang="es-DO" dirty="0"/>
                    </a:p>
                  </a:txBody>
                  <a:tcPr/>
                </a:tc>
                <a:extLst>
                  <a:ext uri="{0D108BD9-81ED-4DB2-BD59-A6C34878D82A}">
                    <a16:rowId xmlns:a16="http://schemas.microsoft.com/office/drawing/2014/main" val="2174598202"/>
                  </a:ext>
                </a:extLst>
              </a:tr>
              <a:tr h="468398">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a:t>CTM</a:t>
                      </a:r>
                      <a:endParaRPr lang="es-DO" dirty="0"/>
                    </a:p>
                  </a:txBody>
                  <a:tcPr/>
                </a:tc>
                <a:tc>
                  <a:txBody>
                    <a:bodyPr/>
                    <a:lstStyle/>
                    <a:p>
                      <a:r>
                        <a:rPr lang="en-US" dirty="0"/>
                        <a:t>-0.15</a:t>
                      </a:r>
                      <a:endParaRPr lang="es-DO" dirty="0"/>
                    </a:p>
                  </a:txBody>
                  <a:tcPr/>
                </a:tc>
                <a:tc>
                  <a:txBody>
                    <a:bodyPr/>
                    <a:lstStyle/>
                    <a:p>
                      <a:r>
                        <a:rPr lang="en-US" dirty="0"/>
                        <a:t>0.66</a:t>
                      </a:r>
                      <a:endParaRPr lang="es-DO" dirty="0"/>
                    </a:p>
                  </a:txBody>
                  <a:tcPr/>
                </a:tc>
                <a:tc>
                  <a:txBody>
                    <a:bodyPr/>
                    <a:lstStyle/>
                    <a:p>
                      <a:r>
                        <a:rPr lang="en-US" dirty="0"/>
                        <a:t>0.3676</a:t>
                      </a:r>
                      <a:endParaRPr lang="es-DO" dirty="0"/>
                    </a:p>
                  </a:txBody>
                  <a:tcPr/>
                </a:tc>
                <a:extLst>
                  <a:ext uri="{0D108BD9-81ED-4DB2-BD59-A6C34878D82A}">
                    <a16:rowId xmlns:a16="http://schemas.microsoft.com/office/drawing/2014/main" val="2020619535"/>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err="1"/>
                        <a:t>DirTM</a:t>
                      </a:r>
                      <a:endParaRPr lang="es-DO" dirty="0"/>
                    </a:p>
                  </a:txBody>
                  <a:tcPr/>
                </a:tc>
                <a:tc>
                  <a:txBody>
                    <a:bodyPr/>
                    <a:lstStyle/>
                    <a:p>
                      <a:r>
                        <a:rPr lang="en-US" dirty="0"/>
                        <a:t>-0.19</a:t>
                      </a:r>
                      <a:endParaRPr lang="es-DO" dirty="0"/>
                    </a:p>
                  </a:txBody>
                  <a:tcPr/>
                </a:tc>
                <a:tc>
                  <a:txBody>
                    <a:bodyPr/>
                    <a:lstStyle/>
                    <a:p>
                      <a:r>
                        <a:rPr lang="en-US" dirty="0"/>
                        <a:t>0.575</a:t>
                      </a:r>
                    </a:p>
                  </a:txBody>
                  <a:tcPr/>
                </a:tc>
                <a:tc>
                  <a:txBody>
                    <a:bodyPr/>
                    <a:lstStyle/>
                    <a:p>
                      <a:r>
                        <a:rPr lang="en-US" dirty="0"/>
                        <a:t>0.3989</a:t>
                      </a:r>
                    </a:p>
                  </a:txBody>
                  <a:tcPr/>
                </a:tc>
                <a:extLst>
                  <a:ext uri="{0D108BD9-81ED-4DB2-BD59-A6C34878D82A}">
                    <a16:rowId xmlns:a16="http://schemas.microsoft.com/office/drawing/2014/main" val="827469126"/>
                  </a:ext>
                </a:extLst>
              </a:tr>
              <a:tr h="513580">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err="1"/>
                        <a:t>DirTM</a:t>
                      </a:r>
                      <a:endParaRPr lang="es-DO" dirty="0"/>
                    </a:p>
                  </a:txBody>
                  <a:tcPr/>
                </a:tc>
                <a:tc>
                  <a:txBody>
                    <a:bodyPr/>
                    <a:lstStyle/>
                    <a:p>
                      <a:r>
                        <a:rPr lang="en-US" dirty="0"/>
                        <a:t>0.032</a:t>
                      </a:r>
                      <a:endParaRPr lang="es-DO" dirty="0"/>
                    </a:p>
                  </a:txBody>
                  <a:tcPr/>
                </a:tc>
                <a:tc>
                  <a:txBody>
                    <a:bodyPr/>
                    <a:lstStyle/>
                    <a:p>
                      <a:r>
                        <a:rPr lang="en-US" dirty="0"/>
                        <a:t>0.625</a:t>
                      </a:r>
                      <a:endParaRPr lang="es-DO" dirty="0"/>
                    </a:p>
                  </a:txBody>
                  <a:tcPr/>
                </a:tc>
                <a:tc>
                  <a:txBody>
                    <a:bodyPr/>
                    <a:lstStyle/>
                    <a:p>
                      <a:r>
                        <a:rPr lang="en-US" dirty="0"/>
                        <a:t>0.4076</a:t>
                      </a:r>
                    </a:p>
                    <a:p>
                      <a:endParaRPr lang="es-DO" dirty="0"/>
                    </a:p>
                  </a:txBody>
                  <a:tcPr/>
                </a:tc>
                <a:extLst>
                  <a:ext uri="{0D108BD9-81ED-4DB2-BD59-A6C34878D82A}">
                    <a16:rowId xmlns:a16="http://schemas.microsoft.com/office/drawing/2014/main" val="3390607849"/>
                  </a:ext>
                </a:extLst>
              </a:tr>
              <a:tr h="370840">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err="1"/>
                        <a:t>DirTM</a:t>
                      </a:r>
                      <a:endParaRPr lang="es-DO" dirty="0"/>
                    </a:p>
                  </a:txBody>
                  <a:tcPr/>
                </a:tc>
                <a:tc>
                  <a:txBody>
                    <a:bodyPr/>
                    <a:lstStyle/>
                    <a:p>
                      <a:r>
                        <a:rPr lang="en-US" dirty="0"/>
                        <a:t>-0.22</a:t>
                      </a:r>
                      <a:endParaRPr lang="es-DO" dirty="0"/>
                    </a:p>
                  </a:txBody>
                  <a:tcPr/>
                </a:tc>
                <a:tc>
                  <a:txBody>
                    <a:bodyPr/>
                    <a:lstStyle/>
                    <a:p>
                      <a:r>
                        <a:rPr lang="en-US" dirty="0"/>
                        <a:t>0.67</a:t>
                      </a:r>
                      <a:endParaRPr lang="es-DO" dirty="0"/>
                    </a:p>
                  </a:txBody>
                  <a:tcPr/>
                </a:tc>
                <a:tc>
                  <a:txBody>
                    <a:bodyPr/>
                    <a:lstStyle/>
                    <a:p>
                      <a:r>
                        <a:rPr lang="en-US" dirty="0"/>
                        <a:t>0.393</a:t>
                      </a:r>
                    </a:p>
                  </a:txBody>
                  <a:tcPr/>
                </a:tc>
                <a:extLst>
                  <a:ext uri="{0D108BD9-81ED-4DB2-BD59-A6C34878D82A}">
                    <a16:rowId xmlns:a16="http://schemas.microsoft.com/office/drawing/2014/main" val="177326298"/>
                  </a:ext>
                </a:extLst>
              </a:tr>
              <a:tr h="370840">
                <a:tc>
                  <a:txBody>
                    <a:bodyPr/>
                    <a:lstStyle/>
                    <a:p>
                      <a:r>
                        <a:rPr lang="en-US" dirty="0"/>
                        <a:t>News</a:t>
                      </a:r>
                      <a:endParaRPr lang="es-DO" dirty="0"/>
                    </a:p>
                  </a:txBody>
                  <a:tcPr/>
                </a:tc>
                <a:tc>
                  <a:txBody>
                    <a:bodyPr/>
                    <a:lstStyle/>
                    <a:p>
                      <a:r>
                        <a:rPr lang="en-US" dirty="0"/>
                        <a:t>Serbian</a:t>
                      </a:r>
                      <a:endParaRPr lang="es-DO" dirty="0"/>
                    </a:p>
                  </a:txBody>
                  <a:tcPr/>
                </a:tc>
                <a:tc>
                  <a:txBody>
                    <a:bodyPr/>
                    <a:lstStyle/>
                    <a:p>
                      <a:r>
                        <a:rPr lang="en-US" dirty="0" err="1"/>
                        <a:t>StudentDirTM</a:t>
                      </a:r>
                      <a:endParaRPr lang="es-DO" dirty="0"/>
                    </a:p>
                  </a:txBody>
                  <a:tcPr/>
                </a:tc>
                <a:tc>
                  <a:txBody>
                    <a:bodyPr/>
                    <a:lstStyle/>
                    <a:p>
                      <a:r>
                        <a:rPr lang="en-US" dirty="0"/>
                        <a:t>-0.03</a:t>
                      </a:r>
                      <a:endParaRPr lang="es-DO" dirty="0"/>
                    </a:p>
                  </a:txBody>
                  <a:tcPr/>
                </a:tc>
                <a:tc>
                  <a:txBody>
                    <a:bodyPr/>
                    <a:lstStyle/>
                    <a:p>
                      <a:r>
                        <a:rPr lang="en-US" dirty="0"/>
                        <a:t>0.695</a:t>
                      </a:r>
                      <a:endParaRPr lang="es-DO" dirty="0"/>
                    </a:p>
                  </a:txBody>
                  <a:tcPr/>
                </a:tc>
                <a:tc>
                  <a:txBody>
                    <a:bodyPr/>
                    <a:lstStyle/>
                    <a:p>
                      <a:r>
                        <a:rPr lang="en-US" dirty="0"/>
                        <a:t>0.4089</a:t>
                      </a:r>
                      <a:endParaRPr lang="es-DO" dirty="0"/>
                    </a:p>
                  </a:txBody>
                  <a:tcPr/>
                </a:tc>
                <a:extLst>
                  <a:ext uri="{0D108BD9-81ED-4DB2-BD59-A6C34878D82A}">
                    <a16:rowId xmlns:a16="http://schemas.microsoft.com/office/drawing/2014/main" val="832566254"/>
                  </a:ext>
                </a:extLst>
              </a:tr>
              <a:tr h="370840">
                <a:tc>
                  <a:txBody>
                    <a:bodyPr/>
                    <a:lstStyle/>
                    <a:p>
                      <a:r>
                        <a:rPr lang="en-US" dirty="0"/>
                        <a:t>News</a:t>
                      </a:r>
                      <a:endParaRPr lang="es-DO" dirty="0"/>
                    </a:p>
                  </a:txBody>
                  <a:tcPr/>
                </a:tc>
                <a:tc>
                  <a:txBody>
                    <a:bodyPr/>
                    <a:lstStyle/>
                    <a:p>
                      <a:r>
                        <a:rPr lang="en-US" dirty="0"/>
                        <a:t>Haitian</a:t>
                      </a:r>
                      <a:endParaRPr lang="es-DO" dirty="0"/>
                    </a:p>
                  </a:txBody>
                  <a:tcPr/>
                </a:tc>
                <a:tc>
                  <a:txBody>
                    <a:bodyPr/>
                    <a:lstStyle/>
                    <a:p>
                      <a:r>
                        <a:rPr lang="en-US" dirty="0" err="1"/>
                        <a:t>StudentDirTM</a:t>
                      </a:r>
                      <a:endParaRPr lang="es-DO" dirty="0"/>
                    </a:p>
                  </a:txBody>
                  <a:tcPr/>
                </a:tc>
                <a:tc>
                  <a:txBody>
                    <a:bodyPr/>
                    <a:lstStyle/>
                    <a:p>
                      <a:r>
                        <a:rPr lang="en-US" dirty="0"/>
                        <a:t>0.1005</a:t>
                      </a:r>
                      <a:endParaRPr lang="es-DO" dirty="0"/>
                    </a:p>
                  </a:txBody>
                  <a:tcPr/>
                </a:tc>
                <a:tc>
                  <a:txBody>
                    <a:bodyPr/>
                    <a:lstStyle/>
                    <a:p>
                      <a:r>
                        <a:rPr lang="en-US" dirty="0"/>
                        <a:t>0.635</a:t>
                      </a:r>
                      <a:endParaRPr lang="es-DO" dirty="0"/>
                    </a:p>
                  </a:txBody>
                  <a:tcPr/>
                </a:tc>
                <a:tc>
                  <a:txBody>
                    <a:bodyPr/>
                    <a:lstStyle/>
                    <a:p>
                      <a:r>
                        <a:rPr lang="en-US" dirty="0"/>
                        <a:t>0.3979</a:t>
                      </a:r>
                      <a:endParaRPr lang="es-DO" dirty="0"/>
                    </a:p>
                  </a:txBody>
                  <a:tcPr/>
                </a:tc>
                <a:extLst>
                  <a:ext uri="{0D108BD9-81ED-4DB2-BD59-A6C34878D82A}">
                    <a16:rowId xmlns:a16="http://schemas.microsoft.com/office/drawing/2014/main" val="2291820542"/>
                  </a:ext>
                </a:extLst>
              </a:tr>
              <a:tr h="370840">
                <a:tc>
                  <a:txBody>
                    <a:bodyPr/>
                    <a:lstStyle/>
                    <a:p>
                      <a:r>
                        <a:rPr lang="en-US" dirty="0"/>
                        <a:t>News</a:t>
                      </a:r>
                      <a:endParaRPr lang="es-DO" dirty="0"/>
                    </a:p>
                  </a:txBody>
                  <a:tcPr/>
                </a:tc>
                <a:tc>
                  <a:txBody>
                    <a:bodyPr/>
                    <a:lstStyle/>
                    <a:p>
                      <a:r>
                        <a:rPr lang="en-US" dirty="0"/>
                        <a:t>Kazakh</a:t>
                      </a:r>
                      <a:endParaRPr lang="es-DO" dirty="0"/>
                    </a:p>
                  </a:txBody>
                  <a:tcPr/>
                </a:tc>
                <a:tc>
                  <a:txBody>
                    <a:bodyPr/>
                    <a:lstStyle/>
                    <a:p>
                      <a:r>
                        <a:rPr lang="en-US" dirty="0" err="1"/>
                        <a:t>StudentDirTM</a:t>
                      </a:r>
                      <a:endParaRPr lang="es-DO" dirty="0"/>
                    </a:p>
                  </a:txBody>
                  <a:tcPr/>
                </a:tc>
                <a:tc>
                  <a:txBody>
                    <a:bodyPr/>
                    <a:lstStyle/>
                    <a:p>
                      <a:r>
                        <a:rPr lang="en-US" dirty="0"/>
                        <a:t>-0.05</a:t>
                      </a:r>
                      <a:endParaRPr lang="es-DO" dirty="0"/>
                    </a:p>
                  </a:txBody>
                  <a:tcPr/>
                </a:tc>
                <a:tc>
                  <a:txBody>
                    <a:bodyPr/>
                    <a:lstStyle/>
                    <a:p>
                      <a:r>
                        <a:rPr lang="en-US" dirty="0"/>
                        <a:t>0.625</a:t>
                      </a:r>
                      <a:endParaRPr lang="es-DO" dirty="0"/>
                    </a:p>
                  </a:txBody>
                  <a:tcPr/>
                </a:tc>
                <a:tc>
                  <a:txBody>
                    <a:bodyPr/>
                    <a:lstStyle/>
                    <a:p>
                      <a:r>
                        <a:rPr lang="en-US" dirty="0"/>
                        <a:t>0.4149</a:t>
                      </a:r>
                      <a:endParaRPr lang="es-DO" dirty="0"/>
                    </a:p>
                  </a:txBody>
                  <a:tcPr/>
                </a:tc>
                <a:extLst>
                  <a:ext uri="{0D108BD9-81ED-4DB2-BD59-A6C34878D82A}">
                    <a16:rowId xmlns:a16="http://schemas.microsoft.com/office/drawing/2014/main" val="2172948150"/>
                  </a:ext>
                </a:extLst>
              </a:tr>
            </a:tbl>
          </a:graphicData>
        </a:graphic>
      </p:graphicFrame>
    </p:spTree>
    <p:extLst>
      <p:ext uri="{BB962C8B-B14F-4D97-AF65-F5344CB8AC3E}">
        <p14:creationId xmlns:p14="http://schemas.microsoft.com/office/powerpoint/2010/main" val="3668476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D3F7-FF55-6886-1533-D7EE0401C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AA0EF-F522-A794-751E-F7386CC6CE5B}"/>
              </a:ext>
            </a:extLst>
          </p:cNvPr>
          <p:cNvSpPr>
            <a:spLocks noGrp="1"/>
          </p:cNvSpPr>
          <p:nvPr>
            <p:ph type="title"/>
          </p:nvPr>
        </p:nvSpPr>
        <p:spPr/>
        <p:txBody>
          <a:bodyPr>
            <a:normAutofit/>
          </a:bodyPr>
          <a:lstStyle/>
          <a:p>
            <a:r>
              <a:rPr lang="en-US" sz="4400" dirty="0"/>
              <a:t>Results 2025-05-18 Marathi</a:t>
            </a:r>
            <a:endParaRPr lang="es-DO" sz="4400" dirty="0"/>
          </a:p>
        </p:txBody>
      </p:sp>
      <p:sp>
        <p:nvSpPr>
          <p:cNvPr id="3" name="Slide Number Placeholder 2">
            <a:extLst>
              <a:ext uri="{FF2B5EF4-FFF2-40B4-BE49-F238E27FC236}">
                <a16:creationId xmlns:a16="http://schemas.microsoft.com/office/drawing/2014/main" id="{B90B1798-1EAC-B765-CD72-1CA2AAF81740}"/>
              </a:ext>
            </a:extLst>
          </p:cNvPr>
          <p:cNvSpPr>
            <a:spLocks noGrp="1"/>
          </p:cNvSpPr>
          <p:nvPr>
            <p:ph type="sldNum" sz="quarter" idx="12"/>
          </p:nvPr>
        </p:nvSpPr>
        <p:spPr/>
        <p:txBody>
          <a:bodyPr/>
          <a:lstStyle/>
          <a:p>
            <a:fld id="{6CEAB8A3-967C-D04E-969B-B32D92DF116C}" type="slidenum">
              <a:rPr lang="de-DE" smtClean="0"/>
              <a:t>60</a:t>
            </a:fld>
            <a:endParaRPr lang="de-DE" dirty="0"/>
          </a:p>
        </p:txBody>
      </p:sp>
      <p:graphicFrame>
        <p:nvGraphicFramePr>
          <p:cNvPr id="6" name="Table 5">
            <a:extLst>
              <a:ext uri="{FF2B5EF4-FFF2-40B4-BE49-F238E27FC236}">
                <a16:creationId xmlns:a16="http://schemas.microsoft.com/office/drawing/2014/main" id="{2E7EA192-15FB-81EE-CE95-74061DD2E9A0}"/>
              </a:ext>
            </a:extLst>
          </p:cNvPr>
          <p:cNvGraphicFramePr>
            <a:graphicFrameLocks noGrp="1"/>
          </p:cNvGraphicFramePr>
          <p:nvPr>
            <p:extLst>
              <p:ext uri="{D42A27DB-BD31-4B8C-83A1-F6EECF244321}">
                <p14:modId xmlns:p14="http://schemas.microsoft.com/office/powerpoint/2010/main" val="2779109727"/>
              </p:ext>
            </p:extLst>
          </p:nvPr>
        </p:nvGraphicFramePr>
        <p:xfrm>
          <a:off x="1277144" y="1753925"/>
          <a:ext cx="9637711" cy="1066750"/>
        </p:xfrm>
        <a:graphic>
          <a:graphicData uri="http://schemas.openxmlformats.org/drawingml/2006/table">
            <a:tbl>
              <a:tblPr/>
              <a:tblGrid>
                <a:gridCol w="775905">
                  <a:extLst>
                    <a:ext uri="{9D8B030D-6E8A-4147-A177-3AD203B41FA5}">
                      <a16:colId xmlns:a16="http://schemas.microsoft.com/office/drawing/2014/main" val="2949393297"/>
                    </a:ext>
                  </a:extLst>
                </a:gridCol>
                <a:gridCol w="920855">
                  <a:extLst>
                    <a:ext uri="{9D8B030D-6E8A-4147-A177-3AD203B41FA5}">
                      <a16:colId xmlns:a16="http://schemas.microsoft.com/office/drawing/2014/main" val="2256099686"/>
                    </a:ext>
                  </a:extLst>
                </a:gridCol>
                <a:gridCol w="864012">
                  <a:extLst>
                    <a:ext uri="{9D8B030D-6E8A-4147-A177-3AD203B41FA5}">
                      <a16:colId xmlns:a16="http://schemas.microsoft.com/office/drawing/2014/main" val="1353712950"/>
                    </a:ext>
                  </a:extLst>
                </a:gridCol>
                <a:gridCol w="954960">
                  <a:extLst>
                    <a:ext uri="{9D8B030D-6E8A-4147-A177-3AD203B41FA5}">
                      <a16:colId xmlns:a16="http://schemas.microsoft.com/office/drawing/2014/main" val="1054390442"/>
                    </a:ext>
                  </a:extLst>
                </a:gridCol>
                <a:gridCol w="1082857">
                  <a:extLst>
                    <a:ext uri="{9D8B030D-6E8A-4147-A177-3AD203B41FA5}">
                      <a16:colId xmlns:a16="http://schemas.microsoft.com/office/drawing/2014/main" val="2677189685"/>
                    </a:ext>
                  </a:extLst>
                </a:gridCol>
                <a:gridCol w="1287492">
                  <a:extLst>
                    <a:ext uri="{9D8B030D-6E8A-4147-A177-3AD203B41FA5}">
                      <a16:colId xmlns:a16="http://schemas.microsoft.com/office/drawing/2014/main" val="4257912484"/>
                    </a:ext>
                  </a:extLst>
                </a:gridCol>
                <a:gridCol w="1023172">
                  <a:extLst>
                    <a:ext uri="{9D8B030D-6E8A-4147-A177-3AD203B41FA5}">
                      <a16:colId xmlns:a16="http://schemas.microsoft.com/office/drawing/2014/main" val="2416745254"/>
                    </a:ext>
                  </a:extLst>
                </a:gridCol>
                <a:gridCol w="1250543">
                  <a:extLst>
                    <a:ext uri="{9D8B030D-6E8A-4147-A177-3AD203B41FA5}">
                      <a16:colId xmlns:a16="http://schemas.microsoft.com/office/drawing/2014/main" val="3653735400"/>
                    </a:ext>
                  </a:extLst>
                </a:gridCol>
                <a:gridCol w="1477915">
                  <a:extLst>
                    <a:ext uri="{9D8B030D-6E8A-4147-A177-3AD203B41FA5}">
                      <a16:colId xmlns:a16="http://schemas.microsoft.com/office/drawing/2014/main" val="1801290419"/>
                    </a:ext>
                  </a:extLst>
                </a:gridCol>
              </a:tblGrid>
              <a:tr h="213350">
                <a:tc>
                  <a:txBody>
                    <a:bodyPr/>
                    <a:lstStyle/>
                    <a:p>
                      <a:pPr algn="ctr" fontAlgn="t"/>
                      <a:r>
                        <a:rPr lang="es-DO" sz="1300" b="1" i="0" u="none" strike="noStrike">
                          <a:solidFill>
                            <a:srgbClr val="000000"/>
                          </a:solidFill>
                          <a:effectLst/>
                          <a:latin typeface="Calibri" panose="020F0502020204030204" pitchFamily="34" charset="0"/>
                        </a:rPr>
                        <a:t>model</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n_topics</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dataset</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language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diversity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298581033"/>
                  </a:ext>
                </a:extLst>
              </a:tr>
              <a:tr h="213350">
                <a:tc>
                  <a:txBody>
                    <a:bodyPr/>
                    <a:lstStyle/>
                    <a:p>
                      <a:pPr algn="l" fontAlgn="b"/>
                      <a:r>
                        <a:rPr lang="es-DO" sz="1300" b="0" i="0" u="none" strike="noStrike">
                          <a:solidFill>
                            <a:srgbClr val="000000"/>
                          </a:solidFill>
                          <a:effectLst/>
                          <a:latin typeface="Calibri" panose="020F0502020204030204" pitchFamily="34" charset="0"/>
                        </a:rPr>
                        <a:t>CTM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0.06171136</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0.604988955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0.24725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0.015237874</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0.149561615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57806548"/>
                  </a:ext>
                </a:extLst>
              </a:tr>
              <a:tr h="213350">
                <a:tc>
                  <a:txBody>
                    <a:bodyPr/>
                    <a:lstStyle/>
                    <a:p>
                      <a:pPr algn="l" fontAlgn="b"/>
                      <a:r>
                        <a:rPr lang="es-DO" sz="1300" b="0" i="0" u="none" strike="noStrike">
                          <a:solidFill>
                            <a:srgbClr val="000000"/>
                          </a:solidFill>
                          <a:effectLst/>
                          <a:latin typeface="Calibri" panose="020F0502020204030204" pitchFamily="34" charset="0"/>
                        </a:rPr>
                        <a:t>DIR</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-0.013026829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0.449932053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0.2165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-0.002766385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0.09758108</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00505356"/>
                  </a:ext>
                </a:extLst>
              </a:tr>
              <a:tr h="213350">
                <a:tc>
                  <a:txBody>
                    <a:bodyPr/>
                    <a:lstStyle/>
                    <a:p>
                      <a:pPr algn="l" fontAlgn="b"/>
                      <a:r>
                        <a:rPr lang="es-DO" sz="1300" b="0" i="0" u="none" strike="noStrike">
                          <a:solidFill>
                            <a:srgbClr val="000000"/>
                          </a:solidFill>
                          <a:effectLst/>
                          <a:latin typeface="Calibri" panose="020F0502020204030204" pitchFamily="34" charset="0"/>
                        </a:rPr>
                        <a:t>NM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-0.172587561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0.387832373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0.28175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-0.04863644</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0.109271889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6958354"/>
                  </a:ext>
                </a:extLst>
              </a:tr>
              <a:tr h="213350">
                <a:tc>
                  <a:txBody>
                    <a:bodyPr/>
                    <a:lstStyle/>
                    <a:p>
                      <a:pPr algn="l" fontAlgn="b"/>
                      <a:r>
                        <a:rPr lang="es-DO" sz="1300" b="0" i="0" u="none" strike="noStrike">
                          <a:solidFill>
                            <a:srgbClr val="000000"/>
                          </a:solidFill>
                          <a:effectLst/>
                          <a:latin typeface="Calibri" panose="020F0502020204030204" pitchFamily="34" charset="0"/>
                        </a:rPr>
                        <a:t>TS</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MR</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0.018806998</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0.517872196</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0.2055</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0.003862115</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dirty="0">
                          <a:solidFill>
                            <a:srgbClr val="000000"/>
                          </a:solidFill>
                          <a:effectLst/>
                          <a:latin typeface="Calibri" panose="020F0502020204030204" pitchFamily="34" charset="0"/>
                        </a:rPr>
                        <a:t>0.106575743</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748721362"/>
                  </a:ext>
                </a:extLst>
              </a:tr>
            </a:tbl>
          </a:graphicData>
        </a:graphic>
      </p:graphicFrame>
    </p:spTree>
    <p:extLst>
      <p:ext uri="{BB962C8B-B14F-4D97-AF65-F5344CB8AC3E}">
        <p14:creationId xmlns:p14="http://schemas.microsoft.com/office/powerpoint/2010/main" val="1104571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55D5F-CBB3-9146-FDE7-2D95919C4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1470E-57C2-1774-06E7-DCD8C180EFAC}"/>
              </a:ext>
            </a:extLst>
          </p:cNvPr>
          <p:cNvSpPr>
            <a:spLocks noGrp="1"/>
          </p:cNvSpPr>
          <p:nvPr>
            <p:ph type="title"/>
          </p:nvPr>
        </p:nvSpPr>
        <p:spPr/>
        <p:txBody>
          <a:bodyPr>
            <a:normAutofit/>
          </a:bodyPr>
          <a:lstStyle/>
          <a:p>
            <a:r>
              <a:rPr lang="en-US" sz="4400" dirty="0"/>
              <a:t>Results 2025-05-18 Kazakh</a:t>
            </a:r>
            <a:endParaRPr lang="es-DO" sz="4400" dirty="0"/>
          </a:p>
        </p:txBody>
      </p:sp>
      <p:sp>
        <p:nvSpPr>
          <p:cNvPr id="3" name="Slide Number Placeholder 2">
            <a:extLst>
              <a:ext uri="{FF2B5EF4-FFF2-40B4-BE49-F238E27FC236}">
                <a16:creationId xmlns:a16="http://schemas.microsoft.com/office/drawing/2014/main" id="{14ED1982-B048-8EA9-12E4-F8B48422BAB7}"/>
              </a:ext>
            </a:extLst>
          </p:cNvPr>
          <p:cNvSpPr>
            <a:spLocks noGrp="1"/>
          </p:cNvSpPr>
          <p:nvPr>
            <p:ph type="sldNum" sz="quarter" idx="12"/>
          </p:nvPr>
        </p:nvSpPr>
        <p:spPr/>
        <p:txBody>
          <a:bodyPr/>
          <a:lstStyle/>
          <a:p>
            <a:fld id="{6CEAB8A3-967C-D04E-969B-B32D92DF116C}" type="slidenum">
              <a:rPr lang="de-DE" smtClean="0"/>
              <a:t>61</a:t>
            </a:fld>
            <a:endParaRPr lang="de-DE" dirty="0"/>
          </a:p>
        </p:txBody>
      </p:sp>
      <p:graphicFrame>
        <p:nvGraphicFramePr>
          <p:cNvPr id="6" name="Table 5">
            <a:extLst>
              <a:ext uri="{FF2B5EF4-FFF2-40B4-BE49-F238E27FC236}">
                <a16:creationId xmlns:a16="http://schemas.microsoft.com/office/drawing/2014/main" id="{BBE19F1F-7AB7-044B-19D8-E7AC7ED1DBB2}"/>
              </a:ext>
            </a:extLst>
          </p:cNvPr>
          <p:cNvGraphicFramePr>
            <a:graphicFrameLocks noGrp="1"/>
          </p:cNvGraphicFramePr>
          <p:nvPr>
            <p:extLst>
              <p:ext uri="{D42A27DB-BD31-4B8C-83A1-F6EECF244321}">
                <p14:modId xmlns:p14="http://schemas.microsoft.com/office/powerpoint/2010/main" val="1327931524"/>
              </p:ext>
            </p:extLst>
          </p:nvPr>
        </p:nvGraphicFramePr>
        <p:xfrm>
          <a:off x="1306762" y="2113848"/>
          <a:ext cx="9637711" cy="1066750"/>
        </p:xfrm>
        <a:graphic>
          <a:graphicData uri="http://schemas.openxmlformats.org/drawingml/2006/table">
            <a:tbl>
              <a:tblPr/>
              <a:tblGrid>
                <a:gridCol w="775905">
                  <a:extLst>
                    <a:ext uri="{9D8B030D-6E8A-4147-A177-3AD203B41FA5}">
                      <a16:colId xmlns:a16="http://schemas.microsoft.com/office/drawing/2014/main" val="2172022979"/>
                    </a:ext>
                  </a:extLst>
                </a:gridCol>
                <a:gridCol w="920855">
                  <a:extLst>
                    <a:ext uri="{9D8B030D-6E8A-4147-A177-3AD203B41FA5}">
                      <a16:colId xmlns:a16="http://schemas.microsoft.com/office/drawing/2014/main" val="3611191986"/>
                    </a:ext>
                  </a:extLst>
                </a:gridCol>
                <a:gridCol w="864012">
                  <a:extLst>
                    <a:ext uri="{9D8B030D-6E8A-4147-A177-3AD203B41FA5}">
                      <a16:colId xmlns:a16="http://schemas.microsoft.com/office/drawing/2014/main" val="2697151357"/>
                    </a:ext>
                  </a:extLst>
                </a:gridCol>
                <a:gridCol w="954960">
                  <a:extLst>
                    <a:ext uri="{9D8B030D-6E8A-4147-A177-3AD203B41FA5}">
                      <a16:colId xmlns:a16="http://schemas.microsoft.com/office/drawing/2014/main" val="1224351284"/>
                    </a:ext>
                  </a:extLst>
                </a:gridCol>
                <a:gridCol w="1082857">
                  <a:extLst>
                    <a:ext uri="{9D8B030D-6E8A-4147-A177-3AD203B41FA5}">
                      <a16:colId xmlns:a16="http://schemas.microsoft.com/office/drawing/2014/main" val="908172491"/>
                    </a:ext>
                  </a:extLst>
                </a:gridCol>
                <a:gridCol w="1287492">
                  <a:extLst>
                    <a:ext uri="{9D8B030D-6E8A-4147-A177-3AD203B41FA5}">
                      <a16:colId xmlns:a16="http://schemas.microsoft.com/office/drawing/2014/main" val="194677094"/>
                    </a:ext>
                  </a:extLst>
                </a:gridCol>
                <a:gridCol w="1023172">
                  <a:extLst>
                    <a:ext uri="{9D8B030D-6E8A-4147-A177-3AD203B41FA5}">
                      <a16:colId xmlns:a16="http://schemas.microsoft.com/office/drawing/2014/main" val="4272907706"/>
                    </a:ext>
                  </a:extLst>
                </a:gridCol>
                <a:gridCol w="1250543">
                  <a:extLst>
                    <a:ext uri="{9D8B030D-6E8A-4147-A177-3AD203B41FA5}">
                      <a16:colId xmlns:a16="http://schemas.microsoft.com/office/drawing/2014/main" val="311761514"/>
                    </a:ext>
                  </a:extLst>
                </a:gridCol>
                <a:gridCol w="1477915">
                  <a:extLst>
                    <a:ext uri="{9D8B030D-6E8A-4147-A177-3AD203B41FA5}">
                      <a16:colId xmlns:a16="http://schemas.microsoft.com/office/drawing/2014/main" val="1695986973"/>
                    </a:ext>
                  </a:extLst>
                </a:gridCol>
              </a:tblGrid>
              <a:tr h="213350">
                <a:tc>
                  <a:txBody>
                    <a:bodyPr/>
                    <a:lstStyle/>
                    <a:p>
                      <a:pPr algn="ctr" fontAlgn="t"/>
                      <a:r>
                        <a:rPr lang="es-DO" sz="1300" b="1" i="0" u="none" strike="noStrike">
                          <a:solidFill>
                            <a:srgbClr val="000000"/>
                          </a:solidFill>
                          <a:effectLst/>
                          <a:latin typeface="Calibri" panose="020F0502020204030204" pitchFamily="34" charset="0"/>
                        </a:rPr>
                        <a:t>model</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n_topics</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dataset</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language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diversity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882440780"/>
                  </a:ext>
                </a:extLst>
              </a:tr>
              <a:tr h="213350">
                <a:tc>
                  <a:txBody>
                    <a:bodyPr/>
                    <a:lstStyle/>
                    <a:p>
                      <a:pPr algn="l" fontAlgn="b"/>
                      <a:r>
                        <a:rPr lang="es-DO" sz="1300" b="0" i="0" u="none" strike="noStrike">
                          <a:solidFill>
                            <a:srgbClr val="000000"/>
                          </a:solidFill>
                          <a:effectLst/>
                          <a:latin typeface="Calibri" panose="020F0502020204030204" pitchFamily="34" charset="0"/>
                        </a:rPr>
                        <a:t>CTM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KK</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-0.140051249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0.363296987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0.500416667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-0.070061897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0.181810979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89260327"/>
                  </a:ext>
                </a:extLst>
              </a:tr>
              <a:tr h="213350">
                <a:tc>
                  <a:txBody>
                    <a:bodyPr/>
                    <a:lstStyle/>
                    <a:p>
                      <a:pPr algn="l" fontAlgn="b"/>
                      <a:r>
                        <a:rPr lang="es-DO" sz="1300" b="0" i="0" u="none" strike="noStrike">
                          <a:solidFill>
                            <a:srgbClr val="000000"/>
                          </a:solidFill>
                          <a:effectLst/>
                          <a:latin typeface="Calibri" panose="020F0502020204030204" pitchFamily="34" charset="0"/>
                        </a:rPr>
                        <a:t>DIR</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KK</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-0.121038011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0.424307331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0.55575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-0.06743723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0.235523961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84227680"/>
                  </a:ext>
                </a:extLst>
              </a:tr>
              <a:tr h="213350">
                <a:tc>
                  <a:txBody>
                    <a:bodyPr/>
                    <a:lstStyle/>
                    <a:p>
                      <a:pPr algn="l" fontAlgn="b"/>
                      <a:r>
                        <a:rPr lang="es-DO" sz="1300" b="0" i="0" u="none" strike="noStrike">
                          <a:solidFill>
                            <a:srgbClr val="000000"/>
                          </a:solidFill>
                          <a:effectLst/>
                          <a:latin typeface="Calibri" panose="020F0502020204030204" pitchFamily="34" charset="0"/>
                        </a:rPr>
                        <a:t>NM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KK</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-0.373190525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0.458345372</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0.851875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-0.317760627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0.390993758</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85411555"/>
                  </a:ext>
                </a:extLst>
              </a:tr>
              <a:tr h="213350">
                <a:tc>
                  <a:txBody>
                    <a:bodyPr/>
                    <a:lstStyle/>
                    <a:p>
                      <a:pPr algn="l" fontAlgn="b"/>
                      <a:r>
                        <a:rPr lang="es-DO" sz="1300" b="0" i="0" u="none" strike="noStrike">
                          <a:solidFill>
                            <a:srgbClr val="000000"/>
                          </a:solidFill>
                          <a:effectLst/>
                          <a:latin typeface="Calibri" panose="020F0502020204030204" pitchFamily="34" charset="0"/>
                        </a:rPr>
                        <a:t>TS</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news</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KK</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-0.09008435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0.46532238</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0.52875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-0.0476321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dirty="0">
                          <a:solidFill>
                            <a:srgbClr val="000000"/>
                          </a:solidFill>
                          <a:effectLst/>
                          <a:latin typeface="Calibri" panose="020F0502020204030204" pitchFamily="34" charset="0"/>
                        </a:rPr>
                        <a:t>0.246039209</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78906605"/>
                  </a:ext>
                </a:extLst>
              </a:tr>
            </a:tbl>
          </a:graphicData>
        </a:graphic>
      </p:graphicFrame>
    </p:spTree>
    <p:extLst>
      <p:ext uri="{BB962C8B-B14F-4D97-AF65-F5344CB8AC3E}">
        <p14:creationId xmlns:p14="http://schemas.microsoft.com/office/powerpoint/2010/main" val="3959532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5FCF6-B9E1-DA78-A8AE-87BA62DEBF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F573DD-3020-8CB5-6972-B3AB4997CC23}"/>
              </a:ext>
            </a:extLst>
          </p:cNvPr>
          <p:cNvSpPr>
            <a:spLocks noGrp="1"/>
          </p:cNvSpPr>
          <p:nvPr>
            <p:ph type="title"/>
          </p:nvPr>
        </p:nvSpPr>
        <p:spPr/>
        <p:txBody>
          <a:bodyPr>
            <a:normAutofit/>
          </a:bodyPr>
          <a:lstStyle/>
          <a:p>
            <a:r>
              <a:rPr lang="en-US" sz="4400" dirty="0"/>
              <a:t>Results 2025-05-18 Estonian</a:t>
            </a:r>
            <a:endParaRPr lang="es-DO" sz="4400" dirty="0"/>
          </a:p>
        </p:txBody>
      </p:sp>
      <p:sp>
        <p:nvSpPr>
          <p:cNvPr id="3" name="Slide Number Placeholder 2">
            <a:extLst>
              <a:ext uri="{FF2B5EF4-FFF2-40B4-BE49-F238E27FC236}">
                <a16:creationId xmlns:a16="http://schemas.microsoft.com/office/drawing/2014/main" id="{BC75FC4D-3DCB-A7FE-F44E-93BEC783B69A}"/>
              </a:ext>
            </a:extLst>
          </p:cNvPr>
          <p:cNvSpPr>
            <a:spLocks noGrp="1"/>
          </p:cNvSpPr>
          <p:nvPr>
            <p:ph type="sldNum" sz="quarter" idx="12"/>
          </p:nvPr>
        </p:nvSpPr>
        <p:spPr/>
        <p:txBody>
          <a:bodyPr/>
          <a:lstStyle/>
          <a:p>
            <a:fld id="{6CEAB8A3-967C-D04E-969B-B32D92DF116C}" type="slidenum">
              <a:rPr lang="de-DE" smtClean="0"/>
              <a:t>62</a:t>
            </a:fld>
            <a:endParaRPr lang="de-DE" dirty="0"/>
          </a:p>
        </p:txBody>
      </p:sp>
      <p:graphicFrame>
        <p:nvGraphicFramePr>
          <p:cNvPr id="5" name="Table 4">
            <a:extLst>
              <a:ext uri="{FF2B5EF4-FFF2-40B4-BE49-F238E27FC236}">
                <a16:creationId xmlns:a16="http://schemas.microsoft.com/office/drawing/2014/main" id="{2215F56D-089E-A39A-D267-314E3BB9D145}"/>
              </a:ext>
            </a:extLst>
          </p:cNvPr>
          <p:cNvGraphicFramePr>
            <a:graphicFrameLocks noGrp="1"/>
          </p:cNvGraphicFramePr>
          <p:nvPr>
            <p:extLst>
              <p:ext uri="{D42A27DB-BD31-4B8C-83A1-F6EECF244321}">
                <p14:modId xmlns:p14="http://schemas.microsoft.com/office/powerpoint/2010/main" val="2250660601"/>
              </p:ext>
            </p:extLst>
          </p:nvPr>
        </p:nvGraphicFramePr>
        <p:xfrm>
          <a:off x="1271238" y="1685831"/>
          <a:ext cx="9637711" cy="1066750"/>
        </p:xfrm>
        <a:graphic>
          <a:graphicData uri="http://schemas.openxmlformats.org/drawingml/2006/table">
            <a:tbl>
              <a:tblPr/>
              <a:tblGrid>
                <a:gridCol w="775905">
                  <a:extLst>
                    <a:ext uri="{9D8B030D-6E8A-4147-A177-3AD203B41FA5}">
                      <a16:colId xmlns:a16="http://schemas.microsoft.com/office/drawing/2014/main" val="993573911"/>
                    </a:ext>
                  </a:extLst>
                </a:gridCol>
                <a:gridCol w="920855">
                  <a:extLst>
                    <a:ext uri="{9D8B030D-6E8A-4147-A177-3AD203B41FA5}">
                      <a16:colId xmlns:a16="http://schemas.microsoft.com/office/drawing/2014/main" val="4215577301"/>
                    </a:ext>
                  </a:extLst>
                </a:gridCol>
                <a:gridCol w="864012">
                  <a:extLst>
                    <a:ext uri="{9D8B030D-6E8A-4147-A177-3AD203B41FA5}">
                      <a16:colId xmlns:a16="http://schemas.microsoft.com/office/drawing/2014/main" val="2812873916"/>
                    </a:ext>
                  </a:extLst>
                </a:gridCol>
                <a:gridCol w="954960">
                  <a:extLst>
                    <a:ext uri="{9D8B030D-6E8A-4147-A177-3AD203B41FA5}">
                      <a16:colId xmlns:a16="http://schemas.microsoft.com/office/drawing/2014/main" val="3441979589"/>
                    </a:ext>
                  </a:extLst>
                </a:gridCol>
                <a:gridCol w="1082857">
                  <a:extLst>
                    <a:ext uri="{9D8B030D-6E8A-4147-A177-3AD203B41FA5}">
                      <a16:colId xmlns:a16="http://schemas.microsoft.com/office/drawing/2014/main" val="432215657"/>
                    </a:ext>
                  </a:extLst>
                </a:gridCol>
                <a:gridCol w="1287492">
                  <a:extLst>
                    <a:ext uri="{9D8B030D-6E8A-4147-A177-3AD203B41FA5}">
                      <a16:colId xmlns:a16="http://schemas.microsoft.com/office/drawing/2014/main" val="1866752320"/>
                    </a:ext>
                  </a:extLst>
                </a:gridCol>
                <a:gridCol w="1023172">
                  <a:extLst>
                    <a:ext uri="{9D8B030D-6E8A-4147-A177-3AD203B41FA5}">
                      <a16:colId xmlns:a16="http://schemas.microsoft.com/office/drawing/2014/main" val="2950100062"/>
                    </a:ext>
                  </a:extLst>
                </a:gridCol>
                <a:gridCol w="1250543">
                  <a:extLst>
                    <a:ext uri="{9D8B030D-6E8A-4147-A177-3AD203B41FA5}">
                      <a16:colId xmlns:a16="http://schemas.microsoft.com/office/drawing/2014/main" val="1792762670"/>
                    </a:ext>
                  </a:extLst>
                </a:gridCol>
                <a:gridCol w="1477915">
                  <a:extLst>
                    <a:ext uri="{9D8B030D-6E8A-4147-A177-3AD203B41FA5}">
                      <a16:colId xmlns:a16="http://schemas.microsoft.com/office/drawing/2014/main" val="85871639"/>
                    </a:ext>
                  </a:extLst>
                </a:gridCol>
              </a:tblGrid>
              <a:tr h="213350">
                <a:tc>
                  <a:txBody>
                    <a:bodyPr/>
                    <a:lstStyle/>
                    <a:p>
                      <a:pPr algn="ctr" fontAlgn="t"/>
                      <a:r>
                        <a:rPr lang="es-DO" sz="1300" b="1" i="0" u="none" strike="noStrike">
                          <a:solidFill>
                            <a:srgbClr val="000000"/>
                          </a:solidFill>
                          <a:effectLst/>
                          <a:latin typeface="Calibri" panose="020F0502020204030204" pitchFamily="34" charset="0"/>
                        </a:rPr>
                        <a:t>model</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n_topics</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dataset</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language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cv_coherence</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diversity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300" b="1" i="0" u="none" strike="noStrike">
                          <a:solidFill>
                            <a:srgbClr val="000000"/>
                          </a:solidFill>
                          <a:effectLst/>
                          <a:latin typeface="Calibri" panose="020F0502020204030204" pitchFamily="34" charset="0"/>
                        </a:rPr>
                        <a:t>cv_topic_quality</a:t>
                      </a:r>
                    </a:p>
                  </a:txBody>
                  <a:tcPr marL="8534" marR="8534" marT="853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1956585142"/>
                  </a:ext>
                </a:extLst>
              </a:tr>
              <a:tr h="213350">
                <a:tc>
                  <a:txBody>
                    <a:bodyPr/>
                    <a:lstStyle/>
                    <a:p>
                      <a:pPr algn="l" fontAlgn="b"/>
                      <a:r>
                        <a:rPr lang="es-DO" sz="1300" b="0" i="0" u="none" strike="noStrike">
                          <a:solidFill>
                            <a:srgbClr val="000000"/>
                          </a:solidFill>
                          <a:effectLst/>
                          <a:latin typeface="Calibri" panose="020F0502020204030204" pitchFamily="34" charset="0"/>
                        </a:rPr>
                        <a:t>CTM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ET</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-0.071496601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0.519991684</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0.31925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-0.021761075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0.165943444</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779140058"/>
                  </a:ext>
                </a:extLst>
              </a:tr>
              <a:tr h="213350">
                <a:tc>
                  <a:txBody>
                    <a:bodyPr/>
                    <a:lstStyle/>
                    <a:p>
                      <a:pPr algn="l" fontAlgn="b"/>
                      <a:r>
                        <a:rPr lang="es-DO" sz="1300" b="0" i="0" u="none" strike="noStrike">
                          <a:solidFill>
                            <a:srgbClr val="000000"/>
                          </a:solidFill>
                          <a:effectLst/>
                          <a:latin typeface="Calibri" panose="020F0502020204030204" pitchFamily="34" charset="0"/>
                        </a:rPr>
                        <a:t>DIR</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ET</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-0.069054661</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0.472316856</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0.427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-0.030400937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0.200856615</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82253878"/>
                  </a:ext>
                </a:extLst>
              </a:tr>
              <a:tr h="213350">
                <a:tc>
                  <a:txBody>
                    <a:bodyPr/>
                    <a:lstStyle/>
                    <a:p>
                      <a:pPr algn="l" fontAlgn="b"/>
                      <a:r>
                        <a:rPr lang="es-DO" sz="1300" b="0" i="0" u="none" strike="noStrike">
                          <a:solidFill>
                            <a:srgbClr val="000000"/>
                          </a:solidFill>
                          <a:effectLst/>
                          <a:latin typeface="Calibri" panose="020F0502020204030204" pitchFamily="34" charset="0"/>
                        </a:rPr>
                        <a:t>NM</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300" b="0" i="0" u="none" strike="noStrike">
                          <a:solidFill>
                            <a:srgbClr val="000000"/>
                          </a:solidFill>
                          <a:effectLst/>
                          <a:latin typeface="Calibri" panose="020F0502020204030204" pitchFamily="34" charset="0"/>
                        </a:rPr>
                        <a:t>ET</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-0.365161213</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0.407332522</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0.906</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-0.332386246</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300" b="0" i="0" u="none" strike="noStrike">
                          <a:solidFill>
                            <a:srgbClr val="000000"/>
                          </a:solidFill>
                          <a:effectLst/>
                          <a:latin typeface="Calibri" panose="020F0502020204030204" pitchFamily="34" charset="0"/>
                        </a:rPr>
                        <a:t>0.36884077</a:t>
                      </a:r>
                    </a:p>
                  </a:txBody>
                  <a:tcPr marL="8534" marR="8534" marT="8534"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051064746"/>
                  </a:ext>
                </a:extLst>
              </a:tr>
              <a:tr h="213350">
                <a:tc>
                  <a:txBody>
                    <a:bodyPr/>
                    <a:lstStyle/>
                    <a:p>
                      <a:pPr algn="l" fontAlgn="b"/>
                      <a:r>
                        <a:rPr lang="es-DO" sz="1300" b="0" i="0" u="none" strike="noStrike">
                          <a:solidFill>
                            <a:srgbClr val="000000"/>
                          </a:solidFill>
                          <a:effectLst/>
                          <a:latin typeface="Calibri" panose="020F0502020204030204" pitchFamily="34" charset="0"/>
                        </a:rPr>
                        <a:t>TS</a:t>
                      </a:r>
                    </a:p>
                  </a:txBody>
                  <a:tcPr marL="8534" marR="8534" marT="8534"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80</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mOSCAR</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300" b="0" i="0" u="none" strike="noStrike">
                          <a:solidFill>
                            <a:srgbClr val="000000"/>
                          </a:solidFill>
                          <a:effectLst/>
                          <a:latin typeface="Calibri" panose="020F0502020204030204" pitchFamily="34" charset="0"/>
                        </a:rPr>
                        <a:t>ET</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-0.020206949</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0.507740024</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0.4165</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a:solidFill>
                            <a:srgbClr val="000000"/>
                          </a:solidFill>
                          <a:effectLst/>
                          <a:latin typeface="Calibri" panose="020F0502020204030204" pitchFamily="34" charset="0"/>
                        </a:rPr>
                        <a:t>-0.008551312</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300" b="0" i="0" u="none" strike="noStrike" dirty="0">
                          <a:solidFill>
                            <a:srgbClr val="000000"/>
                          </a:solidFill>
                          <a:effectLst/>
                          <a:latin typeface="Calibri" panose="020F0502020204030204" pitchFamily="34" charset="0"/>
                        </a:rPr>
                        <a:t>0.211175288</a:t>
                      </a:r>
                    </a:p>
                  </a:txBody>
                  <a:tcPr marL="8534" marR="8534" marT="8534" marB="0" anchor="b">
                    <a:lnL>
                      <a:noFill/>
                    </a:lnL>
                    <a:lnR>
                      <a:noFill/>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2444212655"/>
                  </a:ext>
                </a:extLst>
              </a:tr>
            </a:tbl>
          </a:graphicData>
        </a:graphic>
      </p:graphicFrame>
    </p:spTree>
    <p:extLst>
      <p:ext uri="{BB962C8B-B14F-4D97-AF65-F5344CB8AC3E}">
        <p14:creationId xmlns:p14="http://schemas.microsoft.com/office/powerpoint/2010/main" val="24119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3664-CE67-6C3D-BCE7-77802560A908}"/>
              </a:ext>
            </a:extLst>
          </p:cNvPr>
          <p:cNvSpPr>
            <a:spLocks noGrp="1"/>
          </p:cNvSpPr>
          <p:nvPr>
            <p:ph type="title"/>
          </p:nvPr>
        </p:nvSpPr>
        <p:spPr/>
        <p:txBody>
          <a:bodyPr>
            <a:normAutofit/>
          </a:bodyPr>
          <a:lstStyle/>
          <a:p>
            <a:r>
              <a:rPr lang="en-US" sz="4400" dirty="0"/>
              <a:t>Results 2025-04-13 Bashkir</a:t>
            </a:r>
            <a:endParaRPr lang="es-DO" sz="4400" dirty="0"/>
          </a:p>
        </p:txBody>
      </p:sp>
      <p:sp>
        <p:nvSpPr>
          <p:cNvPr id="3" name="Slide Number Placeholder 2">
            <a:extLst>
              <a:ext uri="{FF2B5EF4-FFF2-40B4-BE49-F238E27FC236}">
                <a16:creationId xmlns:a16="http://schemas.microsoft.com/office/drawing/2014/main" id="{206ADFFE-C555-3070-2DDC-41FD61542C7E}"/>
              </a:ext>
            </a:extLst>
          </p:cNvPr>
          <p:cNvSpPr>
            <a:spLocks noGrp="1"/>
          </p:cNvSpPr>
          <p:nvPr>
            <p:ph type="sldNum" sz="quarter" idx="12"/>
          </p:nvPr>
        </p:nvSpPr>
        <p:spPr/>
        <p:txBody>
          <a:bodyPr/>
          <a:lstStyle/>
          <a:p>
            <a:fld id="{6CEAB8A3-967C-D04E-969B-B32D92DF116C}" type="slidenum">
              <a:rPr lang="de-DE" smtClean="0"/>
              <a:t>7</a:t>
            </a:fld>
            <a:endParaRPr lang="de-DE" dirty="0"/>
          </a:p>
        </p:txBody>
      </p:sp>
      <p:graphicFrame>
        <p:nvGraphicFramePr>
          <p:cNvPr id="11" name="Table 10">
            <a:extLst>
              <a:ext uri="{FF2B5EF4-FFF2-40B4-BE49-F238E27FC236}">
                <a16:creationId xmlns:a16="http://schemas.microsoft.com/office/drawing/2014/main" id="{20248D6D-3215-0FBD-94D2-0BCEF5158856}"/>
              </a:ext>
            </a:extLst>
          </p:cNvPr>
          <p:cNvGraphicFramePr>
            <a:graphicFrameLocks noGrp="1"/>
          </p:cNvGraphicFramePr>
          <p:nvPr>
            <p:extLst>
              <p:ext uri="{D42A27DB-BD31-4B8C-83A1-F6EECF244321}">
                <p14:modId xmlns:p14="http://schemas.microsoft.com/office/powerpoint/2010/main" val="2637287593"/>
              </p:ext>
            </p:extLst>
          </p:nvPr>
        </p:nvGraphicFramePr>
        <p:xfrm>
          <a:off x="1594777" y="1767985"/>
          <a:ext cx="9385220" cy="3499383"/>
        </p:xfrm>
        <a:graphic>
          <a:graphicData uri="http://schemas.openxmlformats.org/drawingml/2006/table">
            <a:tbl>
              <a:tblPr/>
              <a:tblGrid>
                <a:gridCol w="1560869">
                  <a:extLst>
                    <a:ext uri="{9D8B030D-6E8A-4147-A177-3AD203B41FA5}">
                      <a16:colId xmlns:a16="http://schemas.microsoft.com/office/drawing/2014/main" val="3821591219"/>
                    </a:ext>
                  </a:extLst>
                </a:gridCol>
                <a:gridCol w="1400780">
                  <a:extLst>
                    <a:ext uri="{9D8B030D-6E8A-4147-A177-3AD203B41FA5}">
                      <a16:colId xmlns:a16="http://schemas.microsoft.com/office/drawing/2014/main" val="4230727676"/>
                    </a:ext>
                  </a:extLst>
                </a:gridCol>
                <a:gridCol w="1440801">
                  <a:extLst>
                    <a:ext uri="{9D8B030D-6E8A-4147-A177-3AD203B41FA5}">
                      <a16:colId xmlns:a16="http://schemas.microsoft.com/office/drawing/2014/main" val="4116906426"/>
                    </a:ext>
                  </a:extLst>
                </a:gridCol>
                <a:gridCol w="945525">
                  <a:extLst>
                    <a:ext uri="{9D8B030D-6E8A-4147-A177-3AD203B41FA5}">
                      <a16:colId xmlns:a16="http://schemas.microsoft.com/office/drawing/2014/main" val="2629230230"/>
                    </a:ext>
                  </a:extLst>
                </a:gridCol>
                <a:gridCol w="1185659">
                  <a:extLst>
                    <a:ext uri="{9D8B030D-6E8A-4147-A177-3AD203B41FA5}">
                      <a16:colId xmlns:a16="http://schemas.microsoft.com/office/drawing/2014/main" val="653333632"/>
                    </a:ext>
                  </a:extLst>
                </a:gridCol>
                <a:gridCol w="1425793">
                  <a:extLst>
                    <a:ext uri="{9D8B030D-6E8A-4147-A177-3AD203B41FA5}">
                      <a16:colId xmlns:a16="http://schemas.microsoft.com/office/drawing/2014/main" val="2505022328"/>
                    </a:ext>
                  </a:extLst>
                </a:gridCol>
                <a:gridCol w="1425793">
                  <a:extLst>
                    <a:ext uri="{9D8B030D-6E8A-4147-A177-3AD203B41FA5}">
                      <a16:colId xmlns:a16="http://schemas.microsoft.com/office/drawing/2014/main" val="3174359787"/>
                    </a:ext>
                  </a:extLst>
                </a:gridCol>
              </a:tblGrid>
              <a:tr h="230504">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843015073"/>
                  </a:ext>
                </a:extLst>
              </a:tr>
              <a:tr h="357282">
                <a:tc>
                  <a:txBody>
                    <a:bodyPr/>
                    <a:lstStyle/>
                    <a:p>
                      <a:pPr algn="r" fontAlgn="b"/>
                      <a:r>
                        <a:rPr lang="es-DO" sz="1800" b="0" i="0" u="none" strike="noStrike">
                          <a:solidFill>
                            <a:srgbClr val="000000"/>
                          </a:solidFill>
                          <a:effectLst/>
                          <a:latin typeface="Calibri" panose="020F0502020204030204" pitchFamily="34" charset="0"/>
                        </a:rPr>
                        <a:t>-0.0214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0.416670924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26290914"/>
                  </a:ext>
                </a:extLst>
              </a:tr>
              <a:tr h="357282">
                <a:tc>
                  <a:txBody>
                    <a:bodyPr/>
                    <a:lstStyle/>
                    <a:p>
                      <a:pPr algn="r" fontAlgn="b"/>
                      <a:r>
                        <a:rPr lang="es-DO" sz="1800" b="0" i="0" u="none" strike="noStrike">
                          <a:solidFill>
                            <a:srgbClr val="000000"/>
                          </a:solidFill>
                          <a:effectLst/>
                          <a:latin typeface="Calibri" panose="020F0502020204030204" pitchFamily="34" charset="0"/>
                        </a:rPr>
                        <a:t>-0.0735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err="1">
                          <a:solidFill>
                            <a:srgbClr val="000000"/>
                          </a:solidFill>
                          <a:effectLst/>
                          <a:latin typeface="Calibri" panose="020F0502020204030204" pitchFamily="34" charset="0"/>
                        </a:rPr>
                        <a:t>mOSCAR</a:t>
                      </a:r>
                      <a:endParaRPr lang="es-DO"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err="1">
                          <a:solidFill>
                            <a:srgbClr val="000000"/>
                          </a:solidFill>
                          <a:effectLst/>
                          <a:latin typeface="Calibri" panose="020F0502020204030204" pitchFamily="34" charset="0"/>
                        </a:rPr>
                        <a:t>md</a:t>
                      </a:r>
                      <a:endParaRPr lang="es-DO"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dirty="0">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0.435376991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38802896"/>
                  </a:ext>
                </a:extLst>
              </a:tr>
              <a:tr h="357282">
                <a:tc>
                  <a:txBody>
                    <a:bodyPr/>
                    <a:lstStyle/>
                    <a:p>
                      <a:pPr algn="r" fontAlgn="b"/>
                      <a:r>
                        <a:rPr lang="es-DO" sz="1800" b="0" i="0" u="none" strike="noStrike">
                          <a:solidFill>
                            <a:srgbClr val="000000"/>
                          </a:solidFill>
                          <a:effectLst/>
                          <a:latin typeface="Calibri" panose="020F0502020204030204" pitchFamily="34" charset="0"/>
                        </a:rPr>
                        <a:t>-0.3636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0.255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0.435605027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976069146"/>
                  </a:ext>
                </a:extLst>
              </a:tr>
              <a:tr h="357282">
                <a:tc>
                  <a:txBody>
                    <a:bodyPr/>
                    <a:lstStyle/>
                    <a:p>
                      <a:pPr algn="r" fontAlgn="b"/>
                      <a:r>
                        <a:rPr lang="es-DO" sz="1800" b="0" i="0" u="none" strike="noStrike">
                          <a:solidFill>
                            <a:srgbClr val="000000"/>
                          </a:solidFill>
                          <a:effectLst/>
                          <a:latin typeface="Calibri" panose="020F0502020204030204" pitchFamily="34" charset="0"/>
                        </a:rPr>
                        <a:t>0.0251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0.429406555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74749364"/>
                  </a:ext>
                </a:extLst>
              </a:tr>
              <a:tr h="357282">
                <a:tc>
                  <a:txBody>
                    <a:bodyPr/>
                    <a:lstStyle/>
                    <a:p>
                      <a:pPr algn="r" fontAlgn="b"/>
                      <a:r>
                        <a:rPr lang="es-DO" sz="1800" b="0" i="0" u="none" strike="noStrike">
                          <a:solidFill>
                            <a:srgbClr val="000000"/>
                          </a:solidFill>
                          <a:effectLst/>
                          <a:latin typeface="Calibri" panose="020F0502020204030204" pitchFamily="34" charset="0"/>
                        </a:rPr>
                        <a:t>0.1218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0.440963182</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423799580"/>
                  </a:ext>
                </a:extLst>
              </a:tr>
              <a:tr h="357282">
                <a:tc>
                  <a:txBody>
                    <a:bodyPr/>
                    <a:lstStyle/>
                    <a:p>
                      <a:pPr algn="r" fontAlgn="b"/>
                      <a:r>
                        <a:rPr lang="es-DO" sz="1800" b="0" i="0" u="none" strike="noStrike">
                          <a:solidFill>
                            <a:srgbClr val="000000"/>
                          </a:solidFill>
                          <a:effectLst/>
                          <a:latin typeface="Calibri" panose="020F0502020204030204" pitchFamily="34" charset="0"/>
                        </a:rPr>
                        <a:t>-0.3533</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0.215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0.43669863</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94465673"/>
                  </a:ext>
                </a:extLst>
              </a:tr>
              <a:tr h="357282">
                <a:tc>
                  <a:txBody>
                    <a:bodyPr/>
                    <a:lstStyle/>
                    <a:p>
                      <a:pPr algn="r" fontAlgn="b"/>
                      <a:r>
                        <a:rPr lang="es-DO" sz="1800" b="0" i="0" u="none" strike="noStrike">
                          <a:solidFill>
                            <a:srgbClr val="000000"/>
                          </a:solidFill>
                          <a:effectLst/>
                          <a:latin typeface="Calibri" panose="020F0502020204030204" pitchFamily="34" charset="0"/>
                        </a:rPr>
                        <a:t>0.0329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0.785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0.444133858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027873336"/>
                  </a:ext>
                </a:extLst>
              </a:tr>
              <a:tr h="357282">
                <a:tc>
                  <a:txBody>
                    <a:bodyPr/>
                    <a:lstStyle/>
                    <a:p>
                      <a:pPr algn="r" fontAlgn="b"/>
                      <a:r>
                        <a:rPr lang="es-DO" sz="1800" b="0" i="0" u="none" strike="noStrike">
                          <a:solidFill>
                            <a:srgbClr val="000000"/>
                          </a:solidFill>
                          <a:effectLst/>
                          <a:latin typeface="Calibri" panose="020F0502020204030204" pitchFamily="34" charset="0"/>
                        </a:rPr>
                        <a:t>0.1062</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0.454730386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10055676"/>
                  </a:ext>
                </a:extLst>
              </a:tr>
              <a:tr h="357282">
                <a:tc>
                  <a:txBody>
                    <a:bodyPr/>
                    <a:lstStyle/>
                    <a:p>
                      <a:pPr algn="r" fontAlgn="b"/>
                      <a:r>
                        <a:rPr lang="es-DO" sz="1800" b="0" i="0" u="none" strike="noStrike">
                          <a:solidFill>
                            <a:srgbClr val="000000"/>
                          </a:solidFill>
                          <a:effectLst/>
                          <a:latin typeface="Calibri" panose="020F0502020204030204" pitchFamily="34" charset="0"/>
                        </a:rPr>
                        <a:t>-0.3619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0.225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mOSCAR</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BK</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0.454391877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630479958"/>
                  </a:ext>
                </a:extLst>
              </a:tr>
            </a:tbl>
          </a:graphicData>
        </a:graphic>
      </p:graphicFrame>
    </p:spTree>
    <p:extLst>
      <p:ext uri="{BB962C8B-B14F-4D97-AF65-F5344CB8AC3E}">
        <p14:creationId xmlns:p14="http://schemas.microsoft.com/office/powerpoint/2010/main" val="346611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2B40-D64E-FA2D-A908-0F7C05A80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F7444-0E1F-6F66-322E-970E38479A96}"/>
              </a:ext>
            </a:extLst>
          </p:cNvPr>
          <p:cNvSpPr>
            <a:spLocks noGrp="1"/>
          </p:cNvSpPr>
          <p:nvPr>
            <p:ph type="title"/>
          </p:nvPr>
        </p:nvSpPr>
        <p:spPr/>
        <p:txBody>
          <a:bodyPr>
            <a:normAutofit/>
          </a:bodyPr>
          <a:lstStyle/>
          <a:p>
            <a:r>
              <a:rPr lang="en-US" sz="4400" dirty="0"/>
              <a:t>Results 2025-04-13 Haitian</a:t>
            </a:r>
            <a:endParaRPr lang="es-DO" sz="4400" dirty="0"/>
          </a:p>
        </p:txBody>
      </p:sp>
      <p:sp>
        <p:nvSpPr>
          <p:cNvPr id="3" name="Slide Number Placeholder 2">
            <a:extLst>
              <a:ext uri="{FF2B5EF4-FFF2-40B4-BE49-F238E27FC236}">
                <a16:creationId xmlns:a16="http://schemas.microsoft.com/office/drawing/2014/main" id="{64F7A925-621B-FDF1-A219-2EC72551C6B9}"/>
              </a:ext>
            </a:extLst>
          </p:cNvPr>
          <p:cNvSpPr>
            <a:spLocks noGrp="1"/>
          </p:cNvSpPr>
          <p:nvPr>
            <p:ph type="sldNum" sz="quarter" idx="12"/>
          </p:nvPr>
        </p:nvSpPr>
        <p:spPr/>
        <p:txBody>
          <a:bodyPr/>
          <a:lstStyle/>
          <a:p>
            <a:fld id="{6CEAB8A3-967C-D04E-969B-B32D92DF116C}" type="slidenum">
              <a:rPr lang="de-DE" smtClean="0"/>
              <a:t>8</a:t>
            </a:fld>
            <a:endParaRPr lang="de-DE" dirty="0"/>
          </a:p>
        </p:txBody>
      </p:sp>
      <p:graphicFrame>
        <p:nvGraphicFramePr>
          <p:cNvPr id="7" name="Table 6">
            <a:extLst>
              <a:ext uri="{FF2B5EF4-FFF2-40B4-BE49-F238E27FC236}">
                <a16:creationId xmlns:a16="http://schemas.microsoft.com/office/drawing/2014/main" id="{0763CFEF-BBCF-A3D0-5606-CD81F421CC4E}"/>
              </a:ext>
            </a:extLst>
          </p:cNvPr>
          <p:cNvGraphicFramePr>
            <a:graphicFrameLocks noGrp="1"/>
          </p:cNvGraphicFramePr>
          <p:nvPr>
            <p:extLst>
              <p:ext uri="{D42A27DB-BD31-4B8C-83A1-F6EECF244321}">
                <p14:modId xmlns:p14="http://schemas.microsoft.com/office/powerpoint/2010/main" val="18285892"/>
              </p:ext>
            </p:extLst>
          </p:nvPr>
        </p:nvGraphicFramePr>
        <p:xfrm>
          <a:off x="1499727" y="1728425"/>
          <a:ext cx="9015872" cy="3401150"/>
        </p:xfrm>
        <a:graphic>
          <a:graphicData uri="http://schemas.openxmlformats.org/drawingml/2006/table">
            <a:tbl>
              <a:tblPr/>
              <a:tblGrid>
                <a:gridCol w="1576076">
                  <a:extLst>
                    <a:ext uri="{9D8B030D-6E8A-4147-A177-3AD203B41FA5}">
                      <a16:colId xmlns:a16="http://schemas.microsoft.com/office/drawing/2014/main" val="2552247676"/>
                    </a:ext>
                  </a:extLst>
                </a:gridCol>
                <a:gridCol w="1375485">
                  <a:extLst>
                    <a:ext uri="{9D8B030D-6E8A-4147-A177-3AD203B41FA5}">
                      <a16:colId xmlns:a16="http://schemas.microsoft.com/office/drawing/2014/main" val="2869636646"/>
                    </a:ext>
                  </a:extLst>
                </a:gridCol>
                <a:gridCol w="1246533">
                  <a:extLst>
                    <a:ext uri="{9D8B030D-6E8A-4147-A177-3AD203B41FA5}">
                      <a16:colId xmlns:a16="http://schemas.microsoft.com/office/drawing/2014/main" val="2271023151"/>
                    </a:ext>
                  </a:extLst>
                </a:gridCol>
                <a:gridCol w="848932">
                  <a:extLst>
                    <a:ext uri="{9D8B030D-6E8A-4147-A177-3AD203B41FA5}">
                      <a16:colId xmlns:a16="http://schemas.microsoft.com/office/drawing/2014/main" val="1334469607"/>
                    </a:ext>
                  </a:extLst>
                </a:gridCol>
                <a:gridCol w="1131910">
                  <a:extLst>
                    <a:ext uri="{9D8B030D-6E8A-4147-A177-3AD203B41FA5}">
                      <a16:colId xmlns:a16="http://schemas.microsoft.com/office/drawing/2014/main" val="4266082587"/>
                    </a:ext>
                  </a:extLst>
                </a:gridCol>
                <a:gridCol w="1418468">
                  <a:extLst>
                    <a:ext uri="{9D8B030D-6E8A-4147-A177-3AD203B41FA5}">
                      <a16:colId xmlns:a16="http://schemas.microsoft.com/office/drawing/2014/main" val="2076430877"/>
                    </a:ext>
                  </a:extLst>
                </a:gridCol>
                <a:gridCol w="1418468">
                  <a:extLst>
                    <a:ext uri="{9D8B030D-6E8A-4147-A177-3AD203B41FA5}">
                      <a16:colId xmlns:a16="http://schemas.microsoft.com/office/drawing/2014/main" val="4170725269"/>
                    </a:ext>
                  </a:extLst>
                </a:gridCol>
              </a:tblGrid>
              <a:tr h="34011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2546778652"/>
                  </a:ext>
                </a:extLst>
              </a:tr>
              <a:tr h="340115">
                <a:tc>
                  <a:txBody>
                    <a:bodyPr/>
                    <a:lstStyle/>
                    <a:p>
                      <a:pPr algn="r" fontAlgn="b"/>
                      <a:r>
                        <a:rPr lang="es-DO" sz="1800" b="0" i="0" u="none" strike="noStrike">
                          <a:solidFill>
                            <a:srgbClr val="000000"/>
                          </a:solidFill>
                          <a:effectLst/>
                          <a:latin typeface="Calibri" panose="020F0502020204030204" pitchFamily="34" charset="0"/>
                        </a:rPr>
                        <a:t>0.0531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0.40465595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30272856"/>
                  </a:ext>
                </a:extLst>
              </a:tr>
              <a:tr h="340115">
                <a:tc>
                  <a:txBody>
                    <a:bodyPr/>
                    <a:lstStyle/>
                    <a:p>
                      <a:pPr algn="r" fontAlgn="b"/>
                      <a:r>
                        <a:rPr lang="es-DO" sz="1800" b="0" i="0" u="none" strike="noStrike">
                          <a:solidFill>
                            <a:srgbClr val="000000"/>
                          </a:solidFill>
                          <a:effectLst/>
                          <a:latin typeface="Calibri" panose="020F0502020204030204" pitchFamily="34" charset="0"/>
                        </a:rPr>
                        <a:t>0.0749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0.396622759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0087617"/>
                  </a:ext>
                </a:extLst>
              </a:tr>
              <a:tr h="340115">
                <a:tc>
                  <a:txBody>
                    <a:bodyPr/>
                    <a:lstStyle/>
                    <a:p>
                      <a:pPr algn="r" fontAlgn="b"/>
                      <a:r>
                        <a:rPr lang="es-DO" sz="1800" b="0" i="0" u="none" strike="noStrike">
                          <a:solidFill>
                            <a:srgbClr val="000000"/>
                          </a:solidFill>
                          <a:effectLst/>
                          <a:latin typeface="Calibri" panose="020F0502020204030204" pitchFamily="34" charset="0"/>
                        </a:rPr>
                        <a:t>0.0676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0.414442848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969899156"/>
                  </a:ext>
                </a:extLst>
              </a:tr>
              <a:tr h="340115">
                <a:tc>
                  <a:txBody>
                    <a:bodyPr/>
                    <a:lstStyle/>
                    <a:p>
                      <a:pPr algn="r" fontAlgn="b"/>
                      <a:r>
                        <a:rPr lang="es-DO" sz="1800" b="0" i="0" u="none" strike="noStrike">
                          <a:solidFill>
                            <a:srgbClr val="000000"/>
                          </a:solidFill>
                          <a:effectLst/>
                          <a:latin typeface="Calibri" panose="020F0502020204030204" pitchFamily="34" charset="0"/>
                        </a:rPr>
                        <a:t>0.0989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0.40551531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893518948"/>
                  </a:ext>
                </a:extLst>
              </a:tr>
              <a:tr h="340115">
                <a:tc>
                  <a:txBody>
                    <a:bodyPr/>
                    <a:lstStyle/>
                    <a:p>
                      <a:pPr algn="r" fontAlgn="b"/>
                      <a:r>
                        <a:rPr lang="es-DO" sz="1800" b="0" i="0" u="none" strike="noStrike">
                          <a:solidFill>
                            <a:srgbClr val="000000"/>
                          </a:solidFill>
                          <a:effectLst/>
                          <a:latin typeface="Calibri" panose="020F0502020204030204" pitchFamily="34" charset="0"/>
                        </a:rPr>
                        <a:t>0.0930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0.393961275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575935345"/>
                  </a:ext>
                </a:extLst>
              </a:tr>
              <a:tr h="340115">
                <a:tc>
                  <a:txBody>
                    <a:bodyPr/>
                    <a:lstStyle/>
                    <a:p>
                      <a:pPr algn="r" fontAlgn="b"/>
                      <a:r>
                        <a:rPr lang="es-DO" sz="1800" b="0" i="0" u="none" strike="noStrike">
                          <a:solidFill>
                            <a:srgbClr val="000000"/>
                          </a:solidFill>
                          <a:effectLst/>
                          <a:latin typeface="Calibri" panose="020F0502020204030204" pitchFamily="34" charset="0"/>
                        </a:rPr>
                        <a:t>0.0729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0.412332779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367667575"/>
                  </a:ext>
                </a:extLst>
              </a:tr>
              <a:tr h="340115">
                <a:tc>
                  <a:txBody>
                    <a:bodyPr/>
                    <a:lstStyle/>
                    <a:p>
                      <a:pPr algn="r" fontAlgn="b"/>
                      <a:r>
                        <a:rPr lang="es-DO" sz="1800" b="0" i="0" u="none" strike="noStrike">
                          <a:solidFill>
                            <a:srgbClr val="000000"/>
                          </a:solidFill>
                          <a:effectLst/>
                          <a:latin typeface="Calibri" panose="020F0502020204030204" pitchFamily="34" charset="0"/>
                        </a:rPr>
                        <a:t>0.0761</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0.715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0.398788169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732697771"/>
                  </a:ext>
                </a:extLst>
              </a:tr>
              <a:tr h="340115">
                <a:tc>
                  <a:txBody>
                    <a:bodyPr/>
                    <a:lstStyle/>
                    <a:p>
                      <a:pPr algn="r" fontAlgn="b"/>
                      <a:r>
                        <a:rPr lang="es-DO" sz="1800" b="0" i="0" u="none" strike="noStrike">
                          <a:solidFill>
                            <a:srgbClr val="000000"/>
                          </a:solidFill>
                          <a:effectLst/>
                          <a:latin typeface="Calibri" panose="020F0502020204030204" pitchFamily="34" charset="0"/>
                        </a:rPr>
                        <a:t>0.0969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0.625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dirty="0">
                          <a:solidFill>
                            <a:srgbClr val="000000"/>
                          </a:solidFill>
                          <a:effectLst/>
                          <a:latin typeface="Calibri" panose="020F0502020204030204" pitchFamily="34" charset="0"/>
                        </a:rPr>
                        <a:t>0.4058714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183668136"/>
                  </a:ext>
                </a:extLst>
              </a:tr>
              <a:tr h="340115">
                <a:tc>
                  <a:txBody>
                    <a:bodyPr/>
                    <a:lstStyle/>
                    <a:p>
                      <a:pPr algn="r" fontAlgn="b"/>
                      <a:r>
                        <a:rPr lang="es-DO" sz="1800" b="0" i="0" u="none" strike="noStrike">
                          <a:solidFill>
                            <a:srgbClr val="000000"/>
                          </a:solidFill>
                          <a:effectLst/>
                          <a:latin typeface="Calibri" panose="020F0502020204030204" pitchFamily="34" charset="0"/>
                        </a:rPr>
                        <a:t>0.0526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0.435</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HT</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0.417535146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1927629336"/>
                  </a:ext>
                </a:extLst>
              </a:tr>
            </a:tbl>
          </a:graphicData>
        </a:graphic>
      </p:graphicFrame>
    </p:spTree>
    <p:extLst>
      <p:ext uri="{BB962C8B-B14F-4D97-AF65-F5344CB8AC3E}">
        <p14:creationId xmlns:p14="http://schemas.microsoft.com/office/powerpoint/2010/main" val="1055321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9C710-F6AA-C3C5-A910-C4A2B819B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3FC6C-CADD-6DF0-149F-A512AEF09682}"/>
              </a:ext>
            </a:extLst>
          </p:cNvPr>
          <p:cNvSpPr>
            <a:spLocks noGrp="1"/>
          </p:cNvSpPr>
          <p:nvPr>
            <p:ph type="title"/>
          </p:nvPr>
        </p:nvSpPr>
        <p:spPr/>
        <p:txBody>
          <a:bodyPr>
            <a:normAutofit/>
          </a:bodyPr>
          <a:lstStyle/>
          <a:p>
            <a:r>
              <a:rPr lang="en-US" sz="4400" dirty="0"/>
              <a:t>Results 2025-04-13 Indonesian</a:t>
            </a:r>
            <a:endParaRPr lang="es-DO" sz="4400" dirty="0"/>
          </a:p>
        </p:txBody>
      </p:sp>
      <p:sp>
        <p:nvSpPr>
          <p:cNvPr id="3" name="Slide Number Placeholder 2">
            <a:extLst>
              <a:ext uri="{FF2B5EF4-FFF2-40B4-BE49-F238E27FC236}">
                <a16:creationId xmlns:a16="http://schemas.microsoft.com/office/drawing/2014/main" id="{01F29384-5F87-4F22-BC11-52683B8DF8C2}"/>
              </a:ext>
            </a:extLst>
          </p:cNvPr>
          <p:cNvSpPr>
            <a:spLocks noGrp="1"/>
          </p:cNvSpPr>
          <p:nvPr>
            <p:ph type="sldNum" sz="quarter" idx="12"/>
          </p:nvPr>
        </p:nvSpPr>
        <p:spPr/>
        <p:txBody>
          <a:bodyPr/>
          <a:lstStyle/>
          <a:p>
            <a:fld id="{6CEAB8A3-967C-D04E-969B-B32D92DF116C}" type="slidenum">
              <a:rPr lang="de-DE" smtClean="0"/>
              <a:t>9</a:t>
            </a:fld>
            <a:endParaRPr lang="de-DE" dirty="0"/>
          </a:p>
        </p:txBody>
      </p:sp>
      <p:graphicFrame>
        <p:nvGraphicFramePr>
          <p:cNvPr id="5" name="Table 4">
            <a:extLst>
              <a:ext uri="{FF2B5EF4-FFF2-40B4-BE49-F238E27FC236}">
                <a16:creationId xmlns:a16="http://schemas.microsoft.com/office/drawing/2014/main" id="{A5D06D6D-011B-CEB0-301F-497654D7B131}"/>
              </a:ext>
            </a:extLst>
          </p:cNvPr>
          <p:cNvGraphicFramePr>
            <a:graphicFrameLocks noGrp="1"/>
          </p:cNvGraphicFramePr>
          <p:nvPr>
            <p:extLst>
              <p:ext uri="{D42A27DB-BD31-4B8C-83A1-F6EECF244321}">
                <p14:modId xmlns:p14="http://schemas.microsoft.com/office/powerpoint/2010/main" val="2600918826"/>
              </p:ext>
            </p:extLst>
          </p:nvPr>
        </p:nvGraphicFramePr>
        <p:xfrm>
          <a:off x="1271238" y="1489075"/>
          <a:ext cx="9001172" cy="3879850"/>
        </p:xfrm>
        <a:graphic>
          <a:graphicData uri="http://schemas.openxmlformats.org/drawingml/2006/table">
            <a:tbl>
              <a:tblPr/>
              <a:tblGrid>
                <a:gridCol w="1573506">
                  <a:extLst>
                    <a:ext uri="{9D8B030D-6E8A-4147-A177-3AD203B41FA5}">
                      <a16:colId xmlns:a16="http://schemas.microsoft.com/office/drawing/2014/main" val="1946740680"/>
                    </a:ext>
                  </a:extLst>
                </a:gridCol>
                <a:gridCol w="1373243">
                  <a:extLst>
                    <a:ext uri="{9D8B030D-6E8A-4147-A177-3AD203B41FA5}">
                      <a16:colId xmlns:a16="http://schemas.microsoft.com/office/drawing/2014/main" val="3016201475"/>
                    </a:ext>
                  </a:extLst>
                </a:gridCol>
                <a:gridCol w="1244500">
                  <a:extLst>
                    <a:ext uri="{9D8B030D-6E8A-4147-A177-3AD203B41FA5}">
                      <a16:colId xmlns:a16="http://schemas.microsoft.com/office/drawing/2014/main" val="799148217"/>
                    </a:ext>
                  </a:extLst>
                </a:gridCol>
                <a:gridCol w="847547">
                  <a:extLst>
                    <a:ext uri="{9D8B030D-6E8A-4147-A177-3AD203B41FA5}">
                      <a16:colId xmlns:a16="http://schemas.microsoft.com/office/drawing/2014/main" val="2032697051"/>
                    </a:ext>
                  </a:extLst>
                </a:gridCol>
                <a:gridCol w="1130064">
                  <a:extLst>
                    <a:ext uri="{9D8B030D-6E8A-4147-A177-3AD203B41FA5}">
                      <a16:colId xmlns:a16="http://schemas.microsoft.com/office/drawing/2014/main" val="1266749429"/>
                    </a:ext>
                  </a:extLst>
                </a:gridCol>
                <a:gridCol w="1416156">
                  <a:extLst>
                    <a:ext uri="{9D8B030D-6E8A-4147-A177-3AD203B41FA5}">
                      <a16:colId xmlns:a16="http://schemas.microsoft.com/office/drawing/2014/main" val="1744825196"/>
                    </a:ext>
                  </a:extLst>
                </a:gridCol>
                <a:gridCol w="1416156">
                  <a:extLst>
                    <a:ext uri="{9D8B030D-6E8A-4147-A177-3AD203B41FA5}">
                      <a16:colId xmlns:a16="http://schemas.microsoft.com/office/drawing/2014/main" val="744043698"/>
                    </a:ext>
                  </a:extLst>
                </a:gridCol>
              </a:tblGrid>
              <a:tr h="387985">
                <a:tc>
                  <a:txBody>
                    <a:bodyPr/>
                    <a:lstStyle/>
                    <a:p>
                      <a:pPr algn="ctr" fontAlgn="t"/>
                      <a:r>
                        <a:rPr lang="es-DO" sz="1800" b="1" i="0" u="none" strike="noStrike">
                          <a:solidFill>
                            <a:srgbClr val="000000"/>
                          </a:solidFill>
                          <a:effectLst/>
                          <a:latin typeface="Calibri" panose="020F0502020204030204" pitchFamily="34" charset="0"/>
                        </a:rPr>
                        <a:t>coherence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diversity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dataset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size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a:solidFill>
                            <a:srgbClr val="000000"/>
                          </a:solidFill>
                          <a:effectLst/>
                          <a:latin typeface="Calibri" panose="020F0502020204030204" pitchFamily="34" charset="0"/>
                        </a:rPr>
                        <a:t>model</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language</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tc>
                  <a:txBody>
                    <a:bodyPr/>
                    <a:lstStyle/>
                    <a:p>
                      <a:pPr algn="ctr" fontAlgn="t"/>
                      <a:r>
                        <a:rPr lang="es-DO" sz="1800" b="1" i="0" u="none" strike="noStrike" dirty="0" err="1">
                          <a:solidFill>
                            <a:srgbClr val="000000"/>
                          </a:solidFill>
                          <a:effectLst/>
                          <a:latin typeface="Calibri" panose="020F0502020204030204" pitchFamily="34" charset="0"/>
                        </a:rPr>
                        <a:t>cls</a:t>
                      </a:r>
                      <a:endParaRPr lang="es-DO" sz="1800" b="1" i="0" u="none" strike="noStrike" dirty="0">
                        <a:solidFill>
                          <a:srgbClr val="000000"/>
                        </a:solidFill>
                        <a:effectLst/>
                        <a:latin typeface="Calibri" panose="020F0502020204030204" pitchFamily="34" charset="0"/>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504D"/>
                      </a:solidFill>
                      <a:prstDash val="solid"/>
                      <a:round/>
                      <a:headEnd type="none" w="med" len="med"/>
                      <a:tailEnd type="none" w="med" len="med"/>
                    </a:lnB>
                    <a:solidFill>
                      <a:srgbClr val="C0504D"/>
                    </a:solidFill>
                  </a:tcPr>
                </a:tc>
                <a:extLst>
                  <a:ext uri="{0D108BD9-81ED-4DB2-BD59-A6C34878D82A}">
                    <a16:rowId xmlns:a16="http://schemas.microsoft.com/office/drawing/2014/main" val="3528808054"/>
                  </a:ext>
                </a:extLst>
              </a:tr>
              <a:tr h="387985">
                <a:tc>
                  <a:txBody>
                    <a:bodyPr/>
                    <a:lstStyle/>
                    <a:p>
                      <a:pPr algn="r" fontAlgn="b"/>
                      <a:r>
                        <a:rPr lang="es-DO" sz="1800" b="0" i="0" u="none" strike="noStrike">
                          <a:solidFill>
                            <a:srgbClr val="000000"/>
                          </a:solidFill>
                          <a:effectLst/>
                          <a:latin typeface="Calibri" panose="020F0502020204030204" pitchFamily="34" charset="0"/>
                        </a:rPr>
                        <a:t>-0.0300</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0.795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0.332424539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513628394"/>
                  </a:ext>
                </a:extLst>
              </a:tr>
              <a:tr h="387985">
                <a:tc>
                  <a:txBody>
                    <a:bodyPr/>
                    <a:lstStyle/>
                    <a:p>
                      <a:pPr algn="r" fontAlgn="b"/>
                      <a:r>
                        <a:rPr lang="es-DO" sz="1800" b="0" i="0" u="none" strike="noStrike">
                          <a:solidFill>
                            <a:srgbClr val="000000"/>
                          </a:solidFill>
                          <a:effectLst/>
                          <a:latin typeface="Calibri" panose="020F0502020204030204" pitchFamily="34" charset="0"/>
                        </a:rPr>
                        <a:t>0.0275</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0.67</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0.343608019</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161154939"/>
                  </a:ext>
                </a:extLst>
              </a:tr>
              <a:tr h="387985">
                <a:tc>
                  <a:txBody>
                    <a:bodyPr/>
                    <a:lstStyle/>
                    <a:p>
                      <a:pPr algn="r" fontAlgn="b"/>
                      <a:r>
                        <a:rPr lang="es-DO" sz="1800" b="0" i="0" u="none" strike="noStrike">
                          <a:solidFill>
                            <a:srgbClr val="000000"/>
                          </a:solidFill>
                          <a:effectLst/>
                          <a:latin typeface="Calibri" panose="020F0502020204030204" pitchFamily="34" charset="0"/>
                        </a:rPr>
                        <a:t>0.0524</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0.52</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CTM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0.336405995</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295551486"/>
                  </a:ext>
                </a:extLst>
              </a:tr>
              <a:tr h="387985">
                <a:tc>
                  <a:txBody>
                    <a:bodyPr/>
                    <a:lstStyle/>
                    <a:p>
                      <a:pPr algn="r" fontAlgn="b"/>
                      <a:r>
                        <a:rPr lang="es-DO" sz="1800" b="0" i="0" u="none" strike="noStrike">
                          <a:solidFill>
                            <a:srgbClr val="000000"/>
                          </a:solidFill>
                          <a:effectLst/>
                          <a:latin typeface="Calibri" panose="020F0502020204030204" pitchFamily="34" charset="0"/>
                        </a:rPr>
                        <a:t>-0.0889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0.865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0.350609674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2645746904"/>
                  </a:ext>
                </a:extLst>
              </a:tr>
              <a:tr h="387985">
                <a:tc>
                  <a:txBody>
                    <a:bodyPr/>
                    <a:lstStyle/>
                    <a:p>
                      <a:pPr algn="r" fontAlgn="b"/>
                      <a:r>
                        <a:rPr lang="es-DO" sz="1800" b="0" i="0" u="none" strike="noStrike">
                          <a:solidFill>
                            <a:srgbClr val="000000"/>
                          </a:solidFill>
                          <a:effectLst/>
                          <a:latin typeface="Calibri" panose="020F0502020204030204" pitchFamily="34" charset="0"/>
                        </a:rPr>
                        <a:t>0.0266</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0.354855374</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474852798"/>
                  </a:ext>
                </a:extLst>
              </a:tr>
              <a:tr h="387985">
                <a:tc>
                  <a:txBody>
                    <a:bodyPr/>
                    <a:lstStyle/>
                    <a:p>
                      <a:pPr algn="r" fontAlgn="b"/>
                      <a:r>
                        <a:rPr lang="es-DO" sz="1800" b="0" i="0" u="none" strike="noStrike">
                          <a:solidFill>
                            <a:srgbClr val="000000"/>
                          </a:solidFill>
                          <a:effectLst/>
                          <a:latin typeface="Calibri" panose="020F0502020204030204" pitchFamily="34" charset="0"/>
                        </a:rPr>
                        <a:t>0.0669</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DIR</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0.340607488</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114687513"/>
                  </a:ext>
                </a:extLst>
              </a:tr>
              <a:tr h="387985">
                <a:tc>
                  <a:txBody>
                    <a:bodyPr/>
                    <a:lstStyle/>
                    <a:p>
                      <a:pPr algn="r" fontAlgn="b"/>
                      <a:r>
                        <a:rPr lang="es-DO" sz="1800" b="0" i="0" u="none" strike="noStrike">
                          <a:solidFill>
                            <a:srgbClr val="000000"/>
                          </a:solidFill>
                          <a:effectLst/>
                          <a:latin typeface="Calibri" panose="020F0502020204030204" pitchFamily="34" charset="0"/>
                        </a:rPr>
                        <a:t>0.0198</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0.8</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lg</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0.353564847</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819672113"/>
                  </a:ext>
                </a:extLst>
              </a:tr>
              <a:tr h="387985">
                <a:tc>
                  <a:txBody>
                    <a:bodyPr/>
                    <a:lstStyle/>
                    <a:p>
                      <a:pPr algn="r" fontAlgn="b"/>
                      <a:r>
                        <a:rPr lang="es-DO" sz="1800" b="0" i="0" u="none" strike="noStrike">
                          <a:solidFill>
                            <a:srgbClr val="000000"/>
                          </a:solidFill>
                          <a:effectLst/>
                          <a:latin typeface="Calibri" panose="020F0502020204030204" pitchFamily="34" charset="0"/>
                        </a:rPr>
                        <a:t>0.0597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0.735</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md</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l" fontAlgn="b"/>
                      <a:r>
                        <a:rPr lang="es-DO" sz="1800" b="0" i="0" u="none" strike="noStrike">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tc>
                  <a:txBody>
                    <a:bodyPr/>
                    <a:lstStyle/>
                    <a:p>
                      <a:pPr algn="r" fontAlgn="b"/>
                      <a:r>
                        <a:rPr lang="es-DO" sz="1800" b="0" i="0" u="none" strike="noStrike">
                          <a:solidFill>
                            <a:srgbClr val="000000"/>
                          </a:solidFill>
                          <a:effectLst/>
                          <a:latin typeface="Calibri" panose="020F0502020204030204" pitchFamily="34" charset="0"/>
                        </a:rPr>
                        <a:t>0.353883341</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w="6350" cap="flat" cmpd="sng" algn="ctr">
                      <a:solidFill>
                        <a:srgbClr val="C0504D"/>
                      </a:solidFill>
                      <a:prstDash val="solid"/>
                      <a:round/>
                      <a:headEnd type="none" w="med" len="med"/>
                      <a:tailEnd type="none" w="med" len="med"/>
                    </a:lnB>
                    <a:noFill/>
                  </a:tcPr>
                </a:tc>
                <a:extLst>
                  <a:ext uri="{0D108BD9-81ED-4DB2-BD59-A6C34878D82A}">
                    <a16:rowId xmlns:a16="http://schemas.microsoft.com/office/drawing/2014/main" val="3619928128"/>
                  </a:ext>
                </a:extLst>
              </a:tr>
              <a:tr h="387985">
                <a:tc>
                  <a:txBody>
                    <a:bodyPr/>
                    <a:lstStyle/>
                    <a:p>
                      <a:pPr algn="r" fontAlgn="b"/>
                      <a:r>
                        <a:rPr lang="es-DO" sz="1800" b="0" i="0" u="none" strike="noStrike">
                          <a:solidFill>
                            <a:srgbClr val="000000"/>
                          </a:solidFill>
                          <a:effectLst/>
                          <a:latin typeface="Calibri" panose="020F0502020204030204" pitchFamily="34" charset="0"/>
                        </a:rPr>
                        <a:t>0.0377</a:t>
                      </a:r>
                    </a:p>
                  </a:txBody>
                  <a:tcPr marL="9525" marR="9525" marT="9525" marB="0" anchor="b">
                    <a:lnL w="6350" cap="flat" cmpd="sng" algn="ctr">
                      <a:solidFill>
                        <a:srgbClr val="C0504D"/>
                      </a:solidFill>
                      <a:prstDash val="solid"/>
                      <a:round/>
                      <a:headEnd type="none" w="med" len="med"/>
                      <a:tailEnd type="none" w="med" len="med"/>
                    </a:lnL>
                    <a:lnR>
                      <a:noFill/>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a:solidFill>
                            <a:srgbClr val="000000"/>
                          </a:solidFill>
                          <a:effectLst/>
                          <a:latin typeface="Calibri" panose="020F0502020204030204" pitchFamily="34" charset="0"/>
                        </a:rPr>
                        <a:t>0.54</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news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sm</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a:solidFill>
                            <a:srgbClr val="000000"/>
                          </a:solidFill>
                          <a:effectLst/>
                          <a:latin typeface="Calibri" panose="020F0502020204030204" pitchFamily="34" charset="0"/>
                        </a:rPr>
                        <a:t>TS</a:t>
                      </a:r>
                    </a:p>
                  </a:txBody>
                  <a:tcPr marL="9525" marR="9525" marT="9525" marB="0" anchor="b">
                    <a:lnL>
                      <a:noFill/>
                    </a:lnL>
                    <a:lnR>
                      <a:noFill/>
                    </a:lnR>
                    <a:lnT w="6350" cap="flat" cmpd="sng" algn="ctr">
                      <a:solidFill>
                        <a:srgbClr val="C0504D"/>
                      </a:solidFill>
                      <a:prstDash val="solid"/>
                      <a:round/>
                      <a:headEnd type="none" w="med" len="med"/>
                      <a:tailEnd type="none" w="med" len="med"/>
                    </a:lnT>
                    <a:lnB>
                      <a:noFill/>
                    </a:lnB>
                    <a:noFill/>
                  </a:tcPr>
                </a:tc>
                <a:tc>
                  <a:txBody>
                    <a:bodyPr/>
                    <a:lstStyle/>
                    <a:p>
                      <a:pPr algn="l" fontAlgn="b"/>
                      <a:r>
                        <a:rPr lang="es-DO" sz="1800" b="0" i="0" u="none" strike="noStrike" dirty="0">
                          <a:solidFill>
                            <a:srgbClr val="000000"/>
                          </a:solidFill>
                          <a:effectLst/>
                          <a:latin typeface="Calibri" panose="020F0502020204030204" pitchFamily="34" charset="0"/>
                        </a:rPr>
                        <a:t>ID</a:t>
                      </a:r>
                    </a:p>
                  </a:txBody>
                  <a:tcPr marL="9525" marR="9525" marT="9525" marB="0" anchor="b">
                    <a:lnL>
                      <a:noFill/>
                    </a:lnL>
                    <a:lnR w="6350" cap="flat" cmpd="sng" algn="ctr">
                      <a:no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tc>
                  <a:txBody>
                    <a:bodyPr/>
                    <a:lstStyle/>
                    <a:p>
                      <a:pPr algn="r" fontAlgn="b"/>
                      <a:r>
                        <a:rPr lang="es-DO" sz="1800" b="0" i="0" u="none" strike="noStrike" dirty="0">
                          <a:solidFill>
                            <a:srgbClr val="000000"/>
                          </a:solidFill>
                          <a:effectLst/>
                          <a:latin typeface="Calibri" panose="020F0502020204030204" pitchFamily="34" charset="0"/>
                        </a:rPr>
                        <a:t>0.346831996</a:t>
                      </a:r>
                    </a:p>
                  </a:txBody>
                  <a:tcPr marL="9525" marR="9525" marT="9525" marB="0" anchor="b">
                    <a:lnL>
                      <a:noFill/>
                    </a:lnL>
                    <a:lnR w="6350" cap="flat" cmpd="sng" algn="ctr">
                      <a:solidFill>
                        <a:srgbClr val="C0504D"/>
                      </a:solidFill>
                      <a:prstDash val="solid"/>
                      <a:round/>
                      <a:headEnd type="none" w="med" len="med"/>
                      <a:tailEnd type="none" w="med" len="med"/>
                    </a:lnR>
                    <a:lnT w="6350" cap="flat" cmpd="sng" algn="ctr">
                      <a:solidFill>
                        <a:srgbClr val="C0504D"/>
                      </a:solidFill>
                      <a:prstDash val="solid"/>
                      <a:round/>
                      <a:headEnd type="none" w="med" len="med"/>
                      <a:tailEnd type="none" w="med" len="med"/>
                    </a:lnT>
                    <a:lnB>
                      <a:noFill/>
                    </a:lnB>
                    <a:noFill/>
                  </a:tcPr>
                </a:tc>
                <a:extLst>
                  <a:ext uri="{0D108BD9-81ED-4DB2-BD59-A6C34878D82A}">
                    <a16:rowId xmlns:a16="http://schemas.microsoft.com/office/drawing/2014/main" val="3396930377"/>
                  </a:ext>
                </a:extLst>
              </a:tr>
            </a:tbl>
          </a:graphicData>
        </a:graphic>
      </p:graphicFrame>
    </p:spTree>
    <p:extLst>
      <p:ext uri="{BB962C8B-B14F-4D97-AF65-F5344CB8AC3E}">
        <p14:creationId xmlns:p14="http://schemas.microsoft.com/office/powerpoint/2010/main" val="2271515677"/>
      </p:ext>
    </p:extLst>
  </p:cSld>
  <p:clrMapOvr>
    <a:masterClrMapping/>
  </p:clrMapOvr>
</p:sld>
</file>

<file path=ppt/theme/theme1.xml><?xml version="1.0" encoding="utf-8"?>
<a:theme xmlns:a="http://schemas.openxmlformats.org/drawingml/2006/main" name="Office">
  <a:themeElements>
    <a:clrScheme name="RPTU - 220807_02">
      <a:dk1>
        <a:srgbClr val="000000"/>
      </a:dk1>
      <a:lt1>
        <a:srgbClr val="FFFFFF"/>
      </a:lt1>
      <a:dk2>
        <a:srgbClr val="507189"/>
      </a:dk2>
      <a:lt2>
        <a:srgbClr val="77B6BA"/>
      </a:lt2>
      <a:accent1>
        <a:srgbClr val="042C58"/>
      </a:accent1>
      <a:accent2>
        <a:srgbClr val="69B2E7"/>
      </a:accent2>
      <a:accent3>
        <a:srgbClr val="006B6B"/>
      </a:accent3>
      <a:accent4>
        <a:srgbClr val="26D07C"/>
      </a:accent4>
      <a:accent5>
        <a:srgbClr val="4C3475"/>
      </a:accent5>
      <a:accent6>
        <a:srgbClr val="D13896"/>
      </a:accent6>
      <a:hlink>
        <a:srgbClr val="E31B4C"/>
      </a:hlink>
      <a:folHlink>
        <a:srgbClr val="FFA25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0921_01_RPTU ppt-Master.potx" id="{41A03405-3BAB-2C4F-AF21-B26123747006}" vid="{B1E1F744-C41D-1D40-91ED-515AAC8E92E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8966</TotalTime>
  <Words>5396</Words>
  <Application>Microsoft Office PowerPoint</Application>
  <PresentationFormat>Widescreen</PresentationFormat>
  <Paragraphs>3919</Paragraphs>
  <Slides>62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Google Sans</vt:lpstr>
      <vt:lpstr>Office</vt:lpstr>
      <vt:lpstr>PowerPoint Presentation</vt:lpstr>
      <vt:lpstr>PowerPoint Presentation</vt:lpstr>
      <vt:lpstr>PowerPoint Presentation</vt:lpstr>
      <vt:lpstr>PowerPoint Presentation</vt:lpstr>
      <vt:lpstr>PowerPoint Presentation</vt:lpstr>
      <vt:lpstr>PowerPoint Presentation</vt:lpstr>
      <vt:lpstr>Results 2025-04-13 Bashkir</vt:lpstr>
      <vt:lpstr>Results 2025-04-13 Haitian</vt:lpstr>
      <vt:lpstr>Results 2025-04-13 Indonesian</vt:lpstr>
      <vt:lpstr>Results 2025-04-13 Marathi</vt:lpstr>
      <vt:lpstr>Results 2025-04-13 Serbian</vt:lpstr>
      <vt:lpstr>Results 2025-04-13 Urdu</vt:lpstr>
      <vt:lpstr>Results 2025-04-13 Spanish</vt:lpstr>
      <vt:lpstr>Results 2025-04-13 Kazakh</vt:lpstr>
      <vt:lpstr>Results 2025-04-13 Estonian</vt:lpstr>
      <vt:lpstr>Results 2025-04-20 Bashkir</vt:lpstr>
      <vt:lpstr>Results 2025-04-20 Haitian</vt:lpstr>
      <vt:lpstr>Results 2025-04-20 Indonesian</vt:lpstr>
      <vt:lpstr>Results 2025-04-20 Marathi</vt:lpstr>
      <vt:lpstr>Results 2025-04-20 Serbian</vt:lpstr>
      <vt:lpstr>Results 2025-04-20 Urdu</vt:lpstr>
      <vt:lpstr>Results 2025-04-20 Spanish</vt:lpstr>
      <vt:lpstr>Results 2025-04-20 Kazakh</vt:lpstr>
      <vt:lpstr>Results 2025-04-20 Estonian</vt:lpstr>
      <vt:lpstr>Results 2025-04-24 Bashkir</vt:lpstr>
      <vt:lpstr>Results 2025-04-24 Haitian</vt:lpstr>
      <vt:lpstr>Results 2025-04-24 Indonesian</vt:lpstr>
      <vt:lpstr>Results 2025-04-24 Marathi</vt:lpstr>
      <vt:lpstr>Results 2025-04-24 Serbian</vt:lpstr>
      <vt:lpstr>Results 2025-04-24 Urdu</vt:lpstr>
      <vt:lpstr>Results 2025-04-24 Kazakh</vt:lpstr>
      <vt:lpstr>Results 2025-04-24 Estonian</vt:lpstr>
      <vt:lpstr>Results 2025-04-29 Bashkir</vt:lpstr>
      <vt:lpstr>Results 2025-04-29 Haitian</vt:lpstr>
      <vt:lpstr>Results 2025-04-29 Indonesian</vt:lpstr>
      <vt:lpstr>Results 2025-04-29 Marathi</vt:lpstr>
      <vt:lpstr>Results 2025-04-29 Serbian</vt:lpstr>
      <vt:lpstr>Results 2025-04-29 Urdu</vt:lpstr>
      <vt:lpstr>Results 2025-04-29 Kazakh</vt:lpstr>
      <vt:lpstr>Results 2025-04-29 Estonian</vt:lpstr>
      <vt:lpstr>Results 2025-05-06 Bashkir</vt:lpstr>
      <vt:lpstr>Results 2025-05-06 Haitian</vt:lpstr>
      <vt:lpstr>Results 2025-05-06 Indonesian</vt:lpstr>
      <vt:lpstr>Results 2025-05-06 Marathi</vt:lpstr>
      <vt:lpstr>Results 2025-05-06 Serbian</vt:lpstr>
      <vt:lpstr>Results 2025-05-06 Urdu</vt:lpstr>
      <vt:lpstr>Results 2025-05-06 Kazakh</vt:lpstr>
      <vt:lpstr>Results 2025-05-06 Estonian</vt:lpstr>
      <vt:lpstr>Results 2025-05-13 Bashkir</vt:lpstr>
      <vt:lpstr>Results 2025-05-13 Haitian</vt:lpstr>
      <vt:lpstr>Results 2025-05-13 Indonesian</vt:lpstr>
      <vt:lpstr>Results 2025-05-13 Marathi</vt:lpstr>
      <vt:lpstr>Results 2025-05-13 Serbian</vt:lpstr>
      <vt:lpstr>Results 2025-05-13 Urdu</vt:lpstr>
      <vt:lpstr>Results 2025-05-13 Kazakh</vt:lpstr>
      <vt:lpstr>Results 2025-05-13 Estonian</vt:lpstr>
      <vt:lpstr>Results 2025-05-18 Bashkir</vt:lpstr>
      <vt:lpstr>Results 2025-05-18 Haitian</vt:lpstr>
      <vt:lpstr>Results 2025-05-18 Indonesian</vt:lpstr>
      <vt:lpstr>Results 2025-05-18 Marathi</vt:lpstr>
      <vt:lpstr>Results 2025-05-18 Kazakh</vt:lpstr>
      <vt:lpstr>Results 2025-05-18 Estonian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ms006109@mslic.uni-kl.de</dc:creator>
  <cp:lastModifiedBy>Juan Alberto Nuñez Corporan</cp:lastModifiedBy>
  <cp:revision>65</cp:revision>
  <dcterms:created xsi:type="dcterms:W3CDTF">2023-11-27T09:41:24Z</dcterms:created>
  <dcterms:modified xsi:type="dcterms:W3CDTF">2025-05-18T18:47:52Z</dcterms:modified>
</cp:coreProperties>
</file>