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oleObject" PartName="/ppt/embeddings/oleObject3.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7559675" cy="10691800"/>
  <p:embeddedFontLst>
    <p:embeddedFont>
      <p:font typeface="Century Gothic"/>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girg9p0bTiBZOTYlAIzaTAGlbH9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AB1C64-ED14-4065-80DD-99F8E3D5B865}">
  <a:tblStyle styleId="{92AB1C64-ED14-4065-80DD-99F8E3D5B86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CenturyGothic-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CenturyGothic-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enturyGothic-boldItalic.fntdata"/><Relationship Id="rId30" Type="http://schemas.openxmlformats.org/officeDocument/2006/relationships/font" Target="fonts/CenturyGothic-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f3fcb1cb55_0_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1f3fcb1cb55_0_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f3fcb1cb55_0_1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1f3fcb1cb55_0_1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 name="Shape 17"/>
        <p:cNvGrpSpPr/>
        <p:nvPr/>
      </p:nvGrpSpPr>
      <p:grpSpPr>
        <a:xfrm>
          <a:off x="0" y="0"/>
          <a:ext cx="0" cy="0"/>
          <a:chOff x="0" y="0"/>
          <a:chExt cx="0" cy="0"/>
        </a:xfrm>
      </p:grpSpPr>
      <p:sp>
        <p:nvSpPr>
          <p:cNvPr id="18" name="Google Shape;18;p33"/>
          <p:cNvSpPr txBox="1"/>
          <p:nvPr>
            <p:ph type="title"/>
          </p:nvPr>
        </p:nvSpPr>
        <p:spPr>
          <a:xfrm>
            <a:off x="1154880" y="1447920"/>
            <a:ext cx="8825040" cy="332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3"/>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33"/>
          <p:cNvSpPr txBox="1"/>
          <p:nvPr>
            <p:ph idx="11" type="ftr"/>
          </p:nvPr>
        </p:nvSpPr>
        <p:spPr>
          <a:xfrm rot="5400000">
            <a:off x="8952120" y="3225240"/>
            <a:ext cx="3859200" cy="304200"/>
          </a:xfrm>
          <a:prstGeom prst="rect">
            <a:avLst/>
          </a:prstGeom>
          <a:noFill/>
          <a:ln>
            <a:noFill/>
          </a:ln>
        </p:spPr>
        <p:txBody>
          <a:bodyPr anchorCtr="0" anchor="b"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3"/>
          <p:cNvSpPr txBox="1"/>
          <p:nvPr>
            <p:ph idx="12" type="sldNum"/>
          </p:nvPr>
        </p:nvSpPr>
        <p:spPr>
          <a:xfrm>
            <a:off x="10352520" y="295560"/>
            <a:ext cx="837360" cy="766800"/>
          </a:xfrm>
          <a:prstGeom prst="rect">
            <a:avLst/>
          </a:prstGeom>
          <a:noFill/>
          <a:ln>
            <a:noFill/>
          </a:ln>
        </p:spPr>
        <p:txBody>
          <a:bodyPr anchorCtr="0" anchor="b" bIns="45000" lIns="90000" spcFirstLastPara="1" rIns="90000" wrap="square" tIns="450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
        <p:nvSpPr>
          <p:cNvPr id="22" name="Google Shape;22;p33"/>
          <p:cNvSpPr txBox="1"/>
          <p:nvPr>
            <p:ph idx="10" type="dt"/>
          </p:nvPr>
        </p:nvSpPr>
        <p:spPr>
          <a:xfrm rot="5400000">
            <a:off x="10155960" y="1790640"/>
            <a:ext cx="990000" cy="3042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74" name="Shape 74"/>
        <p:cNvGrpSpPr/>
        <p:nvPr/>
      </p:nvGrpSpPr>
      <p:grpSpPr>
        <a:xfrm>
          <a:off x="0" y="0"/>
          <a:ext cx="0" cy="0"/>
          <a:chOff x="0" y="0"/>
          <a:chExt cx="0" cy="0"/>
        </a:xfrm>
      </p:grpSpPr>
      <p:sp>
        <p:nvSpPr>
          <p:cNvPr id="75" name="Google Shape;75;p44"/>
          <p:cNvSpPr txBox="1"/>
          <p:nvPr>
            <p:ph type="title"/>
          </p:nvPr>
        </p:nvSpPr>
        <p:spPr>
          <a:xfrm>
            <a:off x="1154880" y="1447920"/>
            <a:ext cx="8825040" cy="332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4"/>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7" name="Google Shape;77;p44"/>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44"/>
          <p:cNvSpPr txBox="1"/>
          <p:nvPr>
            <p:ph idx="11" type="ftr"/>
          </p:nvPr>
        </p:nvSpPr>
        <p:spPr>
          <a:xfrm rot="5400000">
            <a:off x="8952120" y="3225240"/>
            <a:ext cx="3859200" cy="304200"/>
          </a:xfrm>
          <a:prstGeom prst="rect">
            <a:avLst/>
          </a:prstGeom>
          <a:noFill/>
          <a:ln>
            <a:noFill/>
          </a:ln>
        </p:spPr>
        <p:txBody>
          <a:bodyPr anchorCtr="0" anchor="b"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4"/>
          <p:cNvSpPr txBox="1"/>
          <p:nvPr>
            <p:ph idx="12" type="sldNum"/>
          </p:nvPr>
        </p:nvSpPr>
        <p:spPr>
          <a:xfrm>
            <a:off x="10352520" y="295560"/>
            <a:ext cx="837360" cy="766800"/>
          </a:xfrm>
          <a:prstGeom prst="rect">
            <a:avLst/>
          </a:prstGeom>
          <a:noFill/>
          <a:ln>
            <a:noFill/>
          </a:ln>
        </p:spPr>
        <p:txBody>
          <a:bodyPr anchorCtr="0" anchor="b" bIns="45000" lIns="90000" spcFirstLastPara="1" rIns="90000" wrap="square" tIns="450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
        <p:nvSpPr>
          <p:cNvPr id="80" name="Google Shape;80;p44"/>
          <p:cNvSpPr txBox="1"/>
          <p:nvPr>
            <p:ph idx="10" type="dt"/>
          </p:nvPr>
        </p:nvSpPr>
        <p:spPr>
          <a:xfrm rot="5400000">
            <a:off x="10155960" y="1790640"/>
            <a:ext cx="990000" cy="3042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81" name="Shape 81"/>
        <p:cNvGrpSpPr/>
        <p:nvPr/>
      </p:nvGrpSpPr>
      <p:grpSpPr>
        <a:xfrm>
          <a:off x="0" y="0"/>
          <a:ext cx="0" cy="0"/>
          <a:chOff x="0" y="0"/>
          <a:chExt cx="0" cy="0"/>
        </a:xfrm>
      </p:grpSpPr>
      <p:sp>
        <p:nvSpPr>
          <p:cNvPr id="82" name="Google Shape;82;p45"/>
          <p:cNvSpPr txBox="1"/>
          <p:nvPr>
            <p:ph type="title"/>
          </p:nvPr>
        </p:nvSpPr>
        <p:spPr>
          <a:xfrm>
            <a:off x="1154880" y="1447920"/>
            <a:ext cx="8825040" cy="332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4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45"/>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45"/>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45"/>
          <p:cNvSpPr txBox="1"/>
          <p:nvPr>
            <p:ph idx="11" type="ftr"/>
          </p:nvPr>
        </p:nvSpPr>
        <p:spPr>
          <a:xfrm rot="5400000">
            <a:off x="8952120" y="3225240"/>
            <a:ext cx="3859200" cy="304200"/>
          </a:xfrm>
          <a:prstGeom prst="rect">
            <a:avLst/>
          </a:prstGeom>
          <a:noFill/>
          <a:ln>
            <a:noFill/>
          </a:ln>
        </p:spPr>
        <p:txBody>
          <a:bodyPr anchorCtr="0" anchor="b"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5"/>
          <p:cNvSpPr txBox="1"/>
          <p:nvPr>
            <p:ph idx="12" type="sldNum"/>
          </p:nvPr>
        </p:nvSpPr>
        <p:spPr>
          <a:xfrm>
            <a:off x="10352520" y="295560"/>
            <a:ext cx="837360" cy="766800"/>
          </a:xfrm>
          <a:prstGeom prst="rect">
            <a:avLst/>
          </a:prstGeom>
          <a:noFill/>
          <a:ln>
            <a:noFill/>
          </a:ln>
        </p:spPr>
        <p:txBody>
          <a:bodyPr anchorCtr="0" anchor="b" bIns="45000" lIns="90000" spcFirstLastPara="1" rIns="90000" wrap="square" tIns="450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
        <p:nvSpPr>
          <p:cNvPr id="89" name="Google Shape;89;p45"/>
          <p:cNvSpPr txBox="1"/>
          <p:nvPr>
            <p:ph idx="10" type="dt"/>
          </p:nvPr>
        </p:nvSpPr>
        <p:spPr>
          <a:xfrm rot="5400000">
            <a:off x="10155960" y="1790640"/>
            <a:ext cx="990000" cy="3042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0" name="Shape 90"/>
        <p:cNvGrpSpPr/>
        <p:nvPr/>
      </p:nvGrpSpPr>
      <p:grpSpPr>
        <a:xfrm>
          <a:off x="0" y="0"/>
          <a:ext cx="0" cy="0"/>
          <a:chOff x="0" y="0"/>
          <a:chExt cx="0" cy="0"/>
        </a:xfrm>
      </p:grpSpPr>
      <p:sp>
        <p:nvSpPr>
          <p:cNvPr id="91" name="Google Shape;91;p46"/>
          <p:cNvSpPr txBox="1"/>
          <p:nvPr>
            <p:ph type="title"/>
          </p:nvPr>
        </p:nvSpPr>
        <p:spPr>
          <a:xfrm>
            <a:off x="1154880" y="1447920"/>
            <a:ext cx="8825040" cy="332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6"/>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46"/>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46"/>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46"/>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46"/>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46"/>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46"/>
          <p:cNvSpPr txBox="1"/>
          <p:nvPr>
            <p:ph idx="11" type="ftr"/>
          </p:nvPr>
        </p:nvSpPr>
        <p:spPr>
          <a:xfrm rot="5400000">
            <a:off x="8952120" y="3225240"/>
            <a:ext cx="3859200" cy="304200"/>
          </a:xfrm>
          <a:prstGeom prst="rect">
            <a:avLst/>
          </a:prstGeom>
          <a:noFill/>
          <a:ln>
            <a:noFill/>
          </a:ln>
        </p:spPr>
        <p:txBody>
          <a:bodyPr anchorCtr="0" anchor="b"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6"/>
          <p:cNvSpPr txBox="1"/>
          <p:nvPr>
            <p:ph idx="12" type="sldNum"/>
          </p:nvPr>
        </p:nvSpPr>
        <p:spPr>
          <a:xfrm>
            <a:off x="10352520" y="295560"/>
            <a:ext cx="837360" cy="766800"/>
          </a:xfrm>
          <a:prstGeom prst="rect">
            <a:avLst/>
          </a:prstGeom>
          <a:noFill/>
          <a:ln>
            <a:noFill/>
          </a:ln>
        </p:spPr>
        <p:txBody>
          <a:bodyPr anchorCtr="0" anchor="b" bIns="45000" lIns="90000" spcFirstLastPara="1" rIns="90000" wrap="square" tIns="450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
        <p:nvSpPr>
          <p:cNvPr id="100" name="Google Shape;100;p46"/>
          <p:cNvSpPr txBox="1"/>
          <p:nvPr>
            <p:ph idx="10" type="dt"/>
          </p:nvPr>
        </p:nvSpPr>
        <p:spPr>
          <a:xfrm rot="5400000">
            <a:off x="10155960" y="1790640"/>
            <a:ext cx="990000" cy="3042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3" name="Shape 113"/>
        <p:cNvGrpSpPr/>
        <p:nvPr/>
      </p:nvGrpSpPr>
      <p:grpSpPr>
        <a:xfrm>
          <a:off x="0" y="0"/>
          <a:ext cx="0" cy="0"/>
          <a:chOff x="0" y="0"/>
          <a:chExt cx="0" cy="0"/>
        </a:xfrm>
      </p:grpSpPr>
      <p:sp>
        <p:nvSpPr>
          <p:cNvPr id="114" name="Google Shape;114;p35"/>
          <p:cNvSpPr txBox="1"/>
          <p:nvPr>
            <p:ph idx="11" type="ftr"/>
          </p:nvPr>
        </p:nvSpPr>
        <p:spPr>
          <a:xfrm rot="5400000">
            <a:off x="8952120" y="3225240"/>
            <a:ext cx="3859200" cy="304200"/>
          </a:xfrm>
          <a:prstGeom prst="rect">
            <a:avLst/>
          </a:prstGeom>
          <a:noFill/>
          <a:ln>
            <a:noFill/>
          </a:ln>
        </p:spPr>
        <p:txBody>
          <a:bodyPr anchorCtr="0" anchor="b"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5"/>
          <p:cNvSpPr txBox="1"/>
          <p:nvPr>
            <p:ph idx="12" type="sldNum"/>
          </p:nvPr>
        </p:nvSpPr>
        <p:spPr>
          <a:xfrm>
            <a:off x="10352520" y="295560"/>
            <a:ext cx="837360" cy="766800"/>
          </a:xfrm>
          <a:prstGeom prst="rect">
            <a:avLst/>
          </a:prstGeom>
          <a:noFill/>
          <a:ln>
            <a:noFill/>
          </a:ln>
        </p:spPr>
        <p:txBody>
          <a:bodyPr anchorCtr="0" anchor="b" bIns="45000" lIns="90000" spcFirstLastPara="1" rIns="90000" wrap="square" tIns="450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
        <p:nvSpPr>
          <p:cNvPr id="116" name="Google Shape;116;p35"/>
          <p:cNvSpPr txBox="1"/>
          <p:nvPr>
            <p:ph idx="10" type="dt"/>
          </p:nvPr>
        </p:nvSpPr>
        <p:spPr>
          <a:xfrm rot="5400000">
            <a:off x="10155960" y="1790640"/>
            <a:ext cx="990000" cy="3042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7" name="Shape 117"/>
        <p:cNvGrpSpPr/>
        <p:nvPr/>
      </p:nvGrpSpPr>
      <p:grpSpPr>
        <a:xfrm>
          <a:off x="0" y="0"/>
          <a:ext cx="0" cy="0"/>
          <a:chOff x="0" y="0"/>
          <a:chExt cx="0" cy="0"/>
        </a:xfrm>
      </p:grpSpPr>
      <p:sp>
        <p:nvSpPr>
          <p:cNvPr id="118" name="Google Shape;118;p47"/>
          <p:cNvSpPr txBox="1"/>
          <p:nvPr>
            <p:ph type="title"/>
          </p:nvPr>
        </p:nvSpPr>
        <p:spPr>
          <a:xfrm>
            <a:off x="1154880" y="1447920"/>
            <a:ext cx="8825040" cy="332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47"/>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47"/>
          <p:cNvSpPr txBox="1"/>
          <p:nvPr>
            <p:ph idx="11" type="ftr"/>
          </p:nvPr>
        </p:nvSpPr>
        <p:spPr>
          <a:xfrm rot="5400000">
            <a:off x="8952120" y="3225240"/>
            <a:ext cx="3859200" cy="304200"/>
          </a:xfrm>
          <a:prstGeom prst="rect">
            <a:avLst/>
          </a:prstGeom>
          <a:noFill/>
          <a:ln>
            <a:noFill/>
          </a:ln>
        </p:spPr>
        <p:txBody>
          <a:bodyPr anchorCtr="0" anchor="b"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47"/>
          <p:cNvSpPr txBox="1"/>
          <p:nvPr>
            <p:ph idx="12" type="sldNum"/>
          </p:nvPr>
        </p:nvSpPr>
        <p:spPr>
          <a:xfrm>
            <a:off x="10352520" y="295560"/>
            <a:ext cx="837360" cy="766800"/>
          </a:xfrm>
          <a:prstGeom prst="rect">
            <a:avLst/>
          </a:prstGeom>
          <a:noFill/>
          <a:ln>
            <a:noFill/>
          </a:ln>
        </p:spPr>
        <p:txBody>
          <a:bodyPr anchorCtr="0" anchor="b" bIns="45000" lIns="90000" spcFirstLastPara="1" rIns="90000" wrap="square" tIns="450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
        <p:nvSpPr>
          <p:cNvPr id="122" name="Google Shape;122;p47"/>
          <p:cNvSpPr txBox="1"/>
          <p:nvPr>
            <p:ph idx="10" type="dt"/>
          </p:nvPr>
        </p:nvSpPr>
        <p:spPr>
          <a:xfrm rot="5400000">
            <a:off x="10155960" y="1790640"/>
            <a:ext cx="990000" cy="3042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3" name="Shape 123"/>
        <p:cNvGrpSpPr/>
        <p:nvPr/>
      </p:nvGrpSpPr>
      <p:grpSpPr>
        <a:xfrm>
          <a:off x="0" y="0"/>
          <a:ext cx="0" cy="0"/>
          <a:chOff x="0" y="0"/>
          <a:chExt cx="0" cy="0"/>
        </a:xfrm>
      </p:grpSpPr>
      <p:sp>
        <p:nvSpPr>
          <p:cNvPr id="124" name="Google Shape;124;p48"/>
          <p:cNvSpPr txBox="1"/>
          <p:nvPr>
            <p:ph type="title"/>
          </p:nvPr>
        </p:nvSpPr>
        <p:spPr>
          <a:xfrm>
            <a:off x="1154880" y="1447920"/>
            <a:ext cx="8825040" cy="332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8"/>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6" name="Google Shape;126;p48"/>
          <p:cNvSpPr txBox="1"/>
          <p:nvPr>
            <p:ph idx="11" type="ftr"/>
          </p:nvPr>
        </p:nvSpPr>
        <p:spPr>
          <a:xfrm rot="5400000">
            <a:off x="8952120" y="3225240"/>
            <a:ext cx="3859200" cy="304200"/>
          </a:xfrm>
          <a:prstGeom prst="rect">
            <a:avLst/>
          </a:prstGeom>
          <a:noFill/>
          <a:ln>
            <a:noFill/>
          </a:ln>
        </p:spPr>
        <p:txBody>
          <a:bodyPr anchorCtr="0" anchor="b"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48"/>
          <p:cNvSpPr txBox="1"/>
          <p:nvPr>
            <p:ph idx="12" type="sldNum"/>
          </p:nvPr>
        </p:nvSpPr>
        <p:spPr>
          <a:xfrm>
            <a:off x="10352520" y="295560"/>
            <a:ext cx="837360" cy="766800"/>
          </a:xfrm>
          <a:prstGeom prst="rect">
            <a:avLst/>
          </a:prstGeom>
          <a:noFill/>
          <a:ln>
            <a:noFill/>
          </a:ln>
        </p:spPr>
        <p:txBody>
          <a:bodyPr anchorCtr="0" anchor="b" bIns="45000" lIns="90000" spcFirstLastPara="1" rIns="90000" wrap="square" tIns="450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
        <p:nvSpPr>
          <p:cNvPr id="128" name="Google Shape;128;p48"/>
          <p:cNvSpPr txBox="1"/>
          <p:nvPr>
            <p:ph idx="10" type="dt"/>
          </p:nvPr>
        </p:nvSpPr>
        <p:spPr>
          <a:xfrm rot="5400000">
            <a:off x="10155960" y="1790640"/>
            <a:ext cx="990000" cy="3042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9" name="Shape 129"/>
        <p:cNvGrpSpPr/>
        <p:nvPr/>
      </p:nvGrpSpPr>
      <p:grpSpPr>
        <a:xfrm>
          <a:off x="0" y="0"/>
          <a:ext cx="0" cy="0"/>
          <a:chOff x="0" y="0"/>
          <a:chExt cx="0" cy="0"/>
        </a:xfrm>
      </p:grpSpPr>
      <p:sp>
        <p:nvSpPr>
          <p:cNvPr id="130" name="Google Shape;130;p49"/>
          <p:cNvSpPr txBox="1"/>
          <p:nvPr>
            <p:ph type="title"/>
          </p:nvPr>
        </p:nvSpPr>
        <p:spPr>
          <a:xfrm>
            <a:off x="1154880" y="1447920"/>
            <a:ext cx="8825040" cy="332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2" name="Google Shape;132;p49"/>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3" name="Google Shape;133;p49"/>
          <p:cNvSpPr txBox="1"/>
          <p:nvPr>
            <p:ph idx="11" type="ftr"/>
          </p:nvPr>
        </p:nvSpPr>
        <p:spPr>
          <a:xfrm rot="5400000">
            <a:off x="8952120" y="3225240"/>
            <a:ext cx="3859200" cy="304200"/>
          </a:xfrm>
          <a:prstGeom prst="rect">
            <a:avLst/>
          </a:prstGeom>
          <a:noFill/>
          <a:ln>
            <a:noFill/>
          </a:ln>
        </p:spPr>
        <p:txBody>
          <a:bodyPr anchorCtr="0" anchor="b"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9"/>
          <p:cNvSpPr txBox="1"/>
          <p:nvPr>
            <p:ph idx="12" type="sldNum"/>
          </p:nvPr>
        </p:nvSpPr>
        <p:spPr>
          <a:xfrm>
            <a:off x="10352520" y="295560"/>
            <a:ext cx="837360" cy="766800"/>
          </a:xfrm>
          <a:prstGeom prst="rect">
            <a:avLst/>
          </a:prstGeom>
          <a:noFill/>
          <a:ln>
            <a:noFill/>
          </a:ln>
        </p:spPr>
        <p:txBody>
          <a:bodyPr anchorCtr="0" anchor="b" bIns="45000" lIns="90000" spcFirstLastPara="1" rIns="90000" wrap="square" tIns="450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
        <p:nvSpPr>
          <p:cNvPr id="135" name="Google Shape;135;p49"/>
          <p:cNvSpPr txBox="1"/>
          <p:nvPr>
            <p:ph idx="10" type="dt"/>
          </p:nvPr>
        </p:nvSpPr>
        <p:spPr>
          <a:xfrm rot="5400000">
            <a:off x="10155960" y="1790640"/>
            <a:ext cx="990000" cy="3042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50"/>
          <p:cNvSpPr txBox="1"/>
          <p:nvPr>
            <p:ph type="title"/>
          </p:nvPr>
        </p:nvSpPr>
        <p:spPr>
          <a:xfrm>
            <a:off x="1154880" y="1447920"/>
            <a:ext cx="8825040" cy="332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50"/>
          <p:cNvSpPr txBox="1"/>
          <p:nvPr>
            <p:ph idx="11" type="ftr"/>
          </p:nvPr>
        </p:nvSpPr>
        <p:spPr>
          <a:xfrm rot="5400000">
            <a:off x="8952120" y="3225240"/>
            <a:ext cx="3859200" cy="304200"/>
          </a:xfrm>
          <a:prstGeom prst="rect">
            <a:avLst/>
          </a:prstGeom>
          <a:noFill/>
          <a:ln>
            <a:noFill/>
          </a:ln>
        </p:spPr>
        <p:txBody>
          <a:bodyPr anchorCtr="0" anchor="b"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50"/>
          <p:cNvSpPr txBox="1"/>
          <p:nvPr>
            <p:ph idx="12" type="sldNum"/>
          </p:nvPr>
        </p:nvSpPr>
        <p:spPr>
          <a:xfrm>
            <a:off x="10352520" y="295560"/>
            <a:ext cx="837360" cy="766800"/>
          </a:xfrm>
          <a:prstGeom prst="rect">
            <a:avLst/>
          </a:prstGeom>
          <a:noFill/>
          <a:ln>
            <a:noFill/>
          </a:ln>
        </p:spPr>
        <p:txBody>
          <a:bodyPr anchorCtr="0" anchor="b" bIns="45000" lIns="90000" spcFirstLastPara="1" rIns="90000" wrap="square" tIns="450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
        <p:nvSpPr>
          <p:cNvPr id="140" name="Google Shape;140;p50"/>
          <p:cNvSpPr txBox="1"/>
          <p:nvPr>
            <p:ph idx="10" type="dt"/>
          </p:nvPr>
        </p:nvSpPr>
        <p:spPr>
          <a:xfrm rot="5400000">
            <a:off x="10155960" y="1790640"/>
            <a:ext cx="990000" cy="3042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41" name="Shape 141"/>
        <p:cNvGrpSpPr/>
        <p:nvPr/>
      </p:nvGrpSpPr>
      <p:grpSpPr>
        <a:xfrm>
          <a:off x="0" y="0"/>
          <a:ext cx="0" cy="0"/>
          <a:chOff x="0" y="0"/>
          <a:chExt cx="0" cy="0"/>
        </a:xfrm>
      </p:grpSpPr>
      <p:sp>
        <p:nvSpPr>
          <p:cNvPr id="142" name="Google Shape;142;p51"/>
          <p:cNvSpPr txBox="1"/>
          <p:nvPr>
            <p:ph idx="1" type="subTitle"/>
          </p:nvPr>
        </p:nvSpPr>
        <p:spPr>
          <a:xfrm>
            <a:off x="1154880" y="2305800"/>
            <a:ext cx="8825040" cy="137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51"/>
          <p:cNvSpPr txBox="1"/>
          <p:nvPr>
            <p:ph idx="11" type="ftr"/>
          </p:nvPr>
        </p:nvSpPr>
        <p:spPr>
          <a:xfrm rot="5400000">
            <a:off x="8952120" y="3225240"/>
            <a:ext cx="3859200" cy="304200"/>
          </a:xfrm>
          <a:prstGeom prst="rect">
            <a:avLst/>
          </a:prstGeom>
          <a:noFill/>
          <a:ln>
            <a:noFill/>
          </a:ln>
        </p:spPr>
        <p:txBody>
          <a:bodyPr anchorCtr="0" anchor="b"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51"/>
          <p:cNvSpPr txBox="1"/>
          <p:nvPr>
            <p:ph idx="12" type="sldNum"/>
          </p:nvPr>
        </p:nvSpPr>
        <p:spPr>
          <a:xfrm>
            <a:off x="10352520" y="295560"/>
            <a:ext cx="837360" cy="766800"/>
          </a:xfrm>
          <a:prstGeom prst="rect">
            <a:avLst/>
          </a:prstGeom>
          <a:noFill/>
          <a:ln>
            <a:noFill/>
          </a:ln>
        </p:spPr>
        <p:txBody>
          <a:bodyPr anchorCtr="0" anchor="b" bIns="45000" lIns="90000" spcFirstLastPara="1" rIns="90000" wrap="square" tIns="450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
        <p:nvSpPr>
          <p:cNvPr id="145" name="Google Shape;145;p51"/>
          <p:cNvSpPr txBox="1"/>
          <p:nvPr>
            <p:ph idx="10" type="dt"/>
          </p:nvPr>
        </p:nvSpPr>
        <p:spPr>
          <a:xfrm rot="5400000">
            <a:off x="10155960" y="1790640"/>
            <a:ext cx="990000" cy="3042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46" name="Shape 146"/>
        <p:cNvGrpSpPr/>
        <p:nvPr/>
      </p:nvGrpSpPr>
      <p:grpSpPr>
        <a:xfrm>
          <a:off x="0" y="0"/>
          <a:ext cx="0" cy="0"/>
          <a:chOff x="0" y="0"/>
          <a:chExt cx="0" cy="0"/>
        </a:xfrm>
      </p:grpSpPr>
      <p:sp>
        <p:nvSpPr>
          <p:cNvPr id="147" name="Google Shape;147;p52"/>
          <p:cNvSpPr txBox="1"/>
          <p:nvPr>
            <p:ph type="title"/>
          </p:nvPr>
        </p:nvSpPr>
        <p:spPr>
          <a:xfrm>
            <a:off x="1154880" y="1447920"/>
            <a:ext cx="8825040" cy="332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5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9" name="Google Shape;149;p52"/>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0" name="Google Shape;150;p5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52"/>
          <p:cNvSpPr txBox="1"/>
          <p:nvPr>
            <p:ph idx="11" type="ftr"/>
          </p:nvPr>
        </p:nvSpPr>
        <p:spPr>
          <a:xfrm rot="5400000">
            <a:off x="8952120" y="3225240"/>
            <a:ext cx="3859200" cy="304200"/>
          </a:xfrm>
          <a:prstGeom prst="rect">
            <a:avLst/>
          </a:prstGeom>
          <a:noFill/>
          <a:ln>
            <a:noFill/>
          </a:ln>
        </p:spPr>
        <p:txBody>
          <a:bodyPr anchorCtr="0" anchor="b"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52"/>
          <p:cNvSpPr txBox="1"/>
          <p:nvPr>
            <p:ph idx="12" type="sldNum"/>
          </p:nvPr>
        </p:nvSpPr>
        <p:spPr>
          <a:xfrm>
            <a:off x="10352520" y="295560"/>
            <a:ext cx="837360" cy="766800"/>
          </a:xfrm>
          <a:prstGeom prst="rect">
            <a:avLst/>
          </a:prstGeom>
          <a:noFill/>
          <a:ln>
            <a:noFill/>
          </a:ln>
        </p:spPr>
        <p:txBody>
          <a:bodyPr anchorCtr="0" anchor="b" bIns="45000" lIns="90000" spcFirstLastPara="1" rIns="90000" wrap="square" tIns="450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
        <p:nvSpPr>
          <p:cNvPr id="153" name="Google Shape;153;p52"/>
          <p:cNvSpPr txBox="1"/>
          <p:nvPr>
            <p:ph idx="10" type="dt"/>
          </p:nvPr>
        </p:nvSpPr>
        <p:spPr>
          <a:xfrm rot="5400000">
            <a:off x="10155960" y="1790640"/>
            <a:ext cx="990000" cy="3042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3" name="Shape 23"/>
        <p:cNvGrpSpPr/>
        <p:nvPr/>
      </p:nvGrpSpPr>
      <p:grpSpPr>
        <a:xfrm>
          <a:off x="0" y="0"/>
          <a:ext cx="0" cy="0"/>
          <a:chOff x="0" y="0"/>
          <a:chExt cx="0" cy="0"/>
        </a:xfrm>
      </p:grpSpPr>
      <p:sp>
        <p:nvSpPr>
          <p:cNvPr id="24" name="Google Shape;24;p36"/>
          <p:cNvSpPr txBox="1"/>
          <p:nvPr>
            <p:ph idx="11" type="ftr"/>
          </p:nvPr>
        </p:nvSpPr>
        <p:spPr>
          <a:xfrm rot="5400000">
            <a:off x="8952120" y="3225240"/>
            <a:ext cx="3859200" cy="304200"/>
          </a:xfrm>
          <a:prstGeom prst="rect">
            <a:avLst/>
          </a:prstGeom>
          <a:noFill/>
          <a:ln>
            <a:noFill/>
          </a:ln>
        </p:spPr>
        <p:txBody>
          <a:bodyPr anchorCtr="0" anchor="b"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6"/>
          <p:cNvSpPr txBox="1"/>
          <p:nvPr>
            <p:ph idx="12" type="sldNum"/>
          </p:nvPr>
        </p:nvSpPr>
        <p:spPr>
          <a:xfrm>
            <a:off x="10352520" y="295560"/>
            <a:ext cx="837360" cy="766800"/>
          </a:xfrm>
          <a:prstGeom prst="rect">
            <a:avLst/>
          </a:prstGeom>
          <a:noFill/>
          <a:ln>
            <a:noFill/>
          </a:ln>
        </p:spPr>
        <p:txBody>
          <a:bodyPr anchorCtr="0" anchor="b" bIns="45000" lIns="90000" spcFirstLastPara="1" rIns="90000" wrap="square" tIns="450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
        <p:nvSpPr>
          <p:cNvPr id="26" name="Google Shape;26;p36"/>
          <p:cNvSpPr txBox="1"/>
          <p:nvPr>
            <p:ph idx="10" type="dt"/>
          </p:nvPr>
        </p:nvSpPr>
        <p:spPr>
          <a:xfrm rot="5400000">
            <a:off x="10155960" y="1790640"/>
            <a:ext cx="990000" cy="3042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54" name="Shape 154"/>
        <p:cNvGrpSpPr/>
        <p:nvPr/>
      </p:nvGrpSpPr>
      <p:grpSpPr>
        <a:xfrm>
          <a:off x="0" y="0"/>
          <a:ext cx="0" cy="0"/>
          <a:chOff x="0" y="0"/>
          <a:chExt cx="0" cy="0"/>
        </a:xfrm>
      </p:grpSpPr>
      <p:sp>
        <p:nvSpPr>
          <p:cNvPr id="155" name="Google Shape;155;p53"/>
          <p:cNvSpPr txBox="1"/>
          <p:nvPr>
            <p:ph type="title"/>
          </p:nvPr>
        </p:nvSpPr>
        <p:spPr>
          <a:xfrm>
            <a:off x="1154880" y="1447920"/>
            <a:ext cx="8825040" cy="332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53"/>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5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8" name="Google Shape;158;p53"/>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53"/>
          <p:cNvSpPr txBox="1"/>
          <p:nvPr>
            <p:ph idx="11" type="ftr"/>
          </p:nvPr>
        </p:nvSpPr>
        <p:spPr>
          <a:xfrm rot="5400000">
            <a:off x="8952120" y="3225240"/>
            <a:ext cx="3859200" cy="304200"/>
          </a:xfrm>
          <a:prstGeom prst="rect">
            <a:avLst/>
          </a:prstGeom>
          <a:noFill/>
          <a:ln>
            <a:noFill/>
          </a:ln>
        </p:spPr>
        <p:txBody>
          <a:bodyPr anchorCtr="0" anchor="b"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53"/>
          <p:cNvSpPr txBox="1"/>
          <p:nvPr>
            <p:ph idx="12" type="sldNum"/>
          </p:nvPr>
        </p:nvSpPr>
        <p:spPr>
          <a:xfrm>
            <a:off x="10352520" y="295560"/>
            <a:ext cx="837360" cy="766800"/>
          </a:xfrm>
          <a:prstGeom prst="rect">
            <a:avLst/>
          </a:prstGeom>
          <a:noFill/>
          <a:ln>
            <a:noFill/>
          </a:ln>
        </p:spPr>
        <p:txBody>
          <a:bodyPr anchorCtr="0" anchor="b" bIns="45000" lIns="90000" spcFirstLastPara="1" rIns="90000" wrap="square" tIns="450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
        <p:nvSpPr>
          <p:cNvPr id="161" name="Google Shape;161;p53"/>
          <p:cNvSpPr txBox="1"/>
          <p:nvPr>
            <p:ph idx="10" type="dt"/>
          </p:nvPr>
        </p:nvSpPr>
        <p:spPr>
          <a:xfrm rot="5400000">
            <a:off x="10155960" y="1790640"/>
            <a:ext cx="990000" cy="3042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62" name="Shape 162"/>
        <p:cNvGrpSpPr/>
        <p:nvPr/>
      </p:nvGrpSpPr>
      <p:grpSpPr>
        <a:xfrm>
          <a:off x="0" y="0"/>
          <a:ext cx="0" cy="0"/>
          <a:chOff x="0" y="0"/>
          <a:chExt cx="0" cy="0"/>
        </a:xfrm>
      </p:grpSpPr>
      <p:sp>
        <p:nvSpPr>
          <p:cNvPr id="163" name="Google Shape;163;p54"/>
          <p:cNvSpPr txBox="1"/>
          <p:nvPr>
            <p:ph type="title"/>
          </p:nvPr>
        </p:nvSpPr>
        <p:spPr>
          <a:xfrm>
            <a:off x="1154880" y="1447920"/>
            <a:ext cx="8825040" cy="332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5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5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54"/>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54"/>
          <p:cNvSpPr txBox="1"/>
          <p:nvPr>
            <p:ph idx="11" type="ftr"/>
          </p:nvPr>
        </p:nvSpPr>
        <p:spPr>
          <a:xfrm rot="5400000">
            <a:off x="8952120" y="3225240"/>
            <a:ext cx="3859200" cy="304200"/>
          </a:xfrm>
          <a:prstGeom prst="rect">
            <a:avLst/>
          </a:prstGeom>
          <a:noFill/>
          <a:ln>
            <a:noFill/>
          </a:ln>
        </p:spPr>
        <p:txBody>
          <a:bodyPr anchorCtr="0" anchor="b"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54"/>
          <p:cNvSpPr txBox="1"/>
          <p:nvPr>
            <p:ph idx="12" type="sldNum"/>
          </p:nvPr>
        </p:nvSpPr>
        <p:spPr>
          <a:xfrm>
            <a:off x="10352520" y="295560"/>
            <a:ext cx="837360" cy="766800"/>
          </a:xfrm>
          <a:prstGeom prst="rect">
            <a:avLst/>
          </a:prstGeom>
          <a:noFill/>
          <a:ln>
            <a:noFill/>
          </a:ln>
        </p:spPr>
        <p:txBody>
          <a:bodyPr anchorCtr="0" anchor="b" bIns="45000" lIns="90000" spcFirstLastPara="1" rIns="90000" wrap="square" tIns="450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
        <p:nvSpPr>
          <p:cNvPr id="169" name="Google Shape;169;p54"/>
          <p:cNvSpPr txBox="1"/>
          <p:nvPr>
            <p:ph idx="10" type="dt"/>
          </p:nvPr>
        </p:nvSpPr>
        <p:spPr>
          <a:xfrm rot="5400000">
            <a:off x="10155960" y="1790640"/>
            <a:ext cx="990000" cy="3042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70" name="Shape 170"/>
        <p:cNvGrpSpPr/>
        <p:nvPr/>
      </p:nvGrpSpPr>
      <p:grpSpPr>
        <a:xfrm>
          <a:off x="0" y="0"/>
          <a:ext cx="0" cy="0"/>
          <a:chOff x="0" y="0"/>
          <a:chExt cx="0" cy="0"/>
        </a:xfrm>
      </p:grpSpPr>
      <p:sp>
        <p:nvSpPr>
          <p:cNvPr id="171" name="Google Shape;171;p55"/>
          <p:cNvSpPr txBox="1"/>
          <p:nvPr>
            <p:ph type="title"/>
          </p:nvPr>
        </p:nvSpPr>
        <p:spPr>
          <a:xfrm>
            <a:off x="1154880" y="1447920"/>
            <a:ext cx="8825040" cy="332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55"/>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3" name="Google Shape;173;p55"/>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4" name="Google Shape;174;p55"/>
          <p:cNvSpPr txBox="1"/>
          <p:nvPr>
            <p:ph idx="11" type="ftr"/>
          </p:nvPr>
        </p:nvSpPr>
        <p:spPr>
          <a:xfrm rot="5400000">
            <a:off x="8952120" y="3225240"/>
            <a:ext cx="3859200" cy="304200"/>
          </a:xfrm>
          <a:prstGeom prst="rect">
            <a:avLst/>
          </a:prstGeom>
          <a:noFill/>
          <a:ln>
            <a:noFill/>
          </a:ln>
        </p:spPr>
        <p:txBody>
          <a:bodyPr anchorCtr="0" anchor="b"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55"/>
          <p:cNvSpPr txBox="1"/>
          <p:nvPr>
            <p:ph idx="12" type="sldNum"/>
          </p:nvPr>
        </p:nvSpPr>
        <p:spPr>
          <a:xfrm>
            <a:off x="10352520" y="295560"/>
            <a:ext cx="837360" cy="766800"/>
          </a:xfrm>
          <a:prstGeom prst="rect">
            <a:avLst/>
          </a:prstGeom>
          <a:noFill/>
          <a:ln>
            <a:noFill/>
          </a:ln>
        </p:spPr>
        <p:txBody>
          <a:bodyPr anchorCtr="0" anchor="b" bIns="45000" lIns="90000" spcFirstLastPara="1" rIns="90000" wrap="square" tIns="450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
        <p:nvSpPr>
          <p:cNvPr id="176" name="Google Shape;176;p55"/>
          <p:cNvSpPr txBox="1"/>
          <p:nvPr>
            <p:ph idx="10" type="dt"/>
          </p:nvPr>
        </p:nvSpPr>
        <p:spPr>
          <a:xfrm rot="5400000">
            <a:off x="10155960" y="1790640"/>
            <a:ext cx="990000" cy="3042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77" name="Shape 177"/>
        <p:cNvGrpSpPr/>
        <p:nvPr/>
      </p:nvGrpSpPr>
      <p:grpSpPr>
        <a:xfrm>
          <a:off x="0" y="0"/>
          <a:ext cx="0" cy="0"/>
          <a:chOff x="0" y="0"/>
          <a:chExt cx="0" cy="0"/>
        </a:xfrm>
      </p:grpSpPr>
      <p:sp>
        <p:nvSpPr>
          <p:cNvPr id="178" name="Google Shape;178;p56"/>
          <p:cNvSpPr txBox="1"/>
          <p:nvPr>
            <p:ph type="title"/>
          </p:nvPr>
        </p:nvSpPr>
        <p:spPr>
          <a:xfrm>
            <a:off x="1154880" y="1447920"/>
            <a:ext cx="8825040" cy="332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56"/>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0" name="Google Shape;180;p56"/>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1" name="Google Shape;181;p56"/>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2" name="Google Shape;182;p56"/>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3" name="Google Shape;183;p56"/>
          <p:cNvSpPr txBox="1"/>
          <p:nvPr>
            <p:ph idx="11" type="ftr"/>
          </p:nvPr>
        </p:nvSpPr>
        <p:spPr>
          <a:xfrm rot="5400000">
            <a:off x="8952120" y="3225240"/>
            <a:ext cx="3859200" cy="304200"/>
          </a:xfrm>
          <a:prstGeom prst="rect">
            <a:avLst/>
          </a:prstGeom>
          <a:noFill/>
          <a:ln>
            <a:noFill/>
          </a:ln>
        </p:spPr>
        <p:txBody>
          <a:bodyPr anchorCtr="0" anchor="b"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56"/>
          <p:cNvSpPr txBox="1"/>
          <p:nvPr>
            <p:ph idx="12" type="sldNum"/>
          </p:nvPr>
        </p:nvSpPr>
        <p:spPr>
          <a:xfrm>
            <a:off x="10352520" y="295560"/>
            <a:ext cx="837360" cy="766800"/>
          </a:xfrm>
          <a:prstGeom prst="rect">
            <a:avLst/>
          </a:prstGeom>
          <a:noFill/>
          <a:ln>
            <a:noFill/>
          </a:ln>
        </p:spPr>
        <p:txBody>
          <a:bodyPr anchorCtr="0" anchor="b" bIns="45000" lIns="90000" spcFirstLastPara="1" rIns="90000" wrap="square" tIns="450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
        <p:nvSpPr>
          <p:cNvPr id="185" name="Google Shape;185;p56"/>
          <p:cNvSpPr txBox="1"/>
          <p:nvPr>
            <p:ph idx="10" type="dt"/>
          </p:nvPr>
        </p:nvSpPr>
        <p:spPr>
          <a:xfrm rot="5400000">
            <a:off x="10155960" y="1790640"/>
            <a:ext cx="990000" cy="3042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86" name="Shape 186"/>
        <p:cNvGrpSpPr/>
        <p:nvPr/>
      </p:nvGrpSpPr>
      <p:grpSpPr>
        <a:xfrm>
          <a:off x="0" y="0"/>
          <a:ext cx="0" cy="0"/>
          <a:chOff x="0" y="0"/>
          <a:chExt cx="0" cy="0"/>
        </a:xfrm>
      </p:grpSpPr>
      <p:sp>
        <p:nvSpPr>
          <p:cNvPr id="187" name="Google Shape;187;p57"/>
          <p:cNvSpPr txBox="1"/>
          <p:nvPr>
            <p:ph type="title"/>
          </p:nvPr>
        </p:nvSpPr>
        <p:spPr>
          <a:xfrm>
            <a:off x="1154880" y="1447920"/>
            <a:ext cx="8825040" cy="332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57"/>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9" name="Google Shape;189;p57"/>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0" name="Google Shape;190;p57"/>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57"/>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2" name="Google Shape;192;p57"/>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3" name="Google Shape;193;p57"/>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4" name="Google Shape;194;p57"/>
          <p:cNvSpPr txBox="1"/>
          <p:nvPr>
            <p:ph idx="11" type="ftr"/>
          </p:nvPr>
        </p:nvSpPr>
        <p:spPr>
          <a:xfrm rot="5400000">
            <a:off x="8952120" y="3225240"/>
            <a:ext cx="3859200" cy="304200"/>
          </a:xfrm>
          <a:prstGeom prst="rect">
            <a:avLst/>
          </a:prstGeom>
          <a:noFill/>
          <a:ln>
            <a:noFill/>
          </a:ln>
        </p:spPr>
        <p:txBody>
          <a:bodyPr anchorCtr="0" anchor="b"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57"/>
          <p:cNvSpPr txBox="1"/>
          <p:nvPr>
            <p:ph idx="12" type="sldNum"/>
          </p:nvPr>
        </p:nvSpPr>
        <p:spPr>
          <a:xfrm>
            <a:off x="10352520" y="295560"/>
            <a:ext cx="837360" cy="766800"/>
          </a:xfrm>
          <a:prstGeom prst="rect">
            <a:avLst/>
          </a:prstGeom>
          <a:noFill/>
          <a:ln>
            <a:noFill/>
          </a:ln>
        </p:spPr>
        <p:txBody>
          <a:bodyPr anchorCtr="0" anchor="b" bIns="45000" lIns="90000" spcFirstLastPara="1" rIns="90000" wrap="square" tIns="450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
        <p:nvSpPr>
          <p:cNvPr id="196" name="Google Shape;196;p57"/>
          <p:cNvSpPr txBox="1"/>
          <p:nvPr>
            <p:ph idx="10" type="dt"/>
          </p:nvPr>
        </p:nvSpPr>
        <p:spPr>
          <a:xfrm rot="5400000">
            <a:off x="10155960" y="1790640"/>
            <a:ext cx="990000" cy="3042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7" name="Shape 27"/>
        <p:cNvGrpSpPr/>
        <p:nvPr/>
      </p:nvGrpSpPr>
      <p:grpSpPr>
        <a:xfrm>
          <a:off x="0" y="0"/>
          <a:ext cx="0" cy="0"/>
          <a:chOff x="0" y="0"/>
          <a:chExt cx="0" cy="0"/>
        </a:xfrm>
      </p:grpSpPr>
      <p:sp>
        <p:nvSpPr>
          <p:cNvPr id="28" name="Google Shape;28;p37"/>
          <p:cNvSpPr txBox="1"/>
          <p:nvPr>
            <p:ph type="title"/>
          </p:nvPr>
        </p:nvSpPr>
        <p:spPr>
          <a:xfrm>
            <a:off x="1154880" y="1447920"/>
            <a:ext cx="8825040" cy="332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7"/>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7"/>
          <p:cNvSpPr txBox="1"/>
          <p:nvPr>
            <p:ph idx="11" type="ftr"/>
          </p:nvPr>
        </p:nvSpPr>
        <p:spPr>
          <a:xfrm rot="5400000">
            <a:off x="8952120" y="3225240"/>
            <a:ext cx="3859200" cy="304200"/>
          </a:xfrm>
          <a:prstGeom prst="rect">
            <a:avLst/>
          </a:prstGeom>
          <a:noFill/>
          <a:ln>
            <a:noFill/>
          </a:ln>
        </p:spPr>
        <p:txBody>
          <a:bodyPr anchorCtr="0" anchor="b"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7"/>
          <p:cNvSpPr txBox="1"/>
          <p:nvPr>
            <p:ph idx="12" type="sldNum"/>
          </p:nvPr>
        </p:nvSpPr>
        <p:spPr>
          <a:xfrm>
            <a:off x="10352520" y="295560"/>
            <a:ext cx="837360" cy="766800"/>
          </a:xfrm>
          <a:prstGeom prst="rect">
            <a:avLst/>
          </a:prstGeom>
          <a:noFill/>
          <a:ln>
            <a:noFill/>
          </a:ln>
        </p:spPr>
        <p:txBody>
          <a:bodyPr anchorCtr="0" anchor="b" bIns="45000" lIns="90000" spcFirstLastPara="1" rIns="90000" wrap="square" tIns="450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
        <p:nvSpPr>
          <p:cNvPr id="32" name="Google Shape;32;p37"/>
          <p:cNvSpPr txBox="1"/>
          <p:nvPr>
            <p:ph idx="10" type="dt"/>
          </p:nvPr>
        </p:nvSpPr>
        <p:spPr>
          <a:xfrm rot="5400000">
            <a:off x="10155960" y="1790640"/>
            <a:ext cx="990000" cy="3042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3" name="Shape 33"/>
        <p:cNvGrpSpPr/>
        <p:nvPr/>
      </p:nvGrpSpPr>
      <p:grpSpPr>
        <a:xfrm>
          <a:off x="0" y="0"/>
          <a:ext cx="0" cy="0"/>
          <a:chOff x="0" y="0"/>
          <a:chExt cx="0" cy="0"/>
        </a:xfrm>
      </p:grpSpPr>
      <p:sp>
        <p:nvSpPr>
          <p:cNvPr id="34" name="Google Shape;34;p38"/>
          <p:cNvSpPr txBox="1"/>
          <p:nvPr>
            <p:ph type="title"/>
          </p:nvPr>
        </p:nvSpPr>
        <p:spPr>
          <a:xfrm>
            <a:off x="1154880" y="1447920"/>
            <a:ext cx="8825040" cy="332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8"/>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3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38"/>
          <p:cNvSpPr txBox="1"/>
          <p:nvPr>
            <p:ph idx="11" type="ftr"/>
          </p:nvPr>
        </p:nvSpPr>
        <p:spPr>
          <a:xfrm rot="5400000">
            <a:off x="8952120" y="3225240"/>
            <a:ext cx="3859200" cy="304200"/>
          </a:xfrm>
          <a:prstGeom prst="rect">
            <a:avLst/>
          </a:prstGeom>
          <a:noFill/>
          <a:ln>
            <a:noFill/>
          </a:ln>
        </p:spPr>
        <p:txBody>
          <a:bodyPr anchorCtr="0" anchor="b"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8"/>
          <p:cNvSpPr txBox="1"/>
          <p:nvPr>
            <p:ph idx="12" type="sldNum"/>
          </p:nvPr>
        </p:nvSpPr>
        <p:spPr>
          <a:xfrm>
            <a:off x="10352520" y="295560"/>
            <a:ext cx="837360" cy="766800"/>
          </a:xfrm>
          <a:prstGeom prst="rect">
            <a:avLst/>
          </a:prstGeom>
          <a:noFill/>
          <a:ln>
            <a:noFill/>
          </a:ln>
        </p:spPr>
        <p:txBody>
          <a:bodyPr anchorCtr="0" anchor="b" bIns="45000" lIns="90000" spcFirstLastPara="1" rIns="90000" wrap="square" tIns="450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
        <p:nvSpPr>
          <p:cNvPr id="39" name="Google Shape;39;p38"/>
          <p:cNvSpPr txBox="1"/>
          <p:nvPr>
            <p:ph idx="10" type="dt"/>
          </p:nvPr>
        </p:nvSpPr>
        <p:spPr>
          <a:xfrm rot="5400000">
            <a:off x="10155960" y="1790640"/>
            <a:ext cx="990000" cy="3042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39"/>
          <p:cNvSpPr txBox="1"/>
          <p:nvPr>
            <p:ph type="title"/>
          </p:nvPr>
        </p:nvSpPr>
        <p:spPr>
          <a:xfrm>
            <a:off x="1154880" y="1447920"/>
            <a:ext cx="8825040" cy="332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9"/>
          <p:cNvSpPr txBox="1"/>
          <p:nvPr>
            <p:ph idx="11" type="ftr"/>
          </p:nvPr>
        </p:nvSpPr>
        <p:spPr>
          <a:xfrm rot="5400000">
            <a:off x="8952120" y="3225240"/>
            <a:ext cx="3859200" cy="304200"/>
          </a:xfrm>
          <a:prstGeom prst="rect">
            <a:avLst/>
          </a:prstGeom>
          <a:noFill/>
          <a:ln>
            <a:noFill/>
          </a:ln>
        </p:spPr>
        <p:txBody>
          <a:bodyPr anchorCtr="0" anchor="b"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9"/>
          <p:cNvSpPr txBox="1"/>
          <p:nvPr>
            <p:ph idx="12" type="sldNum"/>
          </p:nvPr>
        </p:nvSpPr>
        <p:spPr>
          <a:xfrm>
            <a:off x="10352520" y="295560"/>
            <a:ext cx="837360" cy="766800"/>
          </a:xfrm>
          <a:prstGeom prst="rect">
            <a:avLst/>
          </a:prstGeom>
          <a:noFill/>
          <a:ln>
            <a:noFill/>
          </a:ln>
        </p:spPr>
        <p:txBody>
          <a:bodyPr anchorCtr="0" anchor="b" bIns="45000" lIns="90000" spcFirstLastPara="1" rIns="90000" wrap="square" tIns="450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
        <p:nvSpPr>
          <p:cNvPr id="44" name="Google Shape;44;p39"/>
          <p:cNvSpPr txBox="1"/>
          <p:nvPr>
            <p:ph idx="10" type="dt"/>
          </p:nvPr>
        </p:nvSpPr>
        <p:spPr>
          <a:xfrm rot="5400000">
            <a:off x="10155960" y="1790640"/>
            <a:ext cx="990000" cy="3042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5" name="Shape 45"/>
        <p:cNvGrpSpPr/>
        <p:nvPr/>
      </p:nvGrpSpPr>
      <p:grpSpPr>
        <a:xfrm>
          <a:off x="0" y="0"/>
          <a:ext cx="0" cy="0"/>
          <a:chOff x="0" y="0"/>
          <a:chExt cx="0" cy="0"/>
        </a:xfrm>
      </p:grpSpPr>
      <p:sp>
        <p:nvSpPr>
          <p:cNvPr id="46" name="Google Shape;46;p40"/>
          <p:cNvSpPr txBox="1"/>
          <p:nvPr>
            <p:ph idx="1" type="subTitle"/>
          </p:nvPr>
        </p:nvSpPr>
        <p:spPr>
          <a:xfrm>
            <a:off x="1154880" y="2305800"/>
            <a:ext cx="8825040" cy="13716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0"/>
          <p:cNvSpPr txBox="1"/>
          <p:nvPr>
            <p:ph idx="11" type="ftr"/>
          </p:nvPr>
        </p:nvSpPr>
        <p:spPr>
          <a:xfrm rot="5400000">
            <a:off x="8952120" y="3225240"/>
            <a:ext cx="3859200" cy="304200"/>
          </a:xfrm>
          <a:prstGeom prst="rect">
            <a:avLst/>
          </a:prstGeom>
          <a:noFill/>
          <a:ln>
            <a:noFill/>
          </a:ln>
        </p:spPr>
        <p:txBody>
          <a:bodyPr anchorCtr="0" anchor="b"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0"/>
          <p:cNvSpPr txBox="1"/>
          <p:nvPr>
            <p:ph idx="12" type="sldNum"/>
          </p:nvPr>
        </p:nvSpPr>
        <p:spPr>
          <a:xfrm>
            <a:off x="10352520" y="295560"/>
            <a:ext cx="837360" cy="766800"/>
          </a:xfrm>
          <a:prstGeom prst="rect">
            <a:avLst/>
          </a:prstGeom>
          <a:noFill/>
          <a:ln>
            <a:noFill/>
          </a:ln>
        </p:spPr>
        <p:txBody>
          <a:bodyPr anchorCtr="0" anchor="b" bIns="45000" lIns="90000" spcFirstLastPara="1" rIns="90000" wrap="square" tIns="450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
        <p:nvSpPr>
          <p:cNvPr id="49" name="Google Shape;49;p40"/>
          <p:cNvSpPr txBox="1"/>
          <p:nvPr>
            <p:ph idx="10" type="dt"/>
          </p:nvPr>
        </p:nvSpPr>
        <p:spPr>
          <a:xfrm rot="5400000">
            <a:off x="10155960" y="1790640"/>
            <a:ext cx="990000" cy="3042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50" name="Shape 50"/>
        <p:cNvGrpSpPr/>
        <p:nvPr/>
      </p:nvGrpSpPr>
      <p:grpSpPr>
        <a:xfrm>
          <a:off x="0" y="0"/>
          <a:ext cx="0" cy="0"/>
          <a:chOff x="0" y="0"/>
          <a:chExt cx="0" cy="0"/>
        </a:xfrm>
      </p:grpSpPr>
      <p:sp>
        <p:nvSpPr>
          <p:cNvPr id="51" name="Google Shape;51;p41"/>
          <p:cNvSpPr txBox="1"/>
          <p:nvPr>
            <p:ph type="title"/>
          </p:nvPr>
        </p:nvSpPr>
        <p:spPr>
          <a:xfrm>
            <a:off x="1154880" y="1447920"/>
            <a:ext cx="8825040" cy="332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41"/>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41"/>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41"/>
          <p:cNvSpPr txBox="1"/>
          <p:nvPr>
            <p:ph idx="11" type="ftr"/>
          </p:nvPr>
        </p:nvSpPr>
        <p:spPr>
          <a:xfrm rot="5400000">
            <a:off x="8952120" y="3225240"/>
            <a:ext cx="3859200" cy="304200"/>
          </a:xfrm>
          <a:prstGeom prst="rect">
            <a:avLst/>
          </a:prstGeom>
          <a:noFill/>
          <a:ln>
            <a:noFill/>
          </a:ln>
        </p:spPr>
        <p:txBody>
          <a:bodyPr anchorCtr="0" anchor="b"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1"/>
          <p:cNvSpPr txBox="1"/>
          <p:nvPr>
            <p:ph idx="12" type="sldNum"/>
          </p:nvPr>
        </p:nvSpPr>
        <p:spPr>
          <a:xfrm>
            <a:off x="10352520" y="295560"/>
            <a:ext cx="837360" cy="766800"/>
          </a:xfrm>
          <a:prstGeom prst="rect">
            <a:avLst/>
          </a:prstGeom>
          <a:noFill/>
          <a:ln>
            <a:noFill/>
          </a:ln>
        </p:spPr>
        <p:txBody>
          <a:bodyPr anchorCtr="0" anchor="b" bIns="45000" lIns="90000" spcFirstLastPara="1" rIns="90000" wrap="square" tIns="450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
        <p:nvSpPr>
          <p:cNvPr id="57" name="Google Shape;57;p41"/>
          <p:cNvSpPr txBox="1"/>
          <p:nvPr>
            <p:ph idx="10" type="dt"/>
          </p:nvPr>
        </p:nvSpPr>
        <p:spPr>
          <a:xfrm rot="5400000">
            <a:off x="10155960" y="1790640"/>
            <a:ext cx="990000" cy="3042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8" name="Shape 58"/>
        <p:cNvGrpSpPr/>
        <p:nvPr/>
      </p:nvGrpSpPr>
      <p:grpSpPr>
        <a:xfrm>
          <a:off x="0" y="0"/>
          <a:ext cx="0" cy="0"/>
          <a:chOff x="0" y="0"/>
          <a:chExt cx="0" cy="0"/>
        </a:xfrm>
      </p:grpSpPr>
      <p:sp>
        <p:nvSpPr>
          <p:cNvPr id="59" name="Google Shape;59;p42"/>
          <p:cNvSpPr txBox="1"/>
          <p:nvPr>
            <p:ph type="title"/>
          </p:nvPr>
        </p:nvSpPr>
        <p:spPr>
          <a:xfrm>
            <a:off x="1154880" y="1447920"/>
            <a:ext cx="8825040" cy="332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2"/>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4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42"/>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42"/>
          <p:cNvSpPr txBox="1"/>
          <p:nvPr>
            <p:ph idx="11" type="ftr"/>
          </p:nvPr>
        </p:nvSpPr>
        <p:spPr>
          <a:xfrm rot="5400000">
            <a:off x="8952120" y="3225240"/>
            <a:ext cx="3859200" cy="304200"/>
          </a:xfrm>
          <a:prstGeom prst="rect">
            <a:avLst/>
          </a:prstGeom>
          <a:noFill/>
          <a:ln>
            <a:noFill/>
          </a:ln>
        </p:spPr>
        <p:txBody>
          <a:bodyPr anchorCtr="0" anchor="b"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2"/>
          <p:cNvSpPr txBox="1"/>
          <p:nvPr>
            <p:ph idx="12" type="sldNum"/>
          </p:nvPr>
        </p:nvSpPr>
        <p:spPr>
          <a:xfrm>
            <a:off x="10352520" y="295560"/>
            <a:ext cx="837360" cy="766800"/>
          </a:xfrm>
          <a:prstGeom prst="rect">
            <a:avLst/>
          </a:prstGeom>
          <a:noFill/>
          <a:ln>
            <a:noFill/>
          </a:ln>
        </p:spPr>
        <p:txBody>
          <a:bodyPr anchorCtr="0" anchor="b" bIns="45000" lIns="90000" spcFirstLastPara="1" rIns="90000" wrap="square" tIns="450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
        <p:nvSpPr>
          <p:cNvPr id="65" name="Google Shape;65;p42"/>
          <p:cNvSpPr txBox="1"/>
          <p:nvPr>
            <p:ph idx="10" type="dt"/>
          </p:nvPr>
        </p:nvSpPr>
        <p:spPr>
          <a:xfrm rot="5400000">
            <a:off x="10155960" y="1790640"/>
            <a:ext cx="990000" cy="3042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6" name="Shape 66"/>
        <p:cNvGrpSpPr/>
        <p:nvPr/>
      </p:nvGrpSpPr>
      <p:grpSpPr>
        <a:xfrm>
          <a:off x="0" y="0"/>
          <a:ext cx="0" cy="0"/>
          <a:chOff x="0" y="0"/>
          <a:chExt cx="0" cy="0"/>
        </a:xfrm>
      </p:grpSpPr>
      <p:sp>
        <p:nvSpPr>
          <p:cNvPr id="67" name="Google Shape;67;p43"/>
          <p:cNvSpPr txBox="1"/>
          <p:nvPr>
            <p:ph type="title"/>
          </p:nvPr>
        </p:nvSpPr>
        <p:spPr>
          <a:xfrm>
            <a:off x="1154880" y="1447920"/>
            <a:ext cx="8825040" cy="33289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4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0" name="Google Shape;70;p43"/>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43"/>
          <p:cNvSpPr txBox="1"/>
          <p:nvPr>
            <p:ph idx="11" type="ftr"/>
          </p:nvPr>
        </p:nvSpPr>
        <p:spPr>
          <a:xfrm rot="5400000">
            <a:off x="8952120" y="3225240"/>
            <a:ext cx="3859200" cy="304200"/>
          </a:xfrm>
          <a:prstGeom prst="rect">
            <a:avLst/>
          </a:prstGeom>
          <a:noFill/>
          <a:ln>
            <a:noFill/>
          </a:ln>
        </p:spPr>
        <p:txBody>
          <a:bodyPr anchorCtr="0" anchor="b"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3"/>
          <p:cNvSpPr txBox="1"/>
          <p:nvPr>
            <p:ph idx="12" type="sldNum"/>
          </p:nvPr>
        </p:nvSpPr>
        <p:spPr>
          <a:xfrm>
            <a:off x="10352520" y="295560"/>
            <a:ext cx="837360" cy="766800"/>
          </a:xfrm>
          <a:prstGeom prst="rect">
            <a:avLst/>
          </a:prstGeom>
          <a:noFill/>
          <a:ln>
            <a:noFill/>
          </a:ln>
        </p:spPr>
        <p:txBody>
          <a:bodyPr anchorCtr="0" anchor="b" bIns="45000" lIns="90000" spcFirstLastPara="1" rIns="90000" wrap="square" tIns="45000">
            <a:noAutofit/>
          </a:bodyPr>
          <a:lstStyle>
            <a:lvl1pPr indent="0" lvl="0"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1pPr>
            <a:lvl2pPr indent="0" lvl="1"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2pPr>
            <a:lvl3pPr indent="0" lvl="2"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3pPr>
            <a:lvl4pPr indent="0" lvl="3"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4pPr>
            <a:lvl5pPr indent="0" lvl="4"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5pPr>
            <a:lvl6pPr indent="0" lvl="5"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6pPr>
            <a:lvl7pPr indent="0" lvl="6"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7pPr>
            <a:lvl8pPr indent="0" lvl="7"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8pPr>
            <a:lvl9pPr indent="0" lvl="8" marL="0" algn="ctr">
              <a:lnSpc>
                <a:spcPct val="100000"/>
              </a:lnSpc>
              <a:spcBef>
                <a:spcPts val="0"/>
              </a:spcBef>
              <a:buClr>
                <a:srgbClr val="FFFFFF"/>
              </a:buClr>
              <a:buSzPts val="2800"/>
              <a:buFont typeface="Century Gothic"/>
              <a:buNone/>
              <a:defRPr b="0" sz="2800"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p>
        </p:txBody>
      </p:sp>
      <p:sp>
        <p:nvSpPr>
          <p:cNvPr id="73" name="Google Shape;73;p43"/>
          <p:cNvSpPr txBox="1"/>
          <p:nvPr>
            <p:ph idx="10" type="dt"/>
          </p:nvPr>
        </p:nvSpPr>
        <p:spPr>
          <a:xfrm rot="5400000">
            <a:off x="10155960" y="1790640"/>
            <a:ext cx="990000" cy="30420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6.xml"/><Relationship Id="rId10" Type="http://schemas.openxmlformats.org/officeDocument/2006/relationships/slideLayout" Target="../slideLayouts/slideLayout5.xml"/><Relationship Id="rId13" Type="http://schemas.openxmlformats.org/officeDocument/2006/relationships/slideLayout" Target="../slideLayouts/slideLayout8.xml"/><Relationship Id="rId12" Type="http://schemas.openxmlformats.org/officeDocument/2006/relationships/slideLayout" Target="../slideLayouts/slideLayout7.xml"/><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1.png"/><Relationship Id="rId6" Type="http://schemas.openxmlformats.org/officeDocument/2006/relationships/slideLayout" Target="../slideLayouts/slideLayout1.xml"/><Relationship Id="rId18" Type="http://schemas.openxmlformats.org/officeDocument/2006/relationships/theme" Target="../theme/theme1.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8.xml"/><Relationship Id="rId10" Type="http://schemas.openxmlformats.org/officeDocument/2006/relationships/slideLayout" Target="../slideLayouts/slideLayout17.xml"/><Relationship Id="rId13" Type="http://schemas.openxmlformats.org/officeDocument/2006/relationships/slideLayout" Target="../slideLayouts/slideLayout20.xml"/><Relationship Id="rId12" Type="http://schemas.openxmlformats.org/officeDocument/2006/relationships/slideLayout" Target="../slideLayouts/slideLayout19.xml"/><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slideLayout" Target="../slideLayouts/slideLayout16.xml"/><Relationship Id="rId15" Type="http://schemas.openxmlformats.org/officeDocument/2006/relationships/slideLayout" Target="../slideLayouts/slideLayout22.xml"/><Relationship Id="rId14" Type="http://schemas.openxmlformats.org/officeDocument/2006/relationships/slideLayout" Target="../slideLayouts/slideLayout21.xml"/><Relationship Id="rId17" Type="http://schemas.openxmlformats.org/officeDocument/2006/relationships/slideLayout" Target="../slideLayouts/slideLayout24.xml"/><Relationship Id="rId16" Type="http://schemas.openxmlformats.org/officeDocument/2006/relationships/slideLayout" Target="../slideLayouts/slideLayout23.xml"/><Relationship Id="rId5" Type="http://schemas.openxmlformats.org/officeDocument/2006/relationships/image" Target="../media/image1.png"/><Relationship Id="rId6" Type="http://schemas.openxmlformats.org/officeDocument/2006/relationships/slideLayout" Target="../slideLayouts/slideLayout13.xml"/><Relationship Id="rId18" Type="http://schemas.openxmlformats.org/officeDocument/2006/relationships/theme" Target="../theme/theme3.xml"/><Relationship Id="rId7" Type="http://schemas.openxmlformats.org/officeDocument/2006/relationships/slideLayout" Target="../slideLayouts/slideLayout14.xml"/><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32"/>
          <p:cNvPicPr preferRelativeResize="0"/>
          <p:nvPr/>
        </p:nvPicPr>
        <p:blipFill rotWithShape="1">
          <a:blip r:embed="rId2">
            <a:alphaModFix/>
          </a:blip>
          <a:srcRect b="0" l="3610" r="0" t="0"/>
          <a:stretch/>
        </p:blipFill>
        <p:spPr>
          <a:xfrm>
            <a:off x="0" y="2669760"/>
            <a:ext cx="4036320" cy="4187520"/>
          </a:xfrm>
          <a:prstGeom prst="rect">
            <a:avLst/>
          </a:prstGeom>
          <a:noFill/>
          <a:ln>
            <a:noFill/>
          </a:ln>
        </p:spPr>
      </p:pic>
      <p:pic>
        <p:nvPicPr>
          <p:cNvPr id="7" name="Google Shape;7;p32"/>
          <p:cNvPicPr preferRelativeResize="0"/>
          <p:nvPr/>
        </p:nvPicPr>
        <p:blipFill rotWithShape="1">
          <a:blip r:embed="rId3">
            <a:alphaModFix/>
          </a:blip>
          <a:srcRect b="0" l="35647" r="0" t="0"/>
          <a:stretch/>
        </p:blipFill>
        <p:spPr>
          <a:xfrm>
            <a:off x="0" y="2892240"/>
            <a:ext cx="1521720" cy="2364840"/>
          </a:xfrm>
          <a:prstGeom prst="rect">
            <a:avLst/>
          </a:prstGeom>
          <a:noFill/>
          <a:ln>
            <a:noFill/>
          </a:ln>
        </p:spPr>
      </p:pic>
      <p:sp>
        <p:nvSpPr>
          <p:cNvPr id="8" name="Google Shape;8;p32"/>
          <p:cNvSpPr/>
          <p:nvPr/>
        </p:nvSpPr>
        <p:spPr>
          <a:xfrm>
            <a:off x="8609040" y="1676520"/>
            <a:ext cx="2818800" cy="2818800"/>
          </a:xfrm>
          <a:prstGeom prst="ellipse">
            <a:avLst/>
          </a:prstGeom>
          <a:gradFill>
            <a:gsLst>
              <a:gs pos="0">
                <a:srgbClr val="50B9C1">
                  <a:alpha val="6666"/>
                </a:srgbClr>
              </a:gs>
              <a:gs pos="100000">
                <a:srgbClr val="50B9C1">
                  <a:alpha val="0"/>
                </a:srgbClr>
              </a:gs>
            </a:gsLst>
            <a:path path="circle">
              <a:fillToRect b="50%" l="50%" r="50%" t="50%"/>
            </a:path>
            <a:tileRect/>
          </a:gradFill>
          <a:ln>
            <a:noFill/>
          </a:ln>
          <a:effectLst>
            <a:outerShdw blurRad="3816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32"/>
          <p:cNvPicPr preferRelativeResize="0"/>
          <p:nvPr/>
        </p:nvPicPr>
        <p:blipFill rotWithShape="1">
          <a:blip r:embed="rId4">
            <a:alphaModFix/>
          </a:blip>
          <a:srcRect b="0" l="0" r="0" t="28812"/>
          <a:stretch/>
        </p:blipFill>
        <p:spPr>
          <a:xfrm>
            <a:off x="7999560" y="0"/>
            <a:ext cx="1602720" cy="1140840"/>
          </a:xfrm>
          <a:prstGeom prst="rect">
            <a:avLst/>
          </a:prstGeom>
          <a:noFill/>
          <a:ln>
            <a:noFill/>
          </a:ln>
        </p:spPr>
      </p:pic>
      <p:pic>
        <p:nvPicPr>
          <p:cNvPr id="10" name="Google Shape;10;p32"/>
          <p:cNvPicPr preferRelativeResize="0"/>
          <p:nvPr/>
        </p:nvPicPr>
        <p:blipFill rotWithShape="1">
          <a:blip r:embed="rId5">
            <a:alphaModFix/>
          </a:blip>
          <a:srcRect b="23333" l="0" r="0" t="0"/>
          <a:stretch/>
        </p:blipFill>
        <p:spPr>
          <a:xfrm>
            <a:off x="8605800" y="6095880"/>
            <a:ext cx="992880" cy="761400"/>
          </a:xfrm>
          <a:prstGeom prst="rect">
            <a:avLst/>
          </a:prstGeom>
          <a:noFill/>
          <a:ln>
            <a:noFill/>
          </a:ln>
        </p:spPr>
      </p:pic>
      <p:sp>
        <p:nvSpPr>
          <p:cNvPr id="11" name="Google Shape;11;p32"/>
          <p:cNvSpPr/>
          <p:nvPr/>
        </p:nvSpPr>
        <p:spPr>
          <a:xfrm>
            <a:off x="10437840" y="0"/>
            <a:ext cx="685080" cy="1142280"/>
          </a:xfrm>
          <a:prstGeom prst="rect">
            <a:avLst/>
          </a:prstGeom>
          <a:solidFill>
            <a:schemeClr val="accent1"/>
          </a:solidFill>
          <a:ln>
            <a:noFill/>
          </a:ln>
          <a:effectLst>
            <a:outerShdw blurRad="3816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2"/>
          <p:cNvSpPr txBox="1"/>
          <p:nvPr>
            <p:ph type="title"/>
          </p:nvPr>
        </p:nvSpPr>
        <p:spPr>
          <a:xfrm>
            <a:off x="1154880" y="1447920"/>
            <a:ext cx="8825040" cy="332892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32"/>
          <p:cNvSpPr txBox="1"/>
          <p:nvPr>
            <p:ph idx="11" type="ftr"/>
          </p:nvPr>
        </p:nvSpPr>
        <p:spPr>
          <a:xfrm rot="5400000">
            <a:off x="8952120" y="3225240"/>
            <a:ext cx="3859200" cy="304200"/>
          </a:xfrm>
          <a:prstGeom prst="rect">
            <a:avLst/>
          </a:prstGeom>
          <a:noFill/>
          <a:ln>
            <a:noFill/>
          </a:ln>
        </p:spPr>
        <p:txBody>
          <a:bodyPr anchorCtr="0" anchor="b" bIns="45000" lIns="90000" spcFirstLastPara="1" rIns="90000" wrap="square" tIns="45000">
            <a:noAutofit/>
          </a:bodyPr>
          <a:lstStyle>
            <a:lvl1pPr lvl="0" marR="0" rtl="0" algn="ctr">
              <a:lnSpc>
                <a:spcPct val="100000"/>
              </a:lnSpc>
              <a:spcBef>
                <a:spcPts val="0"/>
              </a:spcBef>
              <a:spcAft>
                <a:spcPts val="0"/>
              </a:spcAft>
              <a:buSzPts val="1400"/>
              <a:buFont typeface="Times New Roman"/>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Google Shape;14;p32"/>
          <p:cNvSpPr txBox="1"/>
          <p:nvPr>
            <p:ph idx="12" type="sldNum"/>
          </p:nvPr>
        </p:nvSpPr>
        <p:spPr>
          <a:xfrm>
            <a:off x="10352520" y="295560"/>
            <a:ext cx="837360" cy="766800"/>
          </a:xfrm>
          <a:prstGeom prst="rect">
            <a:avLst/>
          </a:prstGeom>
          <a:noFill/>
          <a:ln>
            <a:noFill/>
          </a:ln>
        </p:spPr>
        <p:txBody>
          <a:bodyPr anchorCtr="0" anchor="b" bIns="45000" lIns="90000" spcFirstLastPara="1" rIns="90000" wrap="square" tIns="45000">
            <a:noAutofit/>
          </a:bodyPr>
          <a:lstStyle>
            <a:lvl1pPr indent="0" lvl="0"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latin typeface="Times New Roman"/>
              <a:ea typeface="Times New Roman"/>
              <a:cs typeface="Times New Roman"/>
              <a:sym typeface="Times New Roman"/>
            </a:endParaRPr>
          </a:p>
        </p:txBody>
      </p:sp>
      <p:sp>
        <p:nvSpPr>
          <p:cNvPr id="15" name="Google Shape;15;p32"/>
          <p:cNvSpPr txBox="1"/>
          <p:nvPr>
            <p:ph idx="10" type="dt"/>
          </p:nvPr>
        </p:nvSpPr>
        <p:spPr>
          <a:xfrm rot="5400000">
            <a:off x="10155960" y="1790640"/>
            <a:ext cx="990000" cy="304200"/>
          </a:xfrm>
          <a:prstGeom prst="rect">
            <a:avLst/>
          </a:prstGeom>
          <a:noFill/>
          <a:ln>
            <a:noFill/>
          </a:ln>
        </p:spPr>
        <p:txBody>
          <a:bodyPr anchorCtr="0" anchor="t" bIns="45000" lIns="90000" spcFirstLastPara="1" rIns="90000" wrap="square" tIns="45000">
            <a:noAutofit/>
          </a:bodyPr>
          <a:lstStyle>
            <a:lvl1pPr lvl="0" marR="0" rtl="0" algn="l">
              <a:spcBef>
                <a:spcPts val="0"/>
              </a:spcBef>
              <a:spcAft>
                <a:spcPts val="0"/>
              </a:spcAft>
              <a:buSzPts val="1400"/>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 name="Google Shape;16;p32"/>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1" name="Shape 101"/>
        <p:cNvGrpSpPr/>
        <p:nvPr/>
      </p:nvGrpSpPr>
      <p:grpSpPr>
        <a:xfrm>
          <a:off x="0" y="0"/>
          <a:ext cx="0" cy="0"/>
          <a:chOff x="0" y="0"/>
          <a:chExt cx="0" cy="0"/>
        </a:xfrm>
      </p:grpSpPr>
      <p:pic>
        <p:nvPicPr>
          <p:cNvPr id="102" name="Google Shape;102;p34"/>
          <p:cNvPicPr preferRelativeResize="0"/>
          <p:nvPr/>
        </p:nvPicPr>
        <p:blipFill rotWithShape="1">
          <a:blip r:embed="rId2">
            <a:alphaModFix/>
          </a:blip>
          <a:srcRect b="0" l="3610" r="0" t="0"/>
          <a:stretch/>
        </p:blipFill>
        <p:spPr>
          <a:xfrm>
            <a:off x="0" y="2669760"/>
            <a:ext cx="4036320" cy="4187520"/>
          </a:xfrm>
          <a:prstGeom prst="rect">
            <a:avLst/>
          </a:prstGeom>
          <a:noFill/>
          <a:ln>
            <a:noFill/>
          </a:ln>
        </p:spPr>
      </p:pic>
      <p:pic>
        <p:nvPicPr>
          <p:cNvPr id="103" name="Google Shape;103;p34"/>
          <p:cNvPicPr preferRelativeResize="0"/>
          <p:nvPr/>
        </p:nvPicPr>
        <p:blipFill rotWithShape="1">
          <a:blip r:embed="rId3">
            <a:alphaModFix/>
          </a:blip>
          <a:srcRect b="0" l="35647" r="0" t="0"/>
          <a:stretch/>
        </p:blipFill>
        <p:spPr>
          <a:xfrm>
            <a:off x="0" y="2892240"/>
            <a:ext cx="1521720" cy="2364840"/>
          </a:xfrm>
          <a:prstGeom prst="rect">
            <a:avLst/>
          </a:prstGeom>
          <a:noFill/>
          <a:ln>
            <a:noFill/>
          </a:ln>
        </p:spPr>
      </p:pic>
      <p:sp>
        <p:nvSpPr>
          <p:cNvPr id="104" name="Google Shape;104;p34"/>
          <p:cNvSpPr/>
          <p:nvPr/>
        </p:nvSpPr>
        <p:spPr>
          <a:xfrm>
            <a:off x="8609040" y="1676520"/>
            <a:ext cx="2818800" cy="2818800"/>
          </a:xfrm>
          <a:prstGeom prst="ellipse">
            <a:avLst/>
          </a:prstGeom>
          <a:gradFill>
            <a:gsLst>
              <a:gs pos="0">
                <a:srgbClr val="50B9C1">
                  <a:alpha val="6666"/>
                </a:srgbClr>
              </a:gs>
              <a:gs pos="100000">
                <a:srgbClr val="50B9C1">
                  <a:alpha val="0"/>
                </a:srgbClr>
              </a:gs>
            </a:gsLst>
            <a:path path="circle">
              <a:fillToRect b="50%" l="50%" r="50%" t="50%"/>
            </a:path>
            <a:tileRect/>
          </a:gradFill>
          <a:ln>
            <a:noFill/>
          </a:ln>
          <a:effectLst>
            <a:outerShdw blurRad="3816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34"/>
          <p:cNvPicPr preferRelativeResize="0"/>
          <p:nvPr/>
        </p:nvPicPr>
        <p:blipFill rotWithShape="1">
          <a:blip r:embed="rId4">
            <a:alphaModFix/>
          </a:blip>
          <a:srcRect b="0" l="0" r="0" t="28812"/>
          <a:stretch/>
        </p:blipFill>
        <p:spPr>
          <a:xfrm>
            <a:off x="7999560" y="0"/>
            <a:ext cx="1602720" cy="1140840"/>
          </a:xfrm>
          <a:prstGeom prst="rect">
            <a:avLst/>
          </a:prstGeom>
          <a:noFill/>
          <a:ln>
            <a:noFill/>
          </a:ln>
        </p:spPr>
      </p:pic>
      <p:pic>
        <p:nvPicPr>
          <p:cNvPr id="106" name="Google Shape;106;p34"/>
          <p:cNvPicPr preferRelativeResize="0"/>
          <p:nvPr/>
        </p:nvPicPr>
        <p:blipFill rotWithShape="1">
          <a:blip r:embed="rId5">
            <a:alphaModFix/>
          </a:blip>
          <a:srcRect b="23333" l="0" r="0" t="0"/>
          <a:stretch/>
        </p:blipFill>
        <p:spPr>
          <a:xfrm>
            <a:off x="8605800" y="6095880"/>
            <a:ext cx="992880" cy="761400"/>
          </a:xfrm>
          <a:prstGeom prst="rect">
            <a:avLst/>
          </a:prstGeom>
          <a:noFill/>
          <a:ln>
            <a:noFill/>
          </a:ln>
        </p:spPr>
      </p:pic>
      <p:sp>
        <p:nvSpPr>
          <p:cNvPr id="107" name="Google Shape;107;p34"/>
          <p:cNvSpPr/>
          <p:nvPr/>
        </p:nvSpPr>
        <p:spPr>
          <a:xfrm>
            <a:off x="10437840" y="0"/>
            <a:ext cx="685080" cy="1142280"/>
          </a:xfrm>
          <a:prstGeom prst="rect">
            <a:avLst/>
          </a:prstGeom>
          <a:solidFill>
            <a:schemeClr val="accent1"/>
          </a:solidFill>
          <a:ln>
            <a:noFill/>
          </a:ln>
          <a:effectLst>
            <a:outerShdw blurRad="38160" rotWithShape="0" dir="5400000" dist="2556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4"/>
          <p:cNvSpPr txBox="1"/>
          <p:nvPr>
            <p:ph idx="11" type="ftr"/>
          </p:nvPr>
        </p:nvSpPr>
        <p:spPr>
          <a:xfrm rot="5400000">
            <a:off x="8952120" y="3225240"/>
            <a:ext cx="3859200" cy="304200"/>
          </a:xfrm>
          <a:prstGeom prst="rect">
            <a:avLst/>
          </a:prstGeom>
          <a:noFill/>
          <a:ln>
            <a:noFill/>
          </a:ln>
        </p:spPr>
        <p:txBody>
          <a:bodyPr anchorCtr="0" anchor="b" bIns="45000" lIns="90000" spcFirstLastPara="1" rIns="90000" wrap="square" tIns="45000">
            <a:noAutofit/>
          </a:bodyPr>
          <a:lstStyle>
            <a:lvl1pPr lvl="0" marR="0" rtl="0" algn="ctr">
              <a:lnSpc>
                <a:spcPct val="100000"/>
              </a:lnSpc>
              <a:spcBef>
                <a:spcPts val="0"/>
              </a:spcBef>
              <a:spcAft>
                <a:spcPts val="0"/>
              </a:spcAft>
              <a:buSzPts val="1400"/>
              <a:buFont typeface="Times New Roman"/>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9" name="Google Shape;109;p34"/>
          <p:cNvSpPr txBox="1"/>
          <p:nvPr>
            <p:ph idx="12" type="sldNum"/>
          </p:nvPr>
        </p:nvSpPr>
        <p:spPr>
          <a:xfrm>
            <a:off x="10352520" y="295560"/>
            <a:ext cx="837360" cy="766800"/>
          </a:xfrm>
          <a:prstGeom prst="rect">
            <a:avLst/>
          </a:prstGeom>
          <a:noFill/>
          <a:ln>
            <a:noFill/>
          </a:ln>
        </p:spPr>
        <p:txBody>
          <a:bodyPr anchorCtr="0" anchor="b" bIns="45000" lIns="90000" spcFirstLastPara="1" rIns="90000" wrap="square" tIns="45000">
            <a:noAutofit/>
          </a:bodyPr>
          <a:lstStyle>
            <a:lvl1pPr indent="0" lvl="0"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buClr>
                <a:srgbClr val="FFFFFF"/>
              </a:buClr>
              <a:buSzPts val="2800"/>
              <a:buFont typeface="Century Gothic"/>
              <a:buNone/>
              <a:defRPr b="0" i="0" sz="28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ES"/>
              <a:t>‹#›</a:t>
            </a:fld>
            <a:endParaRPr>
              <a:latin typeface="Times New Roman"/>
              <a:ea typeface="Times New Roman"/>
              <a:cs typeface="Times New Roman"/>
              <a:sym typeface="Times New Roman"/>
            </a:endParaRPr>
          </a:p>
        </p:txBody>
      </p:sp>
      <p:sp>
        <p:nvSpPr>
          <p:cNvPr id="110" name="Google Shape;110;p34"/>
          <p:cNvSpPr txBox="1"/>
          <p:nvPr>
            <p:ph idx="10" type="dt"/>
          </p:nvPr>
        </p:nvSpPr>
        <p:spPr>
          <a:xfrm rot="5400000">
            <a:off x="10155960" y="1790640"/>
            <a:ext cx="990000" cy="304200"/>
          </a:xfrm>
          <a:prstGeom prst="rect">
            <a:avLst/>
          </a:prstGeom>
          <a:noFill/>
          <a:ln>
            <a:noFill/>
          </a:ln>
        </p:spPr>
        <p:txBody>
          <a:bodyPr anchorCtr="0" anchor="t" bIns="45000" lIns="90000" spcFirstLastPara="1" rIns="90000" wrap="square" tIns="45000">
            <a:noAutofit/>
          </a:bodyPr>
          <a:lstStyle>
            <a:lvl1pPr lvl="0" marR="0" rtl="0" algn="l">
              <a:spcBef>
                <a:spcPts val="0"/>
              </a:spcBef>
              <a:spcAft>
                <a:spcPts val="0"/>
              </a:spcAft>
              <a:buSzPts val="1400"/>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1" name="Google Shape;111;p3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2" name="Google Shape;112;p3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9.png"/><Relationship Id="rId7"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18.png"/><Relationship Id="rId7"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14.png"/><Relationship Id="rId7"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
          <p:cNvSpPr/>
          <p:nvPr/>
        </p:nvSpPr>
        <p:spPr>
          <a:xfrm>
            <a:off x="3828960" y="515160"/>
            <a:ext cx="349236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REPRESENTACIÓN DE DATOS</a:t>
            </a:r>
            <a:endParaRPr b="0" i="0" sz="1800" u="none" cap="none" strike="noStrike">
              <a:latin typeface="Arial"/>
              <a:ea typeface="Arial"/>
              <a:cs typeface="Arial"/>
              <a:sym typeface="Arial"/>
            </a:endParaRPr>
          </a:p>
        </p:txBody>
      </p:sp>
      <p:sp>
        <p:nvSpPr>
          <p:cNvPr id="202" name="Google Shape;202;p1"/>
          <p:cNvSpPr/>
          <p:nvPr/>
        </p:nvSpPr>
        <p:spPr>
          <a:xfrm>
            <a:off x="699120" y="3244320"/>
            <a:ext cx="193032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CODIFICACIÓN</a:t>
            </a:r>
            <a:endParaRPr b="0" i="0" sz="1800" u="none" cap="none" strike="noStrike">
              <a:latin typeface="Arial"/>
              <a:ea typeface="Arial"/>
              <a:cs typeface="Arial"/>
              <a:sym typeface="Arial"/>
            </a:endParaRPr>
          </a:p>
        </p:txBody>
      </p:sp>
      <p:sp>
        <p:nvSpPr>
          <p:cNvPr id="203" name="Google Shape;203;p1"/>
          <p:cNvSpPr/>
          <p:nvPr/>
        </p:nvSpPr>
        <p:spPr>
          <a:xfrm>
            <a:off x="3591000" y="1440000"/>
            <a:ext cx="3172680" cy="9126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BINARIO          (44=00101100)</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SzPts val="1800"/>
              <a:buFont typeface="Arial"/>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CÓDIGO BCD (44=01000100)</a:t>
            </a:r>
            <a:endParaRPr b="0" i="0" sz="1800" u="none" cap="none" strike="noStrike">
              <a:latin typeface="Arial"/>
              <a:ea typeface="Arial"/>
              <a:cs typeface="Arial"/>
              <a:sym typeface="Arial"/>
            </a:endParaRPr>
          </a:p>
        </p:txBody>
      </p:sp>
      <p:sp>
        <p:nvSpPr>
          <p:cNvPr id="204" name="Google Shape;204;p1"/>
          <p:cNvSpPr/>
          <p:nvPr/>
        </p:nvSpPr>
        <p:spPr>
          <a:xfrm>
            <a:off x="3550320" y="2785320"/>
            <a:ext cx="399852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CÓDIGOS POR PESO        Ej. AIKEN</a:t>
            </a:r>
            <a:endParaRPr b="0" i="0" sz="1800" u="none" cap="none" strike="noStrike">
              <a:latin typeface="Arial"/>
              <a:ea typeface="Arial"/>
              <a:cs typeface="Arial"/>
              <a:sym typeface="Arial"/>
            </a:endParaRPr>
          </a:p>
        </p:txBody>
      </p:sp>
      <p:sp>
        <p:nvSpPr>
          <p:cNvPr id="205" name="Google Shape;205;p1"/>
          <p:cNvSpPr/>
          <p:nvPr/>
        </p:nvSpPr>
        <p:spPr>
          <a:xfrm>
            <a:off x="3418560" y="3738240"/>
            <a:ext cx="332784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CÓDIGOS ALFANUMÉRICOS</a:t>
            </a:r>
            <a:endParaRPr b="0" i="0" sz="1800" u="none" cap="none" strike="noStrike">
              <a:latin typeface="Arial"/>
              <a:ea typeface="Arial"/>
              <a:cs typeface="Arial"/>
              <a:sym typeface="Arial"/>
            </a:endParaRPr>
          </a:p>
        </p:txBody>
      </p:sp>
      <p:sp>
        <p:nvSpPr>
          <p:cNvPr id="206" name="Google Shape;206;p1"/>
          <p:cNvSpPr/>
          <p:nvPr/>
        </p:nvSpPr>
        <p:spPr>
          <a:xfrm>
            <a:off x="7572600" y="3439440"/>
            <a:ext cx="106776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EBCDIC</a:t>
            </a:r>
            <a:endParaRPr b="0" i="0" sz="1800" u="none" cap="none" strike="noStrike">
              <a:latin typeface="Arial"/>
              <a:ea typeface="Arial"/>
              <a:cs typeface="Arial"/>
              <a:sym typeface="Arial"/>
            </a:endParaRPr>
          </a:p>
        </p:txBody>
      </p:sp>
      <p:sp>
        <p:nvSpPr>
          <p:cNvPr id="207" name="Google Shape;207;p1"/>
          <p:cNvSpPr/>
          <p:nvPr/>
        </p:nvSpPr>
        <p:spPr>
          <a:xfrm>
            <a:off x="7351560" y="4093920"/>
            <a:ext cx="155520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Código ASCII</a:t>
            </a:r>
            <a:endParaRPr b="0" i="0" sz="1800" u="none" cap="none" strike="noStrike">
              <a:latin typeface="Arial"/>
              <a:ea typeface="Arial"/>
              <a:cs typeface="Arial"/>
              <a:sym typeface="Arial"/>
            </a:endParaRPr>
          </a:p>
        </p:txBody>
      </p:sp>
      <p:sp>
        <p:nvSpPr>
          <p:cNvPr id="208" name="Google Shape;208;p1"/>
          <p:cNvSpPr/>
          <p:nvPr/>
        </p:nvSpPr>
        <p:spPr>
          <a:xfrm>
            <a:off x="7210440" y="4870800"/>
            <a:ext cx="379008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Times"/>
              <a:buNone/>
            </a:pPr>
            <a:r>
              <a:rPr b="1" i="0" lang="es-ES" sz="1800" u="none" cap="none" strike="noStrike">
                <a:solidFill>
                  <a:srgbClr val="FFFFFF"/>
                </a:solidFill>
                <a:latin typeface="Times"/>
                <a:ea typeface="Times"/>
                <a:cs typeface="Times"/>
                <a:sym typeface="Times"/>
              </a:rPr>
              <a:t>UNICODE, o UNIversal CODE</a:t>
            </a:r>
            <a:endParaRPr b="0" i="0" sz="18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0"/>
          <p:cNvSpPr/>
          <p:nvPr/>
        </p:nvSpPr>
        <p:spPr>
          <a:xfrm>
            <a:off x="3334680" y="515160"/>
            <a:ext cx="501480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COMPLEMENTACIÓN DECIMAL Y BINARIA</a:t>
            </a:r>
            <a:endParaRPr b="0" i="0" sz="1800" u="none" cap="none" strike="noStrike">
              <a:latin typeface="Arial"/>
              <a:ea typeface="Arial"/>
              <a:cs typeface="Arial"/>
              <a:sym typeface="Arial"/>
            </a:endParaRPr>
          </a:p>
        </p:txBody>
      </p:sp>
      <p:sp>
        <p:nvSpPr>
          <p:cNvPr id="262" name="Google Shape;262;p10"/>
          <p:cNvSpPr/>
          <p:nvPr/>
        </p:nvSpPr>
        <p:spPr>
          <a:xfrm>
            <a:off x="3332520" y="1709640"/>
            <a:ext cx="470988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 APLICACIÓN DE LOS COMPLEMENTOS</a:t>
            </a:r>
            <a:endParaRPr b="0" i="0" sz="1800" u="none" cap="none" strike="noStrike">
              <a:latin typeface="Arial"/>
              <a:ea typeface="Arial"/>
              <a:cs typeface="Arial"/>
              <a:sym typeface="Arial"/>
            </a:endParaRPr>
          </a:p>
        </p:txBody>
      </p:sp>
      <p:sp>
        <p:nvSpPr>
          <p:cNvPr id="263" name="Google Shape;263;p10"/>
          <p:cNvSpPr/>
          <p:nvPr/>
        </p:nvSpPr>
        <p:spPr>
          <a:xfrm>
            <a:off x="3005280" y="3059640"/>
            <a:ext cx="580896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 SUMA ALGEBRAICA ENTRE NÚMEROS BINARIOS</a:t>
            </a:r>
            <a:endParaRPr b="0" i="0" sz="1800" u="none" cap="none" strike="noStrike">
              <a:latin typeface="Arial"/>
              <a:ea typeface="Arial"/>
              <a:cs typeface="Arial"/>
              <a:sym typeface="Arial"/>
            </a:endParaRPr>
          </a:p>
        </p:txBody>
      </p:sp>
      <p:sp>
        <p:nvSpPr>
          <p:cNvPr id="264" name="Google Shape;264;p10"/>
          <p:cNvSpPr/>
          <p:nvPr/>
        </p:nvSpPr>
        <p:spPr>
          <a:xfrm>
            <a:off x="1851480" y="4409640"/>
            <a:ext cx="8488080" cy="6382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Times"/>
              <a:buNone/>
            </a:pPr>
            <a:r>
              <a:rPr b="1" i="0" lang="es-ES" sz="1800" u="none" cap="none" strike="noStrike">
                <a:solidFill>
                  <a:srgbClr val="FFFFFF"/>
                </a:solidFill>
                <a:latin typeface="Times"/>
                <a:ea typeface="Times"/>
                <a:cs typeface="Times"/>
                <a:sym typeface="Times"/>
              </a:rPr>
              <a:t>– IMPLEMENTACIÓN DE LAS OPERACIONES LÓGICAS Y ARITMÉTICAS</a:t>
            </a:r>
            <a:endParaRPr b="0" i="0" sz="18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f3fcb1cb55_0_4"/>
          <p:cNvSpPr/>
          <p:nvPr/>
        </p:nvSpPr>
        <p:spPr>
          <a:xfrm>
            <a:off x="974520" y="215520"/>
            <a:ext cx="2660700" cy="363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FF"/>
              </a:buClr>
              <a:buSzPts val="1800"/>
              <a:buFont typeface="Times"/>
              <a:buNone/>
            </a:pPr>
            <a:r>
              <a:rPr b="1" i="0" lang="es-ES" sz="1800" u="none" cap="none" strike="noStrike">
                <a:solidFill>
                  <a:srgbClr val="FFFFFF"/>
                </a:solidFill>
                <a:latin typeface="Times"/>
                <a:ea typeface="Times"/>
                <a:cs typeface="Times"/>
                <a:sym typeface="Times"/>
              </a:rPr>
              <a:t>SUMADOR BINARIO</a:t>
            </a:r>
            <a:endParaRPr b="0" i="0" sz="1800" u="none" cap="none" strike="noStrike">
              <a:latin typeface="Arial"/>
              <a:ea typeface="Arial"/>
              <a:cs typeface="Arial"/>
              <a:sym typeface="Arial"/>
            </a:endParaRPr>
          </a:p>
        </p:txBody>
      </p:sp>
      <p:graphicFrame>
        <p:nvGraphicFramePr>
          <p:cNvPr id="270" name="Google Shape;270;g1f3fcb1cb55_0_4"/>
          <p:cNvGraphicFramePr/>
          <p:nvPr/>
        </p:nvGraphicFramePr>
        <p:xfrm>
          <a:off x="318775" y="973325"/>
          <a:ext cx="3000000" cy="3000000"/>
        </p:xfrm>
        <a:graphic>
          <a:graphicData uri="http://schemas.openxmlformats.org/drawingml/2006/table">
            <a:tbl>
              <a:tblPr>
                <a:noFill/>
                <a:tableStyleId>{92AB1C64-ED14-4065-80DD-99F8E3D5B865}</a:tableStyleId>
              </a:tblPr>
              <a:tblGrid>
                <a:gridCol w="684175"/>
                <a:gridCol w="684175"/>
                <a:gridCol w="684175"/>
                <a:gridCol w="684175"/>
                <a:gridCol w="684175"/>
              </a:tblGrid>
              <a:tr h="381000">
                <a:tc>
                  <a:txBody>
                    <a:bodyPr/>
                    <a:lstStyle/>
                    <a:p>
                      <a:pPr indent="0" lvl="0" marL="0" rtl="0" algn="ctr">
                        <a:spcBef>
                          <a:spcPts val="0"/>
                        </a:spcBef>
                        <a:spcAft>
                          <a:spcPts val="0"/>
                        </a:spcAft>
                        <a:buNone/>
                      </a:pPr>
                      <a:r>
                        <a:rPr b="1" lang="es-ES" sz="1800">
                          <a:solidFill>
                            <a:srgbClr val="FFFFFF"/>
                          </a:solidFill>
                        </a:rPr>
                        <a:t>Ci</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A</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B</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Suma</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Co</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s-ES" sz="1800">
                          <a:solidFill>
                            <a:srgbClr val="FFFFFF"/>
                          </a:solidFill>
                        </a:rPr>
                        <a:t>0</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0</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0</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0</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0</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s-ES" sz="1800">
                          <a:solidFill>
                            <a:srgbClr val="FFFFFF"/>
                          </a:solidFill>
                        </a:rPr>
                        <a:t>0</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0</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1</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1</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0</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s-ES" sz="1800">
                          <a:solidFill>
                            <a:srgbClr val="FFFFFF"/>
                          </a:solidFill>
                        </a:rPr>
                        <a:t>0</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1</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0</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1</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0</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s-ES" sz="1800">
                          <a:solidFill>
                            <a:srgbClr val="FFFFFF"/>
                          </a:solidFill>
                        </a:rPr>
                        <a:t>0</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1</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1</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0</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1</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s-ES" sz="1800">
                          <a:solidFill>
                            <a:srgbClr val="FFFFFF"/>
                          </a:solidFill>
                        </a:rPr>
                        <a:t>1</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0</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0</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1</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0</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s-ES" sz="1800">
                          <a:solidFill>
                            <a:srgbClr val="FFFFFF"/>
                          </a:solidFill>
                        </a:rPr>
                        <a:t>1</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0</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1</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0</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1</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s-ES" sz="1800">
                          <a:solidFill>
                            <a:srgbClr val="FFFFFF"/>
                          </a:solidFill>
                        </a:rPr>
                        <a:t>1</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1</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0</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0</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1</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s-ES" sz="1800">
                          <a:solidFill>
                            <a:srgbClr val="FFFFFF"/>
                          </a:solidFill>
                        </a:rPr>
                        <a:t>1</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1</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1</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1</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1</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71" name="Google Shape;271;g1f3fcb1cb55_0_4"/>
          <p:cNvSpPr txBox="1"/>
          <p:nvPr/>
        </p:nvSpPr>
        <p:spPr>
          <a:xfrm>
            <a:off x="115100" y="5280925"/>
            <a:ext cx="4111500" cy="8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2100"/>
              <a:t>            </a:t>
            </a:r>
            <a:r>
              <a:rPr lang="es-ES" sz="2100"/>
              <a:t>_  </a:t>
            </a:r>
            <a:r>
              <a:rPr lang="es-ES" sz="2100">
                <a:solidFill>
                  <a:schemeClr val="dk1"/>
                </a:solidFill>
              </a:rPr>
              <a:t>_     _    _      _ _              </a:t>
            </a:r>
            <a:endParaRPr sz="2100"/>
          </a:p>
          <a:p>
            <a:pPr indent="0" lvl="0" marL="0" rtl="0" algn="l">
              <a:spcBef>
                <a:spcPts val="0"/>
              </a:spcBef>
              <a:spcAft>
                <a:spcPts val="0"/>
              </a:spcAft>
              <a:buNone/>
            </a:pPr>
            <a:r>
              <a:rPr b="1" lang="es-ES" sz="2100"/>
              <a:t>Suma=CiAB+CiAB+CiAB+ABC</a:t>
            </a:r>
            <a:endParaRPr b="1" sz="2100"/>
          </a:p>
          <a:p>
            <a:pPr indent="0" lvl="0" marL="0" rtl="0" algn="l">
              <a:spcBef>
                <a:spcPts val="0"/>
              </a:spcBef>
              <a:spcAft>
                <a:spcPts val="0"/>
              </a:spcAft>
              <a:buNone/>
            </a:pPr>
            <a:r>
              <a:rPr b="1" lang="es-ES" sz="2100"/>
              <a:t>        </a:t>
            </a:r>
            <a:r>
              <a:rPr lang="es-ES" sz="2100"/>
              <a:t>_            _           _</a:t>
            </a:r>
            <a:endParaRPr sz="2100"/>
          </a:p>
          <a:p>
            <a:pPr indent="0" lvl="0" marL="0" rtl="0" algn="l">
              <a:spcBef>
                <a:spcPts val="0"/>
              </a:spcBef>
              <a:spcAft>
                <a:spcPts val="0"/>
              </a:spcAft>
              <a:buNone/>
            </a:pPr>
            <a:r>
              <a:rPr b="1" lang="es-ES" sz="2100"/>
              <a:t>Co=Ci</a:t>
            </a:r>
            <a:r>
              <a:rPr b="1" lang="es-ES" sz="2100">
                <a:solidFill>
                  <a:schemeClr val="dk1"/>
                </a:solidFill>
              </a:rPr>
              <a:t>AB+CiAB+CiAB+CiAB</a:t>
            </a:r>
            <a:endParaRPr b="1" sz="2100"/>
          </a:p>
        </p:txBody>
      </p:sp>
      <p:pic>
        <p:nvPicPr>
          <p:cNvPr id="272" name="Google Shape;272;g1f3fcb1cb55_0_4"/>
          <p:cNvPicPr preferRelativeResize="0"/>
          <p:nvPr/>
        </p:nvPicPr>
        <p:blipFill>
          <a:blip r:embed="rId3">
            <a:alphaModFix/>
          </a:blip>
          <a:stretch>
            <a:fillRect/>
          </a:stretch>
        </p:blipFill>
        <p:spPr>
          <a:xfrm>
            <a:off x="7289950" y="714375"/>
            <a:ext cx="3848100" cy="5429250"/>
          </a:xfrm>
          <a:prstGeom prst="rect">
            <a:avLst/>
          </a:prstGeom>
          <a:noFill/>
          <a:ln>
            <a:noFill/>
          </a:ln>
        </p:spPr>
      </p:pic>
      <p:pic>
        <p:nvPicPr>
          <p:cNvPr id="273" name="Google Shape;273;g1f3fcb1cb55_0_4"/>
          <p:cNvPicPr preferRelativeResize="0"/>
          <p:nvPr/>
        </p:nvPicPr>
        <p:blipFill>
          <a:blip r:embed="rId4">
            <a:alphaModFix/>
          </a:blip>
          <a:stretch>
            <a:fillRect/>
          </a:stretch>
        </p:blipFill>
        <p:spPr>
          <a:xfrm>
            <a:off x="4329650" y="1550300"/>
            <a:ext cx="2758550" cy="331378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1f3fcb1cb55_0_14"/>
          <p:cNvSpPr/>
          <p:nvPr/>
        </p:nvSpPr>
        <p:spPr>
          <a:xfrm>
            <a:off x="974520" y="215520"/>
            <a:ext cx="2660700" cy="363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FF"/>
              </a:buClr>
              <a:buSzPts val="1800"/>
              <a:buFont typeface="Times"/>
              <a:buNone/>
            </a:pPr>
            <a:r>
              <a:rPr b="1" i="0" lang="es-ES" sz="1800" u="none" cap="none" strike="noStrike">
                <a:solidFill>
                  <a:srgbClr val="FFFFFF"/>
                </a:solidFill>
                <a:latin typeface="Times"/>
                <a:ea typeface="Times"/>
                <a:cs typeface="Times"/>
                <a:sym typeface="Times"/>
              </a:rPr>
              <a:t>SUMADOR BINARIO</a:t>
            </a:r>
            <a:endParaRPr b="0" i="0" sz="1800" u="none" cap="none" strike="noStrike">
              <a:latin typeface="Arial"/>
              <a:ea typeface="Arial"/>
              <a:cs typeface="Arial"/>
              <a:sym typeface="Arial"/>
            </a:endParaRPr>
          </a:p>
        </p:txBody>
      </p:sp>
      <p:graphicFrame>
        <p:nvGraphicFramePr>
          <p:cNvPr id="279" name="Google Shape;279;g1f3fcb1cb55_0_14"/>
          <p:cNvGraphicFramePr/>
          <p:nvPr/>
        </p:nvGraphicFramePr>
        <p:xfrm>
          <a:off x="318775" y="973325"/>
          <a:ext cx="3000000" cy="3000000"/>
        </p:xfrm>
        <a:graphic>
          <a:graphicData uri="http://schemas.openxmlformats.org/drawingml/2006/table">
            <a:tbl>
              <a:tblPr>
                <a:noFill/>
                <a:tableStyleId>{92AB1C64-ED14-4065-80DD-99F8E3D5B865}</a:tableStyleId>
              </a:tblPr>
              <a:tblGrid>
                <a:gridCol w="684175"/>
                <a:gridCol w="684175"/>
                <a:gridCol w="684175"/>
                <a:gridCol w="684175"/>
                <a:gridCol w="684175"/>
              </a:tblGrid>
              <a:tr h="381000">
                <a:tc>
                  <a:txBody>
                    <a:bodyPr/>
                    <a:lstStyle/>
                    <a:p>
                      <a:pPr indent="0" lvl="0" marL="0" rtl="0" algn="ctr">
                        <a:spcBef>
                          <a:spcPts val="0"/>
                        </a:spcBef>
                        <a:spcAft>
                          <a:spcPts val="0"/>
                        </a:spcAft>
                        <a:buNone/>
                      </a:pPr>
                      <a:r>
                        <a:rPr b="1" lang="es-ES" sz="1800">
                          <a:solidFill>
                            <a:srgbClr val="FFFFFF"/>
                          </a:solidFill>
                        </a:rPr>
                        <a:t>Ci</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A</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B</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Suma</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Co</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s-ES" sz="1800">
                          <a:solidFill>
                            <a:srgbClr val="FFFFFF"/>
                          </a:solidFill>
                        </a:rPr>
                        <a:t>0</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0</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0</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0</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0</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s-ES" sz="1800">
                          <a:solidFill>
                            <a:srgbClr val="FFFFFF"/>
                          </a:solidFill>
                        </a:rPr>
                        <a:t>0</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0</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1</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1</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0</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s-ES" sz="1800">
                          <a:solidFill>
                            <a:srgbClr val="FFFFFF"/>
                          </a:solidFill>
                        </a:rPr>
                        <a:t>0</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1</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0</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1</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0</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s-ES" sz="1800">
                          <a:solidFill>
                            <a:srgbClr val="FFFFFF"/>
                          </a:solidFill>
                        </a:rPr>
                        <a:t>0</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1</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1</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0</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1</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s-ES" sz="1800">
                          <a:solidFill>
                            <a:srgbClr val="FFFFFF"/>
                          </a:solidFill>
                        </a:rPr>
                        <a:t>1</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0</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0</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1</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0</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s-ES" sz="1800">
                          <a:solidFill>
                            <a:srgbClr val="FFFFFF"/>
                          </a:solidFill>
                        </a:rPr>
                        <a:t>1</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0</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1</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0</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1</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s-ES" sz="1800">
                          <a:solidFill>
                            <a:srgbClr val="FFFFFF"/>
                          </a:solidFill>
                        </a:rPr>
                        <a:t>1</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1</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0</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0</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1</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s-ES" sz="1800">
                          <a:solidFill>
                            <a:srgbClr val="FFFFFF"/>
                          </a:solidFill>
                        </a:rPr>
                        <a:t>1</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1</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FF"/>
                          </a:solidFill>
                        </a:rPr>
                        <a:t>1</a:t>
                      </a:r>
                      <a:endParaRPr b="1" sz="1800">
                        <a:solidFill>
                          <a:srgbClr val="FFFFFF"/>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1</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s-ES" sz="1800">
                          <a:solidFill>
                            <a:srgbClr val="FFFF00"/>
                          </a:solidFill>
                        </a:rPr>
                        <a:t>1</a:t>
                      </a:r>
                      <a:endParaRPr b="1" sz="1800">
                        <a:solidFill>
                          <a:srgbClr val="FFFF00"/>
                        </a:solidFill>
                      </a:endParaRPr>
                    </a:p>
                  </a:txBody>
                  <a:tcPr marT="91425" marB="91425" marR="18000" marL="180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280" name="Google Shape;280;g1f3fcb1cb55_0_14"/>
          <p:cNvPicPr preferRelativeResize="0"/>
          <p:nvPr/>
        </p:nvPicPr>
        <p:blipFill>
          <a:blip r:embed="rId3">
            <a:alphaModFix/>
          </a:blip>
          <a:stretch>
            <a:fillRect/>
          </a:stretch>
        </p:blipFill>
        <p:spPr>
          <a:xfrm>
            <a:off x="5405100" y="973325"/>
            <a:ext cx="4962525" cy="3848100"/>
          </a:xfrm>
          <a:prstGeom prst="rect">
            <a:avLst/>
          </a:prstGeom>
          <a:noFill/>
          <a:ln>
            <a:noFill/>
          </a:ln>
        </p:spPr>
      </p:pic>
      <p:sp>
        <p:nvSpPr>
          <p:cNvPr id="281" name="Google Shape;281;g1f3fcb1cb55_0_14"/>
          <p:cNvSpPr txBox="1"/>
          <p:nvPr/>
        </p:nvSpPr>
        <p:spPr>
          <a:xfrm>
            <a:off x="345375" y="5361400"/>
            <a:ext cx="10821600" cy="12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1800">
                <a:solidFill>
                  <a:srgbClr val="FFFF00"/>
                </a:solidFill>
              </a:rPr>
              <a:t>Suma vale 1 si un número impar de entradas están en 1.</a:t>
            </a:r>
            <a:endParaRPr b="1" sz="1800">
              <a:solidFill>
                <a:srgbClr val="FFFF00"/>
              </a:solidFill>
            </a:endParaRPr>
          </a:p>
          <a:p>
            <a:pPr indent="0" lvl="0" marL="0" rtl="0" algn="l">
              <a:spcBef>
                <a:spcPts val="0"/>
              </a:spcBef>
              <a:spcAft>
                <a:spcPts val="0"/>
              </a:spcAft>
              <a:buNone/>
            </a:pPr>
            <a:r>
              <a:rPr b="1" lang="es-ES" sz="1800">
                <a:solidFill>
                  <a:srgbClr val="FFFF00"/>
                </a:solidFill>
              </a:rPr>
              <a:t>Co vale 1 si:</a:t>
            </a:r>
            <a:endParaRPr b="1" sz="1800">
              <a:solidFill>
                <a:srgbClr val="FFFF00"/>
              </a:solidFill>
            </a:endParaRPr>
          </a:p>
          <a:p>
            <a:pPr indent="-342900" lvl="0" marL="457200" rtl="0" algn="l">
              <a:spcBef>
                <a:spcPts val="0"/>
              </a:spcBef>
              <a:spcAft>
                <a:spcPts val="0"/>
              </a:spcAft>
              <a:buClr>
                <a:srgbClr val="FFFF00"/>
              </a:buClr>
              <a:buSzPts val="1800"/>
              <a:buChar char="●"/>
            </a:pPr>
            <a:r>
              <a:rPr b="1" lang="es-ES" sz="1800">
                <a:solidFill>
                  <a:srgbClr val="FFFF00"/>
                </a:solidFill>
              </a:rPr>
              <a:t>A y B valen 1, sin importar el valor de Ci</a:t>
            </a:r>
            <a:endParaRPr b="1" sz="1800">
              <a:solidFill>
                <a:srgbClr val="FFFF00"/>
              </a:solidFill>
            </a:endParaRPr>
          </a:p>
          <a:p>
            <a:pPr indent="-342900" lvl="0" marL="457200" rtl="0" algn="l">
              <a:spcBef>
                <a:spcPts val="0"/>
              </a:spcBef>
              <a:spcAft>
                <a:spcPts val="0"/>
              </a:spcAft>
              <a:buClr>
                <a:srgbClr val="FFFF00"/>
              </a:buClr>
              <a:buSzPts val="1800"/>
              <a:buChar char="●"/>
            </a:pPr>
            <a:r>
              <a:rPr b="1" lang="es-ES" sz="1800">
                <a:solidFill>
                  <a:srgbClr val="FFFF00"/>
                </a:solidFill>
              </a:rPr>
              <a:t>Si A y B son diferentes y Ci vale 1.</a:t>
            </a:r>
            <a:endParaRPr b="1" sz="1800">
              <a:solidFill>
                <a:srgbClr val="FFFF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4"/>
          <p:cNvSpPr/>
          <p:nvPr/>
        </p:nvSpPr>
        <p:spPr>
          <a:xfrm>
            <a:off x="4286160" y="806040"/>
            <a:ext cx="232380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Times"/>
              <a:buNone/>
            </a:pPr>
            <a:r>
              <a:rPr b="1" i="0" lang="es-ES" sz="1800" u="none" cap="none" strike="noStrike">
                <a:solidFill>
                  <a:srgbClr val="FFFFFF"/>
                </a:solidFill>
                <a:latin typeface="Times"/>
                <a:ea typeface="Times"/>
                <a:cs typeface="Times"/>
                <a:sym typeface="Times"/>
              </a:rPr>
              <a:t>SUMA PARALELO</a:t>
            </a:r>
            <a:endParaRPr b="0" i="0" sz="1800" u="none" cap="none" strike="noStrike">
              <a:latin typeface="Arial"/>
              <a:ea typeface="Arial"/>
              <a:cs typeface="Arial"/>
              <a:sym typeface="Arial"/>
            </a:endParaRPr>
          </a:p>
        </p:txBody>
      </p:sp>
      <p:pic>
        <p:nvPicPr>
          <p:cNvPr id="287" name="Google Shape;287;p14"/>
          <p:cNvPicPr preferRelativeResize="0"/>
          <p:nvPr/>
        </p:nvPicPr>
        <p:blipFill rotWithShape="1">
          <a:blip r:embed="rId3">
            <a:alphaModFix/>
          </a:blip>
          <a:srcRect b="0" l="0" r="0" t="62445"/>
          <a:stretch/>
        </p:blipFill>
        <p:spPr>
          <a:xfrm>
            <a:off x="1776240" y="1980000"/>
            <a:ext cx="7841160" cy="40712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3"/>
          <p:cNvSpPr/>
          <p:nvPr/>
        </p:nvSpPr>
        <p:spPr>
          <a:xfrm>
            <a:off x="1371600" y="178560"/>
            <a:ext cx="8457480" cy="394200"/>
          </a:xfrm>
          <a:prstGeom prst="rect">
            <a:avLst/>
          </a:prstGeom>
          <a:noFill/>
          <a:ln>
            <a:noFill/>
          </a:ln>
        </p:spPr>
        <p:txBody>
          <a:bodyPr anchorCtr="0" anchor="ctr" bIns="45000" lIns="90000" spcFirstLastPara="1" rIns="90000" wrap="square" tIns="45000">
            <a:spAutoFit/>
          </a:bodyPr>
          <a:lstStyle/>
          <a:p>
            <a:pPr indent="0" lvl="0" marL="0" marR="0" rtl="0" algn="l">
              <a:lnSpc>
                <a:spcPct val="100000"/>
              </a:lnSpc>
              <a:spcBef>
                <a:spcPts val="0"/>
              </a:spcBef>
              <a:spcAft>
                <a:spcPts val="0"/>
              </a:spcAft>
              <a:buClr>
                <a:srgbClr val="FFFFFF"/>
              </a:buClr>
              <a:buSzPts val="2000"/>
              <a:buFont typeface="Times"/>
              <a:buNone/>
            </a:pPr>
            <a:r>
              <a:rPr b="1" i="0" lang="es-ES" sz="2000" u="none" cap="none" strike="noStrike">
                <a:solidFill>
                  <a:srgbClr val="FFFFFF"/>
                </a:solidFill>
                <a:latin typeface="Times"/>
                <a:ea typeface="Times"/>
                <a:cs typeface="Times"/>
                <a:sym typeface="Times"/>
              </a:rPr>
              <a:t>MECANIZACION DE LA SUMA ENTRE NUMEROS BINARIOS</a:t>
            </a:r>
            <a:r>
              <a:rPr b="0" i="0" lang="es-ES" sz="2000" u="none" cap="none" strike="noStrike">
                <a:solidFill>
                  <a:srgbClr val="FFFFFF"/>
                </a:solidFill>
                <a:latin typeface="Century Gothic"/>
                <a:ea typeface="Century Gothic"/>
                <a:cs typeface="Century Gothic"/>
                <a:sym typeface="Century Gothic"/>
              </a:rPr>
              <a:t> </a:t>
            </a:r>
            <a:endParaRPr b="0" i="0" sz="2000" u="none" cap="none" strike="noStrike">
              <a:latin typeface="Arial"/>
              <a:ea typeface="Arial"/>
              <a:cs typeface="Arial"/>
              <a:sym typeface="Arial"/>
            </a:endParaRPr>
          </a:p>
        </p:txBody>
      </p:sp>
      <p:sp>
        <p:nvSpPr>
          <p:cNvPr id="293" name="Google Shape;293;p13"/>
          <p:cNvSpPr/>
          <p:nvPr/>
        </p:nvSpPr>
        <p:spPr>
          <a:xfrm>
            <a:off x="5114030" y="1506730"/>
            <a:ext cx="1751100" cy="3639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Times"/>
              <a:buNone/>
            </a:pPr>
            <a:r>
              <a:rPr b="1" i="0" lang="es-ES" sz="1800" u="none" cap="none" strike="noStrike">
                <a:solidFill>
                  <a:srgbClr val="FFFFFF"/>
                </a:solidFill>
                <a:latin typeface="Times"/>
                <a:ea typeface="Times"/>
                <a:cs typeface="Times"/>
                <a:sym typeface="Times"/>
              </a:rPr>
              <a:t>SUMA SERIE</a:t>
            </a:r>
            <a:endParaRPr b="0" i="0" sz="1800" u="none" cap="none" strike="noStrike">
              <a:latin typeface="Arial"/>
              <a:ea typeface="Arial"/>
              <a:cs typeface="Arial"/>
              <a:sym typeface="Arial"/>
            </a:endParaRPr>
          </a:p>
        </p:txBody>
      </p:sp>
      <p:pic>
        <p:nvPicPr>
          <p:cNvPr id="294" name="Google Shape;294;p13"/>
          <p:cNvPicPr preferRelativeResize="0"/>
          <p:nvPr/>
        </p:nvPicPr>
        <p:blipFill rotWithShape="1">
          <a:blip r:embed="rId3">
            <a:alphaModFix/>
          </a:blip>
          <a:srcRect b="0" l="0" r="0" t="41400"/>
          <a:stretch/>
        </p:blipFill>
        <p:spPr>
          <a:xfrm>
            <a:off x="3452625" y="2466925"/>
            <a:ext cx="5704926" cy="3552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1"/>
          <p:cNvSpPr/>
          <p:nvPr/>
        </p:nvSpPr>
        <p:spPr>
          <a:xfrm>
            <a:off x="684000" y="727560"/>
            <a:ext cx="434016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Times"/>
              <a:buNone/>
            </a:pPr>
            <a:r>
              <a:rPr b="1" i="0" lang="es-ES" sz="1800" u="none" cap="none" strike="noStrike">
                <a:solidFill>
                  <a:srgbClr val="FFFFFF"/>
                </a:solidFill>
                <a:latin typeface="Times"/>
                <a:ea typeface="Times"/>
                <a:cs typeface="Times"/>
                <a:sym typeface="Times"/>
              </a:rPr>
              <a:t>COMPLEMENTADORES BINARIOS</a:t>
            </a:r>
            <a:endParaRPr b="0" i="0" sz="1800" u="none" cap="none" strike="noStrike">
              <a:latin typeface="Arial"/>
              <a:ea typeface="Arial"/>
              <a:cs typeface="Arial"/>
              <a:sym typeface="Arial"/>
            </a:endParaRPr>
          </a:p>
        </p:txBody>
      </p:sp>
      <p:sp>
        <p:nvSpPr>
          <p:cNvPr id="300" name="Google Shape;300;p11"/>
          <p:cNvSpPr txBox="1"/>
          <p:nvPr/>
        </p:nvSpPr>
        <p:spPr>
          <a:xfrm>
            <a:off x="148025" y="1644600"/>
            <a:ext cx="4621200" cy="11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2000">
                <a:solidFill>
                  <a:schemeClr val="lt1"/>
                </a:solidFill>
              </a:rPr>
              <a:t>Compl(A)=</a:t>
            </a:r>
            <a:r>
              <a:rPr b="1" lang="es-ES" sz="2000">
                <a:solidFill>
                  <a:schemeClr val="lt1"/>
                </a:solidFill>
              </a:rPr>
              <a:t>2</a:t>
            </a:r>
            <a:r>
              <a:rPr b="1" baseline="30000" lang="es-ES" sz="2000">
                <a:solidFill>
                  <a:schemeClr val="lt1"/>
                </a:solidFill>
              </a:rPr>
              <a:t>n</a:t>
            </a:r>
            <a:r>
              <a:rPr b="1" lang="es-ES" sz="2000">
                <a:solidFill>
                  <a:schemeClr val="lt1"/>
                </a:solidFill>
              </a:rPr>
              <a:t>-A</a:t>
            </a:r>
            <a:endParaRPr b="1" sz="2000">
              <a:solidFill>
                <a:schemeClr val="lt1"/>
              </a:solidFill>
            </a:endParaRPr>
          </a:p>
          <a:p>
            <a:pPr indent="0" lvl="0" marL="0" rtl="0" algn="l">
              <a:spcBef>
                <a:spcPts val="0"/>
              </a:spcBef>
              <a:spcAft>
                <a:spcPts val="0"/>
              </a:spcAft>
              <a:buNone/>
            </a:pPr>
            <a:r>
              <a:t/>
            </a:r>
            <a:endParaRPr b="1" sz="2000">
              <a:solidFill>
                <a:schemeClr val="lt1"/>
              </a:solidFill>
            </a:endParaRPr>
          </a:p>
          <a:p>
            <a:pPr indent="0" lvl="0" marL="0" rtl="0" algn="l">
              <a:spcBef>
                <a:spcPts val="0"/>
              </a:spcBef>
              <a:spcAft>
                <a:spcPts val="0"/>
              </a:spcAft>
              <a:buNone/>
            </a:pPr>
            <a:r>
              <a:rPr b="1" lang="es-ES" sz="2000">
                <a:solidFill>
                  <a:schemeClr val="lt1"/>
                </a:solidFill>
              </a:rPr>
              <a:t>B+</a:t>
            </a:r>
            <a:r>
              <a:rPr b="1" lang="es-ES" sz="2000">
                <a:solidFill>
                  <a:schemeClr val="lt1"/>
                </a:solidFill>
              </a:rPr>
              <a:t>Compl(A) = B + 2</a:t>
            </a:r>
            <a:r>
              <a:rPr b="1" baseline="30000" lang="es-ES" sz="2000">
                <a:solidFill>
                  <a:schemeClr val="lt1"/>
                </a:solidFill>
              </a:rPr>
              <a:t>n</a:t>
            </a:r>
            <a:r>
              <a:rPr b="1" lang="es-ES" sz="2000">
                <a:solidFill>
                  <a:schemeClr val="lt1"/>
                </a:solidFill>
              </a:rPr>
              <a:t>-A = (B-A) + 2</a:t>
            </a:r>
            <a:r>
              <a:rPr b="1" baseline="30000" lang="es-ES" sz="2000">
                <a:solidFill>
                  <a:schemeClr val="lt1"/>
                </a:solidFill>
              </a:rPr>
              <a:t>n</a:t>
            </a:r>
            <a:r>
              <a:rPr b="1" lang="es-ES" sz="2000">
                <a:solidFill>
                  <a:schemeClr val="lt1"/>
                </a:solidFill>
              </a:rPr>
              <a:t> </a:t>
            </a:r>
            <a:endParaRPr b="1" sz="2000">
              <a:solidFill>
                <a:schemeClr val="lt1"/>
              </a:solidFill>
            </a:endParaRPr>
          </a:p>
        </p:txBody>
      </p:sp>
      <p:sp>
        <p:nvSpPr>
          <p:cNvPr id="301" name="Google Shape;301;p11"/>
          <p:cNvSpPr txBox="1"/>
          <p:nvPr/>
        </p:nvSpPr>
        <p:spPr>
          <a:xfrm>
            <a:off x="3404225" y="3316075"/>
            <a:ext cx="1365000" cy="509700"/>
          </a:xfrm>
          <a:prstGeom prst="rect">
            <a:avLst/>
          </a:prstGeom>
          <a:noFill/>
          <a:ln>
            <a:noFill/>
          </a:ln>
        </p:spPr>
        <p:txBody>
          <a:bodyPr anchorCtr="0" anchor="t" bIns="91425" lIns="91425" spcFirstLastPara="1" rIns="91425" wrap="square" tIns="18000">
            <a:noAutofit/>
          </a:bodyPr>
          <a:lstStyle/>
          <a:p>
            <a:pPr indent="0" lvl="0" marL="0" rtl="0" algn="l">
              <a:spcBef>
                <a:spcPts val="0"/>
              </a:spcBef>
              <a:spcAft>
                <a:spcPts val="0"/>
              </a:spcAft>
              <a:buNone/>
            </a:pPr>
            <a:r>
              <a:rPr b="1" lang="es-ES" sz="2000">
                <a:solidFill>
                  <a:srgbClr val="FFFF00"/>
                </a:solidFill>
              </a:rPr>
              <a:t>Acarreo</a:t>
            </a:r>
            <a:endParaRPr b="1" sz="2000">
              <a:solidFill>
                <a:srgbClr val="FFFF00"/>
              </a:solidFill>
            </a:endParaRPr>
          </a:p>
        </p:txBody>
      </p:sp>
      <p:cxnSp>
        <p:nvCxnSpPr>
          <p:cNvPr id="302" name="Google Shape;302;p11"/>
          <p:cNvCxnSpPr>
            <a:stCxn id="301" idx="0"/>
          </p:cNvCxnSpPr>
          <p:nvPr/>
        </p:nvCxnSpPr>
        <p:spPr>
          <a:xfrm flipH="1" rot="10800000">
            <a:off x="4086725" y="2647975"/>
            <a:ext cx="139800" cy="668100"/>
          </a:xfrm>
          <a:prstGeom prst="straightConnector1">
            <a:avLst/>
          </a:prstGeom>
          <a:noFill/>
          <a:ln cap="flat" cmpd="sng" w="19050">
            <a:solidFill>
              <a:srgbClr val="FFFF00"/>
            </a:solidFill>
            <a:prstDash val="solid"/>
            <a:round/>
            <a:headEnd len="med" w="med" type="none"/>
            <a:tailEnd len="med" w="med" type="triangle"/>
          </a:ln>
        </p:spPr>
      </p:cxnSp>
      <p:pic>
        <p:nvPicPr>
          <p:cNvPr id="303" name="Google Shape;303;p11"/>
          <p:cNvPicPr preferRelativeResize="0"/>
          <p:nvPr/>
        </p:nvPicPr>
        <p:blipFill>
          <a:blip r:embed="rId3">
            <a:alphaModFix/>
          </a:blip>
          <a:stretch>
            <a:fillRect/>
          </a:stretch>
        </p:blipFill>
        <p:spPr>
          <a:xfrm>
            <a:off x="4921625" y="1243920"/>
            <a:ext cx="7117974" cy="4962592"/>
          </a:xfrm>
          <a:prstGeom prst="rect">
            <a:avLst/>
          </a:prstGeom>
          <a:noFill/>
          <a:ln>
            <a:noFill/>
          </a:ln>
        </p:spPr>
      </p:pic>
      <p:sp>
        <p:nvSpPr>
          <p:cNvPr id="304" name="Google Shape;304;p11"/>
          <p:cNvSpPr txBox="1"/>
          <p:nvPr/>
        </p:nvSpPr>
        <p:spPr>
          <a:xfrm>
            <a:off x="148025" y="3934975"/>
            <a:ext cx="4621200" cy="11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2000">
                <a:solidFill>
                  <a:schemeClr val="lt1"/>
                </a:solidFill>
              </a:rPr>
              <a:t>Cálculo del </a:t>
            </a:r>
            <a:r>
              <a:rPr b="1" lang="es-ES" sz="2000">
                <a:solidFill>
                  <a:schemeClr val="lt1"/>
                </a:solidFill>
              </a:rPr>
              <a:t>Compl(A):</a:t>
            </a:r>
            <a:endParaRPr b="1" sz="2000">
              <a:solidFill>
                <a:schemeClr val="lt1"/>
              </a:solidFill>
            </a:endParaRPr>
          </a:p>
          <a:p>
            <a:pPr indent="-355600" lvl="0" marL="457200" rtl="0" algn="l">
              <a:spcBef>
                <a:spcPts val="0"/>
              </a:spcBef>
              <a:spcAft>
                <a:spcPts val="0"/>
              </a:spcAft>
              <a:buClr>
                <a:schemeClr val="lt1"/>
              </a:buClr>
              <a:buSzPts val="2000"/>
              <a:buChar char="●"/>
            </a:pPr>
            <a:r>
              <a:rPr b="1" lang="es-ES" sz="2000">
                <a:solidFill>
                  <a:schemeClr val="lt1"/>
                </a:solidFill>
              </a:rPr>
              <a:t>Cambio 0 por 1 y 1 por 0.</a:t>
            </a:r>
            <a:endParaRPr b="1" sz="2000">
              <a:solidFill>
                <a:schemeClr val="lt1"/>
              </a:solidFill>
            </a:endParaRPr>
          </a:p>
          <a:p>
            <a:pPr indent="-355600" lvl="0" marL="457200" rtl="0" algn="l">
              <a:spcBef>
                <a:spcPts val="0"/>
              </a:spcBef>
              <a:spcAft>
                <a:spcPts val="0"/>
              </a:spcAft>
              <a:buClr>
                <a:schemeClr val="lt1"/>
              </a:buClr>
              <a:buSzPts val="2000"/>
              <a:buChar char="●"/>
            </a:pPr>
            <a:r>
              <a:rPr b="1" lang="es-ES" sz="2000">
                <a:solidFill>
                  <a:schemeClr val="lt1"/>
                </a:solidFill>
              </a:rPr>
              <a:t>Sumo 1.</a:t>
            </a:r>
            <a:endParaRPr b="1" sz="20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5"/>
          <p:cNvSpPr/>
          <p:nvPr/>
        </p:nvSpPr>
        <p:spPr>
          <a:xfrm>
            <a:off x="2551320" y="596520"/>
            <a:ext cx="659412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Times"/>
              <a:buNone/>
            </a:pPr>
            <a:r>
              <a:rPr b="1" i="0" lang="es-ES" sz="1800" u="none" cap="none" strike="noStrike">
                <a:solidFill>
                  <a:srgbClr val="FFFFFF"/>
                </a:solidFill>
                <a:latin typeface="Times"/>
                <a:ea typeface="Times"/>
                <a:cs typeface="Times"/>
                <a:sym typeface="Times"/>
              </a:rPr>
              <a:t>MULTIPLICACION BINARIA POR SUMAS SUCESIVAS</a:t>
            </a:r>
            <a:endParaRPr b="0" i="0" sz="1800" u="none" cap="none" strike="noStrike">
              <a:latin typeface="Arial"/>
              <a:ea typeface="Arial"/>
              <a:cs typeface="Arial"/>
              <a:sym typeface="Arial"/>
            </a:endParaRPr>
          </a:p>
        </p:txBody>
      </p:sp>
      <p:sp>
        <p:nvSpPr>
          <p:cNvPr id="310" name="Google Shape;310;p15"/>
          <p:cNvSpPr/>
          <p:nvPr/>
        </p:nvSpPr>
        <p:spPr>
          <a:xfrm>
            <a:off x="266760" y="1866960"/>
            <a:ext cx="12191400" cy="3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a:off x="5086440" y="1986480"/>
            <a:ext cx="14340240" cy="4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2" name="Google Shape;312;p15"/>
          <p:cNvPicPr preferRelativeResize="0"/>
          <p:nvPr/>
        </p:nvPicPr>
        <p:blipFill rotWithShape="1">
          <a:blip r:embed="rId3">
            <a:alphaModFix/>
          </a:blip>
          <a:srcRect b="0" l="0" r="0" t="53281"/>
          <a:stretch/>
        </p:blipFill>
        <p:spPr>
          <a:xfrm>
            <a:off x="38150" y="1496605"/>
            <a:ext cx="4812850" cy="4803051"/>
          </a:xfrm>
          <a:prstGeom prst="rect">
            <a:avLst/>
          </a:prstGeom>
          <a:noFill/>
          <a:ln>
            <a:noFill/>
          </a:ln>
        </p:spPr>
      </p:pic>
      <p:pic>
        <p:nvPicPr>
          <p:cNvPr id="313" name="Google Shape;313;p15"/>
          <p:cNvPicPr preferRelativeResize="0"/>
          <p:nvPr/>
        </p:nvPicPr>
        <p:blipFill rotWithShape="1">
          <a:blip r:embed="rId4">
            <a:alphaModFix/>
          </a:blip>
          <a:srcRect b="0" l="0" r="0" t="39235"/>
          <a:stretch/>
        </p:blipFill>
        <p:spPr>
          <a:xfrm>
            <a:off x="5176450" y="2150623"/>
            <a:ext cx="6883200" cy="41155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6"/>
          <p:cNvSpPr/>
          <p:nvPr/>
        </p:nvSpPr>
        <p:spPr>
          <a:xfrm>
            <a:off x="2095560" y="1047600"/>
            <a:ext cx="16708680" cy="4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19" name="Google Shape;319;p16"/>
          <p:cNvGraphicFramePr/>
          <p:nvPr/>
        </p:nvGraphicFramePr>
        <p:xfrm>
          <a:off x="1836360" y="607320"/>
          <a:ext cx="5847480" cy="5273280"/>
        </p:xfrm>
        <a:graphic>
          <a:graphicData uri="http://schemas.openxmlformats.org/presentationml/2006/ole">
            <mc:AlternateContent>
              <mc:Choice Requires="v">
                <p:oleObj r:id="rId4" imgH="5273280" imgW="5847480" progId="WordPro.Document" spid="_x0000_s1">
                  <p:embed/>
                </p:oleObj>
              </mc:Choice>
              <mc:Fallback>
                <p:oleObj r:id="rId5" imgH="5273280" imgW="5847480" progId="WordPro.Document">
                  <p:embed/>
                  <p:pic>
                    <p:nvPicPr>
                      <p:cNvPr id="319" name="Google Shape;319;p16"/>
                      <p:cNvPicPr preferRelativeResize="0"/>
                      <p:nvPr/>
                    </p:nvPicPr>
                    <p:blipFill rotWithShape="1">
                      <a:blip r:embed="rId6">
                        <a:alphaModFix/>
                      </a:blip>
                      <a:srcRect b="0" l="0" r="0" t="0"/>
                      <a:stretch/>
                    </p:blipFill>
                    <p:spPr>
                      <a:xfrm>
                        <a:off x="1836360" y="607320"/>
                        <a:ext cx="5847480" cy="5273280"/>
                      </a:xfrm>
                      <a:prstGeom prst="rect">
                        <a:avLst/>
                      </a:prstGeom>
                      <a:noFill/>
                      <a:ln>
                        <a:noFill/>
                      </a:ln>
                    </p:spPr>
                  </p:pic>
                </p:oleObj>
              </mc:Fallback>
            </mc:AlternateContent>
          </a:graphicData>
        </a:graphic>
      </p:graphicFrame>
      <p:sp>
        <p:nvSpPr>
          <p:cNvPr id="320" name="Google Shape;320;p16"/>
          <p:cNvSpPr/>
          <p:nvPr/>
        </p:nvSpPr>
        <p:spPr>
          <a:xfrm>
            <a:off x="4680360" y="3244320"/>
            <a:ext cx="283140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Times"/>
              <a:buNone/>
            </a:pPr>
            <a:r>
              <a:rPr b="1" i="0" lang="es-ES" sz="1800" u="none" cap="none" strike="noStrike">
                <a:solidFill>
                  <a:srgbClr val="FFFFFF"/>
                </a:solidFill>
                <a:latin typeface="Times"/>
                <a:ea typeface="Times"/>
                <a:cs typeface="Times"/>
                <a:sym typeface="Times"/>
              </a:rPr>
              <a:t>Multiplicador celular</a:t>
            </a:r>
            <a:endParaRPr b="0" i="0" sz="1800" u="none" cap="none" strike="noStrike">
              <a:latin typeface="Arial"/>
              <a:ea typeface="Arial"/>
              <a:cs typeface="Arial"/>
              <a:sym typeface="Arial"/>
            </a:endParaRPr>
          </a:p>
        </p:txBody>
      </p:sp>
      <p:sp>
        <p:nvSpPr>
          <p:cNvPr id="321" name="Google Shape;321;p16"/>
          <p:cNvSpPr/>
          <p:nvPr/>
        </p:nvSpPr>
        <p:spPr>
          <a:xfrm>
            <a:off x="8238600" y="3288240"/>
            <a:ext cx="283140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Times"/>
              <a:buNone/>
            </a:pPr>
            <a:r>
              <a:rPr b="1" i="0" lang="es-ES" sz="1800" u="none" cap="none" strike="noStrike">
                <a:solidFill>
                  <a:srgbClr val="FFFFFF"/>
                </a:solidFill>
                <a:latin typeface="Times"/>
                <a:ea typeface="Times"/>
                <a:cs typeface="Times"/>
                <a:sym typeface="Times"/>
              </a:rPr>
              <a:t>Multiplicador celular</a:t>
            </a:r>
            <a:endParaRPr b="0" i="0" sz="1800" u="none" cap="none" strike="noStrike">
              <a:latin typeface="Arial"/>
              <a:ea typeface="Arial"/>
              <a:cs typeface="Arial"/>
              <a:sym typeface="Arial"/>
            </a:endParaRPr>
          </a:p>
        </p:txBody>
      </p:sp>
      <p:pic>
        <p:nvPicPr>
          <p:cNvPr id="322" name="Google Shape;322;p16"/>
          <p:cNvPicPr preferRelativeResize="0"/>
          <p:nvPr/>
        </p:nvPicPr>
        <p:blipFill rotWithShape="1">
          <a:blip r:embed="rId7">
            <a:alphaModFix/>
          </a:blip>
          <a:srcRect b="0" l="0" r="0" t="0"/>
          <a:stretch/>
        </p:blipFill>
        <p:spPr>
          <a:xfrm>
            <a:off x="1167175" y="0"/>
            <a:ext cx="7071426" cy="637940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17"/>
          <p:cNvPicPr preferRelativeResize="0"/>
          <p:nvPr/>
        </p:nvPicPr>
        <p:blipFill rotWithShape="1">
          <a:blip r:embed="rId3">
            <a:alphaModFix/>
          </a:blip>
          <a:srcRect b="0" l="0" r="0" t="0"/>
          <a:stretch/>
        </p:blipFill>
        <p:spPr>
          <a:xfrm>
            <a:off x="704055" y="2336085"/>
            <a:ext cx="5457241" cy="3876120"/>
          </a:xfrm>
          <a:prstGeom prst="rect">
            <a:avLst/>
          </a:prstGeom>
          <a:noFill/>
          <a:ln>
            <a:noFill/>
          </a:ln>
        </p:spPr>
      </p:pic>
      <p:pic>
        <p:nvPicPr>
          <p:cNvPr id="328" name="Google Shape;328;p17"/>
          <p:cNvPicPr preferRelativeResize="0"/>
          <p:nvPr/>
        </p:nvPicPr>
        <p:blipFill rotWithShape="1">
          <a:blip r:embed="rId4">
            <a:alphaModFix/>
          </a:blip>
          <a:srcRect b="0" l="0" r="0" t="0"/>
          <a:stretch/>
        </p:blipFill>
        <p:spPr>
          <a:xfrm>
            <a:off x="6362640" y="2514600"/>
            <a:ext cx="5618160" cy="3876120"/>
          </a:xfrm>
          <a:prstGeom prst="rect">
            <a:avLst/>
          </a:prstGeom>
          <a:noFill/>
          <a:ln>
            <a:noFill/>
          </a:ln>
        </p:spPr>
      </p:pic>
      <p:sp>
        <p:nvSpPr>
          <p:cNvPr id="329" name="Google Shape;329;p17"/>
          <p:cNvSpPr/>
          <p:nvPr/>
        </p:nvSpPr>
        <p:spPr>
          <a:xfrm>
            <a:off x="4038900" y="1100925"/>
            <a:ext cx="5457300" cy="363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FF"/>
              </a:buClr>
              <a:buSzPts val="1800"/>
              <a:buFont typeface="Times"/>
              <a:buNone/>
            </a:pPr>
            <a:r>
              <a:rPr b="1" lang="es-ES" sz="2400">
                <a:solidFill>
                  <a:srgbClr val="FFFFFF"/>
                </a:solidFill>
                <a:latin typeface="Times"/>
                <a:ea typeface="Times"/>
                <a:cs typeface="Times"/>
                <a:sym typeface="Times"/>
              </a:rPr>
              <a:t>División por restas </a:t>
            </a:r>
            <a:r>
              <a:rPr b="1" lang="es-ES" sz="2400">
                <a:solidFill>
                  <a:srgbClr val="FFFFFF"/>
                </a:solidFill>
                <a:latin typeface="Times"/>
                <a:ea typeface="Times"/>
                <a:cs typeface="Times"/>
                <a:sym typeface="Times"/>
              </a:rPr>
              <a:t>sucesivas</a:t>
            </a:r>
            <a:r>
              <a:rPr b="1" lang="es-ES" sz="2400">
                <a:solidFill>
                  <a:srgbClr val="FFFFFF"/>
                </a:solidFill>
                <a:latin typeface="Times"/>
                <a:ea typeface="Times"/>
                <a:cs typeface="Times"/>
                <a:sym typeface="Times"/>
              </a:rPr>
              <a:t> </a:t>
            </a:r>
            <a:endParaRPr b="1" i="0" sz="2400" u="none" cap="none" strike="noStrike"/>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8"/>
          <p:cNvSpPr/>
          <p:nvPr/>
        </p:nvSpPr>
        <p:spPr>
          <a:xfrm>
            <a:off x="952560" y="1776240"/>
            <a:ext cx="15483240" cy="4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35" name="Google Shape;335;p18"/>
          <p:cNvGraphicFramePr/>
          <p:nvPr/>
        </p:nvGraphicFramePr>
        <p:xfrm>
          <a:off x="952560" y="1776240"/>
          <a:ext cx="9076680" cy="4280760"/>
        </p:xfrm>
        <a:graphic>
          <a:graphicData uri="http://schemas.openxmlformats.org/presentationml/2006/ole">
            <mc:AlternateContent>
              <mc:Choice Requires="v">
                <p:oleObj r:id="rId4" imgH="4280760" imgW="9076680" progId="WordPro.Document" spid="_x0000_s1">
                  <p:embed/>
                </p:oleObj>
              </mc:Choice>
              <mc:Fallback>
                <p:oleObj r:id="rId5" imgH="4280760" imgW="9076680" progId="WordPro.Document">
                  <p:embed/>
                  <p:pic>
                    <p:nvPicPr>
                      <p:cNvPr id="335" name="Google Shape;335;p18"/>
                      <p:cNvPicPr preferRelativeResize="0"/>
                      <p:nvPr/>
                    </p:nvPicPr>
                    <p:blipFill rotWithShape="1">
                      <a:blip r:embed="rId6">
                        <a:alphaModFix/>
                      </a:blip>
                      <a:srcRect b="0" l="0" r="0" t="0"/>
                      <a:stretch/>
                    </p:blipFill>
                    <p:spPr>
                      <a:xfrm>
                        <a:off x="952560" y="1776240"/>
                        <a:ext cx="9076680" cy="4280760"/>
                      </a:xfrm>
                      <a:prstGeom prst="rect">
                        <a:avLst/>
                      </a:prstGeom>
                      <a:noFill/>
                      <a:ln>
                        <a:noFill/>
                      </a:ln>
                    </p:spPr>
                  </p:pic>
                </p:oleObj>
              </mc:Fallback>
            </mc:AlternateContent>
          </a:graphicData>
        </a:graphic>
      </p:graphicFrame>
      <p:sp>
        <p:nvSpPr>
          <p:cNvPr id="336" name="Google Shape;336;p18"/>
          <p:cNvSpPr/>
          <p:nvPr/>
        </p:nvSpPr>
        <p:spPr>
          <a:xfrm>
            <a:off x="3181320" y="800280"/>
            <a:ext cx="426708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Times"/>
              <a:buNone/>
            </a:pPr>
            <a:r>
              <a:rPr b="1" i="0" lang="es-ES" sz="1800" u="none" cap="none" strike="noStrike">
                <a:solidFill>
                  <a:srgbClr val="FFFFFF"/>
                </a:solidFill>
                <a:latin typeface="Times"/>
                <a:ea typeface="Times"/>
                <a:cs typeface="Times"/>
                <a:sym typeface="Times"/>
              </a:rPr>
              <a:t>Circuito sumador/corrector BCD</a:t>
            </a:r>
            <a:endParaRPr b="0" i="0" sz="1800" u="none" cap="none" strike="noStrike">
              <a:latin typeface="Arial"/>
              <a:ea typeface="Arial"/>
              <a:cs typeface="Arial"/>
              <a:sym typeface="Arial"/>
            </a:endParaRPr>
          </a:p>
        </p:txBody>
      </p:sp>
      <p:pic>
        <p:nvPicPr>
          <p:cNvPr id="337" name="Google Shape;337;p18"/>
          <p:cNvPicPr preferRelativeResize="0"/>
          <p:nvPr/>
        </p:nvPicPr>
        <p:blipFill rotWithShape="1">
          <a:blip r:embed="rId7">
            <a:alphaModFix/>
          </a:blip>
          <a:srcRect b="0" l="0" r="0" t="0"/>
          <a:stretch/>
        </p:blipFill>
        <p:spPr>
          <a:xfrm>
            <a:off x="952560" y="1765440"/>
            <a:ext cx="9067320" cy="42796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
          <p:cNvSpPr/>
          <p:nvPr/>
        </p:nvSpPr>
        <p:spPr>
          <a:xfrm>
            <a:off x="3587760" y="444960"/>
            <a:ext cx="560628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OPERACIONES ENTRE NÚMEROS CODIFICADOS</a:t>
            </a:r>
            <a:endParaRPr b="0" i="0" sz="1800" u="none" cap="none" strike="noStrike">
              <a:latin typeface="Arial"/>
              <a:ea typeface="Arial"/>
              <a:cs typeface="Arial"/>
              <a:sym typeface="Arial"/>
            </a:endParaRPr>
          </a:p>
        </p:txBody>
      </p:sp>
      <p:sp>
        <p:nvSpPr>
          <p:cNvPr id="214" name="Google Shape;214;p2"/>
          <p:cNvSpPr/>
          <p:nvPr/>
        </p:nvSpPr>
        <p:spPr>
          <a:xfrm>
            <a:off x="361800" y="2459160"/>
            <a:ext cx="3267720" cy="146124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				3 = 0 0 1 1</a:t>
            </a:r>
            <a:endParaRPr b="0" i="0" sz="18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                           </a:t>
            </a:r>
            <a:r>
              <a:rPr b="1" i="0" lang="es-ES" sz="1800" u="sng" cap="none" strike="noStrike">
                <a:solidFill>
                  <a:srgbClr val="FFFFFF"/>
                </a:solidFill>
                <a:latin typeface="Times New Roman"/>
                <a:ea typeface="Times New Roman"/>
                <a:cs typeface="Times New Roman"/>
                <a:sym typeface="Times New Roman"/>
              </a:rPr>
              <a:t>+  4 = 0 1 0 0</a:t>
            </a:r>
            <a:endParaRPr b="0" i="0" sz="18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			       7 = 0 1 1 1</a:t>
            </a:r>
            <a:endParaRPr b="0" i="0" sz="1800" u="none" cap="none" strike="noStrike">
              <a:latin typeface="Arial"/>
              <a:ea typeface="Arial"/>
              <a:cs typeface="Arial"/>
              <a:sym typeface="Arial"/>
            </a:endParaRPr>
          </a:p>
        </p:txBody>
      </p:sp>
      <p:sp>
        <p:nvSpPr>
          <p:cNvPr id="215" name="Google Shape;215;p2"/>
          <p:cNvSpPr/>
          <p:nvPr/>
        </p:nvSpPr>
        <p:spPr>
          <a:xfrm>
            <a:off x="4349880" y="2459160"/>
            <a:ext cx="6095160" cy="91260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      6 = 0 1 1 0</a:t>
            </a:r>
            <a:endParaRPr b="0" i="0" sz="18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1800"/>
              <a:buFont typeface="Times New Roman"/>
              <a:buNone/>
            </a:pPr>
            <a:r>
              <a:rPr b="1" i="0" lang="es-ES" sz="1800" u="sng" cap="none" strike="noStrike">
                <a:solidFill>
                  <a:srgbClr val="FFFFFF"/>
                </a:solidFill>
                <a:latin typeface="Times New Roman"/>
                <a:ea typeface="Times New Roman"/>
                <a:cs typeface="Times New Roman"/>
                <a:sym typeface="Times New Roman"/>
              </a:rPr>
              <a:t>  +  5 = 0 1 0 1</a:t>
            </a:r>
            <a:endParaRPr b="0" i="0" sz="18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     11 = 1 0 1 1</a:t>
            </a:r>
            <a:endParaRPr b="0" i="0" sz="1800" u="none" cap="none" strike="noStrike">
              <a:latin typeface="Arial"/>
              <a:ea typeface="Arial"/>
              <a:cs typeface="Arial"/>
              <a:sym typeface="Arial"/>
            </a:endParaRPr>
          </a:p>
        </p:txBody>
      </p:sp>
      <p:sp>
        <p:nvSpPr>
          <p:cNvPr id="216" name="Google Shape;216;p2"/>
          <p:cNvSpPr/>
          <p:nvPr/>
        </p:nvSpPr>
        <p:spPr>
          <a:xfrm>
            <a:off x="4066560" y="3890160"/>
            <a:ext cx="232200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0 0 0 1    0 0 0 1  =   11</a:t>
            </a:r>
            <a:endParaRPr b="0" i="0" sz="1800" u="none" cap="none" strike="noStrike">
              <a:latin typeface="Arial"/>
              <a:ea typeface="Arial"/>
              <a:cs typeface="Arial"/>
              <a:sym typeface="Arial"/>
            </a:endParaRPr>
          </a:p>
        </p:txBody>
      </p:sp>
      <p:sp>
        <p:nvSpPr>
          <p:cNvPr id="217" name="Google Shape;217;p2"/>
          <p:cNvSpPr/>
          <p:nvPr/>
        </p:nvSpPr>
        <p:spPr>
          <a:xfrm>
            <a:off x="7997040" y="2505960"/>
            <a:ext cx="1825200" cy="191844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2400"/>
              <a:buFont typeface="Times New Roman"/>
              <a:buNone/>
            </a:pPr>
            <a:r>
              <a:rPr b="1" i="0" lang="es-ES" sz="2400" u="none" cap="none" strike="noStrike">
                <a:solidFill>
                  <a:srgbClr val="FFFFFF"/>
                </a:solidFill>
                <a:latin typeface="Times New Roman"/>
                <a:ea typeface="Times New Roman"/>
                <a:cs typeface="Times New Roman"/>
                <a:sym typeface="Times New Roman"/>
              </a:rPr>
              <a:t>Corrigiendo</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SzPts val="2400"/>
              <a:buFont typeface="Arial"/>
              <a:buNone/>
            </a:pPr>
            <a:r>
              <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Clr>
                <a:srgbClr val="FFFFFF"/>
              </a:buClr>
              <a:buSzPts val="2400"/>
              <a:buFont typeface="Times New Roman"/>
              <a:buNone/>
            </a:pPr>
            <a:r>
              <a:rPr b="1" i="0" lang="es-ES" sz="2400" u="none" cap="none" strike="noStrike">
                <a:solidFill>
                  <a:srgbClr val="FFFFFF"/>
                </a:solidFill>
                <a:latin typeface="Times New Roman"/>
                <a:ea typeface="Times New Roman"/>
                <a:cs typeface="Times New Roman"/>
                <a:sym typeface="Times New Roman"/>
              </a:rPr>
              <a:t>Sumar 0110        magia?</a:t>
            </a:r>
            <a:endParaRPr b="0" i="0" sz="24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9"/>
          <p:cNvSpPr/>
          <p:nvPr/>
        </p:nvSpPr>
        <p:spPr>
          <a:xfrm>
            <a:off x="2990880" y="1847880"/>
            <a:ext cx="18536040" cy="4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43" name="Google Shape;343;p19"/>
          <p:cNvGraphicFramePr/>
          <p:nvPr/>
        </p:nvGraphicFramePr>
        <p:xfrm>
          <a:off x="2990880" y="1847880"/>
          <a:ext cx="5676120" cy="4271400"/>
        </p:xfrm>
        <a:graphic>
          <a:graphicData uri="http://schemas.openxmlformats.org/presentationml/2006/ole">
            <mc:AlternateContent>
              <mc:Choice Requires="v">
                <p:oleObj r:id="rId4" imgH="4271400" imgW="5676120" progId="WordPro.Document" spid="_x0000_s1">
                  <p:embed/>
                </p:oleObj>
              </mc:Choice>
              <mc:Fallback>
                <p:oleObj r:id="rId5" imgH="4271400" imgW="5676120" progId="WordPro.Document">
                  <p:embed/>
                  <p:pic>
                    <p:nvPicPr>
                      <p:cNvPr id="343" name="Google Shape;343;p19"/>
                      <p:cNvPicPr preferRelativeResize="0"/>
                      <p:nvPr/>
                    </p:nvPicPr>
                    <p:blipFill rotWithShape="1">
                      <a:blip r:embed="rId6">
                        <a:alphaModFix/>
                      </a:blip>
                      <a:srcRect b="0" l="0" r="0" t="0"/>
                      <a:stretch/>
                    </p:blipFill>
                    <p:spPr>
                      <a:xfrm>
                        <a:off x="2990880" y="1847880"/>
                        <a:ext cx="5676120" cy="4271400"/>
                      </a:xfrm>
                      <a:prstGeom prst="rect">
                        <a:avLst/>
                      </a:prstGeom>
                      <a:noFill/>
                      <a:ln>
                        <a:noFill/>
                      </a:ln>
                    </p:spPr>
                  </p:pic>
                </p:oleObj>
              </mc:Fallback>
            </mc:AlternateContent>
          </a:graphicData>
        </a:graphic>
      </p:graphicFrame>
      <p:sp>
        <p:nvSpPr>
          <p:cNvPr id="344" name="Google Shape;344;p19"/>
          <p:cNvSpPr/>
          <p:nvPr/>
        </p:nvSpPr>
        <p:spPr>
          <a:xfrm>
            <a:off x="2990880" y="738000"/>
            <a:ext cx="6095160" cy="6382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Times"/>
              <a:buNone/>
            </a:pPr>
            <a:r>
              <a:rPr b="1" i="0" lang="es-ES" sz="1800" u="none" cap="none" strike="noStrike">
                <a:solidFill>
                  <a:srgbClr val="FFFFFF"/>
                </a:solidFill>
                <a:latin typeface="Times"/>
                <a:ea typeface="Times"/>
                <a:cs typeface="Times"/>
                <a:sym typeface="Times"/>
              </a:rPr>
              <a:t>Esquema lógico del circuito posible para operaciones en coma flotante</a:t>
            </a:r>
            <a:endParaRPr b="0" i="0" sz="1800" u="none" cap="none" strike="noStrike">
              <a:latin typeface="Arial"/>
              <a:ea typeface="Arial"/>
              <a:cs typeface="Arial"/>
              <a:sym typeface="Arial"/>
            </a:endParaRPr>
          </a:p>
        </p:txBody>
      </p:sp>
      <p:pic>
        <p:nvPicPr>
          <p:cNvPr id="345" name="Google Shape;345;p19"/>
          <p:cNvPicPr preferRelativeResize="0"/>
          <p:nvPr/>
        </p:nvPicPr>
        <p:blipFill rotWithShape="1">
          <a:blip r:embed="rId7">
            <a:alphaModFix/>
          </a:blip>
          <a:srcRect b="0" l="0" r="0" t="0"/>
          <a:stretch/>
        </p:blipFill>
        <p:spPr>
          <a:xfrm>
            <a:off x="2984400" y="1841400"/>
            <a:ext cx="5676480" cy="426672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0"/>
          <p:cNvSpPr/>
          <p:nvPr/>
        </p:nvSpPr>
        <p:spPr>
          <a:xfrm>
            <a:off x="767880" y="720000"/>
            <a:ext cx="373212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Times"/>
              <a:buNone/>
            </a:pPr>
            <a:r>
              <a:rPr b="1" i="0" lang="es-ES" sz="1800" u="none" cap="none" strike="noStrike">
                <a:solidFill>
                  <a:srgbClr val="FFFFFF"/>
                </a:solidFill>
                <a:latin typeface="Times"/>
                <a:ea typeface="Times"/>
                <a:cs typeface="Times"/>
                <a:sym typeface="Times"/>
              </a:rPr>
              <a:t>SISTEMAS DE NUMERACIÓN</a:t>
            </a:r>
            <a:endParaRPr b="0" i="0" sz="1800" u="none" cap="none" strike="noStrike">
              <a:latin typeface="Arial"/>
              <a:ea typeface="Arial"/>
              <a:cs typeface="Arial"/>
              <a:sym typeface="Arial"/>
            </a:endParaRPr>
          </a:p>
        </p:txBody>
      </p:sp>
      <p:pic>
        <p:nvPicPr>
          <p:cNvPr id="351" name="Google Shape;351;p20"/>
          <p:cNvPicPr preferRelativeResize="0"/>
          <p:nvPr/>
        </p:nvPicPr>
        <p:blipFill rotWithShape="1">
          <a:blip r:embed="rId3">
            <a:alphaModFix/>
          </a:blip>
          <a:srcRect b="0" l="0" r="0" t="0"/>
          <a:stretch/>
        </p:blipFill>
        <p:spPr>
          <a:xfrm>
            <a:off x="720000" y="1306440"/>
            <a:ext cx="6827400" cy="3373200"/>
          </a:xfrm>
          <a:prstGeom prst="rect">
            <a:avLst/>
          </a:prstGeom>
          <a:noFill/>
          <a:ln>
            <a:noFill/>
          </a:ln>
        </p:spPr>
      </p:pic>
      <p:sp>
        <p:nvSpPr>
          <p:cNvPr id="352" name="Google Shape;352;p20"/>
          <p:cNvSpPr/>
          <p:nvPr/>
        </p:nvSpPr>
        <p:spPr>
          <a:xfrm>
            <a:off x="720000" y="5040000"/>
            <a:ext cx="10259640" cy="1652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00"/>
              </a:buClr>
              <a:buSzPts val="2200"/>
              <a:buFont typeface="Arial"/>
              <a:buNone/>
            </a:pPr>
            <a:r>
              <a:rPr b="1" i="0" lang="es-ES" sz="2200" u="none" cap="none" strike="noStrike">
                <a:solidFill>
                  <a:srgbClr val="FFFF00"/>
                </a:solidFill>
                <a:latin typeface="Arial"/>
                <a:ea typeface="Arial"/>
                <a:cs typeface="Arial"/>
                <a:sym typeface="Arial"/>
              </a:rPr>
              <a:t>328</a:t>
            </a:r>
            <a:r>
              <a:rPr b="1" baseline="-25000" i="0" lang="es-ES" sz="2200" u="none" cap="none" strike="noStrike">
                <a:solidFill>
                  <a:srgbClr val="FFFF00"/>
                </a:solidFill>
                <a:latin typeface="Arial"/>
                <a:ea typeface="Arial"/>
                <a:cs typeface="Arial"/>
                <a:sym typeface="Arial"/>
              </a:rPr>
              <a:t>10</a:t>
            </a:r>
            <a:r>
              <a:rPr b="1" i="0" lang="es-ES" sz="2200" u="none" cap="none" strike="noStrike">
                <a:solidFill>
                  <a:srgbClr val="FFFF00"/>
                </a:solidFill>
                <a:latin typeface="Arial"/>
                <a:ea typeface="Arial"/>
                <a:cs typeface="Arial"/>
                <a:sym typeface="Arial"/>
              </a:rPr>
              <a:t>=510</a:t>
            </a:r>
            <a:r>
              <a:rPr b="1" baseline="-25000" i="0" lang="es-ES" sz="2200" u="none" cap="none" strike="noStrike">
                <a:solidFill>
                  <a:srgbClr val="FFFF00"/>
                </a:solidFill>
                <a:latin typeface="Arial"/>
                <a:ea typeface="Arial"/>
                <a:cs typeface="Arial"/>
                <a:sym typeface="Arial"/>
              </a:rPr>
              <a:t>8</a:t>
            </a:r>
            <a:r>
              <a:rPr b="1" i="0" lang="es-ES" sz="2200" u="none" cap="none" strike="noStrike">
                <a:solidFill>
                  <a:srgbClr val="FFFF00"/>
                </a:solidFill>
                <a:latin typeface="Arial"/>
                <a:ea typeface="Arial"/>
                <a:cs typeface="Arial"/>
                <a:sym typeface="Arial"/>
              </a:rPr>
              <a:t>=148</a:t>
            </a:r>
            <a:r>
              <a:rPr b="1" baseline="-25000" i="0" lang="es-ES" sz="2200" u="none" cap="none" strike="noStrike">
                <a:solidFill>
                  <a:srgbClr val="FFFF00"/>
                </a:solidFill>
                <a:latin typeface="Arial"/>
                <a:ea typeface="Arial"/>
                <a:cs typeface="Arial"/>
                <a:sym typeface="Arial"/>
              </a:rPr>
              <a:t>16</a:t>
            </a:r>
            <a:r>
              <a:rPr b="1" i="0" lang="es-ES" sz="2200" u="none" cap="none" strike="noStrike">
                <a:solidFill>
                  <a:srgbClr val="FFFF00"/>
                </a:solidFill>
                <a:latin typeface="Arial"/>
                <a:ea typeface="Arial"/>
                <a:cs typeface="Arial"/>
                <a:sym typeface="Arial"/>
              </a:rPr>
              <a:t>=101001000</a:t>
            </a:r>
            <a:r>
              <a:rPr b="1" baseline="-25000" i="0" lang="es-ES" sz="2200" u="none" cap="none" strike="noStrike">
                <a:solidFill>
                  <a:srgbClr val="FFFF00"/>
                </a:solidFill>
                <a:latin typeface="Arial"/>
                <a:ea typeface="Arial"/>
                <a:cs typeface="Arial"/>
                <a:sym typeface="Arial"/>
              </a:rPr>
              <a:t>2</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Clr>
                <a:srgbClr val="FFFFFF"/>
              </a:buClr>
              <a:buSzPts val="2200"/>
              <a:buFont typeface="Arial"/>
              <a:buNone/>
            </a:pPr>
            <a:r>
              <a:rPr b="1" i="0" lang="es-ES" sz="2200" u="none" cap="none" strike="noStrike">
                <a:solidFill>
                  <a:srgbClr val="FFFFFF"/>
                </a:solidFill>
                <a:latin typeface="Arial"/>
                <a:ea typeface="Arial"/>
                <a:cs typeface="Arial"/>
                <a:sym typeface="Arial"/>
              </a:rPr>
              <a:t>328</a:t>
            </a:r>
            <a:r>
              <a:rPr b="1" baseline="-25000" i="0" lang="es-ES" sz="2200" u="none" cap="none" strike="noStrike">
                <a:solidFill>
                  <a:srgbClr val="FFFFFF"/>
                </a:solidFill>
                <a:latin typeface="Arial"/>
                <a:ea typeface="Arial"/>
                <a:cs typeface="Arial"/>
                <a:sym typeface="Arial"/>
              </a:rPr>
              <a:t>10</a:t>
            </a:r>
            <a:r>
              <a:rPr b="1" i="0" lang="es-ES" sz="2200" u="none" cap="none" strike="noStrike">
                <a:solidFill>
                  <a:srgbClr val="FFFFFF"/>
                </a:solidFill>
                <a:latin typeface="Arial"/>
                <a:ea typeface="Arial"/>
                <a:cs typeface="Arial"/>
                <a:sym typeface="Arial"/>
              </a:rPr>
              <a:t>=8*10</a:t>
            </a:r>
            <a:r>
              <a:rPr b="1" baseline="30000" i="0" lang="es-ES" sz="2200" u="none" cap="none" strike="noStrike">
                <a:solidFill>
                  <a:srgbClr val="FFFFFF"/>
                </a:solidFill>
                <a:latin typeface="Arial"/>
                <a:ea typeface="Arial"/>
                <a:cs typeface="Arial"/>
                <a:sym typeface="Arial"/>
              </a:rPr>
              <a:t>0</a:t>
            </a:r>
            <a:r>
              <a:rPr b="1" i="0" lang="es-ES" sz="2200" u="none" cap="none" strike="noStrike">
                <a:solidFill>
                  <a:srgbClr val="FFFFFF"/>
                </a:solidFill>
                <a:latin typeface="Arial"/>
                <a:ea typeface="Arial"/>
                <a:cs typeface="Arial"/>
                <a:sym typeface="Arial"/>
              </a:rPr>
              <a:t>+2*10</a:t>
            </a:r>
            <a:r>
              <a:rPr b="1" baseline="30000" i="0" lang="es-ES" sz="2200" u="none" cap="none" strike="noStrike">
                <a:solidFill>
                  <a:srgbClr val="FFFFFF"/>
                </a:solidFill>
                <a:latin typeface="Arial"/>
                <a:ea typeface="Arial"/>
                <a:cs typeface="Arial"/>
                <a:sym typeface="Arial"/>
              </a:rPr>
              <a:t>1</a:t>
            </a:r>
            <a:r>
              <a:rPr b="1" i="0" lang="es-ES" sz="2200" u="none" cap="none" strike="noStrike">
                <a:solidFill>
                  <a:srgbClr val="FFFFFF"/>
                </a:solidFill>
                <a:latin typeface="Arial"/>
                <a:ea typeface="Arial"/>
                <a:cs typeface="Arial"/>
                <a:sym typeface="Arial"/>
              </a:rPr>
              <a:t>+3*10</a:t>
            </a:r>
            <a:r>
              <a:rPr b="1" baseline="30000" i="0" lang="es-ES" sz="2200" u="none" cap="none" strike="noStrike">
                <a:solidFill>
                  <a:srgbClr val="FFFFFF"/>
                </a:solidFill>
                <a:latin typeface="Arial"/>
                <a:ea typeface="Arial"/>
                <a:cs typeface="Arial"/>
                <a:sym typeface="Arial"/>
              </a:rPr>
              <a:t>2</a:t>
            </a:r>
            <a:r>
              <a:rPr b="1" i="0" lang="es-ES" sz="2200" u="none" cap="none" strike="noStrike">
                <a:solidFill>
                  <a:srgbClr val="FFFFFF"/>
                </a:solidFill>
                <a:latin typeface="Arial"/>
                <a:ea typeface="Arial"/>
                <a:cs typeface="Arial"/>
                <a:sym typeface="Arial"/>
              </a:rPr>
              <a:t>=8+20+300</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Clr>
                <a:srgbClr val="FFFFFF"/>
              </a:buClr>
              <a:buSzPts val="2200"/>
              <a:buFont typeface="Arial"/>
              <a:buNone/>
            </a:pPr>
            <a:r>
              <a:rPr b="1" i="0" lang="es-ES" sz="2200" u="none" cap="none" strike="noStrike">
                <a:solidFill>
                  <a:srgbClr val="FFFFFF"/>
                </a:solidFill>
                <a:latin typeface="Arial"/>
                <a:ea typeface="Arial"/>
                <a:cs typeface="Arial"/>
                <a:sym typeface="Arial"/>
              </a:rPr>
              <a:t>510</a:t>
            </a:r>
            <a:r>
              <a:rPr b="1" baseline="-25000" i="0" lang="es-ES" sz="2200" u="none" cap="none" strike="noStrike">
                <a:solidFill>
                  <a:srgbClr val="FFFFFF"/>
                </a:solidFill>
                <a:latin typeface="Arial"/>
                <a:ea typeface="Arial"/>
                <a:cs typeface="Arial"/>
                <a:sym typeface="Arial"/>
              </a:rPr>
              <a:t>8</a:t>
            </a:r>
            <a:r>
              <a:rPr b="1" i="0" lang="es-ES" sz="2200" u="none" cap="none" strike="noStrike">
                <a:solidFill>
                  <a:srgbClr val="FFFFFF"/>
                </a:solidFill>
                <a:latin typeface="Arial"/>
                <a:ea typeface="Arial"/>
                <a:cs typeface="Arial"/>
                <a:sym typeface="Arial"/>
              </a:rPr>
              <a:t>=0*8</a:t>
            </a:r>
            <a:r>
              <a:rPr b="1" baseline="30000" i="0" lang="es-ES" sz="2200" u="none" cap="none" strike="noStrike">
                <a:solidFill>
                  <a:srgbClr val="FFFFFF"/>
                </a:solidFill>
                <a:latin typeface="Arial"/>
                <a:ea typeface="Arial"/>
                <a:cs typeface="Arial"/>
                <a:sym typeface="Arial"/>
              </a:rPr>
              <a:t>0</a:t>
            </a:r>
            <a:r>
              <a:rPr b="1" i="0" lang="es-ES" sz="2200" u="none" cap="none" strike="noStrike">
                <a:solidFill>
                  <a:srgbClr val="FFFFFF"/>
                </a:solidFill>
                <a:latin typeface="Arial"/>
                <a:ea typeface="Arial"/>
                <a:cs typeface="Arial"/>
                <a:sym typeface="Arial"/>
              </a:rPr>
              <a:t>+1*8</a:t>
            </a:r>
            <a:r>
              <a:rPr b="1" baseline="30000" i="0" lang="es-ES" sz="2200" u="none" cap="none" strike="noStrike">
                <a:solidFill>
                  <a:srgbClr val="FFFFFF"/>
                </a:solidFill>
                <a:latin typeface="Arial"/>
                <a:ea typeface="Arial"/>
                <a:cs typeface="Arial"/>
                <a:sym typeface="Arial"/>
              </a:rPr>
              <a:t>1</a:t>
            </a:r>
            <a:r>
              <a:rPr b="1" i="0" lang="es-ES" sz="2200" u="none" cap="none" strike="noStrike">
                <a:solidFill>
                  <a:srgbClr val="FFFFFF"/>
                </a:solidFill>
                <a:latin typeface="Arial"/>
                <a:ea typeface="Arial"/>
                <a:cs typeface="Arial"/>
                <a:sym typeface="Arial"/>
              </a:rPr>
              <a:t>+5*8</a:t>
            </a:r>
            <a:r>
              <a:rPr b="1" baseline="30000" i="0" lang="es-ES" sz="2200" u="none" cap="none" strike="noStrike">
                <a:solidFill>
                  <a:srgbClr val="FFFFFF"/>
                </a:solidFill>
                <a:latin typeface="Arial"/>
                <a:ea typeface="Arial"/>
                <a:cs typeface="Arial"/>
                <a:sym typeface="Arial"/>
              </a:rPr>
              <a:t>2</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Clr>
                <a:srgbClr val="FFFFFF"/>
              </a:buClr>
              <a:buSzPts val="2200"/>
              <a:buFont typeface="Arial"/>
              <a:buNone/>
            </a:pPr>
            <a:r>
              <a:rPr b="1" i="0" lang="es-ES" sz="2200" u="none" cap="none" strike="noStrike">
                <a:solidFill>
                  <a:srgbClr val="FFFFFF"/>
                </a:solidFill>
                <a:latin typeface="Arial"/>
                <a:ea typeface="Arial"/>
                <a:cs typeface="Arial"/>
                <a:sym typeface="Arial"/>
              </a:rPr>
              <a:t>148</a:t>
            </a:r>
            <a:r>
              <a:rPr b="1" baseline="-25000" i="0" lang="es-ES" sz="2200" u="none" cap="none" strike="noStrike">
                <a:solidFill>
                  <a:srgbClr val="FFFFFF"/>
                </a:solidFill>
                <a:latin typeface="Arial"/>
                <a:ea typeface="Arial"/>
                <a:cs typeface="Arial"/>
                <a:sym typeface="Arial"/>
              </a:rPr>
              <a:t>16</a:t>
            </a:r>
            <a:r>
              <a:rPr b="1" i="0" lang="es-ES" sz="2200" u="none" cap="none" strike="noStrike">
                <a:solidFill>
                  <a:srgbClr val="FFFFFF"/>
                </a:solidFill>
                <a:latin typeface="Arial"/>
                <a:ea typeface="Arial"/>
                <a:cs typeface="Arial"/>
                <a:sym typeface="Arial"/>
              </a:rPr>
              <a:t>=8*16</a:t>
            </a:r>
            <a:r>
              <a:rPr b="1" baseline="30000" i="0" lang="es-ES" sz="2200" u="none" cap="none" strike="noStrike">
                <a:solidFill>
                  <a:srgbClr val="FFFFFF"/>
                </a:solidFill>
                <a:latin typeface="Arial"/>
                <a:ea typeface="Arial"/>
                <a:cs typeface="Arial"/>
                <a:sym typeface="Arial"/>
              </a:rPr>
              <a:t>0</a:t>
            </a:r>
            <a:r>
              <a:rPr b="1" i="0" lang="es-ES" sz="2200" u="none" cap="none" strike="noStrike">
                <a:solidFill>
                  <a:srgbClr val="FFFFFF"/>
                </a:solidFill>
                <a:latin typeface="Arial"/>
                <a:ea typeface="Arial"/>
                <a:cs typeface="Arial"/>
                <a:sym typeface="Arial"/>
              </a:rPr>
              <a:t>+4*16</a:t>
            </a:r>
            <a:r>
              <a:rPr b="1" baseline="30000" i="0" lang="es-ES" sz="2200" u="none" cap="none" strike="noStrike">
                <a:solidFill>
                  <a:srgbClr val="FFFFFF"/>
                </a:solidFill>
                <a:latin typeface="Arial"/>
                <a:ea typeface="Arial"/>
                <a:cs typeface="Arial"/>
                <a:sym typeface="Arial"/>
              </a:rPr>
              <a:t>1</a:t>
            </a:r>
            <a:r>
              <a:rPr b="1" i="0" lang="es-ES" sz="2200" u="none" cap="none" strike="noStrike">
                <a:solidFill>
                  <a:srgbClr val="FFFFFF"/>
                </a:solidFill>
                <a:latin typeface="Arial"/>
                <a:ea typeface="Arial"/>
                <a:cs typeface="Arial"/>
                <a:sym typeface="Arial"/>
              </a:rPr>
              <a:t>+1*16</a:t>
            </a:r>
            <a:r>
              <a:rPr b="1" baseline="30000" i="0" lang="es-ES" sz="2200" u="none" cap="none" strike="noStrike">
                <a:solidFill>
                  <a:srgbClr val="FFFFFF"/>
                </a:solidFill>
                <a:latin typeface="Arial"/>
                <a:ea typeface="Arial"/>
                <a:cs typeface="Arial"/>
                <a:sym typeface="Arial"/>
              </a:rPr>
              <a:t>2</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Clr>
                <a:srgbClr val="FFFFFF"/>
              </a:buClr>
              <a:buSzPts val="2200"/>
              <a:buFont typeface="Arial"/>
              <a:buNone/>
            </a:pPr>
            <a:r>
              <a:rPr b="1" i="0" lang="es-ES" sz="2200" u="none" cap="none" strike="noStrike">
                <a:solidFill>
                  <a:srgbClr val="FFFFFF"/>
                </a:solidFill>
                <a:latin typeface="Arial"/>
                <a:ea typeface="Arial"/>
                <a:cs typeface="Arial"/>
                <a:sym typeface="Arial"/>
              </a:rPr>
              <a:t>101001000</a:t>
            </a:r>
            <a:r>
              <a:rPr b="1" baseline="-25000" i="0" lang="es-ES" sz="2200" u="none" cap="none" strike="noStrike">
                <a:solidFill>
                  <a:srgbClr val="FFFFFF"/>
                </a:solidFill>
                <a:latin typeface="Arial"/>
                <a:ea typeface="Arial"/>
                <a:cs typeface="Arial"/>
                <a:sym typeface="Arial"/>
              </a:rPr>
              <a:t>2</a:t>
            </a:r>
            <a:r>
              <a:rPr b="1" i="0" lang="es-ES" sz="2200" u="none" cap="none" strike="noStrike">
                <a:solidFill>
                  <a:srgbClr val="FFFFFF"/>
                </a:solidFill>
                <a:latin typeface="Arial"/>
                <a:ea typeface="Arial"/>
                <a:cs typeface="Arial"/>
                <a:sym typeface="Arial"/>
              </a:rPr>
              <a:t>=1*2</a:t>
            </a:r>
            <a:r>
              <a:rPr b="1" baseline="30000" i="0" lang="es-ES" sz="2200" u="none" cap="none" strike="noStrike">
                <a:solidFill>
                  <a:srgbClr val="FFFFFF"/>
                </a:solidFill>
                <a:latin typeface="Arial"/>
                <a:ea typeface="Arial"/>
                <a:cs typeface="Arial"/>
                <a:sym typeface="Arial"/>
              </a:rPr>
              <a:t>8</a:t>
            </a:r>
            <a:r>
              <a:rPr b="1" i="0" lang="es-ES" sz="2200" u="none" cap="none" strike="noStrike">
                <a:solidFill>
                  <a:srgbClr val="FFFFFF"/>
                </a:solidFill>
                <a:latin typeface="Arial"/>
                <a:ea typeface="Arial"/>
                <a:cs typeface="Arial"/>
                <a:sym typeface="Arial"/>
              </a:rPr>
              <a:t>+0*2</a:t>
            </a:r>
            <a:r>
              <a:rPr b="1" baseline="30000" i="0" lang="es-ES" sz="2200" u="none" cap="none" strike="noStrike">
                <a:solidFill>
                  <a:srgbClr val="FFFFFF"/>
                </a:solidFill>
                <a:latin typeface="Arial"/>
                <a:ea typeface="Arial"/>
                <a:cs typeface="Arial"/>
                <a:sym typeface="Arial"/>
              </a:rPr>
              <a:t>7</a:t>
            </a:r>
            <a:r>
              <a:rPr b="1" i="0" lang="es-ES" sz="2200" u="none" cap="none" strike="noStrike">
                <a:solidFill>
                  <a:srgbClr val="FFFFFF"/>
                </a:solidFill>
                <a:latin typeface="Arial"/>
                <a:ea typeface="Arial"/>
                <a:cs typeface="Arial"/>
                <a:sym typeface="Arial"/>
              </a:rPr>
              <a:t>+1*2</a:t>
            </a:r>
            <a:r>
              <a:rPr b="1" baseline="30000" i="0" lang="es-ES" sz="2200" u="none" cap="none" strike="noStrike">
                <a:solidFill>
                  <a:srgbClr val="FFFFFF"/>
                </a:solidFill>
                <a:latin typeface="Arial"/>
                <a:ea typeface="Arial"/>
                <a:cs typeface="Arial"/>
                <a:sym typeface="Arial"/>
              </a:rPr>
              <a:t>6</a:t>
            </a:r>
            <a:r>
              <a:rPr b="1" i="0" lang="es-ES" sz="2200" u="none" cap="none" strike="noStrike">
                <a:solidFill>
                  <a:srgbClr val="FFFFFF"/>
                </a:solidFill>
                <a:latin typeface="Arial"/>
                <a:ea typeface="Arial"/>
                <a:cs typeface="Arial"/>
                <a:sym typeface="Arial"/>
              </a:rPr>
              <a:t>+0*2</a:t>
            </a:r>
            <a:r>
              <a:rPr b="1" baseline="30000" i="0" lang="es-ES" sz="2200" u="none" cap="none" strike="noStrike">
                <a:solidFill>
                  <a:srgbClr val="FFFFFF"/>
                </a:solidFill>
                <a:latin typeface="Arial"/>
                <a:ea typeface="Arial"/>
                <a:cs typeface="Arial"/>
                <a:sym typeface="Arial"/>
              </a:rPr>
              <a:t>5</a:t>
            </a:r>
            <a:r>
              <a:rPr b="1" i="0" lang="es-ES" sz="2200" u="none" cap="none" strike="noStrike">
                <a:solidFill>
                  <a:srgbClr val="FFFFFF"/>
                </a:solidFill>
                <a:latin typeface="Arial"/>
                <a:ea typeface="Arial"/>
                <a:cs typeface="Arial"/>
                <a:sym typeface="Arial"/>
              </a:rPr>
              <a:t>+0*2</a:t>
            </a:r>
            <a:r>
              <a:rPr b="1" baseline="30000" i="0" lang="es-ES" sz="2200" u="none" cap="none" strike="noStrike">
                <a:solidFill>
                  <a:srgbClr val="FFFFFF"/>
                </a:solidFill>
                <a:latin typeface="Arial"/>
                <a:ea typeface="Arial"/>
                <a:cs typeface="Arial"/>
                <a:sym typeface="Arial"/>
              </a:rPr>
              <a:t>4</a:t>
            </a:r>
            <a:r>
              <a:rPr b="1" i="0" lang="es-ES" sz="2200" u="none" cap="none" strike="noStrike">
                <a:solidFill>
                  <a:srgbClr val="FFFFFF"/>
                </a:solidFill>
                <a:latin typeface="Arial"/>
                <a:ea typeface="Arial"/>
                <a:cs typeface="Arial"/>
                <a:sym typeface="Arial"/>
              </a:rPr>
              <a:t>+1*2</a:t>
            </a:r>
            <a:r>
              <a:rPr b="1" baseline="30000" i="0" lang="es-ES" sz="2200" u="none" cap="none" strike="noStrike">
                <a:solidFill>
                  <a:srgbClr val="FFFFFF"/>
                </a:solidFill>
                <a:latin typeface="Arial"/>
                <a:ea typeface="Arial"/>
                <a:cs typeface="Arial"/>
                <a:sym typeface="Arial"/>
              </a:rPr>
              <a:t>3</a:t>
            </a:r>
            <a:r>
              <a:rPr b="1" i="0" lang="es-ES" sz="2200" u="none" cap="none" strike="noStrike">
                <a:solidFill>
                  <a:srgbClr val="FFFFFF"/>
                </a:solidFill>
                <a:latin typeface="Arial"/>
                <a:ea typeface="Arial"/>
                <a:cs typeface="Arial"/>
                <a:sym typeface="Arial"/>
              </a:rPr>
              <a:t>+0*2</a:t>
            </a:r>
            <a:r>
              <a:rPr b="1" baseline="30000" i="0" lang="es-ES" sz="2200" u="none" cap="none" strike="noStrike">
                <a:solidFill>
                  <a:srgbClr val="FFFFFF"/>
                </a:solidFill>
                <a:latin typeface="Arial"/>
                <a:ea typeface="Arial"/>
                <a:cs typeface="Arial"/>
                <a:sym typeface="Arial"/>
              </a:rPr>
              <a:t>2</a:t>
            </a:r>
            <a:r>
              <a:rPr b="1" i="0" lang="es-ES" sz="2200" u="none" cap="none" strike="noStrike">
                <a:solidFill>
                  <a:srgbClr val="FFFFFF"/>
                </a:solidFill>
                <a:latin typeface="Arial"/>
                <a:ea typeface="Arial"/>
                <a:cs typeface="Arial"/>
                <a:sym typeface="Arial"/>
              </a:rPr>
              <a:t>+0*2</a:t>
            </a:r>
            <a:r>
              <a:rPr b="1" baseline="30000" i="0" lang="es-ES" sz="2200" u="none" cap="none" strike="noStrike">
                <a:solidFill>
                  <a:srgbClr val="FFFFFF"/>
                </a:solidFill>
                <a:latin typeface="Arial"/>
                <a:ea typeface="Arial"/>
                <a:cs typeface="Arial"/>
                <a:sym typeface="Arial"/>
              </a:rPr>
              <a:t>1</a:t>
            </a:r>
            <a:r>
              <a:rPr b="1" i="0" lang="es-ES" sz="2200" u="none" cap="none" strike="noStrike">
                <a:solidFill>
                  <a:srgbClr val="FFFFFF"/>
                </a:solidFill>
                <a:latin typeface="Arial"/>
                <a:ea typeface="Arial"/>
                <a:cs typeface="Arial"/>
                <a:sym typeface="Arial"/>
              </a:rPr>
              <a:t>+0*2</a:t>
            </a:r>
            <a:r>
              <a:rPr b="1" baseline="30000" i="0" lang="es-ES" sz="2200" u="none" cap="none" strike="noStrike">
                <a:solidFill>
                  <a:srgbClr val="FFFFFF"/>
                </a:solidFill>
                <a:latin typeface="Arial"/>
                <a:ea typeface="Arial"/>
                <a:cs typeface="Arial"/>
                <a:sym typeface="Arial"/>
              </a:rPr>
              <a:t>0</a:t>
            </a:r>
            <a:endParaRPr b="0" i="0" sz="2200" u="none" cap="none" strike="noStrike">
              <a:latin typeface="Arial"/>
              <a:ea typeface="Arial"/>
              <a:cs typeface="Arial"/>
              <a:sym typeface="Arial"/>
            </a:endParaRPr>
          </a:p>
        </p:txBody>
      </p:sp>
      <p:sp>
        <p:nvSpPr>
          <p:cNvPr id="353" name="Google Shape;353;p20"/>
          <p:cNvSpPr/>
          <p:nvPr/>
        </p:nvSpPr>
        <p:spPr>
          <a:xfrm>
            <a:off x="7746480" y="1852920"/>
            <a:ext cx="4859640" cy="2277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FFFF00"/>
              </a:buClr>
              <a:buSzPts val="2200"/>
              <a:buFont typeface="Arial"/>
              <a:buNone/>
            </a:pPr>
            <a:r>
              <a:rPr b="1" i="0" lang="es-ES" sz="2200" u="none" cap="none" strike="noStrike">
                <a:solidFill>
                  <a:srgbClr val="FFFF00"/>
                </a:solidFill>
                <a:latin typeface="Arial"/>
                <a:ea typeface="Arial"/>
                <a:cs typeface="Arial"/>
                <a:sym typeface="Arial"/>
              </a:rPr>
              <a:t>Pasar de decimal a octal</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SzPts val="2200"/>
              <a:buFont typeface="Arial"/>
              <a:buNone/>
            </a:pPr>
            <a:r>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Clr>
                <a:srgbClr val="FFFF00"/>
              </a:buClr>
              <a:buSzPts val="2200"/>
              <a:buFont typeface="Arial"/>
              <a:buNone/>
            </a:pPr>
            <a:r>
              <a:rPr b="1" i="0" lang="es-ES" sz="2200" u="none" cap="none" strike="noStrike">
                <a:solidFill>
                  <a:srgbClr val="FFFF00"/>
                </a:solidFill>
                <a:latin typeface="Arial"/>
                <a:ea typeface="Arial"/>
                <a:cs typeface="Arial"/>
                <a:sym typeface="Arial"/>
              </a:rPr>
              <a:t>328  8</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Clr>
                <a:srgbClr val="FFFF00"/>
              </a:buClr>
              <a:buSzPts val="2200"/>
              <a:buFont typeface="Arial"/>
              <a:buNone/>
            </a:pPr>
            <a:r>
              <a:rPr b="1" i="0" lang="es-ES" sz="2200" u="none" cap="none" strike="noStrike">
                <a:solidFill>
                  <a:srgbClr val="FFFF00"/>
                </a:solidFill>
                <a:latin typeface="Arial"/>
                <a:ea typeface="Arial"/>
                <a:cs typeface="Arial"/>
                <a:sym typeface="Arial"/>
              </a:rPr>
              <a:t>    </a:t>
            </a:r>
            <a:r>
              <a:rPr b="1" i="0" lang="es-ES" sz="2200" u="none" cap="none" strike="noStrike">
                <a:solidFill>
                  <a:srgbClr val="FF0000"/>
                </a:solidFill>
                <a:latin typeface="Arial"/>
                <a:ea typeface="Arial"/>
                <a:cs typeface="Arial"/>
                <a:sym typeface="Arial"/>
              </a:rPr>
              <a:t>0</a:t>
            </a:r>
            <a:r>
              <a:rPr b="1" i="0" lang="es-ES" sz="2200" u="none" cap="none" strike="noStrike">
                <a:solidFill>
                  <a:srgbClr val="FFFF00"/>
                </a:solidFill>
                <a:latin typeface="Arial"/>
                <a:ea typeface="Arial"/>
                <a:cs typeface="Arial"/>
                <a:sym typeface="Arial"/>
              </a:rPr>
              <a:t>  41  8</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Clr>
                <a:srgbClr val="FFFF00"/>
              </a:buClr>
              <a:buSzPts val="2200"/>
              <a:buFont typeface="Arial"/>
              <a:buNone/>
            </a:pPr>
            <a:r>
              <a:rPr b="1" i="0" lang="es-ES" sz="2200" u="none" cap="none" strike="noStrike">
                <a:solidFill>
                  <a:srgbClr val="FFFF00"/>
                </a:solidFill>
                <a:latin typeface="Arial"/>
                <a:ea typeface="Arial"/>
                <a:cs typeface="Arial"/>
                <a:sym typeface="Arial"/>
              </a:rPr>
              <a:t>          </a:t>
            </a:r>
            <a:r>
              <a:rPr b="1" i="0" lang="es-ES" sz="2200" u="none" cap="none" strike="noStrike">
                <a:solidFill>
                  <a:srgbClr val="FF0000"/>
                </a:solidFill>
                <a:latin typeface="Arial"/>
                <a:ea typeface="Arial"/>
                <a:cs typeface="Arial"/>
                <a:sym typeface="Arial"/>
              </a:rPr>
              <a:t>1   5</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Clr>
                <a:srgbClr val="FFFF00"/>
              </a:buClr>
              <a:buSzPts val="2200"/>
              <a:buFont typeface="Arial"/>
              <a:buNone/>
            </a:pPr>
            <a:r>
              <a:rPr b="1" i="0" lang="es-ES" sz="2200" u="none" cap="none" strike="noStrike">
                <a:solidFill>
                  <a:srgbClr val="FFFF00"/>
                </a:solidFill>
                <a:latin typeface="Arial"/>
                <a:ea typeface="Arial"/>
                <a:cs typeface="Arial"/>
                <a:sym typeface="Arial"/>
              </a:rPr>
              <a:t> </a:t>
            </a:r>
            <a:endParaRPr b="0" i="0" sz="2200" u="none" cap="none" strike="noStrike">
              <a:latin typeface="Arial"/>
              <a:ea typeface="Arial"/>
              <a:cs typeface="Arial"/>
              <a:sym typeface="Arial"/>
            </a:endParaRPr>
          </a:p>
          <a:p>
            <a:pPr indent="0" lvl="0" marL="0" marR="0" rtl="0" algn="l">
              <a:lnSpc>
                <a:spcPct val="100000"/>
              </a:lnSpc>
              <a:spcBef>
                <a:spcPts val="0"/>
              </a:spcBef>
              <a:spcAft>
                <a:spcPts val="0"/>
              </a:spcAft>
              <a:buSzPts val="2200"/>
              <a:buFont typeface="Arial"/>
              <a:buNone/>
            </a:pPr>
            <a:r>
              <a:t/>
            </a:r>
            <a:endParaRPr b="0" i="0" sz="2200" u="none" cap="none" strike="noStrike">
              <a:latin typeface="Arial"/>
              <a:ea typeface="Arial"/>
              <a:cs typeface="Arial"/>
              <a:sym typeface="Arial"/>
            </a:endParaRPr>
          </a:p>
        </p:txBody>
      </p:sp>
      <p:sp>
        <p:nvSpPr>
          <p:cNvPr id="354" name="Google Shape;354;p20"/>
          <p:cNvSpPr/>
          <p:nvPr/>
        </p:nvSpPr>
        <p:spPr>
          <a:xfrm>
            <a:off x="8396225" y="2689600"/>
            <a:ext cx="719640" cy="179640"/>
          </a:xfrm>
          <a:custGeom>
            <a:rect b="b" l="l" r="r" t="t"/>
            <a:pathLst>
              <a:path extrusionOk="0" fill="none" h="500" w="2000">
                <a:moveTo>
                  <a:pt x="0" y="0"/>
                </a:moveTo>
                <a:lnTo>
                  <a:pt x="0" y="500"/>
                </a:lnTo>
                <a:lnTo>
                  <a:pt x="2000" y="500"/>
                </a:lnTo>
              </a:path>
            </a:pathLst>
          </a:custGeom>
          <a:noFill/>
          <a:ln cap="flat" cmpd="sng" w="36000">
            <a:solidFill>
              <a:srgbClr val="FFFF00"/>
            </a:solidFill>
            <a:prstDash val="solid"/>
            <a:round/>
            <a:headEnd len="sm" w="sm" type="none"/>
            <a:tailEnd len="sm" w="sm" type="none"/>
          </a:ln>
        </p:spPr>
      </p:sp>
      <p:sp>
        <p:nvSpPr>
          <p:cNvPr id="355" name="Google Shape;355;p20"/>
          <p:cNvSpPr/>
          <p:nvPr/>
        </p:nvSpPr>
        <p:spPr>
          <a:xfrm>
            <a:off x="8843650" y="3054650"/>
            <a:ext cx="719640" cy="179640"/>
          </a:xfrm>
          <a:custGeom>
            <a:rect b="b" l="l" r="r" t="t"/>
            <a:pathLst>
              <a:path extrusionOk="0" fill="none" h="500" w="2000">
                <a:moveTo>
                  <a:pt x="0" y="0"/>
                </a:moveTo>
                <a:lnTo>
                  <a:pt x="0" y="500"/>
                </a:lnTo>
                <a:lnTo>
                  <a:pt x="2000" y="500"/>
                </a:lnTo>
              </a:path>
            </a:pathLst>
          </a:custGeom>
          <a:noFill/>
          <a:ln cap="flat" cmpd="sng" w="36000">
            <a:solidFill>
              <a:srgbClr val="FFFF00"/>
            </a:solidFill>
            <a:prstDash val="solid"/>
            <a:round/>
            <a:headEnd len="sm" w="sm" type="none"/>
            <a:tailEnd len="sm" w="sm" type="none"/>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
          <p:cNvSpPr/>
          <p:nvPr/>
        </p:nvSpPr>
        <p:spPr>
          <a:xfrm>
            <a:off x="2896560" y="669960"/>
            <a:ext cx="569448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NÚMEROS EN COMA FIJA Y EN COMA FLOTANTE</a:t>
            </a:r>
            <a:endParaRPr b="0" i="0" sz="1800" u="none" cap="none" strike="noStrike">
              <a:latin typeface="Arial"/>
              <a:ea typeface="Arial"/>
              <a:cs typeface="Arial"/>
              <a:sym typeface="Arial"/>
            </a:endParaRPr>
          </a:p>
        </p:txBody>
      </p:sp>
      <p:sp>
        <p:nvSpPr>
          <p:cNvPr id="223" name="Google Shape;223;p3"/>
          <p:cNvSpPr/>
          <p:nvPr/>
        </p:nvSpPr>
        <p:spPr>
          <a:xfrm>
            <a:off x="3245040" y="1739160"/>
            <a:ext cx="6095160" cy="393012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En nuestro sistema de operar, utilizamos la notación denominada de coma fija (punto fijo para los anglosajones), en el cual una cantidad es escrita observando siempre la posición de la coma decimal, por ejemplo:</a:t>
            </a:r>
            <a:endParaRPr b="0" i="0" sz="18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 </a:t>
            </a:r>
            <a:endParaRPr b="0" i="0" sz="18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		             234,56</a:t>
            </a:r>
            <a:endParaRPr b="0" i="0" sz="18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		   1.244.322,987.6 </a:t>
            </a:r>
            <a:endParaRPr b="0" i="0" sz="18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		                 0,25</a:t>
            </a:r>
            <a:endParaRPr b="0" i="0" sz="18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y así sucesivamente.</a:t>
            </a:r>
            <a:endParaRPr b="0" i="0" sz="18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 </a:t>
            </a:r>
            <a:endParaRPr b="0" i="0" sz="18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		Este sistema es el ideal para los contadores, dado que ellos tienen que tener en cuenta todas las cifras significativas, por pequeñas que sean.</a:t>
            </a:r>
            <a:endParaRPr b="0" i="0" sz="18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 </a:t>
            </a:r>
            <a:endParaRPr b="0" i="0" sz="18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
          <p:cNvSpPr/>
          <p:nvPr/>
        </p:nvSpPr>
        <p:spPr>
          <a:xfrm>
            <a:off x="3048120" y="1443960"/>
            <a:ext cx="6981480" cy="435852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En  cambio, en los cálculos científicos, pueden tenerse o bien cifras muy grandes, como por ejemplo las distancias astronómicas, o muy pequeñas, como los espacios interatómicos, por lo cual si utilizásemos una notación como la anterior, tendríamos algo así:</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7.845.670.000.000.000</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o algo así: </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0,000.000.000.000.000.045.6</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Entonces es conveniente utilizar una notación que puede ser denominada científica, o mas convenientemente, notación en coma flotante.</a:t>
            </a:r>
            <a:endParaRPr b="0" i="0" sz="20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5"/>
          <p:cNvSpPr/>
          <p:nvPr/>
        </p:nvSpPr>
        <p:spPr>
          <a:xfrm>
            <a:off x="368280" y="-112680"/>
            <a:ext cx="11455200" cy="405360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Así las cantidades anteriores quedarán expresadas como:</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0,784.567 x 10</a:t>
            </a:r>
            <a:r>
              <a:rPr b="1" baseline="30000" i="0" lang="es-ES" sz="2000" u="none" cap="none" strike="noStrike">
                <a:solidFill>
                  <a:srgbClr val="FFFFFF"/>
                </a:solidFill>
                <a:latin typeface="Times New Roman"/>
                <a:ea typeface="Times New Roman"/>
                <a:cs typeface="Times New Roman"/>
                <a:sym typeface="Times New Roman"/>
              </a:rPr>
              <a:t>16</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Lo que significa que se debe correr la coma decimal dieciséis lugares a la derecha, para tener la cantidad expresada en coma fija.</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En el segundo caso tendremos que escribir:</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0,456 x 10</a:t>
            </a:r>
            <a:r>
              <a:rPr b="1" baseline="30000" i="0" lang="es-ES" sz="2000" u="none" cap="none" strike="noStrike">
                <a:solidFill>
                  <a:srgbClr val="FFFFFF"/>
                </a:solidFill>
                <a:latin typeface="Times New Roman"/>
                <a:ea typeface="Times New Roman"/>
                <a:cs typeface="Times New Roman"/>
                <a:sym typeface="Times New Roman"/>
              </a:rPr>
              <a:t>-16</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lo que significa que se deben anteponer entre la coma y el primer dígito significativo la cantidad de dieciséis ceros.</a:t>
            </a:r>
            <a:endParaRPr b="0" i="0" sz="2000" u="none" cap="none" strike="noStrike">
              <a:latin typeface="Arial"/>
              <a:ea typeface="Arial"/>
              <a:cs typeface="Arial"/>
              <a:sym typeface="Arial"/>
            </a:endParaRPr>
          </a:p>
        </p:txBody>
      </p:sp>
      <p:sp>
        <p:nvSpPr>
          <p:cNvPr id="234" name="Google Shape;234;p5"/>
          <p:cNvSpPr/>
          <p:nvPr/>
        </p:nvSpPr>
        <p:spPr>
          <a:xfrm>
            <a:off x="0" y="4303440"/>
            <a:ext cx="12191400" cy="252900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Si expresáramos los números anteriores mediante el código BCD, tendríamos:</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0111 1000 0100 0101 0110 0111 0000 0000 0000 0000 0000 0000 0000 0000 0000 0000</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y para el segundo:</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0000, 0000 0000 0000 0000 0000 0000 0000 0000	0000 0000 0000 0000 0000 0000 0000 	 0000 0100 0101 0110</a:t>
            </a:r>
            <a:endParaRPr b="0" i="0" sz="20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6"/>
          <p:cNvSpPr/>
          <p:nvPr/>
        </p:nvSpPr>
        <p:spPr>
          <a:xfrm>
            <a:off x="1322280" y="920520"/>
            <a:ext cx="8552520" cy="557820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En una computadora, la cantidad es soportada por un registro, en el cual hay un espacio para la mantisa, o sea la parte significativa del número, y otra para el exponente, pues la base es siempre la misma, diez.</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Además, se utiliza un sistema denominado normalizado, en el cual la primera cifra significativa siempre es escrita a la derecha de la coma decimal, por tanto tampoco es necesario tener un espacio para la misma.</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Por otra parte, las cantidades pueden llevar signo, para lo cual se reserva una posición binaria en el registro, si allí hay un cero el signo es positivo, si hay un uno, el signo es negativo. Asimismo se utiliza otra posición para el signo del exponente, a menos que se utilice un sistema relativo, en el cual los exponente se escriben sin signo, pero si son mayores de una cierta cantidad se dice que son positivos y negativos cuando ocurre lo contrario, ello implica que para su determinación haya que realizar un cálculo.</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7"/>
          <p:cNvSpPr/>
          <p:nvPr/>
        </p:nvSpPr>
        <p:spPr>
          <a:xfrm>
            <a:off x="1434960" y="1720800"/>
            <a:ext cx="8481960" cy="313884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En consecuencia, una cantidad en la máquina, por ejemplo la segunda, se tendrá en un registro en la siguiente forma:</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1 </a:t>
            </a:r>
            <a:r>
              <a:rPr b="1" i="0" lang="es-ES" sz="2000" u="sng" cap="none" strike="noStrike">
                <a:solidFill>
                  <a:srgbClr val="FFFFFF"/>
                </a:solidFill>
                <a:latin typeface="Times New Roman"/>
                <a:ea typeface="Times New Roman"/>
                <a:cs typeface="Times New Roman"/>
                <a:sym typeface="Times New Roman"/>
              </a:rPr>
              <a:t>0001 0110 0000 0000</a:t>
            </a:r>
            <a:r>
              <a:rPr b="1" i="0" lang="es-ES" sz="2000" u="none" cap="none" strike="noStrike">
                <a:solidFill>
                  <a:srgbClr val="FFFFFF"/>
                </a:solidFill>
                <a:latin typeface="Times New Roman"/>
                <a:ea typeface="Times New Roman"/>
                <a:cs typeface="Times New Roman"/>
                <a:sym typeface="Times New Roman"/>
              </a:rPr>
              <a:t> </a:t>
            </a:r>
            <a:r>
              <a:rPr b="1" i="0" lang="es-ES" sz="2000" u="sng" cap="none" strike="noStrike">
                <a:solidFill>
                  <a:srgbClr val="FFFFFF"/>
                </a:solidFill>
                <a:latin typeface="Times New Roman"/>
                <a:ea typeface="Times New Roman"/>
                <a:cs typeface="Times New Roman"/>
                <a:sym typeface="Times New Roman"/>
              </a:rPr>
              <a:t>0100 0101 0110 0000</a:t>
            </a:r>
            <a:r>
              <a:rPr b="1" i="0" lang="es-ES" sz="2000" u="none" cap="none" strike="noStrike">
                <a:solidFill>
                  <a:srgbClr val="FFFFFF"/>
                </a:solidFill>
                <a:latin typeface="Times New Roman"/>
                <a:ea typeface="Times New Roman"/>
                <a:cs typeface="Times New Roman"/>
                <a:sym typeface="Times New Roman"/>
              </a:rPr>
              <a:t> 0</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Se          exponente            	mantisa       	  Sm</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vemos que el registro tiene el primer bit para signo del exponente, luego admite un exponente de cuatro cifras y una mantisa también de cuatro cifras, más otro bit para signo de ésta.</a:t>
            </a:r>
            <a:endParaRPr b="0" i="0" sz="20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8"/>
          <p:cNvSpPr/>
          <p:nvPr/>
        </p:nvSpPr>
        <p:spPr>
          <a:xfrm>
            <a:off x="3946320" y="204840"/>
            <a:ext cx="429840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OPERACIONES EN COMA FLOTANTE</a:t>
            </a:r>
            <a:endParaRPr b="0" i="0" sz="1800" u="none" cap="none" strike="noStrike">
              <a:latin typeface="Arial"/>
              <a:ea typeface="Arial"/>
              <a:cs typeface="Arial"/>
              <a:sym typeface="Arial"/>
            </a:endParaRPr>
          </a:p>
        </p:txBody>
      </p:sp>
      <p:sp>
        <p:nvSpPr>
          <p:cNvPr id="250" name="Google Shape;250;p8"/>
          <p:cNvSpPr/>
          <p:nvPr/>
        </p:nvSpPr>
        <p:spPr>
          <a:xfrm>
            <a:off x="3301200" y="1094040"/>
            <a:ext cx="6095160" cy="374868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Para realizar sumas o restas, deben primero igualarse los exponentes, a fin de que a ambas mantisas les quede alineada la coma decimal. Luego se puede operar y finalmente normalizar el resultado.</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Por ejemplo:      </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0,234x10</a:t>
            </a:r>
            <a:r>
              <a:rPr b="1" baseline="30000" i="0" lang="es-ES" sz="2000" u="none" cap="none" strike="noStrike">
                <a:solidFill>
                  <a:srgbClr val="FFFFFF"/>
                </a:solidFill>
                <a:latin typeface="Times New Roman"/>
                <a:ea typeface="Times New Roman"/>
                <a:cs typeface="Times New Roman"/>
                <a:sym typeface="Times New Roman"/>
              </a:rPr>
              <a:t>7</a:t>
            </a:r>
            <a:r>
              <a:rPr b="1" i="0" lang="es-ES" sz="2000" u="none" cap="none" strike="noStrike">
                <a:solidFill>
                  <a:srgbClr val="FFFFFF"/>
                </a:solidFill>
                <a:latin typeface="Times New Roman"/>
                <a:ea typeface="Times New Roman"/>
                <a:cs typeface="Times New Roman"/>
                <a:sym typeface="Times New Roman"/>
              </a:rPr>
              <a:t> + 0,12x10</a:t>
            </a:r>
            <a:r>
              <a:rPr b="1" baseline="30000" i="0" lang="es-ES" sz="2000" u="none" cap="none" strike="noStrike">
                <a:solidFill>
                  <a:srgbClr val="FFFFFF"/>
                </a:solidFill>
                <a:latin typeface="Times New Roman"/>
                <a:ea typeface="Times New Roman"/>
                <a:cs typeface="Times New Roman"/>
                <a:sym typeface="Times New Roman"/>
              </a:rPr>
              <a:t>-2</a:t>
            </a:r>
            <a:r>
              <a:rPr b="1" i="0" lang="es-ES" sz="2000" u="none" cap="none" strike="noStrike">
                <a:solidFill>
                  <a:srgbClr val="FFFFFF"/>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para igualar los exponentes a partir del menor, deberemos ir desplazando a la derecha el segundo número tantas veces como lo indique su diferencia</a:t>
            </a:r>
            <a:endParaRPr b="0" i="0" sz="2000" u="none" cap="none" strike="noStrike">
              <a:latin typeface="Arial"/>
              <a:ea typeface="Arial"/>
              <a:cs typeface="Arial"/>
              <a:sym typeface="Arial"/>
            </a:endParaRPr>
          </a:p>
        </p:txBody>
      </p:sp>
      <p:sp>
        <p:nvSpPr>
          <p:cNvPr id="251" name="Google Shape;251;p8"/>
          <p:cNvSpPr/>
          <p:nvPr/>
        </p:nvSpPr>
        <p:spPr>
          <a:xfrm>
            <a:off x="900360" y="5025600"/>
            <a:ext cx="9326160" cy="146124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7 - (-2) = 9</a:t>
            </a:r>
            <a:endParaRPr b="0" i="0" sz="18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 </a:t>
            </a:r>
            <a:endParaRPr b="0" i="0" sz="18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por lo tanto deberemos agregar nueve ceros después de la coma, por lo que quedará:</a:t>
            </a:r>
            <a:endParaRPr b="0" i="0" sz="18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 </a:t>
            </a:r>
            <a:endParaRPr b="0" i="0" sz="18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1800"/>
              <a:buFont typeface="Times New Roman"/>
              <a:buNone/>
            </a:pPr>
            <a:r>
              <a:rPr b="1" i="0" lang="es-ES" sz="1800" u="none" cap="none" strike="noStrike">
                <a:solidFill>
                  <a:srgbClr val="FFFFFF"/>
                </a:solidFill>
                <a:latin typeface="Times New Roman"/>
                <a:ea typeface="Times New Roman"/>
                <a:cs typeface="Times New Roman"/>
                <a:sym typeface="Times New Roman"/>
              </a:rPr>
              <a:t>                     0,234x10</a:t>
            </a:r>
            <a:r>
              <a:rPr b="1" baseline="30000" i="0" lang="es-ES" sz="1800" u="none" cap="none" strike="noStrike">
                <a:solidFill>
                  <a:srgbClr val="FFFFFF"/>
                </a:solidFill>
                <a:latin typeface="Times New Roman"/>
                <a:ea typeface="Times New Roman"/>
                <a:cs typeface="Times New Roman"/>
                <a:sym typeface="Times New Roman"/>
              </a:rPr>
              <a:t>7</a:t>
            </a:r>
            <a:r>
              <a:rPr b="1" i="0" lang="es-ES" sz="1800" u="none" cap="none" strike="noStrike">
                <a:solidFill>
                  <a:srgbClr val="FFFFFF"/>
                </a:solidFill>
                <a:latin typeface="Times New Roman"/>
                <a:ea typeface="Times New Roman"/>
                <a:cs typeface="Times New Roman"/>
                <a:sym typeface="Times New Roman"/>
              </a:rPr>
              <a:t>  + 0,000.000.000.12x10</a:t>
            </a:r>
            <a:r>
              <a:rPr b="1" baseline="30000" i="0" lang="es-ES" sz="1800" u="none" cap="none" strike="noStrike">
                <a:solidFill>
                  <a:srgbClr val="FFFFFF"/>
                </a:solidFill>
                <a:latin typeface="Times New Roman"/>
                <a:ea typeface="Times New Roman"/>
                <a:cs typeface="Times New Roman"/>
                <a:sym typeface="Times New Roman"/>
              </a:rPr>
              <a:t>7</a:t>
            </a:r>
            <a:r>
              <a:rPr b="1" i="0" lang="es-ES" sz="1800" u="none" cap="none" strike="noStrike">
                <a:solidFill>
                  <a:srgbClr val="FFFFFF"/>
                </a:solidFill>
                <a:latin typeface="Times New Roman"/>
                <a:ea typeface="Times New Roman"/>
                <a:cs typeface="Times New Roman"/>
                <a:sym typeface="Times New Roman"/>
              </a:rPr>
              <a:t>  = 0,234.000.000.12x10</a:t>
            </a:r>
            <a:r>
              <a:rPr b="1" baseline="30000" i="0" lang="es-ES" sz="1800" u="none" cap="none" strike="noStrike">
                <a:solidFill>
                  <a:srgbClr val="FFFFFF"/>
                </a:solidFill>
                <a:latin typeface="Times New Roman"/>
                <a:ea typeface="Times New Roman"/>
                <a:cs typeface="Times New Roman"/>
                <a:sym typeface="Times New Roman"/>
              </a:rPr>
              <a:t>7</a:t>
            </a:r>
            <a:endParaRPr b="0" i="0" sz="18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9"/>
          <p:cNvSpPr/>
          <p:nvPr/>
        </p:nvSpPr>
        <p:spPr>
          <a:xfrm>
            <a:off x="830160" y="997920"/>
            <a:ext cx="9537120" cy="435852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En el caso del producto o la división, se puede operar directamente, pero el exponente del resultado será igual a la suma de los exponentes en el caso del producto, y a la resta del correspondiente al dividendo menos el del divisor. En ambos casos luego se deberá normalizar el número nuevamente. Por ejemplo, supongamos tener:</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0,234x10</a:t>
            </a:r>
            <a:r>
              <a:rPr b="1" baseline="30000" i="0" lang="es-ES" sz="2000" u="none" cap="none" strike="noStrike">
                <a:solidFill>
                  <a:srgbClr val="FFFFFF"/>
                </a:solidFill>
                <a:latin typeface="Times New Roman"/>
                <a:ea typeface="Times New Roman"/>
                <a:cs typeface="Times New Roman"/>
                <a:sym typeface="Times New Roman"/>
              </a:rPr>
              <a:t>7</a:t>
            </a:r>
            <a:r>
              <a:rPr b="1" i="0" lang="es-ES" sz="2000" u="none" cap="none" strike="noStrike">
                <a:solidFill>
                  <a:srgbClr val="FFFFFF"/>
                </a:solidFill>
                <a:latin typeface="Times New Roman"/>
                <a:ea typeface="Times New Roman"/>
                <a:cs typeface="Times New Roman"/>
                <a:sym typeface="Times New Roman"/>
              </a:rPr>
              <a:t> x 0,45x10</a:t>
            </a:r>
            <a:r>
              <a:rPr b="1" baseline="30000" i="0" lang="es-ES" sz="2000" u="none" cap="none" strike="noStrike">
                <a:solidFill>
                  <a:srgbClr val="FFFFFF"/>
                </a:solidFill>
                <a:latin typeface="Times New Roman"/>
                <a:ea typeface="Times New Roman"/>
                <a:cs typeface="Times New Roman"/>
                <a:sym typeface="Times New Roman"/>
              </a:rPr>
              <a:t>-4</a:t>
            </a:r>
            <a:r>
              <a:rPr b="1" i="0" lang="es-ES" sz="2000" u="none" cap="none" strike="noStrike">
                <a:solidFill>
                  <a:srgbClr val="FFFFFF"/>
                </a:solidFill>
                <a:latin typeface="Times New Roman"/>
                <a:ea typeface="Times New Roman"/>
                <a:cs typeface="Times New Roman"/>
                <a:sym typeface="Times New Roman"/>
              </a:rPr>
              <a:t> = 0,1053x10</a:t>
            </a:r>
            <a:r>
              <a:rPr b="1" baseline="30000" i="0" lang="es-ES" sz="2000" u="none" cap="none" strike="noStrike">
                <a:solidFill>
                  <a:srgbClr val="FFFFFF"/>
                </a:solidFill>
                <a:latin typeface="Times New Roman"/>
                <a:ea typeface="Times New Roman"/>
                <a:cs typeface="Times New Roman"/>
                <a:sym typeface="Times New Roman"/>
              </a:rPr>
              <a:t>3</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o también:</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0,98x10</a:t>
            </a:r>
            <a:r>
              <a:rPr b="1" baseline="30000" i="0" lang="es-ES" sz="2000" u="none" cap="none" strike="noStrike">
                <a:solidFill>
                  <a:srgbClr val="FFFFFF"/>
                </a:solidFill>
                <a:latin typeface="Times New Roman"/>
                <a:ea typeface="Times New Roman"/>
                <a:cs typeface="Times New Roman"/>
                <a:sym typeface="Times New Roman"/>
              </a:rPr>
              <a:t>-4</a:t>
            </a:r>
            <a:r>
              <a:rPr b="1" i="0" lang="es-ES" sz="2000" u="none" cap="none" strike="noStrike">
                <a:solidFill>
                  <a:srgbClr val="FFFFFF"/>
                </a:solidFill>
                <a:latin typeface="Times New Roman"/>
                <a:ea typeface="Times New Roman"/>
                <a:cs typeface="Times New Roman"/>
                <a:sym typeface="Times New Roman"/>
              </a:rPr>
              <a:t> / 0,653x10</a:t>
            </a:r>
            <a:r>
              <a:rPr b="1" baseline="30000" i="0" lang="es-ES" sz="2000" u="none" cap="none" strike="noStrike">
                <a:solidFill>
                  <a:srgbClr val="FFFFFF"/>
                </a:solidFill>
                <a:latin typeface="Times New Roman"/>
                <a:ea typeface="Times New Roman"/>
                <a:cs typeface="Times New Roman"/>
                <a:sym typeface="Times New Roman"/>
              </a:rPr>
              <a:t>2</a:t>
            </a:r>
            <a:r>
              <a:rPr b="1" i="0" lang="es-ES" sz="2000" u="none" cap="none" strike="noStrike">
                <a:solidFill>
                  <a:srgbClr val="FFFFFF"/>
                </a:solidFill>
                <a:latin typeface="Times New Roman"/>
                <a:ea typeface="Times New Roman"/>
                <a:cs typeface="Times New Roman"/>
                <a:sym typeface="Times New Roman"/>
              </a:rPr>
              <a:t> = 1,543307x10</a:t>
            </a:r>
            <a:r>
              <a:rPr b="1" baseline="30000" i="0" lang="es-ES" sz="2000" u="none" cap="none" strike="noStrike">
                <a:solidFill>
                  <a:srgbClr val="FFFFFF"/>
                </a:solidFill>
                <a:latin typeface="Times New Roman"/>
                <a:ea typeface="Times New Roman"/>
                <a:cs typeface="Times New Roman"/>
                <a:sym typeface="Times New Roman"/>
              </a:rPr>
              <a:t>-6</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y normalizando:</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FFFFFF"/>
              </a:buClr>
              <a:buSzPts val="2000"/>
              <a:buFont typeface="Times New Roman"/>
              <a:buNone/>
            </a:pPr>
            <a:r>
              <a:rPr b="1" i="0" lang="es-ES" sz="2000" u="none" cap="none" strike="noStrike">
                <a:solidFill>
                  <a:srgbClr val="FFFFFF"/>
                </a:solidFill>
                <a:latin typeface="Times New Roman"/>
                <a:ea typeface="Times New Roman"/>
                <a:cs typeface="Times New Roman"/>
                <a:sym typeface="Times New Roman"/>
              </a:rPr>
              <a:t>  			 0,1543307 x 10</a:t>
            </a:r>
            <a:r>
              <a:rPr b="1" baseline="30000" i="0" lang="es-ES" sz="2000" u="none" cap="none" strike="noStrike">
                <a:solidFill>
                  <a:srgbClr val="FFFFFF"/>
                </a:solidFill>
                <a:latin typeface="Times New Roman"/>
                <a:ea typeface="Times New Roman"/>
                <a:cs typeface="Times New Roman"/>
                <a:sym typeface="Times New Roman"/>
              </a:rPr>
              <a:t>-5</a:t>
            </a:r>
            <a:endParaRPr b="0" i="0" sz="20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2018-03-10T12:09:50Z</dcterms:created>
  <dc:creator>Bagui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31</vt:i4>
  </property>
</Properties>
</file>