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Lst>
  <p:notesMasterIdLst>
    <p:notesMasterId r:id="rId83"/>
  </p:notesMasterIdLst>
  <p:sldIdLst>
    <p:sldId id="256" r:id="rId9"/>
    <p:sldId id="257" r:id="rId10"/>
    <p:sldId id="258" r:id="rId11"/>
    <p:sldId id="260" r:id="rId12"/>
    <p:sldId id="261" r:id="rId13"/>
    <p:sldId id="262" r:id="rId14"/>
    <p:sldId id="264" r:id="rId15"/>
    <p:sldId id="265"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3" r:id="rId32"/>
    <p:sldId id="285" r:id="rId33"/>
    <p:sldId id="287" r:id="rId34"/>
    <p:sldId id="289" r:id="rId35"/>
    <p:sldId id="290" r:id="rId36"/>
    <p:sldId id="291" r:id="rId37"/>
    <p:sldId id="292" r:id="rId38"/>
    <p:sldId id="293" r:id="rId39"/>
    <p:sldId id="295" r:id="rId40"/>
    <p:sldId id="296" r:id="rId41"/>
    <p:sldId id="297" r:id="rId42"/>
    <p:sldId id="298" r:id="rId43"/>
    <p:sldId id="299" r:id="rId44"/>
    <p:sldId id="301" r:id="rId45"/>
    <p:sldId id="302" r:id="rId46"/>
    <p:sldId id="303" r:id="rId47"/>
    <p:sldId id="304" r:id="rId48"/>
    <p:sldId id="305" r:id="rId49"/>
    <p:sldId id="306" r:id="rId50"/>
    <p:sldId id="308" r:id="rId51"/>
    <p:sldId id="309" r:id="rId52"/>
    <p:sldId id="310" r:id="rId53"/>
    <p:sldId id="311" r:id="rId54"/>
    <p:sldId id="312" r:id="rId55"/>
    <p:sldId id="313" r:id="rId56"/>
    <p:sldId id="314" r:id="rId57"/>
    <p:sldId id="315" r:id="rId58"/>
    <p:sldId id="316" r:id="rId59"/>
    <p:sldId id="317" r:id="rId60"/>
    <p:sldId id="318" r:id="rId61"/>
    <p:sldId id="319" r:id="rId62"/>
    <p:sldId id="320" r:id="rId63"/>
    <p:sldId id="321" r:id="rId64"/>
    <p:sldId id="322" r:id="rId65"/>
    <p:sldId id="323" r:id="rId66"/>
    <p:sldId id="324" r:id="rId67"/>
    <p:sldId id="325" r:id="rId68"/>
    <p:sldId id="326" r:id="rId69"/>
    <p:sldId id="327" r:id="rId70"/>
    <p:sldId id="329" r:id="rId71"/>
    <p:sldId id="330" r:id="rId72"/>
    <p:sldId id="331" r:id="rId73"/>
    <p:sldId id="332" r:id="rId74"/>
    <p:sldId id="333" r:id="rId75"/>
    <p:sldId id="334" r:id="rId76"/>
    <p:sldId id="335" r:id="rId77"/>
    <p:sldId id="336" r:id="rId78"/>
    <p:sldId id="337" r:id="rId79"/>
    <p:sldId id="338" r:id="rId80"/>
    <p:sldId id="340" r:id="rId81"/>
    <p:sldId id="342" r:id="rId82"/>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4609" autoAdjust="0"/>
  </p:normalViewPr>
  <p:slideViewPr>
    <p:cSldViewPr snapToGrid="0">
      <p:cViewPr varScale="1">
        <p:scale>
          <a:sx n="42" d="100"/>
          <a:sy n="42" d="100"/>
        </p:scale>
        <p:origin x="19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84" Type="http://schemas.openxmlformats.org/officeDocument/2006/relationships/presProps" Target="presProps.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slide" Target="slides/slide66.xml"/><Relationship Id="rId79" Type="http://schemas.openxmlformats.org/officeDocument/2006/relationships/slide" Target="slides/slide71.xml"/><Relationship Id="rId5" Type="http://schemas.openxmlformats.org/officeDocument/2006/relationships/slideMaster" Target="slideMasters/slideMaster5.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slide" Target="slides/slide69.xml"/><Relationship Id="rId8" Type="http://schemas.openxmlformats.org/officeDocument/2006/relationships/slideMaster" Target="slideMasters/slideMaster8.xml"/><Relationship Id="rId51" Type="http://schemas.openxmlformats.org/officeDocument/2006/relationships/slide" Target="slides/slide43.xml"/><Relationship Id="rId72" Type="http://schemas.openxmlformats.org/officeDocument/2006/relationships/slide" Target="slides/slide64.xml"/><Relationship Id="rId80" Type="http://schemas.openxmlformats.org/officeDocument/2006/relationships/slide" Target="slides/slide72.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slide" Target="slides/slide67.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slide" Target="slides/slide70.xml"/><Relationship Id="rId81" Type="http://schemas.openxmlformats.org/officeDocument/2006/relationships/slide" Target="slides/slide73.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slide" Target="slides/slide68.xml"/><Relationship Id="rId7" Type="http://schemas.openxmlformats.org/officeDocument/2006/relationships/slideMaster" Target="slideMasters/slideMaster7.xml"/><Relationship Id="rId71" Type="http://schemas.openxmlformats.org/officeDocument/2006/relationships/slide" Target="slides/slide63.xml"/><Relationship Id="rId2" Type="http://schemas.openxmlformats.org/officeDocument/2006/relationships/slideMaster" Target="slideMasters/slideMaster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 Id="rId87" Type="http://schemas.openxmlformats.org/officeDocument/2006/relationships/tableStyles" Target="tableStyles.xml"/><Relationship Id="rId61" Type="http://schemas.openxmlformats.org/officeDocument/2006/relationships/slide" Target="slides/slide53.xml"/><Relationship Id="rId82" Type="http://schemas.openxmlformats.org/officeDocument/2006/relationships/slide" Target="slides/slide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6"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s-MX" sz="4400" b="0" strike="noStrike" spc="-1">
                <a:solidFill>
                  <a:srgbClr val="000000"/>
                </a:solidFill>
                <a:latin typeface="Arial"/>
              </a:rPr>
              <a:t>Pulse para desplazar la diapositiva</a:t>
            </a:r>
          </a:p>
        </p:txBody>
      </p:sp>
      <p:sp>
        <p:nvSpPr>
          <p:cNvPr id="1157"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s-MX" sz="2000" b="0" strike="noStrike" spc="-1">
                <a:solidFill>
                  <a:srgbClr val="000000"/>
                </a:solidFill>
                <a:latin typeface="Arial"/>
              </a:rPr>
              <a:t>Pulse para editar el formato de las notas</a:t>
            </a:r>
          </a:p>
        </p:txBody>
      </p:sp>
      <p:sp>
        <p:nvSpPr>
          <p:cNvPr id="1158"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s-MX" sz="1400" b="0" strike="noStrike" spc="-1">
                <a:solidFill>
                  <a:srgbClr val="000000"/>
                </a:solidFill>
                <a:latin typeface="Times New Roman"/>
              </a:rPr>
              <a:t>&lt;cabecera&gt;</a:t>
            </a:r>
          </a:p>
        </p:txBody>
      </p:sp>
      <p:sp>
        <p:nvSpPr>
          <p:cNvPr id="1159" name="PlaceHolder 4"/>
          <p:cNvSpPr>
            <a:spLocks noGrp="1"/>
          </p:cNvSpPr>
          <p:nvPr>
            <p:ph type="dt" idx="14"/>
          </p:nvPr>
        </p:nvSpPr>
        <p:spPr>
          <a:xfrm>
            <a:off x="4399200" y="0"/>
            <a:ext cx="3372840" cy="502560"/>
          </a:xfrm>
          <a:prstGeom prst="rect">
            <a:avLst/>
          </a:prstGeom>
          <a:noFill/>
          <a:ln w="0">
            <a:noFill/>
          </a:ln>
        </p:spPr>
        <p:txBody>
          <a:bodyPr lIns="0" tIns="0" rIns="0" bIns="0" anchor="t">
            <a:noAutofit/>
          </a:bodyPr>
          <a:lstStyle>
            <a:lvl1pPr indent="0" algn="r">
              <a:buNone/>
              <a:defRPr lang="es-MX" sz="1400" b="0" strike="noStrike" spc="-1">
                <a:solidFill>
                  <a:srgbClr val="000000"/>
                </a:solidFill>
                <a:latin typeface="Times New Roman"/>
              </a:defRPr>
            </a:lvl1pPr>
          </a:lstStyle>
          <a:p>
            <a:pPr indent="0" algn="r">
              <a:buNone/>
            </a:pPr>
            <a:r>
              <a:rPr lang="es-MX" sz="1400" b="0" strike="noStrike" spc="-1">
                <a:solidFill>
                  <a:srgbClr val="000000"/>
                </a:solidFill>
                <a:latin typeface="Times New Roman"/>
              </a:rPr>
              <a:t>&lt;fecha/hora&gt;</a:t>
            </a:r>
          </a:p>
        </p:txBody>
      </p:sp>
      <p:sp>
        <p:nvSpPr>
          <p:cNvPr id="1160" name="PlaceHolder 5"/>
          <p:cNvSpPr>
            <a:spLocks noGrp="1"/>
          </p:cNvSpPr>
          <p:nvPr>
            <p:ph type="ftr" idx="15"/>
          </p:nvPr>
        </p:nvSpPr>
        <p:spPr>
          <a:xfrm>
            <a:off x="0" y="9555480"/>
            <a:ext cx="3372840" cy="502560"/>
          </a:xfrm>
          <a:prstGeom prst="rect">
            <a:avLst/>
          </a:prstGeom>
          <a:noFill/>
          <a:ln w="0">
            <a:noFill/>
          </a:ln>
        </p:spPr>
        <p:txBody>
          <a:bodyPr lIns="0" tIns="0" rIns="0" bIns="0" anchor="b">
            <a:noAutofit/>
          </a:bodyPr>
          <a:lstStyle>
            <a:lvl1pPr indent="0">
              <a:buNone/>
              <a:defRPr lang="es-MX" sz="1400" b="0" strike="noStrike" spc="-1">
                <a:solidFill>
                  <a:srgbClr val="000000"/>
                </a:solidFill>
                <a:latin typeface="Times New Roman"/>
              </a:defRPr>
            </a:lvl1pPr>
          </a:lstStyle>
          <a:p>
            <a:pPr indent="0">
              <a:buNone/>
            </a:pPr>
            <a:r>
              <a:rPr lang="es-MX" sz="1400" b="0" strike="noStrike" spc="-1">
                <a:solidFill>
                  <a:srgbClr val="000000"/>
                </a:solidFill>
                <a:latin typeface="Times New Roman"/>
              </a:rPr>
              <a:t>&lt;pie de página&gt;</a:t>
            </a:r>
          </a:p>
        </p:txBody>
      </p:sp>
      <p:sp>
        <p:nvSpPr>
          <p:cNvPr id="1161" name="PlaceHolder 6"/>
          <p:cNvSpPr>
            <a:spLocks noGrp="1"/>
          </p:cNvSpPr>
          <p:nvPr>
            <p:ph type="sldNum" idx="16"/>
          </p:nvPr>
        </p:nvSpPr>
        <p:spPr>
          <a:xfrm>
            <a:off x="4399200" y="9555480"/>
            <a:ext cx="3372840" cy="502560"/>
          </a:xfrm>
          <a:prstGeom prst="rect">
            <a:avLst/>
          </a:prstGeom>
          <a:noFill/>
          <a:ln w="0">
            <a:noFill/>
          </a:ln>
        </p:spPr>
        <p:txBody>
          <a:bodyPr lIns="0" tIns="0" rIns="0" bIns="0" anchor="b">
            <a:noAutofit/>
          </a:bodyPr>
          <a:lstStyle>
            <a:lvl1pPr indent="0" algn="r">
              <a:buNone/>
              <a:defRPr lang="es-MX" sz="1400" b="0" strike="noStrike" spc="-1">
                <a:solidFill>
                  <a:srgbClr val="000000"/>
                </a:solidFill>
                <a:latin typeface="Times New Roman"/>
              </a:defRPr>
            </a:lvl1pPr>
          </a:lstStyle>
          <a:p>
            <a:pPr indent="0" algn="r">
              <a:buNone/>
            </a:pPr>
            <a:fld id="{E203BFAF-780A-43B8-8F18-3F88BE1563D7}" type="slidenum">
              <a:rPr lang="es-MX" sz="1400" b="0" strike="noStrike" spc="-1">
                <a:solidFill>
                  <a:srgbClr val="000000"/>
                </a:solidFill>
                <a:latin typeface="Times New Roman"/>
              </a:rPr>
              <a:t>‹Nº›</a:t>
            </a:fld>
            <a:endParaRPr lang="es-MX" sz="1400" b="0" strike="noStrike" spc="-1">
              <a:solidFill>
                <a:srgbClr val="000000"/>
              </a:solidFill>
              <a:latin typeface="Times New Roman"/>
            </a:endParaRPr>
          </a:p>
        </p:txBody>
      </p:sp>
    </p:spTree>
    <p:extLst>
      <p:ext uri="{BB962C8B-B14F-4D97-AF65-F5344CB8AC3E}">
        <p14:creationId xmlns:p14="http://schemas.microsoft.com/office/powerpoint/2010/main" val="3922698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obsbusiness.school/es/blog-project-management/metodologias-agiles/caracteristicas-y-fases-del-modelo-incremental"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0" name="PlaceHolder 1"/>
          <p:cNvSpPr>
            <a:spLocks noGrp="1" noRot="1" noChangeAspect="1"/>
          </p:cNvSpPr>
          <p:nvPr>
            <p:ph type="sldImg"/>
          </p:nvPr>
        </p:nvSpPr>
        <p:spPr>
          <a:xfrm>
            <a:off x="1143000" y="685800"/>
            <a:ext cx="4568825" cy="3425825"/>
          </a:xfrm>
          <a:prstGeom prst="rect">
            <a:avLst/>
          </a:prstGeom>
          <a:ln w="0">
            <a:noFill/>
          </a:ln>
        </p:spPr>
      </p:sp>
      <p:sp>
        <p:nvSpPr>
          <p:cNvPr id="1371" name="PlaceHolder 2"/>
          <p:cNvSpPr>
            <a:spLocks noGrp="1"/>
          </p:cNvSpPr>
          <p:nvPr>
            <p:ph type="body"/>
          </p:nvPr>
        </p:nvSpPr>
        <p:spPr>
          <a:xfrm>
            <a:off x="634320" y="43200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000" b="0" strike="noStrike" spc="-1">
                <a:solidFill>
                  <a:srgbClr val="000000"/>
                </a:solidFill>
                <a:latin typeface="LeawoodStd-Book"/>
              </a:rPr>
              <a:t>Un </a:t>
            </a:r>
            <a:r>
              <a:rPr lang="es-MX" sz="1000" b="0" i="1" strike="noStrike" spc="-1">
                <a:solidFill>
                  <a:srgbClr val="000000"/>
                </a:solidFill>
                <a:latin typeface="LeawoodStd-BookItalic"/>
              </a:rPr>
              <a:t>proceso </a:t>
            </a:r>
            <a:r>
              <a:rPr lang="es-MX" sz="1000" b="0" strike="noStrike" spc="-1">
                <a:solidFill>
                  <a:srgbClr val="000000"/>
                </a:solidFill>
                <a:latin typeface="LeawoodStd-Book"/>
              </a:rPr>
              <a:t>es un conjunto de actividades, acciones y tareas que se ejecutan cuando va a crearse algún producto del trabajo. Una </a:t>
            </a:r>
            <a:r>
              <a:rPr lang="es-MX" sz="1000" b="0" i="1" strike="noStrike" spc="-1">
                <a:solidFill>
                  <a:srgbClr val="000000"/>
                </a:solidFill>
                <a:latin typeface="LeawoodStd-BookItalic"/>
              </a:rPr>
              <a:t>actividad </a:t>
            </a:r>
            <a:r>
              <a:rPr lang="es-MX" sz="1000" b="0" strike="noStrike" spc="-1">
                <a:solidFill>
                  <a:srgbClr val="000000"/>
                </a:solidFill>
                <a:latin typeface="LeawoodStd-Book"/>
              </a:rPr>
              <a:t>busca lograr un objetivo amplio (por ejemplo, comunicación con los participantes) y se desarrolla sin importar el dominio de la aplicación, tamaño del proyecto, complejidad del esfuerzo o grado de rigor con el que se usará la ingeniería de</a:t>
            </a:r>
            <a:endParaRPr lang="es-MX" sz="1000" b="0" strike="noStrike" spc="-1">
              <a:solidFill>
                <a:srgbClr val="000000"/>
              </a:solidFill>
              <a:latin typeface="Arial"/>
            </a:endParaRPr>
          </a:p>
          <a:p>
            <a:pPr marL="139680" indent="0">
              <a:lnSpc>
                <a:spcPct val="100000"/>
              </a:lnSpc>
              <a:buNone/>
              <a:tabLst>
                <a:tab pos="0" algn="l"/>
              </a:tabLst>
            </a:pPr>
            <a:r>
              <a:rPr lang="es-MX" sz="1000" b="0" strike="noStrike" spc="-1">
                <a:solidFill>
                  <a:srgbClr val="000000"/>
                </a:solidFill>
                <a:latin typeface="LeawoodStd-Book"/>
              </a:rPr>
              <a:t>software. Una </a:t>
            </a:r>
            <a:r>
              <a:rPr lang="es-MX" sz="1000" b="0" i="1" strike="noStrike" spc="-1">
                <a:solidFill>
                  <a:srgbClr val="000000"/>
                </a:solidFill>
                <a:latin typeface="LeawoodStd-BookItalic"/>
              </a:rPr>
              <a:t>acción </a:t>
            </a:r>
            <a:r>
              <a:rPr lang="es-MX" sz="1000" b="0" strike="noStrike" spc="-1">
                <a:solidFill>
                  <a:srgbClr val="000000"/>
                </a:solidFill>
                <a:latin typeface="LeawoodStd-Book"/>
              </a:rPr>
              <a:t>(diseño de la arquitectura) es un conjunto de tareas que producen un producto importante del trabajo (por ejemplo, un modelo del diseño de la arquitectura). Una </a:t>
            </a:r>
            <a:r>
              <a:rPr lang="es-MX" sz="1000" b="0" i="1" strike="noStrike" spc="-1">
                <a:solidFill>
                  <a:srgbClr val="000000"/>
                </a:solidFill>
                <a:latin typeface="LeawoodStd-BookItalic"/>
              </a:rPr>
              <a:t>tarea </a:t>
            </a:r>
            <a:r>
              <a:rPr lang="es-MX" sz="1000" b="0" strike="noStrike" spc="-1">
                <a:solidFill>
                  <a:srgbClr val="000000"/>
                </a:solidFill>
                <a:latin typeface="LeawoodStd-Book"/>
              </a:rPr>
              <a:t>se centra en un objetivo pequeño pero bien definido (por ejemplo, realizar una prueba unitaria) que produce un resultado tangible.</a:t>
            </a:r>
            <a:endParaRPr lang="es-MX" sz="1000" b="0" strike="noStrike" spc="-1">
              <a:solidFill>
                <a:srgbClr val="000000"/>
              </a:solidFill>
              <a:latin typeface="Arial"/>
            </a:endParaRPr>
          </a:p>
          <a:p>
            <a:pPr marL="139680" indent="0">
              <a:lnSpc>
                <a:spcPct val="100000"/>
              </a:lnSpc>
              <a:buNone/>
              <a:tabLst>
                <a:tab pos="0" algn="l"/>
              </a:tabLst>
            </a:pPr>
            <a:r>
              <a:rPr lang="es-MX" sz="1000" b="0" strike="noStrike" spc="-1">
                <a:solidFill>
                  <a:srgbClr val="000000"/>
                </a:solidFill>
                <a:latin typeface="LeawoodStd-Book"/>
              </a:rPr>
              <a:t>En el contexto de la ingeniería de software, un proceso </a:t>
            </a:r>
            <a:r>
              <a:rPr lang="es-MX" sz="1000" b="0" i="1" strike="noStrike" spc="-1">
                <a:solidFill>
                  <a:srgbClr val="000000"/>
                </a:solidFill>
                <a:latin typeface="LeawoodStd-BookItalic"/>
              </a:rPr>
              <a:t>no </a:t>
            </a:r>
            <a:r>
              <a:rPr lang="es-MX" sz="1000" b="0" strike="noStrike" spc="-1">
                <a:solidFill>
                  <a:srgbClr val="000000"/>
                </a:solidFill>
                <a:latin typeface="LeawoodStd-Book"/>
              </a:rPr>
              <a:t>es una prescripción rígida de cómo elaborar software de cómputo. Por el contrario, es un enfoque adaptable que permite que las personas que hacen el trabajo (el equipo de software) busquen y elijan el conjunto apropiado de acciones y tareas para el trabajo. Se busca siempre entregar el software en forma oportuna y con calidad suficiente para satisfacer a quienes patrocinaron su creación y a aquellos que lo </a:t>
            </a:r>
            <a:r>
              <a:rPr lang="es-AR" sz="1000" b="0" strike="noStrike" spc="-1">
                <a:solidFill>
                  <a:srgbClr val="000000"/>
                </a:solidFill>
                <a:latin typeface="LeawoodStd-Book"/>
              </a:rPr>
              <a:t>usarán.</a:t>
            </a:r>
            <a:endParaRPr lang="es-MX" sz="1000" b="0" strike="noStrike" spc="-1">
              <a:solidFill>
                <a:srgbClr val="000000"/>
              </a:solidFill>
              <a:latin typeface="Arial"/>
            </a:endParaRPr>
          </a:p>
          <a:p>
            <a:pPr marL="139680" indent="0">
              <a:lnSpc>
                <a:spcPct val="100000"/>
              </a:lnSpc>
              <a:buNone/>
              <a:tabLst>
                <a:tab pos="0" algn="l"/>
              </a:tabLst>
            </a:pPr>
            <a:r>
              <a:rPr lang="es-MX" sz="1000" b="0" strike="noStrike" spc="-1">
                <a:solidFill>
                  <a:srgbClr val="000000"/>
                </a:solidFill>
                <a:latin typeface="LeawoodStd-Book"/>
              </a:rPr>
              <a:t>La </a:t>
            </a:r>
            <a:r>
              <a:rPr lang="es-MX" sz="1000" b="0" i="1" strike="noStrike" spc="-1">
                <a:solidFill>
                  <a:srgbClr val="000000"/>
                </a:solidFill>
                <a:latin typeface="LeawoodStd-BookItalic"/>
              </a:rPr>
              <a:t>estructura del proceso </a:t>
            </a:r>
            <a:r>
              <a:rPr lang="es-MX" sz="1000" b="0" strike="noStrike" spc="-1">
                <a:solidFill>
                  <a:srgbClr val="000000"/>
                </a:solidFill>
                <a:latin typeface="LeawoodStd-Book"/>
              </a:rPr>
              <a:t>establece el fundamento para el proceso completo de la ingeniería de software por medio de la identificación de un número pequeño de </a:t>
            </a:r>
            <a:r>
              <a:rPr lang="es-MX" sz="1000" b="0" i="1" strike="noStrike" spc="-1">
                <a:solidFill>
                  <a:srgbClr val="000000"/>
                </a:solidFill>
                <a:latin typeface="LeawoodStd-BookItalic"/>
              </a:rPr>
              <a:t>actividades estructurales </a:t>
            </a:r>
            <a:r>
              <a:rPr lang="es-MX" sz="1000" b="0" strike="noStrike" spc="-1">
                <a:solidFill>
                  <a:srgbClr val="000000"/>
                </a:solidFill>
                <a:latin typeface="LeawoodStd-Book"/>
              </a:rPr>
              <a:t>que sean aplicables a todos los proyectos de software, sin importar su tamaño o complejidad.</a:t>
            </a:r>
            <a:endParaRPr lang="es-MX" sz="1000" b="0" strike="noStrike" spc="-1">
              <a:solidFill>
                <a:srgbClr val="000000"/>
              </a:solidFill>
              <a:latin typeface="Arial"/>
            </a:endParaRPr>
          </a:p>
          <a:p>
            <a:pPr marL="139680" indent="0">
              <a:lnSpc>
                <a:spcPct val="100000"/>
              </a:lnSpc>
              <a:buNone/>
              <a:tabLst>
                <a:tab pos="0" algn="l"/>
              </a:tabLst>
            </a:pPr>
            <a:r>
              <a:rPr lang="es-MX" sz="1000" b="0" strike="noStrike" spc="-1">
                <a:solidFill>
                  <a:srgbClr val="000000"/>
                </a:solidFill>
                <a:latin typeface="LeawoodStd-Book"/>
              </a:rPr>
              <a:t>Además, la estructura del proceso incluye un conjunto de </a:t>
            </a:r>
            <a:r>
              <a:rPr lang="es-MX" sz="1000" b="0" i="1" strike="noStrike" spc="-1">
                <a:solidFill>
                  <a:srgbClr val="000000"/>
                </a:solidFill>
                <a:latin typeface="LeawoodStd-BookItalic"/>
              </a:rPr>
              <a:t>actividades sombrilla </a:t>
            </a:r>
            <a:r>
              <a:rPr lang="es-MX" sz="1000" b="0" strike="noStrike" spc="-1">
                <a:solidFill>
                  <a:srgbClr val="000000"/>
                </a:solidFill>
                <a:latin typeface="LeawoodStd-Book"/>
              </a:rPr>
              <a:t>que son aplicables a través de todo el proceso del software. Una estructura de proceso general para la ingeniería </a:t>
            </a:r>
            <a:r>
              <a:rPr lang="es-AR" sz="1000" b="0" strike="noStrike" spc="-1">
                <a:solidFill>
                  <a:srgbClr val="000000"/>
                </a:solidFill>
                <a:latin typeface="LeawoodStd-Book"/>
              </a:rPr>
              <a:t>de software consta de cinco actividades:</a:t>
            </a:r>
            <a:endParaRPr lang="es-MX" sz="1000" b="0" strike="noStrike" spc="-1">
              <a:solidFill>
                <a:srgbClr val="000000"/>
              </a:solidFill>
              <a:latin typeface="Arial"/>
            </a:endParaRPr>
          </a:p>
        </p:txBody>
      </p:sp>
    </p:spTree>
    <p:extLst>
      <p:ext uri="{BB962C8B-B14F-4D97-AF65-F5344CB8AC3E}">
        <p14:creationId xmlns:p14="http://schemas.microsoft.com/office/powerpoint/2010/main" val="367432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6" name="PlaceHolder 1"/>
          <p:cNvSpPr>
            <a:spLocks noGrp="1" noRot="1" noChangeAspect="1"/>
          </p:cNvSpPr>
          <p:nvPr>
            <p:ph type="sldImg"/>
          </p:nvPr>
        </p:nvSpPr>
        <p:spPr>
          <a:xfrm>
            <a:off x="1143000" y="685800"/>
            <a:ext cx="4568825" cy="3425825"/>
          </a:xfrm>
          <a:prstGeom prst="rect">
            <a:avLst/>
          </a:prstGeom>
          <a:ln w="0">
            <a:noFill/>
          </a:ln>
        </p:spPr>
      </p:sp>
      <p:sp>
        <p:nvSpPr>
          <p:cNvPr id="139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100" b="0" strike="noStrike" spc="-1">
                <a:solidFill>
                  <a:srgbClr val="000000"/>
                </a:solidFill>
                <a:latin typeface="Times New Roman"/>
              </a:rPr>
              <a:t>El </a:t>
            </a:r>
            <a:r>
              <a:rPr lang="es-MX" sz="1100" b="1" strike="noStrike" spc="-1">
                <a:solidFill>
                  <a:srgbClr val="000000"/>
                </a:solidFill>
                <a:latin typeface="Times New Roman"/>
              </a:rPr>
              <a:t>resultado</a:t>
            </a:r>
            <a:r>
              <a:rPr lang="es-MX" sz="1100" b="0" strike="noStrike" spc="-1">
                <a:solidFill>
                  <a:srgbClr val="000000"/>
                </a:solidFill>
                <a:latin typeface="Times New Roman"/>
              </a:rPr>
              <a:t> de esta fase es </a:t>
            </a:r>
            <a:r>
              <a:rPr lang="es-MX" sz="1100" b="1" strike="noStrike" spc="-1">
                <a:solidFill>
                  <a:srgbClr val="000000"/>
                </a:solidFill>
                <a:latin typeface="Times New Roman"/>
              </a:rPr>
              <a:t>un informe de viabilidad</a:t>
            </a:r>
            <a:r>
              <a:rPr lang="es-MX" sz="1100" b="0" strike="noStrike" spc="-1">
                <a:solidFill>
                  <a:srgbClr val="000000"/>
                </a:solidFill>
                <a:latin typeface="Times New Roman"/>
              </a:rPr>
              <a:t>, el cual </a:t>
            </a:r>
            <a:r>
              <a:rPr lang="es-MX" sz="1100" b="1" strike="noStrike" spc="-1">
                <a:solidFill>
                  <a:srgbClr val="000000"/>
                </a:solidFill>
                <a:latin typeface="Times New Roman"/>
              </a:rPr>
              <a:t>contiene la definición de un problema y sintetiza los objetivos</a:t>
            </a:r>
            <a:r>
              <a:rPr lang="es-MX" sz="1100" b="0" strike="noStrike" spc="-1">
                <a:solidFill>
                  <a:srgbClr val="000000"/>
                </a:solidFill>
                <a:latin typeface="Times New Roman"/>
              </a:rPr>
              <a:t>. Después, la administración de la empresa debe tomar una decisión en cuanto a proceder o no con el proyecto propuesto. Si el grupo de usuarios no tiene suficientes fondos en su presupuesto o desea hacer frente a problemas que no están relacionados, o si los problemas no requieren un sistema computacional, tal vez se pueda recomendar una solución distinta y el proyecto de sistemas no continúe.</a:t>
            </a: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181588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 name="PlaceHolder 1"/>
          <p:cNvSpPr>
            <a:spLocks noGrp="1" noRot="1" noChangeAspect="1"/>
          </p:cNvSpPr>
          <p:nvPr>
            <p:ph type="sldImg"/>
          </p:nvPr>
        </p:nvSpPr>
        <p:spPr>
          <a:xfrm>
            <a:off x="1143000" y="685800"/>
            <a:ext cx="4568825" cy="3425825"/>
          </a:xfrm>
          <a:prstGeom prst="rect">
            <a:avLst/>
          </a:prstGeom>
          <a:ln w="0">
            <a:noFill/>
          </a:ln>
        </p:spPr>
      </p:sp>
      <p:sp>
        <p:nvSpPr>
          <p:cNvPr id="1401"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800" b="1" strike="noStrike" spc="-1">
                <a:solidFill>
                  <a:srgbClr val="000000"/>
                </a:solidFill>
                <a:latin typeface="Frutiger-BlackCn"/>
              </a:rPr>
              <a:t>Análisis de las necesidades del sistema</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La siguiente fase que debe llevar a cabo el analista de sistemas involucra el análisis de las necesidades del sistema.</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Aquí también </a:t>
            </a:r>
            <a:r>
              <a:rPr lang="es-MX" sz="1800" b="1" strike="noStrike" spc="-1">
                <a:solidFill>
                  <a:srgbClr val="000000"/>
                </a:solidFill>
                <a:latin typeface="Times New Roman"/>
              </a:rPr>
              <a:t>hay herramientas y técnicas especiales que ayudan al analista a realizar las determinaciones de los requerimientos. </a:t>
            </a:r>
            <a:r>
              <a:rPr lang="es-MX" sz="1800" b="0" strike="noStrike" spc="-1">
                <a:solidFill>
                  <a:srgbClr val="000000"/>
                </a:solidFill>
                <a:latin typeface="Times New Roman"/>
              </a:rPr>
              <a:t>Las herramientas como los </a:t>
            </a:r>
            <a:r>
              <a:rPr lang="es-MX" sz="1800" b="1" strike="noStrike" spc="-1">
                <a:solidFill>
                  <a:srgbClr val="000000"/>
                </a:solidFill>
                <a:latin typeface="Times New Roman"/>
              </a:rPr>
              <a:t>casos de us</a:t>
            </a:r>
            <a:r>
              <a:rPr lang="es-MX" sz="1800" b="0" strike="noStrike" spc="-1">
                <a:solidFill>
                  <a:srgbClr val="000000"/>
                </a:solidFill>
                <a:latin typeface="Times New Roman"/>
              </a:rPr>
              <a:t>o para </a:t>
            </a:r>
            <a:r>
              <a:rPr lang="es-MX" sz="1800" b="1" strike="noStrike" spc="-1">
                <a:solidFill>
                  <a:srgbClr val="000000"/>
                </a:solidFill>
                <a:latin typeface="Times New Roman"/>
              </a:rPr>
              <a:t>graficar la entrada, los procesos y la salida </a:t>
            </a:r>
            <a:r>
              <a:rPr lang="es-MX" sz="1800" b="0" strike="noStrike" spc="-1">
                <a:solidFill>
                  <a:srgbClr val="000000"/>
                </a:solidFill>
                <a:latin typeface="Times New Roman"/>
              </a:rPr>
              <a:t>de las funciones de la empresa, o </a:t>
            </a:r>
            <a:r>
              <a:rPr lang="es-MX" sz="1800" b="1" strike="noStrike" spc="-1">
                <a:solidFill>
                  <a:srgbClr val="000000"/>
                </a:solidFill>
                <a:latin typeface="Times New Roman"/>
              </a:rPr>
              <a:t>los diagramas de actividad o de secuencia </a:t>
            </a:r>
            <a:r>
              <a:rPr lang="es-MX" sz="1800" b="0" strike="noStrike" spc="-1">
                <a:solidFill>
                  <a:srgbClr val="000000"/>
                </a:solidFill>
                <a:latin typeface="Times New Roman"/>
              </a:rPr>
              <a:t>para mostrar la secuencia de los eventos, sirven para ilustrar a los sistemas de una manera estructurada y gráfica.</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Durante esta fase, el analista de sistemas también </a:t>
            </a:r>
            <a:r>
              <a:rPr lang="es-MX" sz="1800" b="1" strike="noStrike" spc="-1">
                <a:solidFill>
                  <a:srgbClr val="000000"/>
                </a:solidFill>
                <a:latin typeface="Times New Roman"/>
              </a:rPr>
              <a:t>analiza las decisiones estructuradas </a:t>
            </a:r>
            <a:r>
              <a:rPr lang="es-MX" sz="1800" b="0" strike="noStrike" spc="-1">
                <a:solidFill>
                  <a:srgbClr val="000000"/>
                </a:solidFill>
                <a:latin typeface="Times New Roman"/>
              </a:rPr>
              <a:t>llevadas a cabo. Las decisiones estructuradas son aquellas para las que se pueden determinar condiciones, alternativas de condición, acciones y reglas de acción. Hay tres métodos principales para el análisis de las decisiones estructuradas: inglés/</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español estructurado, </a:t>
            </a:r>
            <a:r>
              <a:rPr lang="es-MX" sz="1800" b="1" strike="noStrike" spc="-1">
                <a:solidFill>
                  <a:srgbClr val="000000"/>
                </a:solidFill>
                <a:latin typeface="Times New Roman"/>
              </a:rPr>
              <a:t>tablas de decisión y árboles de decisión</a:t>
            </a:r>
            <a:r>
              <a:rPr lang="es-MX" sz="1800" b="0" strike="noStrike" spc="-1">
                <a:solidFill>
                  <a:srgbClr val="000000"/>
                </a:solidFill>
                <a:latin typeface="Times New Roman"/>
              </a:rPr>
              <a:t>.</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el analista de sistemas </a:t>
            </a:r>
            <a:r>
              <a:rPr lang="es-MX" sz="1800" b="1" strike="noStrike" spc="-1">
                <a:solidFill>
                  <a:srgbClr val="000000"/>
                </a:solidFill>
                <a:latin typeface="Times New Roman"/>
              </a:rPr>
              <a:t>prepara una propuesta de sistemas </a:t>
            </a:r>
            <a:r>
              <a:rPr lang="es-MX" sz="1800" b="0" strike="noStrike" spc="-1">
                <a:solidFill>
                  <a:srgbClr val="000000"/>
                </a:solidFill>
                <a:latin typeface="Times New Roman"/>
              </a:rPr>
              <a:t>en la que sintetiza todo lo que ha averiguado sobre los usuarios, la </a:t>
            </a:r>
            <a:r>
              <a:rPr lang="es-MX" sz="1800" b="1" strike="noStrike" spc="-1">
                <a:solidFill>
                  <a:srgbClr val="000000"/>
                </a:solidFill>
                <a:latin typeface="Times New Roman"/>
              </a:rPr>
              <a:t>capacidad de uso </a:t>
            </a:r>
            <a:r>
              <a:rPr lang="es-MX" sz="1800" b="0" strike="noStrike" spc="-1">
                <a:solidFill>
                  <a:srgbClr val="000000"/>
                </a:solidFill>
                <a:latin typeface="Times New Roman"/>
              </a:rPr>
              <a:t>y la utilidad de los sistemas actuales; incluye </a:t>
            </a:r>
            <a:r>
              <a:rPr lang="es-MX" sz="1800" b="1" strike="noStrike" spc="-1">
                <a:solidFill>
                  <a:srgbClr val="000000"/>
                </a:solidFill>
                <a:latin typeface="Times New Roman"/>
              </a:rPr>
              <a:t>un análisis de costo-beneficio de las alternativas </a:t>
            </a:r>
            <a:r>
              <a:rPr lang="es-MX" sz="1800" b="0" strike="noStrike" spc="-1">
                <a:solidFill>
                  <a:srgbClr val="000000"/>
                </a:solidFill>
                <a:latin typeface="Times New Roman"/>
              </a:rPr>
              <a:t>y, si se requiere, hace recomendaciones. Si la administración acepta una de las recomendaciones, el análisis continúa por esa vía. Cada problema de sistemas es único, por lo que nunca hay sólo una solución correcta. La manera en que se formule una recomendación o solución depende de</a:t>
            </a:r>
            <a:r>
              <a:rPr lang="es-AR" sz="1800" b="0" strike="noStrike" spc="-1">
                <a:solidFill>
                  <a:srgbClr val="000000"/>
                </a:solidFill>
                <a:latin typeface="Times New Roman"/>
              </a:rPr>
              <a:t> </a:t>
            </a:r>
            <a:r>
              <a:rPr lang="es-MX" sz="1800" b="0" strike="noStrike" spc="-1">
                <a:solidFill>
                  <a:srgbClr val="000000"/>
                </a:solidFill>
                <a:latin typeface="Times New Roman"/>
              </a:rPr>
              <a:t>las cualidades individuales y la capacitación profesional de cada analista, y de su interacción con los usuarios en el contexto de su entorno laboral</a:t>
            </a:r>
            <a:endParaRPr lang="es-MX" sz="18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5654623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 name="PlaceHolder 1"/>
          <p:cNvSpPr>
            <a:spLocks noGrp="1" noRot="1" noChangeAspect="1"/>
          </p:cNvSpPr>
          <p:nvPr>
            <p:ph type="sldImg"/>
          </p:nvPr>
        </p:nvSpPr>
        <p:spPr>
          <a:xfrm>
            <a:off x="1143000" y="685800"/>
            <a:ext cx="4568825" cy="3425825"/>
          </a:xfrm>
          <a:prstGeom prst="rect">
            <a:avLst/>
          </a:prstGeom>
          <a:ln w="0">
            <a:noFill/>
          </a:ln>
        </p:spPr>
      </p:sp>
      <p:sp>
        <p:nvSpPr>
          <p:cNvPr id="140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Material de kendall</a:t>
            </a:r>
            <a:endParaRPr lang="es-MX" sz="1100" b="0" strike="noStrike" spc="-1">
              <a:solidFill>
                <a:srgbClr val="000000"/>
              </a:solidFill>
              <a:latin typeface="Arial"/>
            </a:endParaRPr>
          </a:p>
          <a:p>
            <a:pPr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183277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 name="PlaceHolder 1"/>
          <p:cNvSpPr>
            <a:spLocks noGrp="1" noRot="1" noChangeAspect="1"/>
          </p:cNvSpPr>
          <p:nvPr>
            <p:ph type="sldImg"/>
          </p:nvPr>
        </p:nvSpPr>
        <p:spPr>
          <a:xfrm>
            <a:off x="1143000" y="685800"/>
            <a:ext cx="4568825" cy="3425825"/>
          </a:xfrm>
          <a:prstGeom prst="rect">
            <a:avLst/>
          </a:prstGeom>
          <a:ln w="0">
            <a:noFill/>
          </a:ln>
        </p:spPr>
      </p:sp>
      <p:sp>
        <p:nvSpPr>
          <p:cNvPr id="1405"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AR" sz="1800" b="1" strike="noStrike" spc="-1">
                <a:solidFill>
                  <a:srgbClr val="000000"/>
                </a:solidFill>
                <a:latin typeface="Frutiger-BlackCn"/>
              </a:rPr>
              <a:t>Diseño del sistema recomendado</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En la fase de diseño el analista de sistemas utiliza la información recolectada antes para realizar el </a:t>
            </a:r>
            <a:r>
              <a:rPr lang="es-MX" sz="1800" b="1" strike="noStrike" spc="-1">
                <a:solidFill>
                  <a:srgbClr val="000000"/>
                </a:solidFill>
                <a:latin typeface="Times New Roman"/>
              </a:rPr>
              <a:t>diseño lógico </a:t>
            </a:r>
            <a:r>
              <a:rPr lang="es-MX" sz="1800" b="0" strike="noStrike" spc="-1">
                <a:solidFill>
                  <a:srgbClr val="000000"/>
                </a:solidFill>
                <a:latin typeface="Times New Roman"/>
              </a:rPr>
              <a:t>del sistema de información. El analista diseña los procedimientos para ayudar a que los usuarios introduzcan los datos con precisión, de manera que los datos que entren al sistema de información sean los correctos. Además, el analista debe ayudar a que los usuarios completen la entrada de datos efectiva al sistema de información mediante el uso de las </a:t>
            </a:r>
            <a:r>
              <a:rPr lang="es-MX" sz="1800" b="1" strike="noStrike" spc="-1">
                <a:solidFill>
                  <a:srgbClr val="000000"/>
                </a:solidFill>
                <a:latin typeface="Times New Roman"/>
              </a:rPr>
              <a:t>técnicas del buen diseño de formularios y páginas Web o pantallas.</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Parte del diseño lógico del sistema de información </a:t>
            </a:r>
            <a:r>
              <a:rPr lang="es-MX" sz="1800" b="1" strike="noStrike" spc="-1">
                <a:solidFill>
                  <a:srgbClr val="000000"/>
                </a:solidFill>
                <a:latin typeface="Times New Roman"/>
              </a:rPr>
              <a:t>es idear la HCI. La interfaz </a:t>
            </a:r>
            <a:r>
              <a:rPr lang="es-MX" sz="1800" b="0" strike="noStrike" spc="-1">
                <a:solidFill>
                  <a:srgbClr val="000000"/>
                </a:solidFill>
                <a:latin typeface="Times New Roman"/>
              </a:rPr>
              <a:t>conecta al usuario con el sistema, por lo que es extremadamente importante. La interfaz del usuario se diseña con ayuda de los usuarios para asegurar que el sistema sea </a:t>
            </a:r>
            <a:r>
              <a:rPr lang="es-MX" sz="1800" b="1" strike="noStrike" spc="-1">
                <a:solidFill>
                  <a:srgbClr val="000000"/>
                </a:solidFill>
                <a:latin typeface="Times New Roman"/>
              </a:rPr>
              <a:t>perceptible, legible y seguro</a:t>
            </a:r>
            <a:r>
              <a:rPr lang="es-MX" sz="1800" b="0" strike="noStrike" spc="-1">
                <a:solidFill>
                  <a:srgbClr val="000000"/>
                </a:solidFill>
                <a:latin typeface="Times New Roman"/>
              </a:rPr>
              <a:t>, así como </a:t>
            </a:r>
            <a:r>
              <a:rPr lang="es-MX" sz="1800" b="1" strike="noStrike" spc="-1">
                <a:solidFill>
                  <a:srgbClr val="000000"/>
                </a:solidFill>
                <a:latin typeface="Times New Roman"/>
              </a:rPr>
              <a:t>atractivo y divertido de usar</a:t>
            </a:r>
            <a:r>
              <a:rPr lang="es-MX" sz="1800" b="0" strike="noStrike" spc="-1">
                <a:solidFill>
                  <a:srgbClr val="000000"/>
                </a:solidFill>
                <a:latin typeface="Times New Roman"/>
              </a:rPr>
              <a:t>. Ejemplos de</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interfaces de usuario físicas son el teclado (para escribir las preguntas y respuestas), los menús en pantalla (para obtener los comandos de los usuarios) y varios tipos de interfaces gráficas de usuario (GUI) basadas en un ratón </a:t>
            </a:r>
            <a:r>
              <a:rPr lang="es-AR" sz="1800" b="0" strike="noStrike" spc="-1">
                <a:solidFill>
                  <a:srgbClr val="000000"/>
                </a:solidFill>
                <a:latin typeface="Times New Roman"/>
              </a:rPr>
              <a:t>o una pantalla táctil.</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La fase de diseño también incluye el </a:t>
            </a:r>
            <a:r>
              <a:rPr lang="es-MX" sz="1800" b="1" strike="noStrike" spc="-1">
                <a:solidFill>
                  <a:srgbClr val="000000"/>
                </a:solidFill>
                <a:latin typeface="Times New Roman"/>
              </a:rPr>
              <a:t>diseño de bases de datos</a:t>
            </a:r>
            <a:r>
              <a:rPr lang="es-MX" sz="1800" b="0" strike="noStrike" spc="-1">
                <a:solidFill>
                  <a:srgbClr val="000000"/>
                </a:solidFill>
                <a:latin typeface="Times New Roman"/>
              </a:rPr>
              <a:t> que almacenarán gran parte de los datos necesarios para los encargados de tomar las decisiones en la organización. Los usuarios se benefician de una base de datos bien organizada que sea lógica para ellos y se corresponda con la forma en que ven su trabajo. En esta fase, el analista también trabaja con los usuarios para </a:t>
            </a:r>
            <a:r>
              <a:rPr lang="es-MX" sz="1800" b="1" strike="noStrike" spc="-1">
                <a:solidFill>
                  <a:srgbClr val="000000"/>
                </a:solidFill>
                <a:latin typeface="Times New Roman"/>
              </a:rPr>
              <a:t>diseñar una salida (ya sea en pantalla o impresa</a:t>
            </a:r>
            <a:r>
              <a:rPr lang="es-MX" sz="1800" b="0" strike="noStrike" spc="-1">
                <a:solidFill>
                  <a:srgbClr val="000000"/>
                </a:solidFill>
                <a:latin typeface="Times New Roman"/>
              </a:rPr>
              <a:t>) que cumpla con </a:t>
            </a:r>
            <a:r>
              <a:rPr lang="es-AR" sz="1800" b="0" strike="noStrike" spc="-1">
                <a:solidFill>
                  <a:srgbClr val="000000"/>
                </a:solidFill>
                <a:latin typeface="Times New Roman"/>
              </a:rPr>
              <a:t>sus necesidades de información.</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Por último, el analista debe </a:t>
            </a:r>
            <a:r>
              <a:rPr lang="es-MX" sz="1800" b="1" strike="noStrike" spc="-1">
                <a:solidFill>
                  <a:srgbClr val="000000"/>
                </a:solidFill>
                <a:latin typeface="Times New Roman"/>
              </a:rPr>
              <a:t>diseñar controles y procedimientos de respaldo para proteger el sistema y los datos, </a:t>
            </a:r>
            <a:r>
              <a:rPr lang="es-MX" sz="1800" b="0" strike="noStrike" spc="-1">
                <a:solidFill>
                  <a:srgbClr val="000000"/>
                </a:solidFill>
                <a:latin typeface="Times New Roman"/>
              </a:rPr>
              <a:t>y </a:t>
            </a:r>
            <a:r>
              <a:rPr lang="es-MX" sz="1800" b="1" strike="noStrike" spc="-1">
                <a:solidFill>
                  <a:srgbClr val="000000"/>
                </a:solidFill>
                <a:latin typeface="Times New Roman"/>
              </a:rPr>
              <a:t>para producir paquetes de especificación de programas para los programadores. </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Cada paquete debe tener los diseños de las entradas y las salidas, las especificaciones de los archivos y los detalles sobre el procesamiento; también puede incluir árboles o tablas de decisión, UML o diagramas de flujo de datos, junto con los nombres y las funciones de cualquier código previamente escrito dentro de la empresa o que utilice código u </a:t>
            </a:r>
            <a:r>
              <a:rPr lang="es-AR" sz="1800" b="0" strike="noStrike" spc="-1">
                <a:solidFill>
                  <a:srgbClr val="000000"/>
                </a:solidFill>
                <a:latin typeface="Times New Roman"/>
              </a:rPr>
              <a:t>otras bibliotecas de clases.</a:t>
            </a:r>
            <a:endParaRPr lang="es-MX" sz="1800" b="0" strike="noStrike" spc="-1">
              <a:solidFill>
                <a:srgbClr val="000000"/>
              </a:solidFill>
              <a:latin typeface="Arial"/>
            </a:endParaRPr>
          </a:p>
        </p:txBody>
      </p:sp>
    </p:spTree>
    <p:extLst>
      <p:ext uri="{BB962C8B-B14F-4D97-AF65-F5344CB8AC3E}">
        <p14:creationId xmlns:p14="http://schemas.microsoft.com/office/powerpoint/2010/main" val="12700598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6" name="PlaceHolder 1"/>
          <p:cNvSpPr>
            <a:spLocks noGrp="1" noRot="1" noChangeAspect="1"/>
          </p:cNvSpPr>
          <p:nvPr>
            <p:ph type="sldImg"/>
          </p:nvPr>
        </p:nvSpPr>
        <p:spPr>
          <a:xfrm>
            <a:off x="1143000" y="685800"/>
            <a:ext cx="4568825" cy="3425825"/>
          </a:xfrm>
          <a:prstGeom prst="rect">
            <a:avLst/>
          </a:prstGeom>
          <a:ln w="0">
            <a:noFill/>
          </a:ln>
        </p:spPr>
      </p:sp>
      <p:sp>
        <p:nvSpPr>
          <p:cNvPr id="140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800" b="1" strike="noStrike" spc="-1">
                <a:solidFill>
                  <a:srgbClr val="000000"/>
                </a:solidFill>
                <a:latin typeface="Frutiger-BlackCn"/>
              </a:rPr>
              <a:t>Desarrollo y documentación del software</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En la quinta fase, el analista </a:t>
            </a:r>
            <a:r>
              <a:rPr lang="es-MX" sz="1800" b="1" strike="noStrike" spc="-1">
                <a:solidFill>
                  <a:srgbClr val="000000"/>
                </a:solidFill>
                <a:latin typeface="Times New Roman"/>
              </a:rPr>
              <a:t>trabaja con los programadores </a:t>
            </a:r>
            <a:r>
              <a:rPr lang="es-MX" sz="1800" b="0" strike="noStrike" spc="-1">
                <a:solidFill>
                  <a:srgbClr val="000000"/>
                </a:solidFill>
                <a:latin typeface="Times New Roman"/>
              </a:rPr>
              <a:t>para </a:t>
            </a:r>
            <a:r>
              <a:rPr lang="es-MX" sz="1800" b="1" strike="noStrike" spc="-1">
                <a:solidFill>
                  <a:srgbClr val="000000"/>
                </a:solidFill>
                <a:latin typeface="Times New Roman"/>
              </a:rPr>
              <a:t>desarrollar el software original </a:t>
            </a:r>
            <a:r>
              <a:rPr lang="es-MX" sz="1800" b="0" strike="noStrike" spc="-1">
                <a:solidFill>
                  <a:srgbClr val="000000"/>
                </a:solidFill>
                <a:latin typeface="Times New Roman"/>
              </a:rPr>
              <a:t>requerido.</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Durante ella, el analista desarrolla junto con los usuarios una </a:t>
            </a:r>
            <a:r>
              <a:rPr lang="es-MX" sz="1800" b="1" strike="noStrike" spc="-1">
                <a:solidFill>
                  <a:srgbClr val="000000"/>
                </a:solidFill>
                <a:latin typeface="Times New Roman"/>
              </a:rPr>
              <a:t>documentación efectiva </a:t>
            </a:r>
            <a:r>
              <a:rPr lang="es-MX" sz="1800" b="0" strike="noStrike" spc="-1">
                <a:solidFill>
                  <a:srgbClr val="000000"/>
                </a:solidFill>
                <a:latin typeface="Times New Roman"/>
              </a:rPr>
              <a:t>para el software, incluyendo </a:t>
            </a:r>
            <a:r>
              <a:rPr lang="es-MX" sz="1800" b="1" strike="noStrike" spc="-1">
                <a:solidFill>
                  <a:srgbClr val="000000"/>
                </a:solidFill>
                <a:latin typeface="Times New Roman"/>
              </a:rPr>
              <a:t>manuales de procedimientos, ayuda en línea</a:t>
            </a:r>
            <a:r>
              <a:rPr lang="es-MX" sz="1800" b="0" strike="noStrike" spc="-1">
                <a:solidFill>
                  <a:srgbClr val="000000"/>
                </a:solidFill>
                <a:latin typeface="Times New Roman"/>
              </a:rPr>
              <a:t>, sitios Web con </a:t>
            </a:r>
            <a:r>
              <a:rPr lang="es-MX" sz="1800" b="1" strike="noStrike" spc="-1">
                <a:solidFill>
                  <a:srgbClr val="000000"/>
                </a:solidFill>
                <a:latin typeface="Times New Roman"/>
              </a:rPr>
              <a:t>preguntas frecuentes </a:t>
            </a:r>
            <a:r>
              <a:rPr lang="es-MX" sz="1800" b="0" strike="noStrike" spc="-1">
                <a:solidFill>
                  <a:srgbClr val="000000"/>
                </a:solidFill>
                <a:latin typeface="Times New Roman"/>
              </a:rPr>
              <a:t>(FAQ) y archivos </a:t>
            </a:r>
            <a:r>
              <a:rPr lang="es-MX" sz="1800" b="1" strike="noStrike" spc="-1">
                <a:solidFill>
                  <a:srgbClr val="000000"/>
                </a:solidFill>
                <a:latin typeface="Times New Roman"/>
              </a:rPr>
              <a:t>Léame </a:t>
            </a:r>
            <a:r>
              <a:rPr lang="es-MX" sz="1800" b="0" strike="noStrike" spc="-1">
                <a:solidFill>
                  <a:srgbClr val="000000"/>
                </a:solidFill>
                <a:latin typeface="Times New Roman"/>
              </a:rPr>
              <a:t>(Read Me) para incluir con el nuevo software. </a:t>
            </a:r>
            <a:endParaRPr lang="es-MX" sz="1800" b="0" strike="noStrike" spc="-1">
              <a:solidFill>
                <a:srgbClr val="000000"/>
              </a:solidFill>
              <a:latin typeface="Arial"/>
            </a:endParaRPr>
          </a:p>
          <a:p>
            <a:pPr marL="139680" indent="0">
              <a:lnSpc>
                <a:spcPct val="100000"/>
              </a:lnSpc>
              <a:buNone/>
              <a:tabLst>
                <a:tab pos="0" algn="l"/>
              </a:tabLst>
            </a:pP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Como los usuarios están involucrados desde el principio, la fase de documentación debe lidiar con las preguntas que hicieron y resolvieron junto con el analista. La documentación indica a los usuarios </a:t>
            </a:r>
            <a:r>
              <a:rPr lang="es-MX" sz="1800" b="1" strike="noStrike" spc="-1">
                <a:solidFill>
                  <a:srgbClr val="000000"/>
                </a:solidFill>
                <a:latin typeface="Times New Roman"/>
              </a:rPr>
              <a:t>cómo deben usar el software y qué deben hacer en caso de que ocurran problemas</a:t>
            </a:r>
            <a:r>
              <a:rPr lang="es-MX" sz="1800" b="0" strike="noStrike" spc="-1">
                <a:solidFill>
                  <a:srgbClr val="000000"/>
                </a:solidFill>
                <a:latin typeface="Times New Roman"/>
              </a:rPr>
              <a:t>. </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Los </a:t>
            </a:r>
            <a:r>
              <a:rPr lang="es-MX" sz="1800" b="1" strike="noStrike" spc="-1">
                <a:solidFill>
                  <a:srgbClr val="000000"/>
                </a:solidFill>
                <a:latin typeface="Times New Roman"/>
              </a:rPr>
              <a:t>programadores</a:t>
            </a:r>
            <a:r>
              <a:rPr lang="es-MX" sz="1800" b="0" strike="noStrike" spc="-1">
                <a:solidFill>
                  <a:srgbClr val="000000"/>
                </a:solidFill>
                <a:latin typeface="Times New Roman"/>
              </a:rPr>
              <a:t> desempeñan un rol clave en esta fase, ya que </a:t>
            </a:r>
            <a:r>
              <a:rPr lang="es-MX" sz="1800" b="1" strike="noStrike" spc="-1">
                <a:solidFill>
                  <a:srgbClr val="000000"/>
                </a:solidFill>
                <a:latin typeface="Times New Roman"/>
              </a:rPr>
              <a:t>diseñan, codifican y eliminan los errores sintácticos de los programas </a:t>
            </a:r>
            <a:r>
              <a:rPr lang="es-MX" sz="1800" b="0" strike="noStrike" spc="-1">
                <a:solidFill>
                  <a:srgbClr val="000000"/>
                </a:solidFill>
                <a:latin typeface="Times New Roman"/>
              </a:rPr>
              <a:t>de computadora. Para asegurar la calidad, un programador puede llevar a cabo un recorrido por el diseño o por el código para explicar las porciones complejas del programa a un equipo formado </a:t>
            </a:r>
            <a:r>
              <a:rPr lang="es-AR" sz="1800" b="0" strike="noStrike" spc="-1">
                <a:solidFill>
                  <a:srgbClr val="000000"/>
                </a:solidFill>
                <a:latin typeface="Times New Roman"/>
              </a:rPr>
              <a:t>por otros programadores.</a:t>
            </a:r>
            <a:endParaRPr lang="es-MX" sz="1800" b="0" strike="noStrike" spc="-1">
              <a:solidFill>
                <a:srgbClr val="000000"/>
              </a:solidFill>
              <a:latin typeface="Arial"/>
            </a:endParaRPr>
          </a:p>
        </p:txBody>
      </p:sp>
    </p:spTree>
    <p:extLst>
      <p:ext uri="{BB962C8B-B14F-4D97-AF65-F5344CB8AC3E}">
        <p14:creationId xmlns:p14="http://schemas.microsoft.com/office/powerpoint/2010/main" val="36156918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8" name="PlaceHolder 1"/>
          <p:cNvSpPr>
            <a:spLocks noGrp="1" noRot="1" noChangeAspect="1"/>
          </p:cNvSpPr>
          <p:nvPr>
            <p:ph type="sldImg"/>
          </p:nvPr>
        </p:nvSpPr>
        <p:spPr>
          <a:xfrm>
            <a:off x="1143000" y="685800"/>
            <a:ext cx="4568825" cy="3425825"/>
          </a:xfrm>
          <a:prstGeom prst="rect">
            <a:avLst/>
          </a:prstGeom>
          <a:ln w="0">
            <a:noFill/>
          </a:ln>
        </p:spPr>
      </p:sp>
      <p:sp>
        <p:nvSpPr>
          <p:cNvPr id="1409"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800" b="1" strike="noStrike" spc="-1">
                <a:solidFill>
                  <a:srgbClr val="000000"/>
                </a:solidFill>
                <a:latin typeface="Frutiger-BlackCn"/>
              </a:rPr>
              <a:t>Prueba y mantenimiento del sistema</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Antes de </a:t>
            </a:r>
            <a:r>
              <a:rPr lang="es-MX" sz="1800" b="1" strike="noStrike" spc="-1">
                <a:solidFill>
                  <a:srgbClr val="000000"/>
                </a:solidFill>
                <a:latin typeface="Times New Roman"/>
              </a:rPr>
              <a:t>utilizar el sistema de información, se debe probar.</a:t>
            </a:r>
            <a:r>
              <a:rPr lang="es-MX" sz="1800" b="0" strike="noStrike" spc="-1">
                <a:solidFill>
                  <a:srgbClr val="000000"/>
                </a:solidFill>
                <a:latin typeface="Times New Roman"/>
              </a:rPr>
              <a:t> Es mucho </a:t>
            </a:r>
            <a:r>
              <a:rPr lang="es-MX" sz="1800" b="1" strike="noStrike" spc="-1">
                <a:solidFill>
                  <a:srgbClr val="000000"/>
                </a:solidFill>
                <a:latin typeface="Times New Roman"/>
              </a:rPr>
              <a:t>menos costoso detectar los problemas antes </a:t>
            </a:r>
            <a:r>
              <a:rPr lang="es-MX" sz="1800" b="0" strike="noStrike" spc="-1">
                <a:solidFill>
                  <a:srgbClr val="000000"/>
                </a:solidFill>
                <a:latin typeface="Times New Roman"/>
              </a:rPr>
              <a:t>de entregar el sistema a los usuarios. Una parte del procedimiento de prueba es llevado a cabo por los programadores solos; la otra la realizan junto con los analistas de sistemas. </a:t>
            </a:r>
            <a:endParaRPr lang="es-MX" sz="1800" b="0" strike="noStrike" spc="-1">
              <a:solidFill>
                <a:srgbClr val="000000"/>
              </a:solidFill>
              <a:latin typeface="Arial"/>
            </a:endParaRPr>
          </a:p>
          <a:p>
            <a:pPr marL="139680" indent="0">
              <a:lnSpc>
                <a:spcPct val="100000"/>
              </a:lnSpc>
              <a:buNone/>
              <a:tabLst>
                <a:tab pos="0" algn="l"/>
              </a:tabLst>
            </a:pP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Primero se completa una serie de </a:t>
            </a:r>
            <a:r>
              <a:rPr lang="es-MX" sz="1800" b="1" strike="noStrike" spc="-1">
                <a:solidFill>
                  <a:srgbClr val="000000"/>
                </a:solidFill>
                <a:latin typeface="Times New Roman"/>
              </a:rPr>
              <a:t>pruebas para señalar los problemas con datos de muestra y después se utilizan datos reales del sistema actual</a:t>
            </a:r>
            <a:r>
              <a:rPr lang="es-MX" sz="1800" b="0" strike="noStrike" spc="-1">
                <a:solidFill>
                  <a:srgbClr val="000000"/>
                </a:solidFill>
                <a:latin typeface="Times New Roman"/>
              </a:rPr>
              <a:t>. A menudo,</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los planes de prueba se crean en las primeras etapas del SDLC y se refinan a medida que el proyecto progresa.</a:t>
            </a:r>
            <a:endParaRPr lang="es-MX" sz="1800" b="0" strike="noStrike" spc="-1">
              <a:solidFill>
                <a:srgbClr val="000000"/>
              </a:solidFill>
              <a:latin typeface="Arial"/>
            </a:endParaRPr>
          </a:p>
          <a:p>
            <a:pPr marL="139680" indent="0">
              <a:lnSpc>
                <a:spcPct val="100000"/>
              </a:lnSpc>
              <a:buNone/>
              <a:tabLst>
                <a:tab pos="0" algn="l"/>
              </a:tabLst>
            </a:pPr>
            <a:endParaRPr lang="es-MX" sz="18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3020914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0" name="PlaceHolder 1"/>
          <p:cNvSpPr>
            <a:spLocks noGrp="1" noRot="1" noChangeAspect="1"/>
          </p:cNvSpPr>
          <p:nvPr>
            <p:ph type="sldImg"/>
          </p:nvPr>
        </p:nvSpPr>
        <p:spPr>
          <a:xfrm>
            <a:off x="1143000" y="685800"/>
            <a:ext cx="4568825" cy="3425825"/>
          </a:xfrm>
          <a:prstGeom prst="rect">
            <a:avLst/>
          </a:prstGeom>
          <a:ln w="0">
            <a:noFill/>
          </a:ln>
        </p:spPr>
      </p:sp>
      <p:sp>
        <p:nvSpPr>
          <p:cNvPr id="1411"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100" b="1" strike="noStrike" spc="-1">
                <a:solidFill>
                  <a:srgbClr val="797979"/>
                </a:solidFill>
                <a:latin typeface="Open Sans"/>
              </a:rPr>
              <a:t>https://es.myservername.com/alpha-testing-beta-testing</a:t>
            </a:r>
            <a:endParaRPr lang="es-MX" sz="1100" b="0" strike="noStrike" spc="-1">
              <a:solidFill>
                <a:srgbClr val="000000"/>
              </a:solidFill>
              <a:latin typeface="Arial"/>
            </a:endParaRPr>
          </a:p>
          <a:p>
            <a:pPr marL="139680" indent="0">
              <a:lnSpc>
                <a:spcPct val="100000"/>
              </a:lnSpc>
              <a:buNone/>
              <a:tabLst>
                <a:tab pos="0" algn="l"/>
              </a:tabLst>
            </a:pPr>
            <a:r>
              <a:rPr lang="es-MX" sz="1100" b="1" strike="noStrike" spc="-1">
                <a:solidFill>
                  <a:srgbClr val="797979"/>
                </a:solidFill>
                <a:latin typeface="Open Sans"/>
              </a:rPr>
              <a:t>Pruebas alfa y beta</a:t>
            </a:r>
            <a:r>
              <a:rPr lang="es-MX" sz="1100" b="0" strike="noStrike" spc="-1">
                <a:solidFill>
                  <a:srgbClr val="797979"/>
                </a:solidFill>
                <a:latin typeface="Open Sans"/>
              </a:rPr>
              <a:t> son las metodologías de validación de clientes (tipos de pruebas de aceptación) que ayudan a generar confianza para lanzar el producto y, por lo tanto, resultan en el éxito del producto en el mercado.</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las fases de prueba alfa y beta se centran principalmente en descubrir los errores de un producto ya probado y dan una imagen clara de cómo los usuarios en tiempo real utilizan realmente el producto. También ayudan a ganar experiencia con el producto antes de su lanzamiento y los valiosos comentarios se implementan de manera efectiva para aumentar la usabilidad del producto.</a:t>
            </a:r>
            <a:endParaRPr lang="es-MX" sz="1100" b="0" strike="noStrike" spc="-1">
              <a:solidFill>
                <a:srgbClr val="000000"/>
              </a:solidFill>
              <a:latin typeface="Arial"/>
            </a:endParaRPr>
          </a:p>
          <a:p>
            <a:pPr marL="457200" indent="-317520">
              <a:lnSpc>
                <a:spcPct val="100000"/>
              </a:lnSpc>
              <a:buClr>
                <a:srgbClr val="222222"/>
              </a:buClr>
              <a:buFont typeface="Wingdings" charset="2"/>
              <a:buChar char=""/>
              <a:tabLst>
                <a:tab pos="0" algn="l"/>
              </a:tabLst>
            </a:pPr>
            <a:r>
              <a:rPr lang="es-MX" sz="1100" b="1" strike="noStrike" spc="-1">
                <a:solidFill>
                  <a:srgbClr val="222222"/>
                </a:solidFill>
                <a:latin typeface="Poppins"/>
              </a:rPr>
              <a:t>¿Qué es la prueba alfa?</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Esta es una forma de prueba de aceptación interna realizada principalmente por los equipos internos de control de calidad y pruebas del software. La prueba alfa es la última prueba realizada por los equipos de prueba en el sitio de desarrollo después de la prueba de aceptación y antes de lanzar el software para la prueba beta.</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Los usuarios o clientes potenciales de la aplicación también pueden realizar pruebas alfa. Pero aún así, esta es una forma de prueba de aceptación interna.</a:t>
            </a:r>
            <a:endParaRPr lang="es-MX" sz="1100" b="0" strike="noStrike" spc="-1">
              <a:solidFill>
                <a:srgbClr val="000000"/>
              </a:solidFill>
              <a:latin typeface="Arial"/>
            </a:endParaRPr>
          </a:p>
          <a:p>
            <a:pPr marL="457200" indent="-317520">
              <a:lnSpc>
                <a:spcPct val="100000"/>
              </a:lnSpc>
              <a:buClr>
                <a:srgbClr val="222222"/>
              </a:buClr>
              <a:buFont typeface="Wingdings" charset="2"/>
              <a:buChar char=""/>
              <a:tabLst>
                <a:tab pos="0" algn="l"/>
              </a:tabLst>
            </a:pPr>
            <a:r>
              <a:rPr lang="es-MX" sz="1100" b="1" strike="noStrike" spc="-1">
                <a:solidFill>
                  <a:srgbClr val="222222"/>
                </a:solidFill>
                <a:latin typeface="Poppins"/>
              </a:rPr>
              <a:t>¿Qué son las pruebas beta?</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Esta es una etapa de prueba seguida por el ciclo de prueba alfa completo interno. Esta es la fase de prueba final en la que las empresas lanzan el software a algunos grupos de usuarios externos fuera de los equipos de prueba o empleados de la empresa. Esta versión inicial del software se conoce como versión beta. La mayoría de las empresas recopilan comentarios de los usuarios en esta versión.</a:t>
            </a: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Aunque las empresas realizan un riguroso control de calidad interno a partir de equipos de prueba dedicados, es prácticamente imposible probar una aplicación para todas y cada una de las combinaciones del entorno de prueba. Las versiones beta facilitan la prueba de la aplicación en miles de máquinas de prueba y solucionan los problemas antes de lanzar la aplicación al público.</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797979"/>
                </a:solidFill>
                <a:latin typeface="Open Sans"/>
              </a:rPr>
              <a:t>La selección de grupos de prueba beta se puede realizar en función de las necesidades de la empresa. La empresa puede invitar a algunos usuarios a probar la versión preliminar de la aplicación o puede lanzarla abiertamente para que la pruebe cualquier usuario. Solucionar los problemas en la versión beta puede reducir significativamente el costo de desarrollo, ya que la mayoría de los fallos menores se solucionan antes de la versión final.</a:t>
            </a: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20332710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 name="PlaceHolder 1"/>
          <p:cNvSpPr>
            <a:spLocks noGrp="1" noRot="1" noChangeAspect="1"/>
          </p:cNvSpPr>
          <p:nvPr>
            <p:ph type="sldImg"/>
          </p:nvPr>
        </p:nvSpPr>
        <p:spPr>
          <a:xfrm>
            <a:off x="1143000" y="685800"/>
            <a:ext cx="4568825" cy="3425825"/>
          </a:xfrm>
          <a:prstGeom prst="rect">
            <a:avLst/>
          </a:prstGeom>
          <a:ln w="0">
            <a:noFill/>
          </a:ln>
        </p:spPr>
      </p:sp>
      <p:sp>
        <p:nvSpPr>
          <p:cNvPr id="141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800" b="0" strike="noStrike" spc="-1">
                <a:solidFill>
                  <a:srgbClr val="000000"/>
                </a:solidFill>
                <a:latin typeface="Times New Roman"/>
              </a:rPr>
              <a:t>En esta última fase del desarrollo de sistemas, el analista ayuda a </a:t>
            </a:r>
            <a:r>
              <a:rPr lang="es-MX" sz="1800" b="1" strike="noStrike" spc="-1">
                <a:solidFill>
                  <a:srgbClr val="000000"/>
                </a:solidFill>
                <a:latin typeface="Times New Roman"/>
              </a:rPr>
              <a:t>implementar </a:t>
            </a:r>
            <a:r>
              <a:rPr lang="es-MX" sz="1800" b="0" strike="noStrike" spc="-1">
                <a:solidFill>
                  <a:srgbClr val="000000"/>
                </a:solidFill>
                <a:latin typeface="Times New Roman"/>
              </a:rPr>
              <a:t>el sistema de información. En esta fase hay </a:t>
            </a:r>
            <a:r>
              <a:rPr lang="es-MX" sz="1800" b="1" strike="noStrike" spc="-1">
                <a:solidFill>
                  <a:srgbClr val="000000"/>
                </a:solidFill>
                <a:latin typeface="Times New Roman"/>
              </a:rPr>
              <a:t>que capacitar a los usuarios </a:t>
            </a:r>
            <a:r>
              <a:rPr lang="es-MX" sz="1800" b="0" strike="noStrike" spc="-1">
                <a:solidFill>
                  <a:srgbClr val="000000"/>
                </a:solidFill>
                <a:latin typeface="Times New Roman"/>
              </a:rPr>
              <a:t>para operar el sistema. Los distribuidores se encargan de una parte de la capacitación, pero la supervisión de la capacitación es responsabilidad del analista de sistemas. Además, el analista necesita </a:t>
            </a:r>
            <a:r>
              <a:rPr lang="es-MX" sz="1800" b="1" strike="noStrike" spc="-1">
                <a:solidFill>
                  <a:srgbClr val="000000"/>
                </a:solidFill>
                <a:latin typeface="Times New Roman"/>
              </a:rPr>
              <a:t>planear una conversión sin problemas del sistema antiguo al nuevo</a:t>
            </a:r>
            <a:r>
              <a:rPr lang="es-MX" sz="1800" b="0" strike="noStrike" spc="-1">
                <a:solidFill>
                  <a:srgbClr val="000000"/>
                </a:solidFill>
                <a:latin typeface="Times New Roman"/>
              </a:rPr>
              <a:t>. Este proceso incluye </a:t>
            </a:r>
            <a:r>
              <a:rPr lang="es-MX" sz="1800" b="1" strike="noStrike" spc="-1">
                <a:solidFill>
                  <a:srgbClr val="000000"/>
                </a:solidFill>
                <a:latin typeface="Times New Roman"/>
              </a:rPr>
              <a:t>convertir los archivos de los formatos anteriores a los nuevos, o crear una base de datos, instalar equipo y llevar el nuevo </a:t>
            </a:r>
            <a:r>
              <a:rPr lang="es-AR" sz="1800" b="1" strike="noStrike" spc="-1">
                <a:solidFill>
                  <a:srgbClr val="000000"/>
                </a:solidFill>
                <a:latin typeface="Times New Roman"/>
              </a:rPr>
              <a:t>sistema a producción</a:t>
            </a:r>
            <a:endParaRPr lang="es-MX" sz="18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3686694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4" name="PlaceHolder 1"/>
          <p:cNvSpPr>
            <a:spLocks noGrp="1" noRot="1" noChangeAspect="1"/>
          </p:cNvSpPr>
          <p:nvPr>
            <p:ph type="sldImg"/>
          </p:nvPr>
        </p:nvSpPr>
        <p:spPr>
          <a:xfrm>
            <a:off x="1143000" y="685800"/>
            <a:ext cx="4568825" cy="3425825"/>
          </a:xfrm>
          <a:prstGeom prst="rect">
            <a:avLst/>
          </a:prstGeom>
          <a:ln w="0">
            <a:noFill/>
          </a:ln>
        </p:spPr>
      </p:sp>
      <p:sp>
        <p:nvSpPr>
          <p:cNvPr id="1415" name="PlaceHolder 2"/>
          <p:cNvSpPr>
            <a:spLocks noGrp="1"/>
          </p:cNvSpPr>
          <p:nvPr>
            <p:ph type="body"/>
          </p:nvPr>
        </p:nvSpPr>
        <p:spPr>
          <a:xfrm>
            <a:off x="634680" y="434628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AR" sz="1000" b="0" strike="noStrike" spc="-1">
                <a:solidFill>
                  <a:srgbClr val="000000"/>
                </a:solidFill>
                <a:latin typeface="Arial"/>
              </a:rPr>
              <a:t>Kendall pag 13</a:t>
            </a:r>
            <a:endParaRPr lang="es-MX" sz="1000" b="0" strike="noStrike" spc="-1">
              <a:solidFill>
                <a:srgbClr val="000000"/>
              </a:solidFill>
              <a:latin typeface="Arial"/>
            </a:endParaRPr>
          </a:p>
          <a:p>
            <a:pPr marL="139680" indent="0">
              <a:lnSpc>
                <a:spcPct val="100000"/>
              </a:lnSpc>
              <a:buNone/>
              <a:tabLst>
                <a:tab pos="0" algn="l"/>
              </a:tabLst>
            </a:pPr>
            <a:endParaRPr lang="es-MX" sz="1000" b="0" strike="noStrike" spc="-1">
              <a:solidFill>
                <a:srgbClr val="000000"/>
              </a:solidFill>
              <a:latin typeface="Arial"/>
            </a:endParaRPr>
          </a:p>
          <a:p>
            <a:pPr marL="139680" indent="0">
              <a:lnSpc>
                <a:spcPct val="100000"/>
              </a:lnSpc>
              <a:buNone/>
              <a:tabLst>
                <a:tab pos="0" algn="l"/>
              </a:tabLst>
            </a:pPr>
            <a:r>
              <a:rPr lang="es-ES_tradnl" sz="1000" b="0" strike="noStrike" spc="-1">
                <a:solidFill>
                  <a:srgbClr val="000000"/>
                </a:solidFill>
                <a:latin typeface="Arial"/>
                <a:ea typeface="Arial"/>
              </a:rPr>
              <a:t>Después de que el sistema está instalado se le debe dar mantenimiento, esto significa que los programas de computadora deben ser modificados y mantenidos actualizados. </a:t>
            </a:r>
            <a:r>
              <a:rPr lang="es-ES_tradnl" sz="1000" b="1" strike="noStrike" spc="-1">
                <a:solidFill>
                  <a:srgbClr val="000000"/>
                </a:solidFill>
                <a:latin typeface="Arial"/>
                <a:ea typeface="Arial"/>
              </a:rPr>
              <a:t>Las estimaciones del tiempo gastado en mantenimiento ha ido de 48 al 60 por ciento del tiempo total empleado en el desarrollo de sistemas</a:t>
            </a:r>
            <a:r>
              <a:rPr lang="es-ES_tradnl" sz="1000" b="0" strike="noStrike" spc="-1">
                <a:solidFill>
                  <a:srgbClr val="000000"/>
                </a:solidFill>
                <a:latin typeface="Arial"/>
                <a:ea typeface="Arial"/>
              </a:rPr>
              <a:t>. Queda muy poco tiempo para nuevo desarrollo de sistemas. Conforme aumenta la cantidad de programas escritos, también aumenta la cantidad de mantenimiento que requieren.</a:t>
            </a:r>
            <a:endParaRPr lang="es-MX" sz="1000" b="0" strike="noStrike" spc="-1">
              <a:solidFill>
                <a:srgbClr val="000000"/>
              </a:solidFill>
              <a:latin typeface="Arial"/>
            </a:endParaRPr>
          </a:p>
          <a:p>
            <a:pPr marL="139680" indent="0">
              <a:lnSpc>
                <a:spcPct val="100000"/>
              </a:lnSpc>
              <a:buNone/>
              <a:tabLst>
                <a:tab pos="0" algn="l"/>
              </a:tabLst>
            </a:pPr>
            <a:endParaRPr lang="es-MX" sz="1000" b="0" strike="noStrike" spc="-1">
              <a:solidFill>
                <a:srgbClr val="000000"/>
              </a:solidFill>
              <a:latin typeface="Arial"/>
            </a:endParaRPr>
          </a:p>
          <a:p>
            <a:pPr marL="457200" indent="-317520">
              <a:lnSpc>
                <a:spcPct val="100000"/>
              </a:lnSpc>
              <a:buClr>
                <a:srgbClr val="000000"/>
              </a:buClr>
              <a:buFont typeface="Arial"/>
              <a:buChar char="●"/>
              <a:tabLst>
                <a:tab pos="0" algn="l"/>
              </a:tabLst>
            </a:pPr>
            <a:r>
              <a:rPr lang="es-ES_tradnl" sz="1000" b="0" strike="noStrike" spc="-1">
                <a:solidFill>
                  <a:srgbClr val="000000"/>
                </a:solidFill>
                <a:latin typeface="Arial"/>
                <a:ea typeface="Arial"/>
              </a:rPr>
              <a:t>El mantenimiento se realiza por dos razones.  La primera es </a:t>
            </a:r>
            <a:r>
              <a:rPr lang="es-ES_tradnl" sz="1000" b="1" strike="noStrike" spc="-1">
                <a:solidFill>
                  <a:srgbClr val="000000"/>
                </a:solidFill>
                <a:latin typeface="Arial"/>
                <a:ea typeface="Arial"/>
              </a:rPr>
              <a:t>para corregir errores de software</a:t>
            </a:r>
            <a:r>
              <a:rPr lang="es-ES_tradnl" sz="1000" b="0" strike="noStrike" spc="-1">
                <a:solidFill>
                  <a:srgbClr val="000000"/>
                </a:solidFill>
                <a:latin typeface="Arial"/>
                <a:ea typeface="Arial"/>
              </a:rPr>
              <a:t>.  Sin importar que tan completamente se pruebe el sistema, se deslizan errores en los programas.  Los errores del software comercial son corregidos cuando son lanzadas nuevas versiones del software  En el software personalizado los errores deben ser corregidos conforme son detectados. </a:t>
            </a:r>
            <a:endParaRPr lang="es-MX" sz="1000" b="0" strike="noStrike" spc="-1">
              <a:solidFill>
                <a:srgbClr val="000000"/>
              </a:solidFill>
              <a:latin typeface="Arial"/>
            </a:endParaRPr>
          </a:p>
          <a:p>
            <a:pPr marL="457200" indent="-317520">
              <a:lnSpc>
                <a:spcPct val="100000"/>
              </a:lnSpc>
              <a:buClr>
                <a:srgbClr val="000000"/>
              </a:buClr>
              <a:buFont typeface="Arial"/>
              <a:buChar char="●"/>
              <a:tabLst>
                <a:tab pos="0" algn="l"/>
              </a:tabLst>
            </a:pPr>
            <a:r>
              <a:rPr lang="es-ES_tradnl" sz="1000" b="0" strike="noStrike" spc="-1">
                <a:solidFill>
                  <a:srgbClr val="000000"/>
                </a:solidFill>
                <a:latin typeface="Arial"/>
                <a:ea typeface="Arial"/>
              </a:rPr>
              <a:t>La otra razón para realizar el mantenimiento del sistema es para </a:t>
            </a:r>
            <a:r>
              <a:rPr lang="es-ES_tradnl" sz="1000" b="1" strike="noStrike" spc="-1">
                <a:solidFill>
                  <a:srgbClr val="000000"/>
                </a:solidFill>
                <a:latin typeface="Arial"/>
                <a:ea typeface="Arial"/>
              </a:rPr>
              <a:t>mejorar las capacidades del software en respuesta a las necesidades cambiantes </a:t>
            </a:r>
            <a:r>
              <a:rPr lang="es-ES_tradnl" sz="1000" b="0" strike="noStrike" spc="-1">
                <a:solidFill>
                  <a:srgbClr val="000000"/>
                </a:solidFill>
                <a:latin typeface="Arial"/>
                <a:ea typeface="Arial"/>
              </a:rPr>
              <a:t>Por ejemplo </a:t>
            </a:r>
            <a:endParaRPr lang="es-MX" sz="1000" b="0" strike="noStrike" spc="-1">
              <a:solidFill>
                <a:srgbClr val="000000"/>
              </a:solidFill>
              <a:latin typeface="Arial"/>
            </a:endParaRPr>
          </a:p>
          <a:p>
            <a:pPr marL="139680" indent="0">
              <a:lnSpc>
                <a:spcPct val="100000"/>
              </a:lnSpc>
              <a:buNone/>
              <a:tabLst>
                <a:tab pos="0" algn="l"/>
              </a:tabLst>
            </a:pPr>
            <a:r>
              <a:rPr lang="es-ES_tradnl" sz="1000" b="0" strike="noStrike" spc="-1">
                <a:solidFill>
                  <a:srgbClr val="000000"/>
                </a:solidFill>
                <a:latin typeface="Arial"/>
                <a:ea typeface="Arial"/>
              </a:rPr>
              <a:t>1. </a:t>
            </a:r>
            <a:r>
              <a:rPr lang="es-ES_tradnl" sz="1000" b="0" i="1" strike="noStrike" spc="-1">
                <a:solidFill>
                  <a:srgbClr val="000000"/>
                </a:solidFill>
                <a:latin typeface="Arial"/>
                <a:ea typeface="Arial"/>
              </a:rPr>
              <a:t>Los usuarios suelen solicitar características adicionales después de que se familiarizan con el sistema </a:t>
            </a:r>
            <a:endParaRPr lang="es-MX" sz="1000" b="0" strike="noStrike" spc="-1">
              <a:solidFill>
                <a:srgbClr val="000000"/>
              </a:solidFill>
              <a:latin typeface="Arial"/>
            </a:endParaRPr>
          </a:p>
          <a:p>
            <a:pPr marL="139680" indent="0">
              <a:lnSpc>
                <a:spcPct val="100000"/>
              </a:lnSpc>
              <a:buNone/>
              <a:tabLst>
                <a:tab pos="0" algn="l"/>
              </a:tabLst>
            </a:pPr>
            <a:r>
              <a:rPr lang="es-ES_tradnl" sz="1000" b="1" strike="noStrike" spc="-1">
                <a:solidFill>
                  <a:srgbClr val="000000"/>
                </a:solidFill>
                <a:latin typeface="Arial"/>
                <a:ea typeface="Arial"/>
              </a:rPr>
              <a:t>2. </a:t>
            </a:r>
            <a:r>
              <a:rPr lang="es-ES_tradnl" sz="1000" b="0" i="1" strike="noStrike" spc="-1">
                <a:solidFill>
                  <a:srgbClr val="000000"/>
                </a:solidFill>
                <a:latin typeface="Arial"/>
                <a:ea typeface="Arial"/>
              </a:rPr>
              <a:t>El negocio cambia a través del tiempo.  </a:t>
            </a:r>
            <a:r>
              <a:rPr lang="es-ES_tradnl" sz="1000" b="0" strike="noStrike" spc="-1">
                <a:solidFill>
                  <a:srgbClr val="000000"/>
                </a:solidFill>
                <a:latin typeface="Arial"/>
                <a:ea typeface="Arial"/>
              </a:rPr>
              <a:t>Se debe modificar el software para abarcar estos cambios</a:t>
            </a:r>
            <a:endParaRPr lang="es-MX" sz="1000" b="0" strike="noStrike" spc="-1">
              <a:solidFill>
                <a:srgbClr val="000000"/>
              </a:solidFill>
              <a:latin typeface="Arial"/>
            </a:endParaRPr>
          </a:p>
          <a:p>
            <a:pPr marL="139680" indent="0">
              <a:lnSpc>
                <a:spcPct val="100000"/>
              </a:lnSpc>
              <a:buNone/>
              <a:tabLst>
                <a:tab pos="0" algn="l"/>
              </a:tabLst>
            </a:pPr>
            <a:r>
              <a:rPr lang="es-ES_tradnl" sz="1000" b="1" strike="noStrike" spc="-1">
                <a:solidFill>
                  <a:srgbClr val="000000"/>
                </a:solidFill>
                <a:latin typeface="Arial"/>
                <a:ea typeface="Arial"/>
              </a:rPr>
              <a:t>3. </a:t>
            </a:r>
            <a:r>
              <a:rPr lang="es-ES_tradnl" sz="1000" b="0" i="1" strike="noStrike" spc="-1">
                <a:solidFill>
                  <a:srgbClr val="000000"/>
                </a:solidFill>
                <a:latin typeface="Arial"/>
                <a:ea typeface="Arial"/>
              </a:rPr>
              <a:t>El hardware y software cambian muy rápido.  </a:t>
            </a:r>
            <a:r>
              <a:rPr lang="es-ES_tradnl" sz="1000" b="0" strike="noStrike" spc="-1">
                <a:solidFill>
                  <a:srgbClr val="000000"/>
                </a:solidFill>
                <a:latin typeface="Arial"/>
                <a:ea typeface="Arial"/>
              </a:rPr>
              <a:t>Un sistema que usa tecnología antigua puede ser modificado para usar nuevas tecnologías.  </a:t>
            </a:r>
            <a:endParaRPr lang="es-MX" sz="1000" b="0" strike="noStrike" spc="-1">
              <a:solidFill>
                <a:srgbClr val="000000"/>
              </a:solidFill>
              <a:latin typeface="Arial"/>
            </a:endParaRPr>
          </a:p>
          <a:p>
            <a:pPr marL="139680" indent="0">
              <a:lnSpc>
                <a:spcPct val="100000"/>
              </a:lnSpc>
              <a:buNone/>
              <a:tabLst>
                <a:tab pos="0" algn="l"/>
              </a:tabLst>
            </a:pPr>
            <a:r>
              <a:rPr lang="es-ES_tradnl" sz="1000" b="0" strike="noStrike" spc="-1">
                <a:solidFill>
                  <a:srgbClr val="000000"/>
                </a:solidFill>
                <a:latin typeface="Arial"/>
                <a:ea typeface="Arial"/>
              </a:rPr>
              <a:t> </a:t>
            </a:r>
            <a:endParaRPr lang="es-MX" sz="1000" b="0" strike="noStrike" spc="-1">
              <a:solidFill>
                <a:srgbClr val="000000"/>
              </a:solidFill>
              <a:latin typeface="Arial"/>
            </a:endParaRPr>
          </a:p>
          <a:p>
            <a:pPr marL="139680" indent="0">
              <a:lnSpc>
                <a:spcPct val="100000"/>
              </a:lnSpc>
              <a:buNone/>
              <a:tabLst>
                <a:tab pos="0" algn="l"/>
              </a:tabLst>
            </a:pPr>
            <a:r>
              <a:rPr lang="es-ES_tradnl" sz="1000" b="0" strike="noStrike" spc="-1">
                <a:solidFill>
                  <a:srgbClr val="000000"/>
                </a:solidFill>
                <a:latin typeface="Arial"/>
                <a:ea typeface="Arial"/>
              </a:rPr>
              <a:t>La figura muestra el área bajo la curva que representa la cantidad total de $ gastada.  Se puede ver que a lo largo del tiempo es probable que el costo de mantenimiento exceda al del desarrollo del sistema.  En cierto punto es más conveniente realizar un nuevo estudio del sistema, debido a que el costo de mantenimiento continuado es claramente mayor que la creación de un sistema de información completamente nuevo.</a:t>
            </a:r>
            <a:endParaRPr lang="es-MX" sz="1000" b="0" strike="noStrike" spc="-1">
              <a:solidFill>
                <a:srgbClr val="000000"/>
              </a:solidFill>
              <a:latin typeface="Arial"/>
            </a:endParaRPr>
          </a:p>
          <a:p>
            <a:pPr marL="139680" indent="0">
              <a:lnSpc>
                <a:spcPct val="100000"/>
              </a:lnSpc>
              <a:buNone/>
              <a:tabLst>
                <a:tab pos="0" algn="l"/>
              </a:tabLst>
            </a:pPr>
            <a:r>
              <a:rPr lang="es-ES_tradnl" sz="1000" b="0" strike="noStrike" spc="-1">
                <a:solidFill>
                  <a:srgbClr val="000000"/>
                </a:solidFill>
                <a:latin typeface="Arial"/>
                <a:ea typeface="Arial"/>
              </a:rPr>
              <a:t> </a:t>
            </a:r>
            <a:endParaRPr lang="es-MX" sz="1000" b="0" strike="noStrike" spc="-1">
              <a:solidFill>
                <a:srgbClr val="000000"/>
              </a:solidFill>
              <a:latin typeface="Arial"/>
            </a:endParaRPr>
          </a:p>
          <a:p>
            <a:pPr marL="457200" indent="-317520">
              <a:lnSpc>
                <a:spcPct val="100000"/>
              </a:lnSpc>
              <a:buClr>
                <a:srgbClr val="000000"/>
              </a:buClr>
              <a:buFont typeface="Arial"/>
              <a:buChar char="●"/>
              <a:tabLst>
                <a:tab pos="0" algn="l"/>
              </a:tabLst>
            </a:pPr>
            <a:r>
              <a:rPr lang="es-AR" sz="1000" b="0" strike="noStrike" spc="-1">
                <a:solidFill>
                  <a:srgbClr val="000000"/>
                </a:solidFill>
                <a:latin typeface="Arial"/>
                <a:ea typeface="Arial"/>
              </a:rPr>
              <a:t>http://informatica.uv.es/iiguia/2000/IPI/material/tema7.pdf</a:t>
            </a:r>
            <a:endParaRPr lang="es-MX" sz="1000" b="0" strike="noStrike" spc="-1">
              <a:solidFill>
                <a:srgbClr val="000000"/>
              </a:solidFill>
              <a:latin typeface="Arial"/>
            </a:endParaRPr>
          </a:p>
          <a:p>
            <a:pPr marL="139680" indent="0">
              <a:lnSpc>
                <a:spcPct val="100000"/>
              </a:lnSpc>
              <a:buNone/>
              <a:tabLst>
                <a:tab pos="0" algn="l"/>
              </a:tabLst>
            </a:pPr>
            <a:r>
              <a:rPr lang="es-MX" sz="1000" b="0" strike="noStrike" spc="-1">
                <a:solidFill>
                  <a:srgbClr val="000000"/>
                </a:solidFill>
                <a:latin typeface="Arial"/>
                <a:ea typeface="Arial"/>
              </a:rPr>
              <a:t> TIPOS DE MANTENIMIENTO: Existen 4 tipos de mantenimiento: • Correctivo. • Adaptativo. • Perfectivo o de mejoras. • Preventivo. 9.2.3.1.- Mantenimiento correctivo: Tiene por objetivo localizar y eliminar los posibles defectos de los programas. Un defecto en un sistema es una característica del sistema con el potencial de provocar un fallo. Un fallo se produce cuando el comportamiento de un sistema difiere con respecto al comportamiento definido en la especificación. Los fallos en un sistema software pueden ser: - Procesamiento (salidas incorrectas de un programa). - Rendimiento (tiempo de respuesta demasiado alto). - Programación (inconsistencias en el diseño). - Documentación (inconsistencias entre la funcionalidad de un programa y el manual de usuario). 9.2.3.2.- Mantenimiento adaptativo: Consiste en la modificación de un programa debido a cambios en el entorno (hardware o software) en el que se ejecuta. Desde cambios en el sistema operativo, pasando por cambios en la arquitectura física del sistema informático, hasta en el entorno de desarrollo del software. Este tipo de mantenimiento puede ser desde un pequeño retoque hasta una reescritura de todo el código. Los cambios en el entorno de desarrollo del software pueden ser: - En el entorno de los datos (p.e. cambiar sistema de ficheros por BD relacional). - En el entorno de los procesos (p.e. migración a plataforma con procesos distribuidos). Este mantenimiento es cada vez más frecuente debido a la tendencia actual de actualización de hardware y SSOO cada poco tiempo. 9.2.3.3.- Mantenimiento perfectivo: Conjunto de actividades para mejorar o añadir nuevas funcionalidades requeridas por el usuario. Se divide en dos: - Mantenimiento de Ampliación: incorporación de nuevas funcionalidades. - Mantenimiento de Eficiencia: mejora de la eficiencia de ejecución. 9.2.3.4.- Mantenimiento preventivo: Modificación del software para mejorar las propiedades de dicho software (calidad y mantenibilidad) sin alterar sus especificaciones funcionales. Incluir sentencias que comprueben la validez de los datos de entrada, reestructuración de los programas para aumentar su legibilidad o incluir nuevos comentarios. Este tipo de mantenimiento utiliza las técnicas de ingeniería inversa y reingeniería. El mantenimiento para la reutilización especializado en mejorar la reusabilidad del software se incluye en este tipo. </a:t>
            </a:r>
            <a:endParaRPr lang="es-MX" sz="1000" b="0" strike="noStrike" spc="-1">
              <a:solidFill>
                <a:srgbClr val="000000"/>
              </a:solidFill>
              <a:latin typeface="Arial"/>
            </a:endParaRPr>
          </a:p>
          <a:p>
            <a:pPr marL="139680" indent="0">
              <a:lnSpc>
                <a:spcPct val="100000"/>
              </a:lnSpc>
              <a:buNone/>
              <a:tabLst>
                <a:tab pos="0" algn="l"/>
              </a:tabLst>
            </a:pPr>
            <a:endParaRPr lang="es-MX" sz="1000" b="0" strike="noStrike" spc="-1">
              <a:solidFill>
                <a:srgbClr val="000000"/>
              </a:solidFill>
              <a:latin typeface="Arial"/>
            </a:endParaRPr>
          </a:p>
          <a:p>
            <a:pPr marL="457200" indent="-317520">
              <a:lnSpc>
                <a:spcPct val="100000"/>
              </a:lnSpc>
              <a:buClr>
                <a:srgbClr val="000000"/>
              </a:buClr>
              <a:buFont typeface="Arial"/>
              <a:buChar char="●"/>
              <a:tabLst>
                <a:tab pos="0" algn="l"/>
              </a:tabLst>
            </a:pPr>
            <a:r>
              <a:rPr lang="es-AR" sz="1000" b="0" strike="noStrike" spc="-1">
                <a:solidFill>
                  <a:srgbClr val="000000"/>
                </a:solidFill>
                <a:latin typeface="Arial"/>
                <a:ea typeface="Arial"/>
              </a:rPr>
              <a:t>https://cpl.thalesgroup.com/es/software-monetization/four-types-of-software-maintenance</a:t>
            </a:r>
            <a:endParaRPr lang="es-MX" sz="1000" b="0" strike="noStrike" spc="-1">
              <a:solidFill>
                <a:srgbClr val="000000"/>
              </a:solidFill>
              <a:latin typeface="Arial"/>
            </a:endParaRPr>
          </a:p>
          <a:p>
            <a:pPr marL="139680" indent="0">
              <a:lnSpc>
                <a:spcPct val="100000"/>
              </a:lnSpc>
              <a:buNone/>
              <a:tabLst>
                <a:tab pos="0" algn="l"/>
              </a:tabLst>
            </a:pPr>
            <a:endParaRPr lang="es-MX" sz="1000" b="0" strike="noStrike" spc="-1">
              <a:solidFill>
                <a:srgbClr val="000000"/>
              </a:solidFill>
              <a:latin typeface="Arial"/>
            </a:endParaRPr>
          </a:p>
        </p:txBody>
      </p:sp>
    </p:spTree>
    <p:extLst>
      <p:ext uri="{BB962C8B-B14F-4D97-AF65-F5344CB8AC3E}">
        <p14:creationId xmlns:p14="http://schemas.microsoft.com/office/powerpoint/2010/main" val="2156645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6" name="PlaceHolder 1"/>
          <p:cNvSpPr>
            <a:spLocks noGrp="1" noRot="1" noChangeAspect="1"/>
          </p:cNvSpPr>
          <p:nvPr>
            <p:ph type="sldImg"/>
          </p:nvPr>
        </p:nvSpPr>
        <p:spPr>
          <a:xfrm>
            <a:off x="1143000" y="685800"/>
            <a:ext cx="4568825" cy="3425825"/>
          </a:xfrm>
          <a:prstGeom prst="rect">
            <a:avLst/>
          </a:prstGeom>
          <a:ln w="0">
            <a:noFill/>
          </a:ln>
        </p:spPr>
      </p:sp>
      <p:sp>
        <p:nvSpPr>
          <p:cNvPr id="141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Itba (6)</a:t>
            </a:r>
            <a:endParaRPr lang="es-MX" sz="1100" b="0" strike="noStrike" spc="-1">
              <a:solidFill>
                <a:srgbClr val="000000"/>
              </a:solidFill>
              <a:latin typeface="Arial"/>
            </a:endParaRPr>
          </a:p>
        </p:txBody>
      </p:sp>
    </p:spTree>
    <p:extLst>
      <p:ext uri="{BB962C8B-B14F-4D97-AF65-F5344CB8AC3E}">
        <p14:creationId xmlns:p14="http://schemas.microsoft.com/office/powerpoint/2010/main" val="47427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 name="PlaceHolder 1"/>
          <p:cNvSpPr>
            <a:spLocks noGrp="1" noRot="1" noChangeAspect="1"/>
          </p:cNvSpPr>
          <p:nvPr>
            <p:ph type="sldImg"/>
          </p:nvPr>
        </p:nvSpPr>
        <p:spPr>
          <a:xfrm>
            <a:off x="1143000" y="685800"/>
            <a:ext cx="4568825" cy="3425825"/>
          </a:xfrm>
          <a:prstGeom prst="rect">
            <a:avLst/>
          </a:prstGeom>
          <a:ln w="0">
            <a:noFill/>
          </a:ln>
        </p:spPr>
      </p:sp>
      <p:sp>
        <p:nvSpPr>
          <p:cNvPr id="137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itba</a:t>
            </a:r>
            <a:endParaRPr lang="es-MX" sz="1100" b="0" strike="noStrike" spc="-1">
              <a:solidFill>
                <a:srgbClr val="000000"/>
              </a:solidFill>
              <a:latin typeface="Arial"/>
            </a:endParaRPr>
          </a:p>
        </p:txBody>
      </p:sp>
    </p:spTree>
    <p:extLst>
      <p:ext uri="{BB962C8B-B14F-4D97-AF65-F5344CB8AC3E}">
        <p14:creationId xmlns:p14="http://schemas.microsoft.com/office/powerpoint/2010/main" val="17843689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 name="PlaceHolder 1"/>
          <p:cNvSpPr>
            <a:spLocks noGrp="1" noRot="1" noChangeAspect="1"/>
          </p:cNvSpPr>
          <p:nvPr>
            <p:ph type="sldImg"/>
          </p:nvPr>
        </p:nvSpPr>
        <p:spPr>
          <a:xfrm>
            <a:off x="1143000" y="685800"/>
            <a:ext cx="4568825" cy="3425825"/>
          </a:xfrm>
          <a:prstGeom prst="rect">
            <a:avLst/>
          </a:prstGeom>
          <a:ln w="0">
            <a:noFill/>
          </a:ln>
        </p:spPr>
      </p:sp>
      <p:sp>
        <p:nvSpPr>
          <p:cNvPr id="1419"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Según presmman</a:t>
            </a:r>
            <a:endParaRPr lang="es-MX" sz="1100" b="0" strike="noStrike" spc="-1">
              <a:solidFill>
                <a:srgbClr val="000000"/>
              </a:solidFill>
              <a:latin typeface="Arial"/>
            </a:endParaRPr>
          </a:p>
        </p:txBody>
      </p:sp>
    </p:spTree>
    <p:extLst>
      <p:ext uri="{BB962C8B-B14F-4D97-AF65-F5344CB8AC3E}">
        <p14:creationId xmlns:p14="http://schemas.microsoft.com/office/powerpoint/2010/main" val="1584079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0" name="PlaceHolder 1"/>
          <p:cNvSpPr>
            <a:spLocks noGrp="1" noRot="1" noChangeAspect="1"/>
          </p:cNvSpPr>
          <p:nvPr>
            <p:ph type="sldImg"/>
          </p:nvPr>
        </p:nvSpPr>
        <p:spPr>
          <a:xfrm>
            <a:off x="1143000" y="685800"/>
            <a:ext cx="4568825" cy="3425825"/>
          </a:xfrm>
          <a:prstGeom prst="rect">
            <a:avLst/>
          </a:prstGeom>
          <a:ln w="0">
            <a:noFill/>
          </a:ln>
        </p:spPr>
      </p:sp>
      <p:sp>
        <p:nvSpPr>
          <p:cNvPr id="1421"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u="sng" strike="noStrike" spc="-1">
                <a:solidFill>
                  <a:srgbClr val="000000"/>
                </a:solidFill>
                <a:uFillTx/>
                <a:latin typeface="Arial"/>
                <a:hlinkClick r:id="rId3"/>
              </a:rPr>
              <a:t>https://obsbusiness.school/es/blog-project-management/metodologias-agiles/caracteristicas-y-fases-del-modelo-incremental</a:t>
            </a:r>
            <a:endParaRPr lang="es-MX" sz="1100" b="0" strike="noStrike" spc="-1">
              <a:solidFill>
                <a:srgbClr val="000000"/>
              </a:solidFill>
              <a:latin typeface="Arial"/>
            </a:endParaRPr>
          </a:p>
          <a:p>
            <a:pPr indent="0">
              <a:lnSpc>
                <a:spcPct val="100000"/>
              </a:lnSpc>
              <a:buNone/>
              <a:tabLst>
                <a:tab pos="0" algn="l"/>
              </a:tabLst>
            </a:pPr>
            <a:endParaRPr lang="es-MX" sz="1100" b="0" strike="noStrike" spc="-1">
              <a:solidFill>
                <a:srgbClr val="000000"/>
              </a:solidFill>
              <a:latin typeface="Arial"/>
            </a:endParaRPr>
          </a:p>
          <a:p>
            <a:pPr marL="457200" indent="-317520">
              <a:lnSpc>
                <a:spcPct val="100000"/>
              </a:lnSpc>
              <a:buClr>
                <a:srgbClr val="000000"/>
              </a:buClr>
              <a:buFont typeface="Wingdings" charset="2"/>
              <a:buChar char=""/>
              <a:tabLst>
                <a:tab pos="0" algn="l"/>
              </a:tabLst>
            </a:pPr>
            <a:r>
              <a:rPr lang="es-MX" sz="1100" b="0" strike="noStrike" spc="-1">
                <a:solidFill>
                  <a:srgbClr val="000000"/>
                </a:solidFill>
                <a:latin typeface="Arial"/>
                <a:ea typeface="Arial"/>
              </a:rPr>
              <a:t>Hay muchas situaciones en las que los requerimientos iniciales del software están razonablemente bien definidos, pero el alcance general del esfuerzo de desarrollo imposibilita un proceso lineal. Además, tal vez haya una necesidad imperiosa de dar rápidamente cierta funcionalidad limitada de software a los usuarios y aumentarla en las entregas posteriores de software. En tales casos, se elige un modelo de proceso diseñado para producir el software en incrementos.</a:t>
            </a:r>
            <a:endParaRPr lang="es-MX" sz="1100" b="0" strike="noStrike" spc="-1">
              <a:solidFill>
                <a:srgbClr val="000000"/>
              </a:solidFill>
              <a:latin typeface="Arial"/>
            </a:endParaRPr>
          </a:p>
        </p:txBody>
      </p:sp>
    </p:spTree>
    <p:extLst>
      <p:ext uri="{BB962C8B-B14F-4D97-AF65-F5344CB8AC3E}">
        <p14:creationId xmlns:p14="http://schemas.microsoft.com/office/powerpoint/2010/main" val="33337421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2" name="PlaceHolder 1"/>
          <p:cNvSpPr>
            <a:spLocks noGrp="1" noRot="1" noChangeAspect="1"/>
          </p:cNvSpPr>
          <p:nvPr>
            <p:ph type="sldImg"/>
          </p:nvPr>
        </p:nvSpPr>
        <p:spPr>
          <a:xfrm>
            <a:off x="1143000" y="685800"/>
            <a:ext cx="4568825" cy="3425825"/>
          </a:xfrm>
          <a:prstGeom prst="rect">
            <a:avLst/>
          </a:prstGeom>
          <a:ln w="0">
            <a:noFill/>
          </a:ln>
        </p:spPr>
      </p:sp>
      <p:sp>
        <p:nvSpPr>
          <p:cNvPr id="142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MX" sz="1100" b="0" strike="noStrike" spc="-1">
                <a:solidFill>
                  <a:srgbClr val="000000"/>
                </a:solidFill>
                <a:latin typeface="Arial"/>
                <a:ea typeface="Arial"/>
              </a:rPr>
              <a:t>Hay muchas situaciones en las que los requerimientos iniciales del software están razonablemente bien definidos, pero el alcance general del esfuerzo de desarrollo imposibilita un proceso </a:t>
            </a:r>
            <a:r>
              <a:rPr lang="es-AR" sz="1100" b="0" strike="noStrike" spc="-1">
                <a:solidFill>
                  <a:srgbClr val="000000"/>
                </a:solidFill>
                <a:latin typeface="Arial"/>
                <a:ea typeface="Arial"/>
              </a:rPr>
              <a:t>lineal</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necesidad imperiosa de dar rápidamente cierta funcionalidad </a:t>
            </a:r>
            <a:r>
              <a:rPr lang="es-MX" sz="1100" b="0" strike="noStrike" spc="-1">
                <a:solidFill>
                  <a:srgbClr val="000000"/>
                </a:solidFill>
                <a:latin typeface="Arial"/>
                <a:ea typeface="Arial"/>
              </a:rPr>
              <a:t>limitada de software a los usuarios</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MX" sz="1100" b="0" strike="noStrike" spc="-1">
                <a:solidFill>
                  <a:srgbClr val="000000"/>
                </a:solidFill>
                <a:latin typeface="Arial"/>
                <a:ea typeface="Arial"/>
              </a:rPr>
              <a:t>Cuando se utiliza un modelo incremental, es frecuente que el primer incremento sea el </a:t>
            </a:r>
            <a:r>
              <a:rPr lang="es-MX" sz="1100" b="0" i="1" strike="noStrike" spc="-1">
                <a:solidFill>
                  <a:srgbClr val="000000"/>
                </a:solidFill>
                <a:latin typeface="Arial"/>
                <a:ea typeface="Arial"/>
              </a:rPr>
              <a:t>producto fundamental</a:t>
            </a:r>
            <a:r>
              <a:rPr lang="es-MX" sz="1100" b="0" strike="noStrike" spc="-1">
                <a:solidFill>
                  <a:srgbClr val="000000"/>
                </a:solidFill>
                <a:latin typeface="Arial"/>
                <a:ea typeface="Arial"/>
              </a:rPr>
              <a:t>. Es decir, se abordan los requerimientos básicos, pero no se proporcionan </a:t>
            </a:r>
            <a:r>
              <a:rPr lang="es-AR" sz="1100" b="0" strike="noStrike" spc="-1">
                <a:solidFill>
                  <a:srgbClr val="000000"/>
                </a:solidFill>
                <a:latin typeface="Arial"/>
                <a:ea typeface="Arial"/>
              </a:rPr>
              <a:t>muchas características suplementarias</a:t>
            </a:r>
            <a:endParaRPr lang="es-MX" sz="1100" b="0" strike="noStrike" spc="-1">
              <a:solidFill>
                <a:srgbClr val="000000"/>
              </a:solidFill>
              <a:latin typeface="Arial"/>
            </a:endParaRPr>
          </a:p>
        </p:txBody>
      </p:sp>
    </p:spTree>
    <p:extLst>
      <p:ext uri="{BB962C8B-B14F-4D97-AF65-F5344CB8AC3E}">
        <p14:creationId xmlns:p14="http://schemas.microsoft.com/office/powerpoint/2010/main" val="36989202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4" name="PlaceHolder 1"/>
          <p:cNvSpPr>
            <a:spLocks noGrp="1" noRot="1" noChangeAspect="1"/>
          </p:cNvSpPr>
          <p:nvPr>
            <p:ph type="sldImg"/>
          </p:nvPr>
        </p:nvSpPr>
        <p:spPr>
          <a:xfrm>
            <a:off x="1143000" y="685800"/>
            <a:ext cx="4568825" cy="3425825"/>
          </a:xfrm>
          <a:prstGeom prst="rect">
            <a:avLst/>
          </a:prstGeom>
          <a:ln w="0">
            <a:noFill/>
          </a:ln>
        </p:spPr>
      </p:sp>
      <p:sp>
        <p:nvSpPr>
          <p:cNvPr id="1425"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100" b="0" strike="noStrike" spc="-1">
                <a:solidFill>
                  <a:srgbClr val="000000"/>
                </a:solidFill>
                <a:latin typeface="Arial"/>
                <a:ea typeface="Arial"/>
              </a:rPr>
              <a:t>Sommerv (33)Las actividades de especificación, desarrollo y validación están entrelazadas en vez de separadas, con rápida retroalimentación a través </a:t>
            </a:r>
            <a:r>
              <a:rPr lang="es-AR" sz="1100" b="0" strike="noStrike" spc="-1">
                <a:solidFill>
                  <a:srgbClr val="000000"/>
                </a:solidFill>
                <a:latin typeface="Arial"/>
                <a:ea typeface="Arial"/>
              </a:rPr>
              <a:t>de las actividades.</a:t>
            </a:r>
            <a:endParaRPr lang="es-MX" sz="1100" b="0" strike="noStrike" spc="-1">
              <a:solidFill>
                <a:srgbClr val="000000"/>
              </a:solidFill>
              <a:latin typeface="Arial"/>
            </a:endParaRPr>
          </a:p>
        </p:txBody>
      </p:sp>
    </p:spTree>
    <p:extLst>
      <p:ext uri="{BB962C8B-B14F-4D97-AF65-F5344CB8AC3E}">
        <p14:creationId xmlns:p14="http://schemas.microsoft.com/office/powerpoint/2010/main" val="4263854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6" name="PlaceHolder 1"/>
          <p:cNvSpPr>
            <a:spLocks noGrp="1" noRot="1" noChangeAspect="1"/>
          </p:cNvSpPr>
          <p:nvPr>
            <p:ph type="sldImg"/>
          </p:nvPr>
        </p:nvSpPr>
        <p:spPr>
          <a:xfrm>
            <a:off x="1143000" y="685800"/>
            <a:ext cx="4568825" cy="3425825"/>
          </a:xfrm>
          <a:prstGeom prst="rect">
            <a:avLst/>
          </a:prstGeom>
          <a:ln w="0">
            <a:noFill/>
          </a:ln>
        </p:spPr>
      </p:sp>
      <p:sp>
        <p:nvSpPr>
          <p:cNvPr id="142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Press man 3,3,2</a:t>
            </a:r>
            <a:endParaRPr lang="es-MX" sz="1100" b="0" strike="noStrike" spc="-1">
              <a:solidFill>
                <a:srgbClr val="000000"/>
              </a:solidFill>
              <a:latin typeface="Arial"/>
            </a:endParaRPr>
          </a:p>
        </p:txBody>
      </p:sp>
    </p:spTree>
    <p:extLst>
      <p:ext uri="{BB962C8B-B14F-4D97-AF65-F5344CB8AC3E}">
        <p14:creationId xmlns:p14="http://schemas.microsoft.com/office/powerpoint/2010/main" val="18841961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 name="PlaceHolder 1"/>
          <p:cNvSpPr>
            <a:spLocks noGrp="1" noRot="1" noChangeAspect="1"/>
          </p:cNvSpPr>
          <p:nvPr>
            <p:ph type="sldImg"/>
          </p:nvPr>
        </p:nvSpPr>
        <p:spPr>
          <a:xfrm>
            <a:off x="1143000" y="685800"/>
            <a:ext cx="4568825" cy="3425825"/>
          </a:xfrm>
          <a:prstGeom prst="rect">
            <a:avLst/>
          </a:prstGeom>
          <a:ln w="0">
            <a:noFill/>
          </a:ln>
        </p:spPr>
      </p:sp>
      <p:sp>
        <p:nvSpPr>
          <p:cNvPr id="1429"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Summerv 45</a:t>
            </a:r>
            <a:endParaRPr lang="es-MX" sz="1100" b="0" strike="noStrike" spc="-1">
              <a:solidFill>
                <a:srgbClr val="000000"/>
              </a:solidFill>
              <a:latin typeface="Arial"/>
            </a:endParaRPr>
          </a:p>
        </p:txBody>
      </p:sp>
    </p:spTree>
    <p:extLst>
      <p:ext uri="{BB962C8B-B14F-4D97-AF65-F5344CB8AC3E}">
        <p14:creationId xmlns:p14="http://schemas.microsoft.com/office/powerpoint/2010/main" val="798511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0" name="PlaceHolder 1"/>
          <p:cNvSpPr>
            <a:spLocks noGrp="1" noRot="1" noChangeAspect="1"/>
          </p:cNvSpPr>
          <p:nvPr>
            <p:ph type="sldImg"/>
          </p:nvPr>
        </p:nvSpPr>
        <p:spPr>
          <a:xfrm>
            <a:off x="1143000" y="685800"/>
            <a:ext cx="4568825" cy="3425825"/>
          </a:xfrm>
          <a:prstGeom prst="rect">
            <a:avLst/>
          </a:prstGeom>
          <a:ln w="0">
            <a:noFill/>
          </a:ln>
        </p:spPr>
      </p:sp>
      <p:sp>
        <p:nvSpPr>
          <p:cNvPr id="1431"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Itba 17</a:t>
            </a:r>
            <a:endParaRPr lang="es-MX" sz="1100" b="0" strike="noStrike" spc="-1">
              <a:solidFill>
                <a:srgbClr val="000000"/>
              </a:solidFill>
              <a:latin typeface="Arial"/>
            </a:endParaRPr>
          </a:p>
        </p:txBody>
      </p:sp>
    </p:spTree>
    <p:extLst>
      <p:ext uri="{BB962C8B-B14F-4D97-AF65-F5344CB8AC3E}">
        <p14:creationId xmlns:p14="http://schemas.microsoft.com/office/powerpoint/2010/main" val="18501283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 name="PlaceHolder 1"/>
          <p:cNvSpPr>
            <a:spLocks noGrp="1" noRot="1" noChangeAspect="1"/>
          </p:cNvSpPr>
          <p:nvPr>
            <p:ph type="sldImg"/>
          </p:nvPr>
        </p:nvSpPr>
        <p:spPr>
          <a:xfrm>
            <a:off x="1143000" y="685800"/>
            <a:ext cx="4568825" cy="3425825"/>
          </a:xfrm>
          <a:prstGeom prst="rect">
            <a:avLst/>
          </a:prstGeom>
          <a:ln w="0">
            <a:noFill/>
          </a:ln>
        </p:spPr>
      </p:sp>
      <p:sp>
        <p:nvSpPr>
          <p:cNvPr id="143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Summerv (49)</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1. Establecimiento de objetivos Se definen objetivos específicos para dicha fase del proyecto. Se identifican restricciones en el proceso y el producto, y se traza un plan de gestión detallado. Se identifican los riesgos del proyecto. Pueden planearse estrategias alternativas, según sean los riesgos.</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2. Valoración y reducción del riesgo En cada uno de los riesgos identificados del proyecto, se realiza un análisis minucioso. Se dan acciones para reducir el riesgo. Por ejemplo, si existe un riesgo de que los requerimientos sean inadecuados, puede desarrollarse un sistema prototipo.</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3. Desarrollo y validación Después de una evaluación del riesgo, se elige un modelo de desarrollo para el sistema. Por ejemplo, la creación de prototipos desechables sería el mejor enfoque de desarrollo, si predominan los riesgos en la interfaz del usuario. Si la principal consideración son los riesgos de seguridad, el desarrollo con base en transformaciones formales sería el proceso más adecuado, entre otros. Si el principal riesgo identificado es la integración de subsistemas, el modelo en cascada sería el mejor modelo de desarrollo a utilizar.</a:t>
            </a:r>
            <a:endParaRPr lang="es-MX" sz="1100" b="0" strike="noStrike" spc="-1">
              <a:solidFill>
                <a:srgbClr val="000000"/>
              </a:solidFill>
              <a:latin typeface="Arial"/>
            </a:endParaRPr>
          </a:p>
          <a:p>
            <a:pPr marL="457200" indent="-317520">
              <a:lnSpc>
                <a:spcPct val="100000"/>
              </a:lnSpc>
              <a:buClr>
                <a:srgbClr val="000000"/>
              </a:buClr>
              <a:buFont typeface="Wingdings" charset="2"/>
              <a:buChar char=""/>
            </a:pPr>
            <a:r>
              <a:rPr lang="es-AR" sz="1100" b="0" strike="noStrike" spc="-1">
                <a:solidFill>
                  <a:srgbClr val="000000"/>
                </a:solidFill>
                <a:latin typeface="Arial"/>
                <a:ea typeface="Arial"/>
              </a:rPr>
              <a:t>4. Planeación El proyecto se revisa y se toma una decisión sobre si hay que continuar con otro ciclo de la espiral. Si se opta por continuar, se trazan los planes para la siguiente fase del proyecto.</a:t>
            </a:r>
            <a:endParaRPr lang="es-MX" sz="1100" b="0" strike="noStrike" spc="-1">
              <a:solidFill>
                <a:srgbClr val="000000"/>
              </a:solidFill>
              <a:latin typeface="Arial"/>
            </a:endParaRPr>
          </a:p>
          <a:p>
            <a:pPr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1756220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noRot="1" noChangeAspect="1"/>
          </p:cNvSpPr>
          <p:nvPr>
            <p:ph type="sldImg"/>
          </p:nvPr>
        </p:nvSpPr>
        <p:spPr>
          <a:xfrm>
            <a:off x="1143000" y="685800"/>
            <a:ext cx="4568825" cy="3425825"/>
          </a:xfrm>
          <a:prstGeom prst="rect">
            <a:avLst/>
          </a:prstGeom>
          <a:ln w="0">
            <a:noFill/>
          </a:ln>
        </p:spPr>
      </p:sp>
      <p:sp>
        <p:nvSpPr>
          <p:cNvPr id="137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a:solidFill>
                  <a:srgbClr val="000000"/>
                </a:solidFill>
                <a:latin typeface="Arial"/>
              </a:rPr>
              <a:t>itba</a:t>
            </a:r>
            <a:endParaRPr lang="es-MX" sz="1100" b="0" strike="noStrike" spc="-1">
              <a:solidFill>
                <a:srgbClr val="000000"/>
              </a:solidFill>
              <a:latin typeface="Arial"/>
            </a:endParaRPr>
          </a:p>
        </p:txBody>
      </p:sp>
    </p:spTree>
    <p:extLst>
      <p:ext uri="{BB962C8B-B14F-4D97-AF65-F5344CB8AC3E}">
        <p14:creationId xmlns:p14="http://schemas.microsoft.com/office/powerpoint/2010/main" val="1938727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 name="PlaceHolder 1"/>
          <p:cNvSpPr>
            <a:spLocks noGrp="1" noRot="1" noChangeAspect="1"/>
          </p:cNvSpPr>
          <p:nvPr>
            <p:ph type="sldImg"/>
          </p:nvPr>
        </p:nvSpPr>
        <p:spPr>
          <a:xfrm>
            <a:off x="1143000" y="685800"/>
            <a:ext cx="4568825" cy="3425825"/>
          </a:xfrm>
          <a:prstGeom prst="rect">
            <a:avLst/>
          </a:prstGeom>
          <a:ln w="0">
            <a:noFill/>
          </a:ln>
        </p:spPr>
      </p:sp>
      <p:sp>
        <p:nvSpPr>
          <p:cNvPr id="1381"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100" b="0" strike="noStrike" spc="-1">
                <a:solidFill>
                  <a:srgbClr val="000000"/>
                </a:solidFill>
                <a:latin typeface="LeawoodStd-Book"/>
              </a:rPr>
              <a:t>La </a:t>
            </a:r>
            <a:r>
              <a:rPr lang="es-MX" sz="1100" b="0" i="1" strike="noStrike" spc="-1">
                <a:solidFill>
                  <a:srgbClr val="000000"/>
                </a:solidFill>
                <a:latin typeface="LeawoodStd-BookItalic"/>
              </a:rPr>
              <a:t>estructura del proceso </a:t>
            </a:r>
            <a:r>
              <a:rPr lang="es-MX" sz="1100" b="0" strike="noStrike" spc="-1">
                <a:solidFill>
                  <a:srgbClr val="000000"/>
                </a:solidFill>
                <a:latin typeface="LeawoodStd-Book"/>
              </a:rPr>
              <a:t>establece el fundamento para el proceso completo de la ingeniería de software por medio de la identificación de un número pequeño de </a:t>
            </a:r>
            <a:r>
              <a:rPr lang="es-MX" sz="1100" b="0" i="1" strike="noStrike" spc="-1">
                <a:solidFill>
                  <a:srgbClr val="000000"/>
                </a:solidFill>
                <a:latin typeface="LeawoodStd-BookItalic"/>
              </a:rPr>
              <a:t>actividades estructurales</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000000"/>
                </a:solidFill>
                <a:latin typeface="LeawoodStd-Book"/>
              </a:rPr>
              <a:t>que sean aplicables a todos los proyectos de software, sin importar su tamaño o complejidad.</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000000"/>
                </a:solidFill>
                <a:latin typeface="LeawoodStd-Book"/>
              </a:rPr>
              <a:t>Además, la estructura del proceso incluye un conjunto de </a:t>
            </a:r>
            <a:r>
              <a:rPr lang="es-MX" sz="1100" b="0" i="1" strike="noStrike" spc="-1">
                <a:solidFill>
                  <a:srgbClr val="000000"/>
                </a:solidFill>
                <a:latin typeface="LeawoodStd-BookItalic"/>
              </a:rPr>
              <a:t>actividades sombrilla </a:t>
            </a:r>
            <a:r>
              <a:rPr lang="es-MX" sz="1100" b="0" strike="noStrike" spc="-1">
                <a:solidFill>
                  <a:srgbClr val="000000"/>
                </a:solidFill>
                <a:latin typeface="LeawoodStd-Book"/>
              </a:rPr>
              <a:t>que son aplicables a través de todo el proceso del software. Una estructura de proceso general para la ingeniería </a:t>
            </a:r>
            <a:r>
              <a:rPr lang="es-AR" sz="1100" b="0" strike="noStrike" spc="-1">
                <a:solidFill>
                  <a:srgbClr val="000000"/>
                </a:solidFill>
                <a:latin typeface="LeawoodStd-Book"/>
              </a:rPr>
              <a:t>de software consta de cinco actividades</a:t>
            </a: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537470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 name="PlaceHolder 1"/>
          <p:cNvSpPr>
            <a:spLocks noGrp="1" noRot="1" noChangeAspect="1"/>
          </p:cNvSpPr>
          <p:nvPr>
            <p:ph type="sldImg"/>
          </p:nvPr>
        </p:nvSpPr>
        <p:spPr>
          <a:xfrm>
            <a:off x="1143000" y="685800"/>
            <a:ext cx="4568825" cy="3425825"/>
          </a:xfrm>
          <a:prstGeom prst="rect">
            <a:avLst/>
          </a:prstGeom>
          <a:ln w="0">
            <a:noFill/>
          </a:ln>
        </p:spPr>
      </p:sp>
      <p:sp>
        <p:nvSpPr>
          <p:cNvPr id="138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100" b="0" strike="noStrike" spc="-1">
                <a:solidFill>
                  <a:srgbClr val="000000"/>
                </a:solidFill>
                <a:latin typeface="LeawoodStd-Book"/>
              </a:rPr>
              <a:t>La </a:t>
            </a:r>
            <a:r>
              <a:rPr lang="es-MX" sz="1100" b="0" i="1" strike="noStrike" spc="-1">
                <a:solidFill>
                  <a:srgbClr val="000000"/>
                </a:solidFill>
                <a:latin typeface="LeawoodStd-BookItalic"/>
              </a:rPr>
              <a:t>estructura del proceso </a:t>
            </a:r>
            <a:r>
              <a:rPr lang="es-MX" sz="1100" b="0" strike="noStrike" spc="-1">
                <a:solidFill>
                  <a:srgbClr val="000000"/>
                </a:solidFill>
                <a:latin typeface="LeawoodStd-Book"/>
              </a:rPr>
              <a:t>establece el fundamento para el proceso completo de la ingeniería de software por medio de la identificación de un número pequeño de </a:t>
            </a:r>
            <a:r>
              <a:rPr lang="es-MX" sz="1100" b="0" i="1" strike="noStrike" spc="-1">
                <a:solidFill>
                  <a:srgbClr val="000000"/>
                </a:solidFill>
                <a:latin typeface="LeawoodStd-BookItalic"/>
              </a:rPr>
              <a:t>actividades estructurales</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000000"/>
                </a:solidFill>
                <a:latin typeface="LeawoodStd-Book"/>
              </a:rPr>
              <a:t>que sean aplicables a todos los proyectos de software, sin importar su tamaño o complejidad.</a:t>
            </a:r>
            <a:endParaRPr lang="es-MX" sz="1100" b="0" strike="noStrike" spc="-1">
              <a:solidFill>
                <a:srgbClr val="000000"/>
              </a:solidFill>
              <a:latin typeface="Arial"/>
            </a:endParaRPr>
          </a:p>
          <a:p>
            <a:pPr marL="139680" indent="0">
              <a:lnSpc>
                <a:spcPct val="100000"/>
              </a:lnSpc>
              <a:buNone/>
              <a:tabLst>
                <a:tab pos="0" algn="l"/>
              </a:tabLst>
            </a:pPr>
            <a:r>
              <a:rPr lang="es-MX" sz="1100" b="0" strike="noStrike" spc="-1">
                <a:solidFill>
                  <a:srgbClr val="000000"/>
                </a:solidFill>
                <a:latin typeface="LeawoodStd-Book"/>
              </a:rPr>
              <a:t>Además, la estructura del proceso incluye un conjunto de </a:t>
            </a:r>
            <a:r>
              <a:rPr lang="es-MX" sz="1100" b="0" i="1" strike="noStrike" spc="-1">
                <a:solidFill>
                  <a:srgbClr val="000000"/>
                </a:solidFill>
                <a:latin typeface="LeawoodStd-BookItalic"/>
              </a:rPr>
              <a:t>actividades sombrilla </a:t>
            </a:r>
            <a:r>
              <a:rPr lang="es-MX" sz="1100" b="0" strike="noStrike" spc="-1">
                <a:solidFill>
                  <a:srgbClr val="000000"/>
                </a:solidFill>
                <a:latin typeface="LeawoodStd-Book"/>
              </a:rPr>
              <a:t>que son aplicables a través de todo el proceso del software. Una estructura de proceso general para la ingeniería </a:t>
            </a:r>
            <a:r>
              <a:rPr lang="es-AR" sz="1100" b="0" strike="noStrike" spc="-1">
                <a:solidFill>
                  <a:srgbClr val="000000"/>
                </a:solidFill>
                <a:latin typeface="LeawoodStd-Book"/>
              </a:rPr>
              <a:t>de software consta de cinco actividades</a:t>
            </a:r>
            <a:endParaRPr lang="es-MX" sz="1100" b="0" strike="noStrike" spc="-1">
              <a:solidFill>
                <a:srgbClr val="000000"/>
              </a:solidFill>
              <a:latin typeface="Arial"/>
            </a:endParaRPr>
          </a:p>
          <a:p>
            <a:pPr marL="139680" indent="0">
              <a:lnSpc>
                <a:spcPct val="100000"/>
              </a:lnSpc>
              <a:buNone/>
              <a:tabLst>
                <a:tab pos="0" algn="l"/>
              </a:tabLst>
            </a:pPr>
            <a:endParaRPr lang="es-MX" sz="1100" b="0" strike="noStrike" spc="-1">
              <a:solidFill>
                <a:srgbClr val="000000"/>
              </a:solidFill>
              <a:latin typeface="Arial"/>
            </a:endParaRPr>
          </a:p>
        </p:txBody>
      </p:sp>
    </p:spTree>
    <p:extLst>
      <p:ext uri="{BB962C8B-B14F-4D97-AF65-F5344CB8AC3E}">
        <p14:creationId xmlns:p14="http://schemas.microsoft.com/office/powerpoint/2010/main" val="397916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4" name="PlaceHolder 1"/>
          <p:cNvSpPr>
            <a:spLocks noGrp="1" noRot="1" noChangeAspect="1"/>
          </p:cNvSpPr>
          <p:nvPr>
            <p:ph type="sldImg"/>
          </p:nvPr>
        </p:nvSpPr>
        <p:spPr>
          <a:xfrm>
            <a:off x="1143000" y="685800"/>
            <a:ext cx="4568825" cy="3425825"/>
          </a:xfrm>
          <a:prstGeom prst="rect">
            <a:avLst/>
          </a:prstGeom>
          <a:ln w="0">
            <a:noFill/>
          </a:ln>
        </p:spPr>
      </p:sp>
      <p:sp>
        <p:nvSpPr>
          <p:cNvPr id="1385"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000" b="1" strike="noStrike" spc="-1">
                <a:solidFill>
                  <a:srgbClr val="000000"/>
                </a:solidFill>
                <a:latin typeface="LeawoodStd-Bold"/>
              </a:rPr>
              <a:t>Comunicación. </a:t>
            </a:r>
            <a:r>
              <a:rPr lang="es-MX" sz="1000" b="0" strike="noStrike" spc="-1">
                <a:solidFill>
                  <a:srgbClr val="000000"/>
                </a:solidFill>
                <a:latin typeface="LeawoodStd-Book"/>
              </a:rPr>
              <a:t>Antes de que comience cualquier trabajo técnico, tiene importancia crítica comunicarse y colaborar con el cliente (y con otros participantes). Se busca entender los objetivos de los participantes respecto del proyecto, y reunir los requerimientos que ayuden a definir las características y funciones del software.</a:t>
            </a:r>
            <a:endParaRPr lang="es-MX" sz="1000" b="0" strike="noStrike" spc="-1">
              <a:solidFill>
                <a:srgbClr val="000000"/>
              </a:solidFill>
              <a:latin typeface="Arial"/>
            </a:endParaRPr>
          </a:p>
          <a:p>
            <a:pPr marL="139680" indent="0">
              <a:lnSpc>
                <a:spcPct val="100000"/>
              </a:lnSpc>
              <a:buNone/>
              <a:tabLst>
                <a:tab pos="0" algn="l"/>
              </a:tabLst>
            </a:pPr>
            <a:r>
              <a:rPr lang="es-MX" sz="1000" b="1" strike="noStrike" spc="-1">
                <a:solidFill>
                  <a:srgbClr val="000000"/>
                </a:solidFill>
                <a:latin typeface="LeawoodStd-Bold"/>
              </a:rPr>
              <a:t>Planeación. </a:t>
            </a:r>
            <a:r>
              <a:rPr lang="es-MX" sz="1000" b="0" strike="noStrike" spc="-1">
                <a:solidFill>
                  <a:srgbClr val="000000"/>
                </a:solidFill>
                <a:latin typeface="LeawoodStd-Book"/>
              </a:rPr>
              <a:t>Cualquier viaje complicado se simplifica si existe un mapa. Un proyecto de software es un viaje difícil, y la actividad de planeación crea un “mapa” que guía al equipo mientras viaja. El mapa —llamado </a:t>
            </a:r>
            <a:r>
              <a:rPr lang="es-MX" sz="1000" b="0" i="1" strike="noStrike" spc="-1">
                <a:solidFill>
                  <a:srgbClr val="000000"/>
                </a:solidFill>
                <a:latin typeface="LeawoodStd-BookItalic"/>
              </a:rPr>
              <a:t>plan del proyecto de software</a:t>
            </a:r>
            <a:r>
              <a:rPr lang="es-MX" sz="1000" b="0" strike="noStrike" spc="-1">
                <a:solidFill>
                  <a:srgbClr val="000000"/>
                </a:solidFill>
                <a:latin typeface="LeawoodStd-Book"/>
              </a:rPr>
              <a:t>— define el trabajo de ingeniería de software al describir las tareas técnicas por realizar, los riesgos probables, los recursos que se requieren, los productos del trabajo que se obtendrán y una programación de </a:t>
            </a:r>
            <a:r>
              <a:rPr lang="es-AR" sz="1000" b="0" strike="noStrike" spc="-1">
                <a:solidFill>
                  <a:srgbClr val="000000"/>
                </a:solidFill>
                <a:latin typeface="LeawoodStd-Book"/>
              </a:rPr>
              <a:t>las actividades.</a:t>
            </a:r>
            <a:endParaRPr lang="es-MX" sz="1000" b="0" strike="noStrike" spc="-1">
              <a:solidFill>
                <a:srgbClr val="000000"/>
              </a:solidFill>
              <a:latin typeface="Arial"/>
            </a:endParaRPr>
          </a:p>
          <a:p>
            <a:pPr marL="139680" indent="0">
              <a:lnSpc>
                <a:spcPct val="100000"/>
              </a:lnSpc>
              <a:buNone/>
              <a:tabLst>
                <a:tab pos="0" algn="l"/>
              </a:tabLst>
            </a:pPr>
            <a:r>
              <a:rPr lang="es-MX" sz="1000" b="1" strike="noStrike" spc="-1">
                <a:solidFill>
                  <a:srgbClr val="000000"/>
                </a:solidFill>
                <a:latin typeface="LeawoodStd-Bold"/>
              </a:rPr>
              <a:t>Modelado. </a:t>
            </a:r>
            <a:r>
              <a:rPr lang="es-MX" sz="1000" b="0" strike="noStrike" spc="-1">
                <a:solidFill>
                  <a:srgbClr val="000000"/>
                </a:solidFill>
                <a:latin typeface="LeawoodStd-Book"/>
              </a:rPr>
              <a:t>Ya sea usted diseñador de paisaje, constructor de puentes, ingeniero aeronáutico, carpintero o arquitecto, a diario trabaja con modelos. Crea un “bosquejo” del objeto por hacer a fin de entender el panorama general —cómo se verá arquitectónicamente, cómo ajustan entre sí las partes constituyentes y muchas características más—. Si se requiere, refina el bosquejo con más y más detalles en un esfuerzo por comprender mejor el problema y cómo resolverlo. Un ingeniero de software hace lo mismo al crear modelos a fin de entender mejor los requerimientos del software y el diseño que los satisfará.</a:t>
            </a:r>
            <a:endParaRPr lang="es-MX" sz="1000" b="0" strike="noStrike" spc="-1">
              <a:solidFill>
                <a:srgbClr val="000000"/>
              </a:solidFill>
              <a:latin typeface="Arial"/>
            </a:endParaRPr>
          </a:p>
          <a:p>
            <a:pPr marL="139680" indent="0">
              <a:lnSpc>
                <a:spcPct val="100000"/>
              </a:lnSpc>
              <a:buNone/>
              <a:tabLst>
                <a:tab pos="0" algn="l"/>
              </a:tabLst>
            </a:pPr>
            <a:r>
              <a:rPr lang="es-MX" sz="1000" b="1" strike="noStrike" spc="-1">
                <a:solidFill>
                  <a:srgbClr val="000000"/>
                </a:solidFill>
                <a:latin typeface="LeawoodStd-Bold"/>
              </a:rPr>
              <a:t>Construcción. </a:t>
            </a:r>
            <a:r>
              <a:rPr lang="es-MX" sz="1000" b="0" strike="noStrike" spc="-1">
                <a:solidFill>
                  <a:srgbClr val="000000"/>
                </a:solidFill>
                <a:latin typeface="LeawoodStd-Book"/>
              </a:rPr>
              <a:t>Esta actividad combina la generación de código (ya sea manual o automatizada) y las pruebas que se requieren para descubrir errores en éste.</a:t>
            </a:r>
            <a:endParaRPr lang="es-MX" sz="1000" b="0" strike="noStrike" spc="-1">
              <a:solidFill>
                <a:srgbClr val="000000"/>
              </a:solidFill>
              <a:latin typeface="Arial"/>
            </a:endParaRPr>
          </a:p>
          <a:p>
            <a:pPr marL="139680" indent="0">
              <a:lnSpc>
                <a:spcPct val="100000"/>
              </a:lnSpc>
              <a:buNone/>
              <a:tabLst>
                <a:tab pos="0" algn="l"/>
              </a:tabLst>
            </a:pPr>
            <a:r>
              <a:rPr lang="es-MX" sz="1000" b="1" strike="noStrike" spc="-1">
                <a:solidFill>
                  <a:srgbClr val="000000"/>
                </a:solidFill>
                <a:latin typeface="LeawoodStd-Bold"/>
              </a:rPr>
              <a:t>Despliegue. </a:t>
            </a:r>
            <a:r>
              <a:rPr lang="es-MX" sz="1000" b="0" strike="noStrike" spc="-1">
                <a:solidFill>
                  <a:srgbClr val="000000"/>
                </a:solidFill>
                <a:latin typeface="LeawoodStd-Book"/>
              </a:rPr>
              <a:t>El software (como entidad completa o como un incremento parcialmente terminado) se entrega al consumidor que lo evalúa y que le da retroalimentación, misma que se basa en dicha evaluación</a:t>
            </a:r>
            <a:endParaRPr lang="es-MX" sz="1000" b="0" strike="noStrike" spc="-1">
              <a:solidFill>
                <a:srgbClr val="000000"/>
              </a:solidFill>
              <a:latin typeface="Arial"/>
            </a:endParaRPr>
          </a:p>
        </p:txBody>
      </p:sp>
    </p:spTree>
    <p:extLst>
      <p:ext uri="{BB962C8B-B14F-4D97-AF65-F5344CB8AC3E}">
        <p14:creationId xmlns:p14="http://schemas.microsoft.com/office/powerpoint/2010/main" val="271596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PlaceHolder 1"/>
          <p:cNvSpPr>
            <a:spLocks noGrp="1" noRot="1" noChangeAspect="1"/>
          </p:cNvSpPr>
          <p:nvPr>
            <p:ph type="sldImg"/>
          </p:nvPr>
        </p:nvSpPr>
        <p:spPr>
          <a:xfrm>
            <a:off x="1143000" y="685800"/>
            <a:ext cx="4568825" cy="3425825"/>
          </a:xfrm>
          <a:prstGeom prst="rect">
            <a:avLst/>
          </a:prstGeom>
          <a:ln w="0">
            <a:noFill/>
          </a:ln>
        </p:spPr>
      </p:sp>
      <p:sp>
        <p:nvSpPr>
          <p:cNvPr id="1387"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MX" sz="1800" b="0" strike="noStrike" spc="-1">
                <a:solidFill>
                  <a:srgbClr val="000000"/>
                </a:solidFill>
                <a:latin typeface="LeawoodStd-Book"/>
              </a:rPr>
              <a:t>Las actividades estructurales del proceso de ingeniería de software son complementadas por cierto número de </a:t>
            </a:r>
            <a:r>
              <a:rPr lang="es-MX" sz="1800" b="0" i="1" strike="noStrike" spc="-1">
                <a:solidFill>
                  <a:srgbClr val="000000"/>
                </a:solidFill>
                <a:latin typeface="LeawoodStd-BookItalic"/>
              </a:rPr>
              <a:t>actividades sombrilla</a:t>
            </a:r>
            <a:r>
              <a:rPr lang="es-MX" sz="1800" b="0" strike="noStrike" spc="-1">
                <a:solidFill>
                  <a:srgbClr val="000000"/>
                </a:solidFill>
                <a:latin typeface="LeawoodStd-Book"/>
              </a:rPr>
              <a:t>. En general, </a:t>
            </a:r>
            <a:r>
              <a:rPr lang="es-MX" sz="1800" b="1" strike="noStrike" spc="-1">
                <a:solidFill>
                  <a:srgbClr val="000000"/>
                </a:solidFill>
                <a:latin typeface="LeawoodStd-Book"/>
              </a:rPr>
              <a:t>las actividades sombrilla se aplican a lo largo de un proyecto de software y ayudan al equipo que lo lleva a cabo a administrar y controlar el avance, la calidad, el cambio y el riesgo. </a:t>
            </a:r>
            <a:r>
              <a:rPr lang="es-MX" sz="1800" b="0" strike="noStrike" spc="-1">
                <a:solidFill>
                  <a:srgbClr val="000000"/>
                </a:solidFill>
                <a:latin typeface="LeawoodStd-Book"/>
              </a:rPr>
              <a:t>Es común que las actividades sombrilla sean las siguientes</a:t>
            </a:r>
            <a:endParaRPr lang="es-MX" sz="1800" b="0" strike="noStrike" spc="-1">
              <a:solidFill>
                <a:srgbClr val="000000"/>
              </a:solidFill>
              <a:latin typeface="Arial"/>
            </a:endParaRPr>
          </a:p>
        </p:txBody>
      </p:sp>
    </p:spTree>
    <p:extLst>
      <p:ext uri="{BB962C8B-B14F-4D97-AF65-F5344CB8AC3E}">
        <p14:creationId xmlns:p14="http://schemas.microsoft.com/office/powerpoint/2010/main" val="3985891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 name="PlaceHolder 1"/>
          <p:cNvSpPr>
            <a:spLocks noGrp="1" noRot="1" noChangeAspect="1"/>
          </p:cNvSpPr>
          <p:nvPr>
            <p:ph type="sldImg"/>
          </p:nvPr>
        </p:nvSpPr>
        <p:spPr>
          <a:xfrm>
            <a:off x="1143000" y="685800"/>
            <a:ext cx="4568825" cy="3425825"/>
          </a:xfrm>
          <a:prstGeom prst="rect">
            <a:avLst/>
          </a:prstGeom>
          <a:ln w="0">
            <a:noFill/>
          </a:ln>
        </p:spPr>
      </p:sp>
      <p:sp>
        <p:nvSpPr>
          <p:cNvPr id="1393"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139680" indent="0">
              <a:lnSpc>
                <a:spcPct val="100000"/>
              </a:lnSpc>
              <a:buNone/>
              <a:tabLst>
                <a:tab pos="0" algn="l"/>
              </a:tabLst>
            </a:pPr>
            <a:r>
              <a:rPr lang="es-AR" sz="1100" b="0" strike="noStrike" spc="-1">
                <a:solidFill>
                  <a:srgbClr val="000000"/>
                </a:solidFill>
                <a:latin typeface="Arial"/>
              </a:rPr>
              <a:t>Material de kendall  pag 8</a:t>
            </a:r>
            <a:endParaRPr lang="es-MX" sz="1100" b="0" strike="noStrike" spc="-1">
              <a:solidFill>
                <a:srgbClr val="000000"/>
              </a:solidFill>
              <a:latin typeface="Arial"/>
            </a:endParaRPr>
          </a:p>
          <a:p>
            <a:pPr marL="139680" indent="0">
              <a:lnSpc>
                <a:spcPct val="100000"/>
              </a:lnSpc>
              <a:buNone/>
              <a:tabLst>
                <a:tab pos="0" algn="l"/>
              </a:tabLst>
            </a:pPr>
            <a:r>
              <a:rPr lang="es-MX" sz="1800" b="1" strike="noStrike" spc="-1">
                <a:solidFill>
                  <a:srgbClr val="000000"/>
                </a:solidFill>
                <a:latin typeface="Frutiger-BlackCn"/>
              </a:rPr>
              <a:t>Identificación de los problemas, oportunidades y objetivos</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En esta primera fase del ciclo de vida del desarrollo de sistemas, el analista se encarga de </a:t>
            </a:r>
            <a:r>
              <a:rPr lang="es-MX" sz="1800" b="1" strike="noStrike" spc="-1">
                <a:solidFill>
                  <a:srgbClr val="000000"/>
                </a:solidFill>
                <a:latin typeface="Times New Roman"/>
              </a:rPr>
              <a:t>identificar correctamente los problemas, las oportunidades y los objetivos</a:t>
            </a:r>
            <a:r>
              <a:rPr lang="es-MX" sz="1800" b="0" strike="noStrike" spc="-1">
                <a:solidFill>
                  <a:srgbClr val="000000"/>
                </a:solidFill>
                <a:latin typeface="Times New Roman"/>
              </a:rPr>
              <a:t>. Esta etapa es imprescindible para el éxito del resto del proyecto: ya que a nadie le gusta </a:t>
            </a:r>
            <a:r>
              <a:rPr lang="es-MX" sz="1800" b="1" strike="noStrike" spc="-1">
                <a:solidFill>
                  <a:srgbClr val="000000"/>
                </a:solidFill>
                <a:latin typeface="Times New Roman"/>
              </a:rPr>
              <a:t>desperdiciar el tiempo resolviendo un problema mal caracterizado</a:t>
            </a:r>
            <a:r>
              <a:rPr lang="es-MX" sz="1800" b="0" strike="noStrike" spc="-1">
                <a:solidFill>
                  <a:srgbClr val="000000"/>
                </a:solidFill>
                <a:latin typeface="Times New Roman"/>
              </a:rPr>
              <a:t>.</a:t>
            </a:r>
            <a:endParaRPr lang="es-MX" sz="1800" b="0" strike="noStrike" spc="-1">
              <a:solidFill>
                <a:srgbClr val="000000"/>
              </a:solidFill>
              <a:latin typeface="Arial"/>
            </a:endParaRPr>
          </a:p>
          <a:p>
            <a:pPr marL="139680" indent="0">
              <a:lnSpc>
                <a:spcPct val="100000"/>
              </a:lnSpc>
              <a:buNone/>
              <a:tabLst>
                <a:tab pos="0" algn="l"/>
              </a:tabLst>
            </a:pPr>
            <a:r>
              <a:rPr lang="es-MX" sz="1800" b="0" strike="noStrike" spc="-1">
                <a:solidFill>
                  <a:srgbClr val="000000"/>
                </a:solidFill>
                <a:latin typeface="Times New Roman"/>
              </a:rPr>
              <a:t>En la primera fase el analista debe </a:t>
            </a:r>
            <a:r>
              <a:rPr lang="es-MX" sz="1800" b="1" strike="noStrike" spc="-1">
                <a:solidFill>
                  <a:srgbClr val="000000"/>
                </a:solidFill>
                <a:latin typeface="Times New Roman"/>
              </a:rPr>
              <a:t>analizar con honestidad lo que está ocurriendo en la empresa</a:t>
            </a:r>
            <a:r>
              <a:rPr lang="es-MX" sz="1800" b="0" strike="noStrike" spc="-1">
                <a:solidFill>
                  <a:srgbClr val="000000"/>
                </a:solidFill>
                <a:latin typeface="Times New Roman"/>
              </a:rPr>
              <a:t>. Después, junto con otros miembros de la organización, debe comenzar a </a:t>
            </a:r>
            <a:r>
              <a:rPr lang="es-MX" sz="1800" b="1" strike="noStrike" spc="-1">
                <a:solidFill>
                  <a:srgbClr val="000000"/>
                </a:solidFill>
                <a:latin typeface="Times New Roman"/>
              </a:rPr>
              <a:t>señalar los problemas</a:t>
            </a:r>
            <a:r>
              <a:rPr lang="es-MX" sz="1800" b="0" strike="noStrike" spc="-1">
                <a:solidFill>
                  <a:srgbClr val="000000"/>
                </a:solidFill>
                <a:latin typeface="Times New Roman"/>
              </a:rPr>
              <a:t>. A menudo, otras personas habrían planteado también estos problemas, razón por la cual se llamó en un principio al analista</a:t>
            </a:r>
            <a:endParaRPr lang="es-MX" sz="1800" b="0" strike="noStrike" spc="-1">
              <a:solidFill>
                <a:srgbClr val="000000"/>
              </a:solidFill>
              <a:latin typeface="Arial"/>
            </a:endParaRPr>
          </a:p>
        </p:txBody>
      </p:sp>
    </p:spTree>
    <p:extLst>
      <p:ext uri="{BB962C8B-B14F-4D97-AF65-F5344CB8AC3E}">
        <p14:creationId xmlns:p14="http://schemas.microsoft.com/office/powerpoint/2010/main" val="35534142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4" name="PlaceHolder 1"/>
          <p:cNvSpPr>
            <a:spLocks noGrp="1" noRot="1" noChangeAspect="1"/>
          </p:cNvSpPr>
          <p:nvPr>
            <p:ph type="sldImg"/>
          </p:nvPr>
        </p:nvSpPr>
        <p:spPr>
          <a:xfrm>
            <a:off x="1143000" y="685800"/>
            <a:ext cx="4568825" cy="3425825"/>
          </a:xfrm>
          <a:prstGeom prst="rect">
            <a:avLst/>
          </a:prstGeom>
          <a:ln w="0">
            <a:noFill/>
          </a:ln>
        </p:spPr>
      </p:sp>
      <p:sp>
        <p:nvSpPr>
          <p:cNvPr id="1395" name="PlaceHolder 2"/>
          <p:cNvSpPr>
            <a:spLocks noGrp="1"/>
          </p:cNvSpPr>
          <p:nvPr>
            <p:ph type="body"/>
          </p:nvPr>
        </p:nvSpPr>
        <p:spPr>
          <a:xfrm>
            <a:off x="685800" y="4343400"/>
            <a:ext cx="5483160" cy="4111560"/>
          </a:xfrm>
          <a:prstGeom prst="rect">
            <a:avLst/>
          </a:prstGeom>
          <a:noFill/>
          <a:ln w="0">
            <a:noFill/>
          </a:ln>
        </p:spPr>
        <p:txBody>
          <a:bodyPr lIns="0" tIns="91440" rIns="0" bIns="91440" anchor="t">
            <a:noAutofit/>
          </a:bodyPr>
          <a:lstStyle/>
          <a:p>
            <a:pPr marL="457200" indent="-317520">
              <a:lnSpc>
                <a:spcPct val="100000"/>
              </a:lnSpc>
              <a:buClr>
                <a:srgbClr val="000000"/>
              </a:buClr>
              <a:buFont typeface="Wingdings" charset="2"/>
              <a:buChar char=""/>
            </a:pPr>
            <a:r>
              <a:rPr lang="es-AR" sz="1100" b="0" strike="noStrike" spc="-1" dirty="0">
                <a:solidFill>
                  <a:srgbClr val="000000"/>
                </a:solidFill>
                <a:latin typeface="Arial"/>
              </a:rPr>
              <a:t>Material de </a:t>
            </a:r>
            <a:r>
              <a:rPr lang="es-AR" sz="1100" b="0" strike="noStrike" spc="-1" dirty="0" err="1">
                <a:solidFill>
                  <a:srgbClr val="000000"/>
                </a:solidFill>
                <a:latin typeface="Arial"/>
              </a:rPr>
              <a:t>kendall</a:t>
            </a:r>
            <a:r>
              <a:rPr lang="es-AR" sz="1100" b="0" strike="noStrike" spc="-1" dirty="0">
                <a:solidFill>
                  <a:srgbClr val="000000"/>
                </a:solidFill>
                <a:latin typeface="Arial"/>
              </a:rPr>
              <a:t>  </a:t>
            </a:r>
            <a:r>
              <a:rPr lang="es-AR" sz="1100" b="0" strike="noStrike" spc="-1" dirty="0" err="1">
                <a:solidFill>
                  <a:srgbClr val="000000"/>
                </a:solidFill>
                <a:latin typeface="Arial"/>
              </a:rPr>
              <a:t>pag</a:t>
            </a:r>
            <a:r>
              <a:rPr lang="es-AR" sz="1100" b="0" strike="noStrike" spc="-1" dirty="0">
                <a:solidFill>
                  <a:srgbClr val="000000"/>
                </a:solidFill>
                <a:latin typeface="Arial"/>
              </a:rPr>
              <a:t> 8</a:t>
            </a:r>
            <a:endParaRPr lang="es-MX" sz="1100" b="0" strike="noStrike" spc="-1" dirty="0">
              <a:solidFill>
                <a:srgbClr val="000000"/>
              </a:solidFill>
              <a:latin typeface="Arial"/>
            </a:endParaRPr>
          </a:p>
          <a:p>
            <a:pPr marL="139680" indent="0">
              <a:lnSpc>
                <a:spcPct val="100000"/>
              </a:lnSpc>
              <a:buNone/>
              <a:tabLst>
                <a:tab pos="0" algn="l"/>
              </a:tabLst>
            </a:pPr>
            <a:r>
              <a:rPr lang="es-AR" sz="1800" b="0" strike="noStrike" spc="-1" dirty="0">
                <a:solidFill>
                  <a:srgbClr val="000000"/>
                </a:solidFill>
                <a:latin typeface="Times New Roman"/>
              </a:rPr>
              <a:t>Las </a:t>
            </a:r>
            <a:r>
              <a:rPr lang="es-AR" sz="1800" b="1" strike="noStrike" spc="-1" dirty="0">
                <a:solidFill>
                  <a:srgbClr val="000000"/>
                </a:solidFill>
                <a:latin typeface="Times New Roman"/>
              </a:rPr>
              <a:t>oportunidades </a:t>
            </a:r>
            <a:r>
              <a:rPr lang="es-MX" sz="1800" b="1" strike="noStrike" spc="-1" dirty="0">
                <a:solidFill>
                  <a:srgbClr val="000000"/>
                </a:solidFill>
                <a:latin typeface="Times New Roman"/>
              </a:rPr>
              <a:t>residen en las situaciones</a:t>
            </a:r>
            <a:r>
              <a:rPr lang="es-MX" sz="1800" b="0" strike="noStrike" spc="-1" dirty="0">
                <a:solidFill>
                  <a:srgbClr val="000000"/>
                </a:solidFill>
                <a:latin typeface="Times New Roman"/>
              </a:rPr>
              <a:t> que el analista cree </a:t>
            </a:r>
            <a:r>
              <a:rPr lang="es-MX" sz="1800" b="1" strike="noStrike" spc="-1" dirty="0">
                <a:solidFill>
                  <a:srgbClr val="000000"/>
                </a:solidFill>
                <a:latin typeface="Times New Roman"/>
              </a:rPr>
              <a:t>poder mejorar mediante el uso de sistemas de información </a:t>
            </a:r>
            <a:r>
              <a:rPr lang="es-MX" sz="1800" b="0" strike="noStrike" spc="-1" dirty="0">
                <a:solidFill>
                  <a:srgbClr val="000000"/>
                </a:solidFill>
                <a:latin typeface="Times New Roman"/>
              </a:rPr>
              <a:t>computarizados. Al aprovechar estas oportunidades, la empresa puede obtener una ventaja competitiva o establecer un estándar en la industria.</a:t>
            </a:r>
            <a:endParaRPr lang="es-MX" sz="1800" b="0" strike="noStrike" spc="-1" dirty="0">
              <a:solidFill>
                <a:srgbClr val="000000"/>
              </a:solidFill>
              <a:latin typeface="Arial"/>
            </a:endParaRPr>
          </a:p>
          <a:p>
            <a:pPr marL="139680" indent="0">
              <a:lnSpc>
                <a:spcPct val="100000"/>
              </a:lnSpc>
              <a:buNone/>
              <a:tabLst>
                <a:tab pos="0" algn="l"/>
              </a:tabLst>
            </a:pPr>
            <a:endParaRPr lang="es-MX" sz="1800" b="0" strike="noStrike" spc="-1" dirty="0">
              <a:solidFill>
                <a:srgbClr val="000000"/>
              </a:solidFill>
              <a:latin typeface="Arial"/>
            </a:endParaRPr>
          </a:p>
          <a:p>
            <a:pPr marL="139680" indent="0">
              <a:lnSpc>
                <a:spcPct val="100000"/>
              </a:lnSpc>
              <a:buNone/>
              <a:tabLst>
                <a:tab pos="0" algn="l"/>
              </a:tabLst>
            </a:pPr>
            <a:r>
              <a:rPr lang="es-MX" sz="1100" b="0" strike="noStrike" spc="-1" dirty="0">
                <a:solidFill>
                  <a:srgbClr val="000000"/>
                </a:solidFill>
                <a:latin typeface="Times New Roman"/>
              </a:rPr>
              <a:t>La </a:t>
            </a:r>
            <a:r>
              <a:rPr lang="es-MX" sz="1100" b="1" strike="noStrike" spc="-1" dirty="0">
                <a:solidFill>
                  <a:srgbClr val="000000"/>
                </a:solidFill>
                <a:latin typeface="Times New Roman"/>
              </a:rPr>
              <a:t>identificación de los objetivos </a:t>
            </a:r>
            <a:r>
              <a:rPr lang="es-MX" sz="1100" b="0" strike="noStrike" spc="-1" dirty="0">
                <a:solidFill>
                  <a:srgbClr val="000000"/>
                </a:solidFill>
                <a:latin typeface="Times New Roman"/>
              </a:rPr>
              <a:t>también es un componente importante de la primera fase. El analista debe </a:t>
            </a:r>
            <a:r>
              <a:rPr lang="es-MX" sz="1100" b="1" strike="noStrike" spc="-1" dirty="0">
                <a:solidFill>
                  <a:srgbClr val="000000"/>
                </a:solidFill>
                <a:latin typeface="Times New Roman"/>
              </a:rPr>
              <a:t>descubrir primero qué trata de hacer la empresa</a:t>
            </a:r>
            <a:r>
              <a:rPr lang="es-MX" sz="1100" b="0" strike="noStrike" spc="-1" dirty="0">
                <a:solidFill>
                  <a:srgbClr val="000000"/>
                </a:solidFill>
                <a:latin typeface="Times New Roman"/>
              </a:rPr>
              <a:t>; después debe ser capaz de determinar si alguno de los aspectos de las aplicaciones de los </a:t>
            </a:r>
            <a:r>
              <a:rPr lang="es-MX" sz="1100" b="1" strike="noStrike" spc="-1" dirty="0">
                <a:solidFill>
                  <a:srgbClr val="000000"/>
                </a:solidFill>
                <a:latin typeface="Times New Roman"/>
              </a:rPr>
              <a:t>sistemas de información puede ayudar a que la empresa logre sus objetivos </a:t>
            </a:r>
            <a:r>
              <a:rPr lang="es-MX" sz="1100" b="0" strike="noStrike" spc="-1" dirty="0">
                <a:solidFill>
                  <a:srgbClr val="000000"/>
                </a:solidFill>
                <a:latin typeface="Times New Roman"/>
              </a:rPr>
              <a:t>al enfrentar </a:t>
            </a:r>
            <a:r>
              <a:rPr lang="es-AR" sz="1100" b="0" strike="noStrike" spc="-1" dirty="0">
                <a:solidFill>
                  <a:srgbClr val="000000"/>
                </a:solidFill>
                <a:latin typeface="Times New Roman"/>
              </a:rPr>
              <a:t>problemas u oportunidades específicos.</a:t>
            </a:r>
            <a:endParaRPr lang="es-MX" sz="1100" b="0" strike="noStrike" spc="-1" dirty="0">
              <a:solidFill>
                <a:srgbClr val="000000"/>
              </a:solidFill>
              <a:latin typeface="Arial"/>
            </a:endParaRPr>
          </a:p>
          <a:p>
            <a:pPr marL="139680" indent="0">
              <a:lnSpc>
                <a:spcPct val="100000"/>
              </a:lnSpc>
              <a:buNone/>
              <a:tabLst>
                <a:tab pos="0" algn="l"/>
              </a:tabLst>
            </a:pPr>
            <a:endParaRPr lang="es-MX" sz="1100" b="0" strike="noStrike" spc="-1" dirty="0">
              <a:solidFill>
                <a:srgbClr val="000000"/>
              </a:solidFill>
              <a:latin typeface="Arial"/>
            </a:endParaRPr>
          </a:p>
          <a:p>
            <a:pPr marL="139680" indent="0">
              <a:lnSpc>
                <a:spcPct val="100000"/>
              </a:lnSpc>
              <a:buNone/>
              <a:tabLst>
                <a:tab pos="0" algn="l"/>
              </a:tabLst>
            </a:pPr>
            <a:r>
              <a:rPr lang="es-MX" sz="1100" b="0" strike="noStrike" spc="-1" dirty="0">
                <a:solidFill>
                  <a:srgbClr val="000000"/>
                </a:solidFill>
                <a:latin typeface="Times New Roman"/>
              </a:rPr>
              <a:t>Las personas involucradas en la primera fase son los usuarios, los analistas y los administradores de sistemas que coordinan el proyecto. En esta fase las actividades consisten en entrevistar a los encargados de la administración de los usuarios, sintetizar el conocimiento obtenido, </a:t>
            </a:r>
            <a:r>
              <a:rPr lang="es-MX" sz="1100" b="1" strike="noStrike" spc="-1" dirty="0">
                <a:solidFill>
                  <a:srgbClr val="000000"/>
                </a:solidFill>
                <a:latin typeface="Times New Roman"/>
              </a:rPr>
              <a:t>estimar el alcance del proyecto </a:t>
            </a:r>
            <a:r>
              <a:rPr lang="es-MX" sz="1100" b="0" strike="noStrike" spc="-1" dirty="0">
                <a:solidFill>
                  <a:srgbClr val="000000"/>
                </a:solidFill>
                <a:latin typeface="Times New Roman"/>
              </a:rPr>
              <a:t>y documentar los resultados</a:t>
            </a:r>
            <a:endParaRPr lang="es-MX" sz="1100" b="0" strike="noStrike" spc="-1" dirty="0">
              <a:solidFill>
                <a:srgbClr val="000000"/>
              </a:solidFill>
              <a:latin typeface="Arial"/>
            </a:endParaRPr>
          </a:p>
        </p:txBody>
      </p:sp>
    </p:spTree>
    <p:extLst>
      <p:ext uri="{BB962C8B-B14F-4D97-AF65-F5344CB8AC3E}">
        <p14:creationId xmlns:p14="http://schemas.microsoft.com/office/powerpoint/2010/main" val="3815073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CDE89F97-8D3F-4F9F-8DEF-A38CAADFF44C}" type="slidenum">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200"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01"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1"/>
          </p:nvPr>
        </p:nvSpPr>
        <p:spPr/>
        <p:txBody>
          <a:bodyPr/>
          <a:lstStyle/>
          <a:p>
            <a:fld id="{19C9274F-E64A-4ACA-B207-BB02256CEF26}" type="slidenum">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20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0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05"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06"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sldNum" idx="1"/>
          </p:nvPr>
        </p:nvSpPr>
        <p:spPr/>
        <p:txBody>
          <a:bodyPr/>
          <a:lstStyle/>
          <a:p>
            <a:fld id="{05029788-8B06-4D89-9169-C72B574A02CF}" type="slidenum">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208"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09"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10"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11"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12"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213"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sldNum" idx="1"/>
          </p:nvPr>
        </p:nvSpPr>
        <p:spPr/>
        <p:txBody>
          <a:bodyPr/>
          <a:lstStyle/>
          <a:p>
            <a:fld id="{0ED7763A-DFDC-43DE-9586-07519C43B823}" type="slidenum">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E383700E-3B63-4296-9506-AAE0049459C4}" type="slidenum">
              <a:t>‹Nº›</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23"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sldNum" idx="2"/>
          </p:nvPr>
        </p:nvSpPr>
        <p:spPr/>
        <p:txBody>
          <a:bodyPr/>
          <a:lstStyle/>
          <a:p>
            <a:fld id="{3151C7A4-11D6-493E-9FA1-FD0F6503A224}" type="slidenum">
              <a:t>‹Nº›</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25"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sldNum" idx="2"/>
          </p:nvPr>
        </p:nvSpPr>
        <p:spPr/>
        <p:txBody>
          <a:bodyPr/>
          <a:lstStyle/>
          <a:p>
            <a:fld id="{D658308E-E46B-4D08-A1D9-3F044767BC29}" type="slidenum">
              <a:t>‹Nº›</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27"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2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2"/>
          </p:nvPr>
        </p:nvSpPr>
        <p:spPr/>
        <p:txBody>
          <a:bodyPr/>
          <a:lstStyle/>
          <a:p>
            <a:fld id="{FDD15C4D-195B-482B-90CF-0598BA79CC5F}" type="slidenum">
              <a:t>‹Nº›</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sldNum" idx="2"/>
          </p:nvPr>
        </p:nvSpPr>
        <p:spPr/>
        <p:txBody>
          <a:bodyPr/>
          <a:lstStyle/>
          <a:p>
            <a:fld id="{A4F3DAA8-54CC-49F8-8051-790B29EF7F99}" type="slidenum">
              <a:t>‹Nº›</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0"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sldNum" idx="2"/>
          </p:nvPr>
        </p:nvSpPr>
        <p:spPr/>
        <p:txBody>
          <a:bodyPr/>
          <a:lstStyle/>
          <a:p>
            <a:fld id="{C0B572B5-F8D7-41C8-A575-03553D1CDFCF}" type="slidenum">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3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3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3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2"/>
          </p:nvPr>
        </p:nvSpPr>
        <p:spPr/>
        <p:txBody>
          <a:bodyPr/>
          <a:lstStyle/>
          <a:p>
            <a:fld id="{C86CC1DA-8FBB-4A17-892A-7A6DA9FA3FEC}"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79"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sldNum" idx="1"/>
          </p:nvPr>
        </p:nvSpPr>
        <p:spPr/>
        <p:txBody>
          <a:bodyPr/>
          <a:lstStyle/>
          <a:p>
            <a:fld id="{2242391D-AA56-419A-B1EC-7B4686428433}" type="slidenum">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36"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3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38"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2"/>
          </p:nvPr>
        </p:nvSpPr>
        <p:spPr/>
        <p:txBody>
          <a:bodyPr/>
          <a:lstStyle/>
          <a:p>
            <a:fld id="{69EE3AF6-49DE-4A20-9F3A-8658A1141BB0}" type="slidenum">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4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4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42"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2"/>
          </p:nvPr>
        </p:nvSpPr>
        <p:spPr/>
        <p:txBody>
          <a:bodyPr/>
          <a:lstStyle/>
          <a:p>
            <a:fld id="{3D494792-17CF-43D9-ACC5-730FC12200A4}" type="slidenum">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44"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45"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2"/>
          </p:nvPr>
        </p:nvSpPr>
        <p:spPr/>
        <p:txBody>
          <a:bodyPr/>
          <a:lstStyle/>
          <a:p>
            <a:fld id="{246CE17C-6655-4A56-BA59-5BE78A728066}" type="slidenum">
              <a:t>‹Nº›</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4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48"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4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0"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sldNum" idx="2"/>
          </p:nvPr>
        </p:nvSpPr>
        <p:spPr/>
        <p:txBody>
          <a:bodyPr/>
          <a:lstStyle/>
          <a:p>
            <a:fld id="{9F9C06EE-2AEC-4602-BA15-F93873F0C24A}" type="slidenum">
              <a:t>‹Nº›</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52"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3"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4"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5"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6"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357"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sldNum" idx="2"/>
          </p:nvPr>
        </p:nvSpPr>
        <p:spPr/>
        <p:txBody>
          <a:bodyPr/>
          <a:lstStyle/>
          <a:p>
            <a:fld id="{F6904141-5422-4CF6-83C0-AE3F8D0C9FD2}" type="slidenum">
              <a:t>‹Nº›</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5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5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6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6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6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81"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sldNum" idx="1"/>
          </p:nvPr>
        </p:nvSpPr>
        <p:spPr/>
        <p:txBody>
          <a:bodyPr/>
          <a:lstStyle/>
          <a:p>
            <a:fld id="{8D97A2FA-71E4-4D96-9A4A-C08C48AB9660}" type="slidenum">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6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6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6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7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7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7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7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7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7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7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7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7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8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8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8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9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9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3"/>
          </p:nvPr>
        </p:nvSpPr>
        <p:spPr/>
        <p:txBody>
          <a:bodyPr/>
          <a:lstStyle/>
          <a:p>
            <a:r>
              <a:t>Footer</a:t>
            </a:r>
          </a:p>
        </p:txBody>
      </p:sp>
      <p:sp>
        <p:nvSpPr>
          <p:cNvPr id="3" name="PlaceHolder 2"/>
          <p:cNvSpPr>
            <a:spLocks noGrp="1"/>
          </p:cNvSpPr>
          <p:nvPr>
            <p:ph type="sldNum" idx="4"/>
          </p:nvPr>
        </p:nvSpPr>
        <p:spPr/>
        <p:txBody>
          <a:bodyPr/>
          <a:lstStyle/>
          <a:p>
            <a:fld id="{E76B14AC-8576-4AC2-9E50-17FCD79E25C2}" type="slidenum">
              <a:t>‹Nº›</a:t>
            </a:fld>
            <a:endParaRPr/>
          </a:p>
        </p:txBody>
      </p:sp>
      <p:sp>
        <p:nvSpPr>
          <p:cNvPr id="4" name="PlaceHolder 3"/>
          <p:cNvSpPr>
            <a:spLocks noGrp="1"/>
          </p:cNvSpPr>
          <p:nvPr>
            <p:ph type="dt" idx="5"/>
          </p:nvPr>
        </p:nvSpPr>
        <p:spPr/>
        <p:txBody>
          <a:body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59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933EA259-ABD8-44D7-B75D-434B9AEF8F0E}" type="slidenum">
              <a:t>‹Nº›</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0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ftr" idx="3"/>
          </p:nvPr>
        </p:nvSpPr>
        <p:spPr/>
        <p:txBody>
          <a:bodyPr/>
          <a:lstStyle/>
          <a:p>
            <a:r>
              <a:t>Footer</a:t>
            </a:r>
          </a:p>
        </p:txBody>
      </p:sp>
      <p:sp>
        <p:nvSpPr>
          <p:cNvPr id="5" name="PlaceHolder 4"/>
          <p:cNvSpPr>
            <a:spLocks noGrp="1"/>
          </p:cNvSpPr>
          <p:nvPr>
            <p:ph type="sldNum" idx="4"/>
          </p:nvPr>
        </p:nvSpPr>
        <p:spPr/>
        <p:txBody>
          <a:bodyPr/>
          <a:lstStyle/>
          <a:p>
            <a:fld id="{86D02AA7-88C3-440B-86F1-D675914E3C54}" type="slidenum">
              <a:t>‹Nº›</a:t>
            </a:fld>
            <a:endParaRPr/>
          </a:p>
        </p:txBody>
      </p:sp>
      <p:sp>
        <p:nvSpPr>
          <p:cNvPr id="6" name="PlaceHolder 5"/>
          <p:cNvSpPr>
            <a:spLocks noGrp="1"/>
          </p:cNvSpPr>
          <p:nvPr>
            <p:ph type="dt" idx="5"/>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83"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84"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1"/>
          </p:nvPr>
        </p:nvSpPr>
        <p:spPr/>
        <p:txBody>
          <a:bodyPr/>
          <a:lstStyle/>
          <a:p>
            <a:fld id="{93C01E0A-DAD2-4C46-8D7E-053AA472AD4C}" type="slidenum">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0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0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0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E939E843-FBD3-4CA2-B6E4-E928C86F52A5}" type="slidenum">
              <a:t>‹Nº›</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0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6D563DAF-D50F-4D37-9961-124379BB2D6E}" type="slidenum">
              <a:t>‹Nº›</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5"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ftr" idx="3"/>
          </p:nvPr>
        </p:nvSpPr>
        <p:spPr/>
        <p:txBody>
          <a:bodyPr/>
          <a:lstStyle/>
          <a:p>
            <a:r>
              <a:t>Footer</a:t>
            </a:r>
          </a:p>
        </p:txBody>
      </p:sp>
      <p:sp>
        <p:nvSpPr>
          <p:cNvPr id="4" name="PlaceHolder 3"/>
          <p:cNvSpPr>
            <a:spLocks noGrp="1"/>
          </p:cNvSpPr>
          <p:nvPr>
            <p:ph type="sldNum" idx="4"/>
          </p:nvPr>
        </p:nvSpPr>
        <p:spPr/>
        <p:txBody>
          <a:bodyPr/>
          <a:lstStyle/>
          <a:p>
            <a:fld id="{665399E7-5879-4455-A6A8-1B20C9AB3F1F}" type="slidenum">
              <a:t>‹Nº›</a:t>
            </a:fld>
            <a:endParaRPr/>
          </a:p>
        </p:txBody>
      </p:sp>
      <p:sp>
        <p:nvSpPr>
          <p:cNvPr id="5" name="PlaceHolder 4"/>
          <p:cNvSpPr>
            <a:spLocks noGrp="1"/>
          </p:cNvSpPr>
          <p:nvPr>
            <p:ph type="dt" idx="5"/>
          </p:nvPr>
        </p:nvSpPr>
        <p:spPr/>
        <p:txBody>
          <a:body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0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0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0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428628EC-645B-4DE7-A070-978A5AFB6BB6}" type="slidenum">
              <a:t>‹Nº›</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1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1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1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3FFB71FB-C843-4712-9C6C-E4DFD16D536D}" type="slidenum">
              <a:t>‹Nº›</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1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1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3"/>
          </p:nvPr>
        </p:nvSpPr>
        <p:spPr/>
        <p:txBody>
          <a:bodyPr/>
          <a:lstStyle/>
          <a:p>
            <a:r>
              <a:t>Footer</a:t>
            </a:r>
          </a:p>
        </p:txBody>
      </p:sp>
      <p:sp>
        <p:nvSpPr>
          <p:cNvPr id="7" name="PlaceHolder 6"/>
          <p:cNvSpPr>
            <a:spLocks noGrp="1"/>
          </p:cNvSpPr>
          <p:nvPr>
            <p:ph type="sldNum" idx="4"/>
          </p:nvPr>
        </p:nvSpPr>
        <p:spPr/>
        <p:txBody>
          <a:bodyPr/>
          <a:lstStyle/>
          <a:p>
            <a:fld id="{85516770-5112-419A-AB28-43B0672D5D9D}" type="slidenum">
              <a:t>‹Nº›</a:t>
            </a:fld>
            <a:endParaRPr/>
          </a:p>
        </p:txBody>
      </p:sp>
      <p:sp>
        <p:nvSpPr>
          <p:cNvPr id="8" name="PlaceHolder 7"/>
          <p:cNvSpPr>
            <a:spLocks noGrp="1"/>
          </p:cNvSpPr>
          <p:nvPr>
            <p:ph type="dt" idx="5"/>
          </p:nvPr>
        </p:nvSpPr>
        <p:spPr/>
        <p:txBody>
          <a:body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1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3"/>
          </p:nvPr>
        </p:nvSpPr>
        <p:spPr/>
        <p:txBody>
          <a:bodyPr/>
          <a:lstStyle/>
          <a:p>
            <a:r>
              <a:t>Footer</a:t>
            </a:r>
          </a:p>
        </p:txBody>
      </p:sp>
      <p:sp>
        <p:nvSpPr>
          <p:cNvPr id="6" name="PlaceHolder 5"/>
          <p:cNvSpPr>
            <a:spLocks noGrp="1"/>
          </p:cNvSpPr>
          <p:nvPr>
            <p:ph type="sldNum" idx="4"/>
          </p:nvPr>
        </p:nvSpPr>
        <p:spPr/>
        <p:txBody>
          <a:bodyPr/>
          <a:lstStyle/>
          <a:p>
            <a:fld id="{A400CB36-7A6B-4027-B636-7419275E84FB}" type="slidenum">
              <a:t>‹Nº›</a:t>
            </a:fld>
            <a:endParaRPr/>
          </a:p>
        </p:txBody>
      </p:sp>
      <p:sp>
        <p:nvSpPr>
          <p:cNvPr id="7" name="PlaceHolder 6"/>
          <p:cNvSpPr>
            <a:spLocks noGrp="1"/>
          </p:cNvSpPr>
          <p:nvPr>
            <p:ph type="dt" idx="5"/>
          </p:nvPr>
        </p:nvSpPr>
        <p:spPr/>
        <p:txBody>
          <a:body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2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ftr" idx="3"/>
          </p:nvPr>
        </p:nvSpPr>
        <p:spPr/>
        <p:txBody>
          <a:bodyPr/>
          <a:lstStyle/>
          <a:p>
            <a:r>
              <a:t>Footer</a:t>
            </a:r>
          </a:p>
        </p:txBody>
      </p:sp>
      <p:sp>
        <p:nvSpPr>
          <p:cNvPr id="8" name="PlaceHolder 7"/>
          <p:cNvSpPr>
            <a:spLocks noGrp="1"/>
          </p:cNvSpPr>
          <p:nvPr>
            <p:ph type="sldNum" idx="4"/>
          </p:nvPr>
        </p:nvSpPr>
        <p:spPr/>
        <p:txBody>
          <a:bodyPr/>
          <a:lstStyle/>
          <a:p>
            <a:fld id="{B48A1673-5C1C-4C3C-9B89-A9F2E4C3F80B}" type="slidenum">
              <a:t>‹Nº›</a:t>
            </a:fld>
            <a:endParaRPr/>
          </a:p>
        </p:txBody>
      </p:sp>
      <p:sp>
        <p:nvSpPr>
          <p:cNvPr id="9" name="PlaceHolder 8"/>
          <p:cNvSpPr>
            <a:spLocks noGrp="1"/>
          </p:cNvSpPr>
          <p:nvPr>
            <p:ph type="dt" idx="5"/>
          </p:nvPr>
        </p:nvSpPr>
        <p:spPr/>
        <p:txBody>
          <a:body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62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2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3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3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3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ftr" idx="3"/>
          </p:nvPr>
        </p:nvSpPr>
        <p:spPr/>
        <p:txBody>
          <a:bodyPr/>
          <a:lstStyle/>
          <a:p>
            <a:r>
              <a:t>Footer</a:t>
            </a:r>
          </a:p>
        </p:txBody>
      </p:sp>
      <p:sp>
        <p:nvSpPr>
          <p:cNvPr id="10" name="PlaceHolder 9"/>
          <p:cNvSpPr>
            <a:spLocks noGrp="1"/>
          </p:cNvSpPr>
          <p:nvPr>
            <p:ph type="sldNum" idx="4"/>
          </p:nvPr>
        </p:nvSpPr>
        <p:spPr/>
        <p:txBody>
          <a:bodyPr/>
          <a:lstStyle/>
          <a:p>
            <a:fld id="{7ED42DEF-E048-4A66-B305-10277DAE1E54}" type="slidenum">
              <a:t>‹Nº›</a:t>
            </a:fld>
            <a:endParaRPr/>
          </a:p>
        </p:txBody>
      </p:sp>
      <p:sp>
        <p:nvSpPr>
          <p:cNvPr id="11" name="PlaceHolder 10"/>
          <p:cNvSpPr>
            <a:spLocks noGrp="1"/>
          </p:cNvSpPr>
          <p:nvPr>
            <p:ph type="dt" idx="5"/>
          </p:nvPr>
        </p:nvSpPr>
        <p:spPr/>
        <p:txBody>
          <a:body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lstStyle/>
          <a:p>
            <a:fld id="{97AD7406-6311-4967-8C55-4F586537554F}"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sldNum" idx="1"/>
          </p:nvPr>
        </p:nvSpPr>
        <p:spPr/>
        <p:txBody>
          <a:bodyPr/>
          <a:lstStyle/>
          <a:p>
            <a:fld id="{F51A200F-FD0D-421F-AAF2-6DC3D5444C48}" type="slidenum">
              <a:t>‹Nº›</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895"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sldNum" idx="6"/>
          </p:nvPr>
        </p:nvSpPr>
        <p:spPr/>
        <p:txBody>
          <a:bodyPr/>
          <a:lstStyle/>
          <a:p>
            <a:fld id="{1F2CD6FD-AE09-40A3-878F-BE245E5246D4}" type="slidenum">
              <a:t>‹Nº›</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897"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sldNum" idx="6"/>
          </p:nvPr>
        </p:nvSpPr>
        <p:spPr/>
        <p:txBody>
          <a:bodyPr/>
          <a:lstStyle/>
          <a:p>
            <a:fld id="{FA70B355-4E83-4012-9E7A-70F166E29C0F}" type="slidenum">
              <a:t>‹Nº›</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9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89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00"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6"/>
          </p:nvPr>
        </p:nvSpPr>
        <p:spPr/>
        <p:txBody>
          <a:bodyPr/>
          <a:lstStyle/>
          <a:p>
            <a:fld id="{522F28C1-D1A1-453E-AB2E-54219210C6DD}" type="slidenum">
              <a:t>‹Nº›</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sldNum" idx="6"/>
          </p:nvPr>
        </p:nvSpPr>
        <p:spPr/>
        <p:txBody>
          <a:bodyPr/>
          <a:lstStyle/>
          <a:p>
            <a:fld id="{E009C9BD-C8C0-48EA-9FD9-9F391D89257D}" type="slidenum">
              <a:t>‹Nº›</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2"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sldNum" idx="6"/>
          </p:nvPr>
        </p:nvSpPr>
        <p:spPr/>
        <p:txBody>
          <a:bodyPr/>
          <a:lstStyle/>
          <a:p>
            <a:fld id="{D04D9C44-E41F-4E49-96B2-B9961F81D9C3}" type="slidenum">
              <a:t>‹Nº›</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0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05"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06"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6"/>
          </p:nvPr>
        </p:nvSpPr>
        <p:spPr/>
        <p:txBody>
          <a:bodyPr/>
          <a:lstStyle/>
          <a:p>
            <a:fld id="{F350B880-16D8-4D12-9D07-FED7EE7EA56E}" type="slidenum">
              <a:t>‹Nº›</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08"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0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10"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6"/>
          </p:nvPr>
        </p:nvSpPr>
        <p:spPr/>
        <p:txBody>
          <a:bodyPr/>
          <a:lstStyle/>
          <a:p>
            <a:fld id="{C9C5ABE0-52A0-45CE-962A-B20078CFF429}" type="slidenum">
              <a:t>‹Nº›</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1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1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14"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6"/>
          </p:nvPr>
        </p:nvSpPr>
        <p:spPr/>
        <p:txBody>
          <a:bodyPr/>
          <a:lstStyle/>
          <a:p>
            <a:fld id="{030460B8-7C58-4655-A460-7468ED487389}" type="slidenum">
              <a:t>‹Nº›</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1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16"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17"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6"/>
          </p:nvPr>
        </p:nvSpPr>
        <p:spPr/>
        <p:txBody>
          <a:bodyPr/>
          <a:lstStyle/>
          <a:p>
            <a:fld id="{020B4E11-048C-41D7-965A-10643AB06E39}" type="slidenum">
              <a:t>‹Nº›</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19"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1"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2"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sldNum" idx="6"/>
          </p:nvPr>
        </p:nvSpPr>
        <p:spPr/>
        <p:txBody>
          <a:bodyPr/>
          <a:lstStyle/>
          <a:p>
            <a:fld id="{F4A2ECF2-60D5-40A3-AEF4-B727D6333CE8}" type="slidenum">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6"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sldNum" idx="1"/>
          </p:nvPr>
        </p:nvSpPr>
        <p:spPr/>
        <p:txBody>
          <a:bodyPr/>
          <a:lstStyle/>
          <a:p>
            <a:fld id="{A2992459-4EAD-4D2B-9182-124C21C1A34A}" type="slidenum">
              <a:t>‹Nº›</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2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24"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5"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6"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7"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8"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29"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sldNum" idx="6"/>
          </p:nvPr>
        </p:nvSpPr>
        <p:spPr/>
        <p:txBody>
          <a:bodyPr/>
          <a:lstStyle/>
          <a:p>
            <a:fld id="{B7185A91-BA54-44C2-8FBE-A62A605AFD62}" type="slidenum">
              <a:t>‹Nº›</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4134778B-FEA8-4F3E-ABED-E07541F0A9D4}" type="slidenum">
              <a:t>‹Nº›</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3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3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9A0BA24-C791-4E36-8F20-B403C9919813}"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3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8C51232-FB70-40C1-91BD-AE628189CF75}" type="slidenum">
              <a:t>‹Nº›</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4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4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EF25CCB0-5A51-4C8D-A984-A106CEEAC926}"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4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969253C3-52F9-41D4-A371-2E1C2DD2DCD2}"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4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03E2ABA5-5765-40C1-B4A4-2D442A79D34F}" type="slidenum">
              <a:t>‹Nº›</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4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4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70A7E917-2EF8-4F68-9A97-C712E4A33864}"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4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5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5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626245A3-C8D7-4824-9E18-420FA1AAB849}"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5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5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5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B952BBED-E3D8-4EC2-A896-4F4DE35C4EBB}" type="slidenum">
              <a:t>‹Nº›</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8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89"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90"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
          </p:nvPr>
        </p:nvSpPr>
        <p:spPr/>
        <p:txBody>
          <a:bodyPr/>
          <a:lstStyle/>
          <a:p>
            <a:fld id="{D64A9374-2FFA-43E6-BE0F-FC006FA483DB}" type="slidenum">
              <a:t>‹Nº›</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5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5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B5BF4406-3E48-40BE-8AE3-12B7AAE4CCC0}" type="slidenum">
              <a:t>‹Nº›</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5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6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1EF452B2-EEF3-4C49-9960-A1031183868D}" type="slidenum">
              <a:t>‹Nº›</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6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6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7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1C3362D5-C40D-49DB-8ADC-BD623CED0197}" type="slidenum">
              <a:t>‹Nº›</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A08D7D6-9DC7-40A5-BDB0-20F9679CA21A}" type="slidenum">
              <a:t>‹Nº›</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7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77"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44C48B4A-2B72-4419-9456-B4A1F074E8FD}"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7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79"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06E65E9-9AD6-491D-99DB-E3D5C33BD413}" type="slidenum">
              <a:t>‹Nº›</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8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8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82"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9E7F50C3-E29B-4A2C-B8AA-39B5AC221365}"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98DDFCD3-3C9D-4C0F-8637-ED1903358196}"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4"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6B0B8B06-50A3-4875-8730-9C846D913AC2}" type="slidenum">
              <a:t>‹Nº›</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8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87"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88"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ED15EEE3-CB43-4EC8-953E-6C87FAA9B171}"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9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9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94"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
          </p:nvPr>
        </p:nvSpPr>
        <p:spPr/>
        <p:txBody>
          <a:bodyPr/>
          <a:lstStyle/>
          <a:p>
            <a:fld id="{9C27AA43-085F-4B2C-A1AF-88B7CE4359B5}" type="slidenum">
              <a:t>‹Nº›</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8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9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9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92"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77473B6-002B-4E48-AB6F-7DC904D0CBD2}"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94"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9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96"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070929C-A2B4-4371-8592-7D5FC961F205}" type="slidenum">
              <a:t>‹Nº›</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998"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99"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BB4A60CE-E743-4952-9479-07FF94B38F05}" type="slidenum">
              <a:t>‹Nº›</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0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001"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3"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4"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BEC7BD1A-2379-4463-92D3-70C432BC6767}" type="slidenum">
              <a:t>‹Nº›</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0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006"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7"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8"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09"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10"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011"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1A0136D8-D959-40B0-A086-E4EBD4760977}" type="slidenum">
              <a:t>‹Nº›</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lstStyle/>
          <a:p>
            <a:fld id="{63E91F8D-3A7B-47FB-876B-509B201D5258}" type="slidenum">
              <a:t>‹Nº›</a:t>
            </a:fld>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20"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2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indent="0" algn="ctr">
              <a:buNone/>
            </a:pPr>
            <a:endParaRPr lang="es-MX" sz="3200" b="0" strike="noStrike" spc="-1">
              <a:solidFill>
                <a:srgbClr val="000000"/>
              </a:solidFill>
              <a:latin typeface="Arial"/>
            </a:endParaRPr>
          </a:p>
        </p:txBody>
      </p:sp>
      <p:sp>
        <p:nvSpPr>
          <p:cNvPr id="4" name="PlaceHolder 3"/>
          <p:cNvSpPr>
            <a:spLocks noGrp="1"/>
          </p:cNvSpPr>
          <p:nvPr>
            <p:ph type="sldNum" idx="13"/>
          </p:nvPr>
        </p:nvSpPr>
        <p:spPr/>
        <p:txBody>
          <a:bodyPr/>
          <a:lstStyle/>
          <a:p>
            <a:fld id="{4831C198-5ECA-4C22-AF15-CCC413C3E01C}" type="slidenum">
              <a:t>‹Nº›</a:t>
            </a:fld>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2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4" name="PlaceHolder 3"/>
          <p:cNvSpPr>
            <a:spLocks noGrp="1"/>
          </p:cNvSpPr>
          <p:nvPr>
            <p:ph type="sldNum" idx="13"/>
          </p:nvPr>
        </p:nvSpPr>
        <p:spPr/>
        <p:txBody>
          <a:bodyPr/>
          <a:lstStyle/>
          <a:p>
            <a:fld id="{D3AC368D-2341-41C1-9C2B-6850C816103D}" type="slidenum">
              <a:t>‹Nº›</a:t>
            </a:fld>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2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2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2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13"/>
          </p:nvPr>
        </p:nvSpPr>
        <p:spPr/>
        <p:txBody>
          <a:bodyPr/>
          <a:lstStyle/>
          <a:p>
            <a:fld id="{21CAADB2-FC41-4217-AAC5-9F9B8A547626}" type="slidenum">
              <a:t>‹Nº›</a:t>
            </a:fld>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3" name="PlaceHolder 2"/>
          <p:cNvSpPr>
            <a:spLocks noGrp="1"/>
          </p:cNvSpPr>
          <p:nvPr>
            <p:ph type="sldNum" idx="13"/>
          </p:nvPr>
        </p:nvSpPr>
        <p:spPr/>
        <p:txBody>
          <a:bodyPr/>
          <a:lstStyle/>
          <a:p>
            <a:fld id="{777332A3-2921-4554-B871-9045903B97A9}" type="slidenum">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96"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97"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98"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
          </p:nvPr>
        </p:nvSpPr>
        <p:spPr/>
        <p:txBody>
          <a:bodyPr/>
          <a:lstStyle/>
          <a:p>
            <a:fld id="{A253DF41-1FFF-4D00-A3BC-452CE60B603C}" type="slidenum">
              <a:t>‹Nº›</a:t>
            </a:fld>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8"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endParaRPr lang="es-MX" sz="3200" b="0" strike="noStrike" spc="-1">
              <a:solidFill>
                <a:srgbClr val="000000"/>
              </a:solidFill>
              <a:latin typeface="Arial"/>
            </a:endParaRPr>
          </a:p>
        </p:txBody>
      </p:sp>
      <p:sp>
        <p:nvSpPr>
          <p:cNvPr id="3" name="PlaceHolder 2"/>
          <p:cNvSpPr>
            <a:spLocks noGrp="1"/>
          </p:cNvSpPr>
          <p:nvPr>
            <p:ph type="sldNum" idx="13"/>
          </p:nvPr>
        </p:nvSpPr>
        <p:spPr/>
        <p:txBody>
          <a:bodyPr/>
          <a:lstStyle/>
          <a:p>
            <a:fld id="{8712CC0C-6DD5-445C-A932-C2F582478B28}" type="slidenum">
              <a:t>‹Nº›</a:t>
            </a:fld>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3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3"/>
          </p:nvPr>
        </p:nvSpPr>
        <p:spPr/>
        <p:txBody>
          <a:bodyPr/>
          <a:lstStyle/>
          <a:p>
            <a:fld id="{95479283-37A6-4870-B06B-F06CC84A1E56}" type="slidenum">
              <a:t>‹Nº›</a:t>
            </a:fld>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33"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3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3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3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3"/>
          </p:nvPr>
        </p:nvSpPr>
        <p:spPr/>
        <p:txBody>
          <a:bodyPr/>
          <a:lstStyle/>
          <a:p>
            <a:fld id="{9254B6C2-0321-4C7E-A98C-2B8E2067E67D}" type="slidenum">
              <a:t>‹Nº›</a:t>
            </a:fld>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3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3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4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6" name="PlaceHolder 5"/>
          <p:cNvSpPr>
            <a:spLocks noGrp="1"/>
          </p:cNvSpPr>
          <p:nvPr>
            <p:ph type="sldNum" idx="13"/>
          </p:nvPr>
        </p:nvSpPr>
        <p:spPr/>
        <p:txBody>
          <a:bodyPr/>
          <a:lstStyle/>
          <a:p>
            <a:fld id="{0E2F7352-2102-4D81-B6E2-8FD3BDBF884C}" type="slidenum">
              <a:t>‹Nº›</a:t>
            </a:fld>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41"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4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4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5" name="PlaceHolder 4"/>
          <p:cNvSpPr>
            <a:spLocks noGrp="1"/>
          </p:cNvSpPr>
          <p:nvPr>
            <p:ph type="sldNum" idx="13"/>
          </p:nvPr>
        </p:nvSpPr>
        <p:spPr/>
        <p:txBody>
          <a:bodyPr/>
          <a:lstStyle/>
          <a:p>
            <a:fld id="{DBE5CCD6-8D35-4D18-B027-73E16D985A9D}" type="slidenum">
              <a:t>‹Nº›</a:t>
            </a:fld>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4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4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4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4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7" name="PlaceHolder 6"/>
          <p:cNvSpPr>
            <a:spLocks noGrp="1"/>
          </p:cNvSpPr>
          <p:nvPr>
            <p:ph type="sldNum" idx="13"/>
          </p:nvPr>
        </p:nvSpPr>
        <p:spPr/>
        <p:txBody>
          <a:bodyPr/>
          <a:lstStyle/>
          <a:p>
            <a:fld id="{C0FAA064-AEAF-44A7-9ACD-C8596A36A3C5}" type="slidenum">
              <a:t>‹Nº›</a:t>
            </a:fld>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4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endParaRPr lang="es-MX" sz="4400" b="0" strike="noStrike" spc="-1">
              <a:solidFill>
                <a:srgbClr val="000000"/>
              </a:solidFill>
              <a:latin typeface="Arial"/>
            </a:endParaRPr>
          </a:p>
        </p:txBody>
      </p:sp>
      <p:sp>
        <p:nvSpPr>
          <p:cNvPr id="115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5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5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5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5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115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pPr indent="0">
              <a:spcBef>
                <a:spcPts val="1417"/>
              </a:spcBef>
              <a:buNone/>
            </a:pPr>
            <a:endParaRPr lang="es-MX" sz="3200" b="0" strike="noStrike" spc="-1">
              <a:solidFill>
                <a:srgbClr val="000000"/>
              </a:solidFill>
              <a:latin typeface="Arial"/>
            </a:endParaRPr>
          </a:p>
        </p:txBody>
      </p:sp>
      <p:sp>
        <p:nvSpPr>
          <p:cNvPr id="9" name="PlaceHolder 8"/>
          <p:cNvSpPr>
            <a:spLocks noGrp="1"/>
          </p:cNvSpPr>
          <p:nvPr>
            <p:ph type="sldNum" idx="13"/>
          </p:nvPr>
        </p:nvSpPr>
        <p:spPr/>
        <p:txBody>
          <a:bodyPr/>
          <a:lstStyle/>
          <a:p>
            <a:fld id="{E05C910B-B83E-4E05-8B33-EEAAF5D3696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178" name="Google Shape;669;p5"/>
          <p:cNvGrpSpPr/>
          <p:nvPr/>
        </p:nvGrpSpPr>
        <p:grpSpPr>
          <a:xfrm>
            <a:off x="0" y="0"/>
            <a:ext cx="9156960" cy="6867000"/>
            <a:chOff x="0" y="0"/>
            <a:chExt cx="9156960" cy="6867000"/>
          </a:xfrm>
        </p:grpSpPr>
        <p:sp>
          <p:nvSpPr>
            <p:cNvPr id="179" name="Google Shape;670;p5"/>
            <p:cNvSpPr/>
            <p:nvPr/>
          </p:nvSpPr>
          <p:spPr>
            <a:xfrm>
              <a:off x="8151480" y="136440"/>
              <a:ext cx="146520" cy="10080"/>
            </a:xfrm>
            <a:custGeom>
              <a:avLst/>
              <a:gdLst>
                <a:gd name="textAreaLeft" fmla="*/ 0 w 146520"/>
                <a:gd name="textAreaRight" fmla="*/ 149760 w 146520"/>
                <a:gd name="textAreaTop" fmla="*/ 0 h 10080"/>
                <a:gd name="textAreaBottom" fmla="*/ 13320 h 10080"/>
              </a:gdLst>
              <a:ahLst/>
              <a:cxnLst/>
              <a:rect l="textAreaLeft" t="textAreaTop" r="textAreaRight" b="textAreaBottom"/>
              <a:pathLst>
                <a:path w="2257" h="203">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 name="Google Shape;671;p5"/>
            <p:cNvSpPr/>
            <p:nvPr/>
          </p:nvSpPr>
          <p:spPr>
            <a:xfrm>
              <a:off x="1420200" y="235080"/>
              <a:ext cx="50400" cy="43920"/>
            </a:xfrm>
            <a:custGeom>
              <a:avLst/>
              <a:gdLst>
                <a:gd name="textAreaLeft" fmla="*/ 0 w 50400"/>
                <a:gd name="textAreaRight" fmla="*/ 53640 w 50400"/>
                <a:gd name="textAreaTop" fmla="*/ 0 h 43920"/>
                <a:gd name="textAreaBottom" fmla="*/ 47160 h 43920"/>
              </a:gdLst>
              <a:ahLst/>
              <a:cxnLst/>
              <a:rect l="textAreaLeft" t="textAreaTop" r="textAreaRight" b="textAreaBottom"/>
              <a:pathLst>
                <a:path w="809" h="708">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 name="Google Shape;672;p5"/>
            <p:cNvSpPr/>
            <p:nvPr/>
          </p:nvSpPr>
          <p:spPr>
            <a:xfrm>
              <a:off x="1362240" y="172440"/>
              <a:ext cx="164520" cy="155520"/>
            </a:xfrm>
            <a:custGeom>
              <a:avLst/>
              <a:gdLst>
                <a:gd name="textAreaLeft" fmla="*/ 0 w 164520"/>
                <a:gd name="textAreaRight" fmla="*/ 167760 w 164520"/>
                <a:gd name="textAreaTop" fmla="*/ 0 h 155520"/>
                <a:gd name="textAreaBottom" fmla="*/ 158760 h 155520"/>
              </a:gdLst>
              <a:ahLst/>
              <a:cxnLst/>
              <a:rect l="textAreaLeft" t="textAreaTop" r="textAreaRight" b="textAreaBottom"/>
              <a:pathLst>
                <a:path w="2526" h="2391">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 name="Google Shape;673;p5"/>
            <p:cNvSpPr/>
            <p:nvPr/>
          </p:nvSpPr>
          <p:spPr>
            <a:xfrm>
              <a:off x="1793520" y="219240"/>
              <a:ext cx="46080" cy="48240"/>
            </a:xfrm>
            <a:custGeom>
              <a:avLst/>
              <a:gdLst>
                <a:gd name="textAreaLeft" fmla="*/ 0 w 46080"/>
                <a:gd name="textAreaRight" fmla="*/ 49320 w 46080"/>
                <a:gd name="textAreaTop" fmla="*/ 0 h 48240"/>
                <a:gd name="textAreaBottom" fmla="*/ 51480 h 48240"/>
              </a:gdLst>
              <a:ahLst/>
              <a:cxnLst/>
              <a:rect l="textAreaLeft" t="textAreaTop" r="textAreaRight" b="textAreaBottom"/>
              <a:pathLst>
                <a:path w="742" h="775">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 name="Google Shape;674;p5"/>
            <p:cNvSpPr/>
            <p:nvPr/>
          </p:nvSpPr>
          <p:spPr>
            <a:xfrm>
              <a:off x="1442520" y="0"/>
              <a:ext cx="19080" cy="149040"/>
            </a:xfrm>
            <a:custGeom>
              <a:avLst/>
              <a:gdLst>
                <a:gd name="textAreaLeft" fmla="*/ 0 w 19080"/>
                <a:gd name="textAreaRight" fmla="*/ 22320 w 19080"/>
                <a:gd name="textAreaTop" fmla="*/ 0 h 149040"/>
                <a:gd name="textAreaBottom" fmla="*/ 152280 h 149040"/>
              </a:gdLst>
              <a:ahLst/>
              <a:cxnLst/>
              <a:rect l="textAreaLeft" t="textAreaTop" r="textAreaRight" b="textAreaBottom"/>
              <a:pathLst>
                <a:path w="338" h="2291">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 name="Google Shape;675;p5"/>
            <p:cNvSpPr/>
            <p:nvPr/>
          </p:nvSpPr>
          <p:spPr>
            <a:xfrm>
              <a:off x="1813680" y="0"/>
              <a:ext cx="162360" cy="144360"/>
            </a:xfrm>
            <a:custGeom>
              <a:avLst/>
              <a:gdLst>
                <a:gd name="textAreaLeft" fmla="*/ 0 w 162360"/>
                <a:gd name="textAreaRight" fmla="*/ 165600 w 162360"/>
                <a:gd name="textAreaTop" fmla="*/ 0 h 144360"/>
                <a:gd name="textAreaBottom" fmla="*/ 147600 h 144360"/>
              </a:gdLst>
              <a:ahLst/>
              <a:cxnLst/>
              <a:rect l="textAreaLeft" t="textAreaTop" r="textAreaRight" b="textAreaBottom"/>
              <a:pathLst>
                <a:path w="2492" h="2223">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 name="Google Shape;676;p5"/>
            <p:cNvSpPr/>
            <p:nvPr/>
          </p:nvSpPr>
          <p:spPr>
            <a:xfrm>
              <a:off x="141120" y="0"/>
              <a:ext cx="162360" cy="28080"/>
            </a:xfrm>
            <a:custGeom>
              <a:avLst/>
              <a:gdLst>
                <a:gd name="textAreaLeft" fmla="*/ 0 w 162360"/>
                <a:gd name="textAreaRight" fmla="*/ 165600 w 162360"/>
                <a:gd name="textAreaTop" fmla="*/ 0 h 28080"/>
                <a:gd name="textAreaBottom" fmla="*/ 31320 h 28080"/>
              </a:gdLst>
              <a:ahLst/>
              <a:cxnLst/>
              <a:rect l="textAreaLeft" t="textAreaTop" r="textAreaRight" b="textAreaBottom"/>
              <a:pathLst>
                <a:path w="2493" h="473">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 name="Google Shape;677;p5"/>
            <p:cNvSpPr/>
            <p:nvPr/>
          </p:nvSpPr>
          <p:spPr>
            <a:xfrm>
              <a:off x="1748880" y="158760"/>
              <a:ext cx="151200" cy="155520"/>
            </a:xfrm>
            <a:custGeom>
              <a:avLst/>
              <a:gdLst>
                <a:gd name="textAreaLeft" fmla="*/ 0 w 151200"/>
                <a:gd name="textAreaRight" fmla="*/ 154440 w 151200"/>
                <a:gd name="textAreaTop" fmla="*/ 0 h 155520"/>
                <a:gd name="textAreaBottom" fmla="*/ 158760 h 155520"/>
              </a:gdLst>
              <a:ahLst/>
              <a:cxnLst/>
              <a:rect l="textAreaLeft" t="textAreaTop" r="textAreaRight" b="textAreaBottom"/>
              <a:pathLst>
                <a:path w="2324" h="2391">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 name="Google Shape;678;p5"/>
            <p:cNvSpPr/>
            <p:nvPr/>
          </p:nvSpPr>
          <p:spPr>
            <a:xfrm>
              <a:off x="1702080" y="69480"/>
              <a:ext cx="37080" cy="41400"/>
            </a:xfrm>
            <a:custGeom>
              <a:avLst/>
              <a:gdLst>
                <a:gd name="textAreaLeft" fmla="*/ 0 w 37080"/>
                <a:gd name="textAreaRight" fmla="*/ 40320 w 37080"/>
                <a:gd name="textAreaTop" fmla="*/ 0 h 41400"/>
                <a:gd name="textAreaBottom" fmla="*/ 44640 h 41400"/>
              </a:gdLst>
              <a:ahLst/>
              <a:cxnLst/>
              <a:rect l="textAreaLeft" t="textAreaTop" r="textAreaRight" b="textAreaBottom"/>
              <a:pathLst>
                <a:path w="607" h="674">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 name="Google Shape;679;p5"/>
            <p:cNvSpPr/>
            <p:nvPr/>
          </p:nvSpPr>
          <p:spPr>
            <a:xfrm>
              <a:off x="1453680" y="0"/>
              <a:ext cx="151200" cy="146520"/>
            </a:xfrm>
            <a:custGeom>
              <a:avLst/>
              <a:gdLst>
                <a:gd name="textAreaLeft" fmla="*/ 0 w 151200"/>
                <a:gd name="textAreaRight" fmla="*/ 154440 w 151200"/>
                <a:gd name="textAreaTop" fmla="*/ 0 h 146520"/>
                <a:gd name="textAreaBottom" fmla="*/ 149760 h 146520"/>
              </a:gdLst>
              <a:ahLst/>
              <a:cxnLst/>
              <a:rect l="textAreaLeft" t="textAreaTop" r="textAreaRight" b="textAreaBottom"/>
              <a:pathLst>
                <a:path w="2325" h="2257">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 name="Google Shape;680;p5"/>
            <p:cNvSpPr/>
            <p:nvPr/>
          </p:nvSpPr>
          <p:spPr>
            <a:xfrm>
              <a:off x="1626120" y="0"/>
              <a:ext cx="19080" cy="135360"/>
            </a:xfrm>
            <a:custGeom>
              <a:avLst/>
              <a:gdLst>
                <a:gd name="textAreaLeft" fmla="*/ 0 w 19080"/>
                <a:gd name="textAreaRight" fmla="*/ 22320 w 19080"/>
                <a:gd name="textAreaTop" fmla="*/ 0 h 135360"/>
                <a:gd name="textAreaBottom" fmla="*/ 138600 h 135360"/>
              </a:gdLst>
              <a:ahLst/>
              <a:cxnLst/>
              <a:rect l="textAreaLeft" t="textAreaTop" r="textAreaRight" b="textAreaBottom"/>
              <a:pathLst>
                <a:path w="338" h="2089">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38960" rIns="117000" bIns="138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 name="Google Shape;681;p5"/>
            <p:cNvSpPr/>
            <p:nvPr/>
          </p:nvSpPr>
          <p:spPr>
            <a:xfrm>
              <a:off x="2001600" y="0"/>
              <a:ext cx="162360" cy="122040"/>
            </a:xfrm>
            <a:custGeom>
              <a:avLst/>
              <a:gdLst>
                <a:gd name="textAreaLeft" fmla="*/ 0 w 162360"/>
                <a:gd name="textAreaRight" fmla="*/ 165600 w 162360"/>
                <a:gd name="textAreaTop" fmla="*/ 0 h 122040"/>
                <a:gd name="textAreaBottom" fmla="*/ 125280 h 122040"/>
              </a:gdLst>
              <a:ahLst/>
              <a:cxnLst/>
              <a:rect l="textAreaLeft" t="textAreaTop" r="textAreaRight" b="textAreaBottom"/>
              <a:pathLst>
                <a:path w="2493" h="1887">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25280" rIns="117000" bIns="125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 name="Google Shape;682;p5"/>
            <p:cNvSpPr/>
            <p:nvPr/>
          </p:nvSpPr>
          <p:spPr>
            <a:xfrm>
              <a:off x="1067040" y="4680"/>
              <a:ext cx="164520" cy="153360"/>
            </a:xfrm>
            <a:custGeom>
              <a:avLst/>
              <a:gdLst>
                <a:gd name="textAreaLeft" fmla="*/ 0 w 164520"/>
                <a:gd name="textAreaRight" fmla="*/ 167760 w 164520"/>
                <a:gd name="textAreaTop" fmla="*/ 0 h 153360"/>
                <a:gd name="textAreaBottom" fmla="*/ 156600 h 153360"/>
              </a:gdLst>
              <a:ahLst/>
              <a:cxnLst/>
              <a:rect l="textAreaLeft" t="textAreaTop" r="textAreaRight" b="textAreaBottom"/>
              <a:pathLst>
                <a:path w="2526" h="2357">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 name="Google Shape;683;p5"/>
            <p:cNvSpPr/>
            <p:nvPr/>
          </p:nvSpPr>
          <p:spPr>
            <a:xfrm>
              <a:off x="1324080" y="84960"/>
              <a:ext cx="25920" cy="43920"/>
            </a:xfrm>
            <a:custGeom>
              <a:avLst/>
              <a:gdLst>
                <a:gd name="textAreaLeft" fmla="*/ 0 w 25920"/>
                <a:gd name="textAreaRight" fmla="*/ 29160 w 25920"/>
                <a:gd name="textAreaTop" fmla="*/ 0 h 43920"/>
                <a:gd name="textAreaBottom" fmla="*/ 47160 h 43920"/>
              </a:gdLst>
              <a:ahLst/>
              <a:cxnLst/>
              <a:rect l="textAreaLeft" t="textAreaTop" r="textAreaRight" b="textAreaBottom"/>
              <a:pathLst>
                <a:path w="438" h="708">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 name="Google Shape;684;p5"/>
            <p:cNvSpPr/>
            <p:nvPr/>
          </p:nvSpPr>
          <p:spPr>
            <a:xfrm>
              <a:off x="1138320" y="93960"/>
              <a:ext cx="34920" cy="43920"/>
            </a:xfrm>
            <a:custGeom>
              <a:avLst/>
              <a:gdLst>
                <a:gd name="textAreaLeft" fmla="*/ 0 w 34920"/>
                <a:gd name="textAreaRight" fmla="*/ 38160 w 34920"/>
                <a:gd name="textAreaTop" fmla="*/ 0 h 43920"/>
                <a:gd name="textAreaBottom" fmla="*/ 47160 h 43920"/>
              </a:gdLst>
              <a:ahLst/>
              <a:cxnLst/>
              <a:rect l="textAreaLeft" t="textAreaTop" r="textAreaRight" b="textAreaBottom"/>
              <a:pathLst>
                <a:path w="574" h="708">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 name="Google Shape;685;p5"/>
            <p:cNvSpPr/>
            <p:nvPr/>
          </p:nvSpPr>
          <p:spPr>
            <a:xfrm>
              <a:off x="747000" y="0"/>
              <a:ext cx="23760" cy="360"/>
            </a:xfrm>
            <a:custGeom>
              <a:avLst/>
              <a:gdLst>
                <a:gd name="textAreaLeft" fmla="*/ 0 w 23760"/>
                <a:gd name="textAreaRight" fmla="*/ 27000 w 23760"/>
                <a:gd name="textAreaTop" fmla="*/ 0 h 360"/>
                <a:gd name="textAreaBottom" fmla="*/ 184320 h 360"/>
              </a:gdLst>
              <a:ahLst/>
              <a:cxnLst/>
              <a:rect l="textAreaLeft" t="textAreaTop" r="textAreaRight" b="textAreaBottom"/>
              <a:pathLst>
                <a:path w="405" h="1">
                  <a:moveTo>
                    <a:pt x="405" y="1"/>
                  </a:moveTo>
                  <a:lnTo>
                    <a:pt x="1" y="1"/>
                  </a:lnTo>
                  <a:lnTo>
                    <a:pt x="1" y="1"/>
                  </a:lnTo>
                  <a:lnTo>
                    <a:pt x="405" y="1"/>
                  </a:lnTo>
                  <a:lnTo>
                    <a:pt x="40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84320" rIns="117000" bIns="18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 name="Google Shape;686;p5"/>
            <p:cNvSpPr/>
            <p:nvPr/>
          </p:nvSpPr>
          <p:spPr>
            <a:xfrm>
              <a:off x="0" y="1710720"/>
              <a:ext cx="518040" cy="797400"/>
            </a:xfrm>
            <a:custGeom>
              <a:avLst/>
              <a:gdLst>
                <a:gd name="textAreaLeft" fmla="*/ 0 w 518040"/>
                <a:gd name="textAreaRight" fmla="*/ 521280 w 518040"/>
                <a:gd name="textAreaTop" fmla="*/ 0 h 797400"/>
                <a:gd name="textAreaBottom" fmla="*/ 800640 h 797400"/>
              </a:gdLst>
              <a:ahLst/>
              <a:cxnLst/>
              <a:rect l="textAreaLeft" t="textAreaTop" r="textAreaRight" b="textAreaBottom"/>
              <a:pathLst>
                <a:path w="7846" h="12054">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8" name="Google Shape;687;p5"/>
            <p:cNvSpPr/>
            <p:nvPr/>
          </p:nvSpPr>
          <p:spPr>
            <a:xfrm>
              <a:off x="510120" y="33480"/>
              <a:ext cx="16920" cy="153360"/>
            </a:xfrm>
            <a:custGeom>
              <a:avLst/>
              <a:gdLst>
                <a:gd name="textAreaLeft" fmla="*/ 0 w 16920"/>
                <a:gd name="textAreaRight" fmla="*/ 20160 w 16920"/>
                <a:gd name="textAreaTop" fmla="*/ 0 h 153360"/>
                <a:gd name="textAreaBottom" fmla="*/ 156600 h 153360"/>
              </a:gdLst>
              <a:ahLst/>
              <a:cxnLst/>
              <a:rect l="textAreaLeft" t="textAreaTop" r="textAreaRight" b="textAreaBottom"/>
              <a:pathLst>
                <a:path w="304" h="2358">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9" name="Google Shape;688;p5"/>
            <p:cNvSpPr/>
            <p:nvPr/>
          </p:nvSpPr>
          <p:spPr>
            <a:xfrm>
              <a:off x="1516320" y="78480"/>
              <a:ext cx="30240" cy="48240"/>
            </a:xfrm>
            <a:custGeom>
              <a:avLst/>
              <a:gdLst>
                <a:gd name="textAreaLeft" fmla="*/ 0 w 30240"/>
                <a:gd name="textAreaRight" fmla="*/ 33480 w 30240"/>
                <a:gd name="textAreaTop" fmla="*/ 0 h 48240"/>
                <a:gd name="textAreaBottom" fmla="*/ 51480 h 48240"/>
              </a:gdLst>
              <a:ahLst/>
              <a:cxnLst/>
              <a:rect l="textAreaLeft" t="textAreaTop" r="textAreaRight" b="textAreaBottom"/>
              <a:pathLst>
                <a:path w="506" h="775">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0" name="Google Shape;689;p5"/>
            <p:cNvSpPr/>
            <p:nvPr/>
          </p:nvSpPr>
          <p:spPr>
            <a:xfrm>
              <a:off x="545760" y="0"/>
              <a:ext cx="146520" cy="7920"/>
            </a:xfrm>
            <a:custGeom>
              <a:avLst/>
              <a:gdLst>
                <a:gd name="textAreaLeft" fmla="*/ 0 w 146520"/>
                <a:gd name="textAreaRight" fmla="*/ 149760 w 146520"/>
                <a:gd name="textAreaTop" fmla="*/ 0 h 7920"/>
                <a:gd name="textAreaBottom" fmla="*/ 11160 h 7920"/>
              </a:gdLst>
              <a:ahLst/>
              <a:cxnLst/>
              <a:rect l="textAreaLeft" t="textAreaTop" r="textAreaRight" b="textAreaBottom"/>
              <a:pathLst>
                <a:path w="2257" h="17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520" rIns="117000" bIns="11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1" name="Google Shape;690;p5"/>
            <p:cNvSpPr/>
            <p:nvPr/>
          </p:nvSpPr>
          <p:spPr>
            <a:xfrm>
              <a:off x="881280" y="6840"/>
              <a:ext cx="162360" cy="175680"/>
            </a:xfrm>
            <a:custGeom>
              <a:avLst/>
              <a:gdLst>
                <a:gd name="textAreaLeft" fmla="*/ 0 w 162360"/>
                <a:gd name="textAreaRight" fmla="*/ 165600 w 162360"/>
                <a:gd name="textAreaTop" fmla="*/ 0 h 175680"/>
                <a:gd name="textAreaBottom" fmla="*/ 178920 h 175680"/>
              </a:gdLst>
              <a:ahLst/>
              <a:cxnLst/>
              <a:rect l="textAreaLeft" t="textAreaTop" r="textAreaRight" b="textAreaBottom"/>
              <a:pathLst>
                <a:path w="2493" h="2695">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 name="Google Shape;691;p5"/>
            <p:cNvSpPr/>
            <p:nvPr/>
          </p:nvSpPr>
          <p:spPr>
            <a:xfrm>
              <a:off x="577080" y="100800"/>
              <a:ext cx="43920" cy="66240"/>
            </a:xfrm>
            <a:custGeom>
              <a:avLst/>
              <a:gdLst>
                <a:gd name="textAreaLeft" fmla="*/ 0 w 43920"/>
                <a:gd name="textAreaRight" fmla="*/ 47160 w 43920"/>
                <a:gd name="textAreaTop" fmla="*/ 0 h 66240"/>
                <a:gd name="textAreaBottom" fmla="*/ 69480 h 66240"/>
              </a:gdLst>
              <a:ahLst/>
              <a:cxnLst/>
              <a:rect l="textAreaLeft" t="textAreaTop" r="textAreaRight" b="textAreaBottom"/>
              <a:pathLst>
                <a:path w="708" h="1045">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9840" rIns="117000" bIns="69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 name="Google Shape;692;p5"/>
            <p:cNvSpPr/>
            <p:nvPr/>
          </p:nvSpPr>
          <p:spPr>
            <a:xfrm>
              <a:off x="521280" y="27000"/>
              <a:ext cx="151200" cy="157680"/>
            </a:xfrm>
            <a:custGeom>
              <a:avLst/>
              <a:gdLst>
                <a:gd name="textAreaLeft" fmla="*/ 0 w 151200"/>
                <a:gd name="textAreaRight" fmla="*/ 154440 w 151200"/>
                <a:gd name="textAreaTop" fmla="*/ 0 h 157680"/>
                <a:gd name="textAreaBottom" fmla="*/ 160920 h 157680"/>
              </a:gdLst>
              <a:ahLst/>
              <a:cxnLst/>
              <a:rect l="textAreaLeft" t="textAreaTop" r="textAreaRight" b="textAreaBottom"/>
              <a:pathLst>
                <a:path w="2324" h="2425">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 name="Google Shape;693;p5"/>
            <p:cNvSpPr/>
            <p:nvPr/>
          </p:nvSpPr>
          <p:spPr>
            <a:xfrm>
              <a:off x="720360" y="0"/>
              <a:ext cx="7920" cy="360"/>
            </a:xfrm>
            <a:custGeom>
              <a:avLst/>
              <a:gdLst>
                <a:gd name="textAreaLeft" fmla="*/ 0 w 7920"/>
                <a:gd name="textAreaRight" fmla="*/ 11160 w 7920"/>
                <a:gd name="textAreaTop" fmla="*/ 0 h 360"/>
                <a:gd name="textAreaBottom" fmla="*/ 34560 h 360"/>
              </a:gdLst>
              <a:ahLst/>
              <a:cxnLst/>
              <a:rect l="textAreaLeft" t="textAreaTop" r="textAreaRight" b="textAreaBottom"/>
              <a:pathLst>
                <a:path w="170" h="35">
                  <a:moveTo>
                    <a:pt x="1" y="1"/>
                  </a:moveTo>
                  <a:lnTo>
                    <a:pt x="35" y="34"/>
                  </a:lnTo>
                  <a:lnTo>
                    <a:pt x="136" y="34"/>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4560" rIns="117000" bIns="345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 name="Google Shape;694;p5"/>
            <p:cNvSpPr/>
            <p:nvPr/>
          </p:nvSpPr>
          <p:spPr>
            <a:xfrm>
              <a:off x="1176480" y="174600"/>
              <a:ext cx="162360" cy="175680"/>
            </a:xfrm>
            <a:custGeom>
              <a:avLst/>
              <a:gdLst>
                <a:gd name="textAreaLeft" fmla="*/ 0 w 162360"/>
                <a:gd name="textAreaRight" fmla="*/ 165600 w 162360"/>
                <a:gd name="textAreaTop" fmla="*/ 0 h 175680"/>
                <a:gd name="textAreaBottom" fmla="*/ 178920 h 175680"/>
              </a:gdLst>
              <a:ahLst/>
              <a:cxnLst/>
              <a:rect l="textAreaLeft" t="textAreaTop" r="textAreaRight" b="textAreaBottom"/>
              <a:pathLst>
                <a:path w="2492" h="2695">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 name="Google Shape;695;p5"/>
            <p:cNvSpPr/>
            <p:nvPr/>
          </p:nvSpPr>
          <p:spPr>
            <a:xfrm>
              <a:off x="1180800" y="369000"/>
              <a:ext cx="14760" cy="151200"/>
            </a:xfrm>
            <a:custGeom>
              <a:avLst/>
              <a:gdLst>
                <a:gd name="textAreaLeft" fmla="*/ 0 w 14760"/>
                <a:gd name="textAreaRight" fmla="*/ 18000 w 14760"/>
                <a:gd name="textAreaTop" fmla="*/ 0 h 151200"/>
                <a:gd name="textAreaBottom" fmla="*/ 154440 h 151200"/>
              </a:gdLst>
              <a:ahLst/>
              <a:cxnLst/>
              <a:rect l="textAreaLeft" t="textAreaTop" r="textAreaRight" b="textAreaBottom"/>
              <a:pathLst>
                <a:path w="270" h="2325">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 name="Google Shape;696;p5"/>
            <p:cNvSpPr/>
            <p:nvPr/>
          </p:nvSpPr>
          <p:spPr>
            <a:xfrm>
              <a:off x="1245600" y="241560"/>
              <a:ext cx="37080" cy="43920"/>
            </a:xfrm>
            <a:custGeom>
              <a:avLst/>
              <a:gdLst>
                <a:gd name="textAreaLeft" fmla="*/ 0 w 37080"/>
                <a:gd name="textAreaRight" fmla="*/ 40320 w 37080"/>
                <a:gd name="textAreaTop" fmla="*/ 0 h 43920"/>
                <a:gd name="textAreaBottom" fmla="*/ 47160 h 43920"/>
              </a:gdLst>
              <a:ahLst/>
              <a:cxnLst/>
              <a:rect l="textAreaLeft" t="textAreaTop" r="textAreaRight" b="textAreaBottom"/>
              <a:pathLst>
                <a:path w="607" h="708">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 name="Google Shape;697;p5"/>
            <p:cNvSpPr/>
            <p:nvPr/>
          </p:nvSpPr>
          <p:spPr>
            <a:xfrm>
              <a:off x="1254600" y="0"/>
              <a:ext cx="166680" cy="153360"/>
            </a:xfrm>
            <a:custGeom>
              <a:avLst/>
              <a:gdLst>
                <a:gd name="textAreaLeft" fmla="*/ 0 w 166680"/>
                <a:gd name="textAreaRight" fmla="*/ 169920 w 166680"/>
                <a:gd name="textAreaTop" fmla="*/ 0 h 153360"/>
                <a:gd name="textAreaBottom" fmla="*/ 156600 h 153360"/>
              </a:gdLst>
              <a:ahLst/>
              <a:cxnLst/>
              <a:rect l="textAreaLeft" t="textAreaTop" r="textAreaRight" b="textAreaBottom"/>
              <a:pathLst>
                <a:path w="2560" h="2358">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 name="Google Shape;698;p5"/>
            <p:cNvSpPr/>
            <p:nvPr/>
          </p:nvSpPr>
          <p:spPr>
            <a:xfrm>
              <a:off x="1883160" y="65160"/>
              <a:ext cx="37080" cy="43920"/>
            </a:xfrm>
            <a:custGeom>
              <a:avLst/>
              <a:gdLst>
                <a:gd name="textAreaLeft" fmla="*/ 0 w 37080"/>
                <a:gd name="textAreaRight" fmla="*/ 40320 w 37080"/>
                <a:gd name="textAreaTop" fmla="*/ 0 h 43920"/>
                <a:gd name="textAreaBottom" fmla="*/ 47160 h 43920"/>
              </a:gdLst>
              <a:ahLst/>
              <a:cxnLst/>
              <a:rect l="textAreaLeft" t="textAreaTop" r="textAreaRight" b="textAreaBottom"/>
              <a:pathLst>
                <a:path w="607" h="708">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 name="Google Shape;699;p5"/>
            <p:cNvSpPr/>
            <p:nvPr/>
          </p:nvSpPr>
          <p:spPr>
            <a:xfrm>
              <a:off x="872280" y="252720"/>
              <a:ext cx="34920" cy="52560"/>
            </a:xfrm>
            <a:custGeom>
              <a:avLst/>
              <a:gdLst>
                <a:gd name="textAreaLeft" fmla="*/ 0 w 34920"/>
                <a:gd name="textAreaRight" fmla="*/ 38160 w 34920"/>
                <a:gd name="textAreaTop" fmla="*/ 0 h 52560"/>
                <a:gd name="textAreaBottom" fmla="*/ 55800 h 52560"/>
              </a:gdLst>
              <a:ahLst/>
              <a:cxnLst/>
              <a:rect l="textAreaLeft" t="textAreaTop" r="textAreaRight" b="textAreaBottom"/>
              <a:pathLst>
                <a:path w="573" h="842">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 name="Google Shape;700;p5"/>
            <p:cNvSpPr/>
            <p:nvPr/>
          </p:nvSpPr>
          <p:spPr>
            <a:xfrm>
              <a:off x="814320" y="196920"/>
              <a:ext cx="153360" cy="155520"/>
            </a:xfrm>
            <a:custGeom>
              <a:avLst/>
              <a:gdLst>
                <a:gd name="textAreaLeft" fmla="*/ 0 w 153360"/>
                <a:gd name="textAreaRight" fmla="*/ 156600 w 153360"/>
                <a:gd name="textAreaTop" fmla="*/ 0 h 155520"/>
                <a:gd name="textAreaBottom" fmla="*/ 158760 h 155520"/>
              </a:gdLst>
              <a:ahLst/>
              <a:cxnLst/>
              <a:rect l="textAreaLeft" t="textAreaTop" r="textAreaRight" b="textAreaBottom"/>
              <a:pathLst>
                <a:path w="2358" h="2391">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2" name="Google Shape;701;p5"/>
            <p:cNvSpPr/>
            <p:nvPr/>
          </p:nvSpPr>
          <p:spPr>
            <a:xfrm>
              <a:off x="1049040" y="248400"/>
              <a:ext cx="52560" cy="46080"/>
            </a:xfrm>
            <a:custGeom>
              <a:avLst/>
              <a:gdLst>
                <a:gd name="textAreaLeft" fmla="*/ 0 w 52560"/>
                <a:gd name="textAreaRight" fmla="*/ 55800 w 52560"/>
                <a:gd name="textAreaTop" fmla="*/ 0 h 46080"/>
                <a:gd name="textAreaBottom" fmla="*/ 49320 h 46080"/>
              </a:gdLst>
              <a:ahLst/>
              <a:cxnLst/>
              <a:rect l="textAreaLeft" t="textAreaTop" r="textAreaRight" b="textAreaBottom"/>
              <a:pathLst>
                <a:path w="842" h="742">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3" name="Google Shape;702;p5"/>
            <p:cNvSpPr/>
            <p:nvPr/>
          </p:nvSpPr>
          <p:spPr>
            <a:xfrm>
              <a:off x="946080" y="96120"/>
              <a:ext cx="43920" cy="61560"/>
            </a:xfrm>
            <a:custGeom>
              <a:avLst/>
              <a:gdLst>
                <a:gd name="textAreaLeft" fmla="*/ 0 w 43920"/>
                <a:gd name="textAreaRight" fmla="*/ 47160 w 43920"/>
                <a:gd name="textAreaTop" fmla="*/ 0 h 61560"/>
                <a:gd name="textAreaBottom" fmla="*/ 64800 h 61560"/>
              </a:gdLst>
              <a:ahLst/>
              <a:cxnLst/>
              <a:rect l="textAreaLeft" t="textAreaTop" r="textAreaRight" b="textAreaBottom"/>
              <a:pathLst>
                <a:path w="708" h="977">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4" name="Google Shape;703;p5"/>
            <p:cNvSpPr/>
            <p:nvPr/>
          </p:nvSpPr>
          <p:spPr>
            <a:xfrm>
              <a:off x="0" y="1643760"/>
              <a:ext cx="582840" cy="88560"/>
            </a:xfrm>
            <a:custGeom>
              <a:avLst/>
              <a:gdLst>
                <a:gd name="textAreaLeft" fmla="*/ 0 w 582840"/>
                <a:gd name="textAreaRight" fmla="*/ 586080 w 582840"/>
                <a:gd name="textAreaTop" fmla="*/ 0 h 88560"/>
                <a:gd name="textAreaBottom" fmla="*/ 91800 h 88560"/>
              </a:gdLst>
              <a:ahLst/>
              <a:cxnLst/>
              <a:rect l="textAreaLeft" t="textAreaTop" r="textAreaRight" b="textAreaBottom"/>
              <a:pathLst>
                <a:path w="8822" h="1382">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92160" rIns="117000" bIns="92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5" name="Google Shape;704;p5"/>
            <p:cNvSpPr/>
            <p:nvPr/>
          </p:nvSpPr>
          <p:spPr>
            <a:xfrm>
              <a:off x="988560" y="18792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59" h="2425">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 name="Google Shape;705;p5"/>
            <p:cNvSpPr/>
            <p:nvPr/>
          </p:nvSpPr>
          <p:spPr>
            <a:xfrm>
              <a:off x="1337400" y="6053760"/>
              <a:ext cx="1477080" cy="812880"/>
            </a:xfrm>
            <a:custGeom>
              <a:avLst/>
              <a:gdLst>
                <a:gd name="textAreaLeft" fmla="*/ 0 w 1477080"/>
                <a:gd name="textAreaRight" fmla="*/ 1480320 w 1477080"/>
                <a:gd name="textAreaTop" fmla="*/ 0 h 812880"/>
                <a:gd name="textAreaBottom" fmla="*/ 816120 h 812880"/>
              </a:gdLst>
              <a:ahLst/>
              <a:cxnLst/>
              <a:rect l="textAreaLeft" t="textAreaTop" r="textAreaRight" b="textAreaBottom"/>
              <a:pathLst>
                <a:path w="22289" h="12289">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 name="Google Shape;706;p5"/>
            <p:cNvSpPr/>
            <p:nvPr/>
          </p:nvSpPr>
          <p:spPr>
            <a:xfrm>
              <a:off x="281880" y="396000"/>
              <a:ext cx="171360" cy="158040"/>
            </a:xfrm>
            <a:custGeom>
              <a:avLst/>
              <a:gdLst>
                <a:gd name="textAreaLeft" fmla="*/ 0 w 171360"/>
                <a:gd name="textAreaRight" fmla="*/ 174600 w 171360"/>
                <a:gd name="textAreaTop" fmla="*/ 0 h 158040"/>
                <a:gd name="textAreaBottom" fmla="*/ 161280 h 158040"/>
              </a:gdLst>
              <a:ahLst/>
              <a:cxnLst/>
              <a:rect l="textAreaLeft" t="textAreaTop" r="textAreaRight" b="textAreaBottom"/>
              <a:pathLst>
                <a:path w="2627" h="2426">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 name="Google Shape;707;p5"/>
            <p:cNvSpPr/>
            <p:nvPr/>
          </p:nvSpPr>
          <p:spPr>
            <a:xfrm>
              <a:off x="2312640" y="673200"/>
              <a:ext cx="160200" cy="193680"/>
            </a:xfrm>
            <a:custGeom>
              <a:avLst/>
              <a:gdLst>
                <a:gd name="textAreaLeft" fmla="*/ 0 w 160200"/>
                <a:gd name="textAreaRight" fmla="*/ 163440 w 160200"/>
                <a:gd name="textAreaTop" fmla="*/ 0 h 193680"/>
                <a:gd name="textAreaBottom" fmla="*/ 196920 h 193680"/>
              </a:gdLst>
              <a:ahLst/>
              <a:cxnLst/>
              <a:rect l="textAreaLeft" t="textAreaTop" r="textAreaRight" b="textAreaBottom"/>
              <a:pathLst>
                <a:path w="2459" h="2964">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97280" rIns="117000" bIns="19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 name="Google Shape;708;p5"/>
            <p:cNvSpPr/>
            <p:nvPr/>
          </p:nvSpPr>
          <p:spPr>
            <a:xfrm>
              <a:off x="2498040" y="756000"/>
              <a:ext cx="166680" cy="104040"/>
            </a:xfrm>
            <a:custGeom>
              <a:avLst/>
              <a:gdLst>
                <a:gd name="textAreaLeft" fmla="*/ 0 w 166680"/>
                <a:gd name="textAreaRight" fmla="*/ 169920 w 166680"/>
                <a:gd name="textAreaTop" fmla="*/ 0 h 104040"/>
                <a:gd name="textAreaBottom" fmla="*/ 107280 h 104040"/>
              </a:gdLst>
              <a:ahLst/>
              <a:cxnLst/>
              <a:rect l="textAreaLeft" t="textAreaTop" r="textAreaRight" b="textAreaBottom"/>
              <a:pathLst>
                <a:path w="2560" h="1617">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 name="Google Shape;709;p5"/>
            <p:cNvSpPr/>
            <p:nvPr/>
          </p:nvSpPr>
          <p:spPr>
            <a:xfrm>
              <a:off x="2565000" y="787320"/>
              <a:ext cx="32760" cy="46080"/>
            </a:xfrm>
            <a:custGeom>
              <a:avLst/>
              <a:gdLst>
                <a:gd name="textAreaLeft" fmla="*/ 0 w 32760"/>
                <a:gd name="textAreaRight" fmla="*/ 36000 w 32760"/>
                <a:gd name="textAreaTop" fmla="*/ 0 h 46080"/>
                <a:gd name="textAreaBottom" fmla="*/ 49320 h 46080"/>
              </a:gdLst>
              <a:ahLst/>
              <a:cxnLst/>
              <a:rect l="textAreaLeft" t="textAreaTop" r="textAreaRight" b="textAreaBottom"/>
              <a:pathLst>
                <a:path w="540" h="742">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 name="Google Shape;710;p5"/>
            <p:cNvSpPr/>
            <p:nvPr/>
          </p:nvSpPr>
          <p:spPr>
            <a:xfrm>
              <a:off x="2368440" y="704520"/>
              <a:ext cx="55080" cy="34920"/>
            </a:xfrm>
            <a:custGeom>
              <a:avLst/>
              <a:gdLst>
                <a:gd name="textAreaLeft" fmla="*/ 0 w 55080"/>
                <a:gd name="textAreaRight" fmla="*/ 58320 w 55080"/>
                <a:gd name="textAreaTop" fmla="*/ 0 h 34920"/>
                <a:gd name="textAreaBottom" fmla="*/ 38160 h 34920"/>
              </a:gdLst>
              <a:ahLst/>
              <a:cxnLst/>
              <a:rect l="textAreaLeft" t="textAreaTop" r="textAreaRight" b="textAreaBottom"/>
              <a:pathLst>
                <a:path w="876" h="573">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 name="Google Shape;711;p5"/>
            <p:cNvSpPr/>
            <p:nvPr/>
          </p:nvSpPr>
          <p:spPr>
            <a:xfrm>
              <a:off x="2252160" y="478800"/>
              <a:ext cx="401760" cy="184680"/>
            </a:xfrm>
            <a:custGeom>
              <a:avLst/>
              <a:gdLst>
                <a:gd name="textAreaLeft" fmla="*/ 0 w 401760"/>
                <a:gd name="textAreaRight" fmla="*/ 405000 w 401760"/>
                <a:gd name="textAreaTop" fmla="*/ 0 h 184680"/>
                <a:gd name="textAreaBottom" fmla="*/ 187920 h 184680"/>
              </a:gdLst>
              <a:ahLst/>
              <a:cxnLst/>
              <a:rect l="textAreaLeft" t="textAreaTop" r="textAreaRight" b="textAreaBottom"/>
              <a:pathLst>
                <a:path w="6095" h="2829">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87920" rIns="117000" bIns="187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 name="Google Shape;712;p5"/>
            <p:cNvSpPr/>
            <p:nvPr/>
          </p:nvSpPr>
          <p:spPr>
            <a:xfrm>
              <a:off x="161280" y="758160"/>
              <a:ext cx="162360" cy="202680"/>
            </a:xfrm>
            <a:custGeom>
              <a:avLst/>
              <a:gdLst>
                <a:gd name="textAreaLeft" fmla="*/ 0 w 162360"/>
                <a:gd name="textAreaRight" fmla="*/ 165600 w 162360"/>
                <a:gd name="textAreaTop" fmla="*/ 0 h 202680"/>
                <a:gd name="textAreaBottom" fmla="*/ 205920 h 202680"/>
              </a:gdLst>
              <a:ahLst/>
              <a:cxnLst/>
              <a:rect l="textAreaLeft" t="textAreaTop" r="textAreaRight" b="textAreaBottom"/>
              <a:pathLst>
                <a:path w="2493" h="3098">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05920" rIns="117000" bIns="205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 name="Google Shape;713;p5"/>
            <p:cNvSpPr/>
            <p:nvPr/>
          </p:nvSpPr>
          <p:spPr>
            <a:xfrm>
              <a:off x="0" y="4097160"/>
              <a:ext cx="969480" cy="1392120"/>
            </a:xfrm>
            <a:custGeom>
              <a:avLst/>
              <a:gdLst>
                <a:gd name="textAreaLeft" fmla="*/ 0 w 969480"/>
                <a:gd name="textAreaRight" fmla="*/ 972720 w 969480"/>
                <a:gd name="textAreaTop" fmla="*/ 0 h 1392120"/>
                <a:gd name="textAreaBottom" fmla="*/ 1395360 h 1392120"/>
              </a:gdLst>
              <a:ahLst/>
              <a:cxnLst/>
              <a:rect l="textAreaLeft" t="textAreaTop" r="textAreaRight" b="textAreaBottom"/>
              <a:pathLst>
                <a:path w="14647" h="2101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 name="Google Shape;714;p5"/>
            <p:cNvSpPr/>
            <p:nvPr/>
          </p:nvSpPr>
          <p:spPr>
            <a:xfrm>
              <a:off x="1699920" y="693360"/>
              <a:ext cx="209160" cy="189360"/>
            </a:xfrm>
            <a:custGeom>
              <a:avLst/>
              <a:gdLst>
                <a:gd name="textAreaLeft" fmla="*/ 0 w 209160"/>
                <a:gd name="textAreaRight" fmla="*/ 212400 w 209160"/>
                <a:gd name="textAreaTop" fmla="*/ 0 h 189360"/>
                <a:gd name="textAreaBottom" fmla="*/ 192600 h 189360"/>
              </a:gdLst>
              <a:ahLst/>
              <a:cxnLst/>
              <a:rect l="textAreaLeft" t="textAreaTop" r="textAreaRight" b="textAreaBottom"/>
              <a:pathLst>
                <a:path w="3199" h="2897">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92960" rIns="117000" bIns="19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 name="Google Shape;715;p5"/>
            <p:cNvSpPr/>
            <p:nvPr/>
          </p:nvSpPr>
          <p:spPr>
            <a:xfrm>
              <a:off x="536760" y="740160"/>
              <a:ext cx="225000" cy="195840"/>
            </a:xfrm>
            <a:custGeom>
              <a:avLst/>
              <a:gdLst>
                <a:gd name="textAreaLeft" fmla="*/ 0 w 225000"/>
                <a:gd name="textAreaRight" fmla="*/ 228240 w 225000"/>
                <a:gd name="textAreaTop" fmla="*/ 0 h 195840"/>
                <a:gd name="textAreaBottom" fmla="*/ 199080 h 195840"/>
              </a:gdLst>
              <a:ahLst/>
              <a:cxnLst/>
              <a:rect l="textAreaLeft" t="textAreaTop" r="textAreaRight" b="textAreaBottom"/>
              <a:pathLst>
                <a:path w="3435" h="2998">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99440" rIns="117000" bIns="19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 name="Google Shape;716;p5"/>
            <p:cNvSpPr/>
            <p:nvPr/>
          </p:nvSpPr>
          <p:spPr>
            <a:xfrm>
              <a:off x="2520360" y="29160"/>
              <a:ext cx="70560" cy="50400"/>
            </a:xfrm>
            <a:custGeom>
              <a:avLst/>
              <a:gdLst>
                <a:gd name="textAreaLeft" fmla="*/ 0 w 70560"/>
                <a:gd name="textAreaRight" fmla="*/ 73800 w 70560"/>
                <a:gd name="textAreaTop" fmla="*/ 0 h 50400"/>
                <a:gd name="textAreaBottom" fmla="*/ 53640 h 50400"/>
              </a:gdLst>
              <a:ahLst/>
              <a:cxnLst/>
              <a:rect l="textAreaLeft" t="textAreaTop" r="textAreaRight" b="textAreaBottom"/>
              <a:pathLst>
                <a:path w="1112" h="809">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 name="Google Shape;717;p5"/>
            <p:cNvSpPr/>
            <p:nvPr/>
          </p:nvSpPr>
          <p:spPr>
            <a:xfrm>
              <a:off x="1411200" y="6118560"/>
              <a:ext cx="625320" cy="497880"/>
            </a:xfrm>
            <a:custGeom>
              <a:avLst/>
              <a:gdLst>
                <a:gd name="textAreaLeft" fmla="*/ 0 w 625320"/>
                <a:gd name="textAreaRight" fmla="*/ 628560 w 625320"/>
                <a:gd name="textAreaTop" fmla="*/ 0 h 497880"/>
                <a:gd name="textAreaBottom" fmla="*/ 501120 h 497880"/>
              </a:gdLst>
              <a:ahLst/>
              <a:cxnLst/>
              <a:rect l="textAreaLeft" t="textAreaTop" r="textAreaRight" b="textAreaBottom"/>
              <a:pathLst>
                <a:path w="9461" h="7543">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 name="Google Shape;718;p5"/>
            <p:cNvSpPr/>
            <p:nvPr/>
          </p:nvSpPr>
          <p:spPr>
            <a:xfrm>
              <a:off x="8012880" y="6610680"/>
              <a:ext cx="810720" cy="256320"/>
            </a:xfrm>
            <a:custGeom>
              <a:avLst/>
              <a:gdLst>
                <a:gd name="textAreaLeft" fmla="*/ 0 w 810720"/>
                <a:gd name="textAreaRight" fmla="*/ 813960 w 810720"/>
                <a:gd name="textAreaTop" fmla="*/ 0 h 256320"/>
                <a:gd name="textAreaBottom" fmla="*/ 259560 h 256320"/>
              </a:gdLst>
              <a:ahLst/>
              <a:cxnLst/>
              <a:rect l="textAreaLeft" t="textAreaTop" r="textAreaRight" b="textAreaBottom"/>
              <a:pathLst>
                <a:path w="12256" h="3906">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59920" rIns="117000" bIns="25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 name="Google Shape;719;p5"/>
            <p:cNvSpPr/>
            <p:nvPr/>
          </p:nvSpPr>
          <p:spPr>
            <a:xfrm>
              <a:off x="2167200" y="6373440"/>
              <a:ext cx="567000" cy="493200"/>
            </a:xfrm>
            <a:custGeom>
              <a:avLst/>
              <a:gdLst>
                <a:gd name="textAreaLeft" fmla="*/ 0 w 567000"/>
                <a:gd name="textAreaRight" fmla="*/ 570240 w 567000"/>
                <a:gd name="textAreaTop" fmla="*/ 0 h 493200"/>
                <a:gd name="textAreaBottom" fmla="*/ 496440 h 493200"/>
              </a:gdLst>
              <a:ahLst/>
              <a:cxnLst/>
              <a:rect l="textAreaLeft" t="textAreaTop" r="textAreaRight" b="textAreaBottom"/>
              <a:pathLst>
                <a:path w="8586" h="7475">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 name="Google Shape;720;p5"/>
            <p:cNvSpPr/>
            <p:nvPr/>
          </p:nvSpPr>
          <p:spPr>
            <a:xfrm>
              <a:off x="7109280" y="6255000"/>
              <a:ext cx="149040" cy="140040"/>
            </a:xfrm>
            <a:custGeom>
              <a:avLst/>
              <a:gdLst>
                <a:gd name="textAreaLeft" fmla="*/ 0 w 149040"/>
                <a:gd name="textAreaRight" fmla="*/ 152280 w 149040"/>
                <a:gd name="textAreaTop" fmla="*/ 0 h 140040"/>
                <a:gd name="textAreaBottom" fmla="*/ 143280 h 140040"/>
              </a:gdLst>
              <a:ahLst/>
              <a:cxnLst/>
              <a:rect l="textAreaLeft" t="textAreaTop" r="textAreaRight" b="textAreaBottom"/>
              <a:pathLst>
                <a:path w="2290" h="2156">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43280" rIns="117000" bIns="143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 name="Google Shape;721;p5"/>
            <p:cNvSpPr/>
            <p:nvPr/>
          </p:nvSpPr>
          <p:spPr>
            <a:xfrm>
              <a:off x="6921720" y="5991120"/>
              <a:ext cx="1038960" cy="875520"/>
            </a:xfrm>
            <a:custGeom>
              <a:avLst/>
              <a:gdLst>
                <a:gd name="textAreaLeft" fmla="*/ 0 w 1038960"/>
                <a:gd name="textAreaRight" fmla="*/ 1042200 w 1038960"/>
                <a:gd name="textAreaTop" fmla="*/ 0 h 875520"/>
                <a:gd name="textAreaBottom" fmla="*/ 878760 h 875520"/>
              </a:gdLst>
              <a:ahLst/>
              <a:cxnLst/>
              <a:rect l="textAreaLeft" t="textAreaTop" r="textAreaRight" b="textAreaBottom"/>
              <a:pathLst>
                <a:path w="15690" h="13232">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 name="Google Shape;722;p5"/>
            <p:cNvSpPr/>
            <p:nvPr/>
          </p:nvSpPr>
          <p:spPr>
            <a:xfrm>
              <a:off x="8898480" y="6758280"/>
              <a:ext cx="258480" cy="108720"/>
            </a:xfrm>
            <a:custGeom>
              <a:avLst/>
              <a:gdLst>
                <a:gd name="textAreaLeft" fmla="*/ 0 w 258480"/>
                <a:gd name="textAreaRight" fmla="*/ 261720 w 258480"/>
                <a:gd name="textAreaTop" fmla="*/ 0 h 108720"/>
                <a:gd name="textAreaBottom" fmla="*/ 111960 h 108720"/>
              </a:gdLst>
              <a:ahLst/>
              <a:cxnLst/>
              <a:rect l="textAreaLeft" t="textAreaTop" r="textAreaRight" b="textAreaBottom"/>
              <a:pathLst>
                <a:path w="3940" h="1684">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 name="Google Shape;723;p5"/>
            <p:cNvSpPr/>
            <p:nvPr/>
          </p:nvSpPr>
          <p:spPr>
            <a:xfrm>
              <a:off x="6990840" y="6129720"/>
              <a:ext cx="57240" cy="55080"/>
            </a:xfrm>
            <a:custGeom>
              <a:avLst/>
              <a:gdLst>
                <a:gd name="textAreaLeft" fmla="*/ 0 w 57240"/>
                <a:gd name="textAreaRight" fmla="*/ 60480 w 57240"/>
                <a:gd name="textAreaTop" fmla="*/ 0 h 55080"/>
                <a:gd name="textAreaBottom" fmla="*/ 58320 h 55080"/>
              </a:gdLst>
              <a:ahLst/>
              <a:cxnLst/>
              <a:rect l="textAreaLeft" t="textAreaTop" r="textAreaRight" b="textAreaBottom"/>
              <a:pathLst>
                <a:path w="910" h="877">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5" name="Google Shape;724;p5"/>
            <p:cNvSpPr/>
            <p:nvPr/>
          </p:nvSpPr>
          <p:spPr>
            <a:xfrm>
              <a:off x="514440" y="6255000"/>
              <a:ext cx="99720" cy="278640"/>
            </a:xfrm>
            <a:custGeom>
              <a:avLst/>
              <a:gdLst>
                <a:gd name="textAreaLeft" fmla="*/ 0 w 99720"/>
                <a:gd name="textAreaRight" fmla="*/ 102960 w 99720"/>
                <a:gd name="textAreaTop" fmla="*/ 0 h 278640"/>
                <a:gd name="textAreaBottom" fmla="*/ 281880 h 278640"/>
              </a:gdLst>
              <a:ahLst/>
              <a:cxnLst/>
              <a:rect l="textAreaLeft" t="textAreaTop" r="textAreaRight" b="textAreaBottom"/>
              <a:pathLst>
                <a:path w="1550" h="4243">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82240" rIns="117000" bIns="282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6" name="Google Shape;725;p5"/>
            <p:cNvSpPr/>
            <p:nvPr/>
          </p:nvSpPr>
          <p:spPr>
            <a:xfrm>
              <a:off x="747000" y="5734080"/>
              <a:ext cx="169200" cy="108720"/>
            </a:xfrm>
            <a:custGeom>
              <a:avLst/>
              <a:gdLst>
                <a:gd name="textAreaLeft" fmla="*/ 0 w 169200"/>
                <a:gd name="textAreaRight" fmla="*/ 172440 w 169200"/>
                <a:gd name="textAreaTop" fmla="*/ 0 h 108720"/>
                <a:gd name="textAreaBottom" fmla="*/ 111960 h 108720"/>
              </a:gdLst>
              <a:ahLst/>
              <a:cxnLst/>
              <a:rect l="textAreaLeft" t="textAreaTop" r="textAreaRight" b="textAreaBottom"/>
              <a:pathLst>
                <a:path w="2594" h="1685">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7" name="Google Shape;726;p5"/>
            <p:cNvSpPr/>
            <p:nvPr/>
          </p:nvSpPr>
          <p:spPr>
            <a:xfrm>
              <a:off x="521280" y="0"/>
              <a:ext cx="10080" cy="12600"/>
            </a:xfrm>
            <a:custGeom>
              <a:avLst/>
              <a:gdLst>
                <a:gd name="textAreaLeft" fmla="*/ 0 w 10080"/>
                <a:gd name="textAreaRight" fmla="*/ 13320 w 10080"/>
                <a:gd name="textAreaTop" fmla="*/ 0 h 12600"/>
                <a:gd name="textAreaBottom" fmla="*/ 15840 h 12600"/>
              </a:gdLst>
              <a:ahLst/>
              <a:cxnLst/>
              <a:rect l="textAreaLeft" t="textAreaTop" r="textAreaRight" b="textAreaBottom"/>
              <a:pathLst>
                <a:path w="203" h="237">
                  <a:moveTo>
                    <a:pt x="0" y="1"/>
                  </a:moveTo>
                  <a:lnTo>
                    <a:pt x="0" y="135"/>
                  </a:lnTo>
                  <a:lnTo>
                    <a:pt x="34" y="203"/>
                  </a:lnTo>
                  <a:lnTo>
                    <a:pt x="101" y="236"/>
                  </a:lnTo>
                  <a:lnTo>
                    <a:pt x="169" y="203"/>
                  </a:lnTo>
                  <a:lnTo>
                    <a:pt x="202" y="135"/>
                  </a:lnTo>
                  <a:lnTo>
                    <a:pt x="202"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840" rIns="117000" bIns="15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8" name="Google Shape;727;p5"/>
            <p:cNvSpPr/>
            <p:nvPr/>
          </p:nvSpPr>
          <p:spPr>
            <a:xfrm>
              <a:off x="456480" y="5577480"/>
              <a:ext cx="488880" cy="967320"/>
            </a:xfrm>
            <a:custGeom>
              <a:avLst/>
              <a:gdLst>
                <a:gd name="textAreaLeft" fmla="*/ 0 w 488880"/>
                <a:gd name="textAreaRight" fmla="*/ 492120 w 488880"/>
                <a:gd name="textAreaTop" fmla="*/ 0 h 967320"/>
                <a:gd name="textAreaBottom" fmla="*/ 970560 h 967320"/>
              </a:gdLst>
              <a:ahLst/>
              <a:cxnLst/>
              <a:rect l="textAreaLeft" t="textAreaTop" r="textAreaRight" b="textAreaBottom"/>
              <a:pathLst>
                <a:path w="7407" h="14613">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9" name="Google Shape;728;p5"/>
            <p:cNvSpPr/>
            <p:nvPr/>
          </p:nvSpPr>
          <p:spPr>
            <a:xfrm>
              <a:off x="7684200" y="0"/>
              <a:ext cx="714600" cy="424080"/>
            </a:xfrm>
            <a:custGeom>
              <a:avLst/>
              <a:gdLst>
                <a:gd name="textAreaLeft" fmla="*/ 0 w 714600"/>
                <a:gd name="textAreaRight" fmla="*/ 717840 w 714600"/>
                <a:gd name="textAreaTop" fmla="*/ 0 h 424080"/>
                <a:gd name="textAreaBottom" fmla="*/ 427320 h 424080"/>
              </a:gdLst>
              <a:ahLst/>
              <a:cxnLst/>
              <a:rect l="textAreaLeft" t="textAreaTop" r="textAreaRight" b="textAreaBottom"/>
              <a:pathLst>
                <a:path w="10808" h="6432">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27680" rIns="117000" bIns="42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0" name="Google Shape;729;p5"/>
            <p:cNvSpPr/>
            <p:nvPr/>
          </p:nvSpPr>
          <p:spPr>
            <a:xfrm>
              <a:off x="1138320" y="538920"/>
              <a:ext cx="162360" cy="175680"/>
            </a:xfrm>
            <a:custGeom>
              <a:avLst/>
              <a:gdLst>
                <a:gd name="textAreaLeft" fmla="*/ 0 w 162360"/>
                <a:gd name="textAreaRight" fmla="*/ 165600 w 162360"/>
                <a:gd name="textAreaTop" fmla="*/ 0 h 175680"/>
                <a:gd name="textAreaBottom" fmla="*/ 178920 h 175680"/>
              </a:gdLst>
              <a:ahLst/>
              <a:cxnLst/>
              <a:rect l="textAreaLeft" t="textAreaTop" r="textAreaRight" b="textAreaBottom"/>
              <a:pathLst>
                <a:path w="2493" h="2695">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1" name="Google Shape;730;p5"/>
            <p:cNvSpPr/>
            <p:nvPr/>
          </p:nvSpPr>
          <p:spPr>
            <a:xfrm>
              <a:off x="1778040" y="331200"/>
              <a:ext cx="166680" cy="164520"/>
            </a:xfrm>
            <a:custGeom>
              <a:avLst/>
              <a:gdLst>
                <a:gd name="textAreaLeft" fmla="*/ 0 w 166680"/>
                <a:gd name="textAreaRight" fmla="*/ 169920 w 166680"/>
                <a:gd name="textAreaTop" fmla="*/ 0 h 164520"/>
                <a:gd name="textAreaBottom" fmla="*/ 167760 h 164520"/>
              </a:gdLst>
              <a:ahLst/>
              <a:cxnLst/>
              <a:rect l="textAreaLeft" t="textAreaTop" r="textAreaRight" b="textAreaBottom"/>
              <a:pathLst>
                <a:path w="2560" h="2526">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2" name="Google Shape;731;p5"/>
            <p:cNvSpPr/>
            <p:nvPr/>
          </p:nvSpPr>
          <p:spPr>
            <a:xfrm>
              <a:off x="950400" y="552600"/>
              <a:ext cx="166680" cy="155520"/>
            </a:xfrm>
            <a:custGeom>
              <a:avLst/>
              <a:gdLst>
                <a:gd name="textAreaLeft" fmla="*/ 0 w 166680"/>
                <a:gd name="textAreaRight" fmla="*/ 169920 w 166680"/>
                <a:gd name="textAreaTop" fmla="*/ 0 h 155520"/>
                <a:gd name="textAreaBottom" fmla="*/ 158760 h 155520"/>
              </a:gdLst>
              <a:ahLst/>
              <a:cxnLst/>
              <a:rect l="textAreaLeft" t="textAreaTop" r="textAreaRight" b="textAreaBottom"/>
              <a:pathLst>
                <a:path w="2560" h="2392">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 name="Google Shape;732;p5"/>
            <p:cNvSpPr/>
            <p:nvPr/>
          </p:nvSpPr>
          <p:spPr>
            <a:xfrm>
              <a:off x="1549800" y="16344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60" h="2425">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 name="Google Shape;733;p5"/>
            <p:cNvSpPr/>
            <p:nvPr/>
          </p:nvSpPr>
          <p:spPr>
            <a:xfrm>
              <a:off x="1849680" y="396000"/>
              <a:ext cx="43920" cy="52920"/>
            </a:xfrm>
            <a:custGeom>
              <a:avLst/>
              <a:gdLst>
                <a:gd name="textAreaLeft" fmla="*/ 0 w 43920"/>
                <a:gd name="textAreaRight" fmla="*/ 47160 w 43920"/>
                <a:gd name="textAreaTop" fmla="*/ 0 h 52920"/>
                <a:gd name="textAreaBottom" fmla="*/ 56160 h 52920"/>
              </a:gdLst>
              <a:ahLst/>
              <a:cxnLst/>
              <a:rect l="textAreaLeft" t="textAreaTop" r="textAreaRight" b="textAreaBottom"/>
              <a:pathLst>
                <a:path w="708" h="843">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 name="Google Shape;734;p5"/>
            <p:cNvSpPr/>
            <p:nvPr/>
          </p:nvSpPr>
          <p:spPr>
            <a:xfrm>
              <a:off x="1194480" y="592560"/>
              <a:ext cx="46080" cy="57240"/>
            </a:xfrm>
            <a:custGeom>
              <a:avLst/>
              <a:gdLst>
                <a:gd name="textAreaLeft" fmla="*/ 0 w 46080"/>
                <a:gd name="textAreaRight" fmla="*/ 49320 w 46080"/>
                <a:gd name="textAreaTop" fmla="*/ 0 h 57240"/>
                <a:gd name="textAreaBottom" fmla="*/ 60480 h 57240"/>
              </a:gdLst>
              <a:ahLst/>
              <a:cxnLst/>
              <a:rect l="textAreaLeft" t="textAreaTop" r="textAreaRight" b="textAreaBottom"/>
              <a:pathLst>
                <a:path w="742" h="91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 name="Google Shape;735;p5"/>
            <p:cNvSpPr/>
            <p:nvPr/>
          </p:nvSpPr>
          <p:spPr>
            <a:xfrm>
              <a:off x="778320" y="559080"/>
              <a:ext cx="151200" cy="155520"/>
            </a:xfrm>
            <a:custGeom>
              <a:avLst/>
              <a:gdLst>
                <a:gd name="textAreaLeft" fmla="*/ 0 w 151200"/>
                <a:gd name="textAreaRight" fmla="*/ 154440 w 151200"/>
                <a:gd name="textAreaTop" fmla="*/ 0 h 155520"/>
                <a:gd name="textAreaBottom" fmla="*/ 158760 h 155520"/>
              </a:gdLst>
              <a:ahLst/>
              <a:cxnLst/>
              <a:rect l="textAreaLeft" t="textAreaTop" r="textAreaRight" b="textAreaBottom"/>
              <a:pathLst>
                <a:path w="2324" h="2392">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 name="Google Shape;736;p5"/>
            <p:cNvSpPr/>
            <p:nvPr/>
          </p:nvSpPr>
          <p:spPr>
            <a:xfrm>
              <a:off x="1015560" y="604080"/>
              <a:ext cx="46080" cy="39240"/>
            </a:xfrm>
            <a:custGeom>
              <a:avLst/>
              <a:gdLst>
                <a:gd name="textAreaLeft" fmla="*/ 0 w 46080"/>
                <a:gd name="textAreaRight" fmla="*/ 49320 w 46080"/>
                <a:gd name="textAreaTop" fmla="*/ 0 h 39240"/>
                <a:gd name="textAreaBottom" fmla="*/ 42480 h 39240"/>
              </a:gdLst>
              <a:ahLst/>
              <a:cxnLst/>
              <a:rect l="textAreaLeft" t="textAreaTop" r="textAreaRight" b="textAreaBottom"/>
              <a:pathLst>
                <a:path w="741" h="64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 name="Google Shape;737;p5"/>
            <p:cNvSpPr/>
            <p:nvPr/>
          </p:nvSpPr>
          <p:spPr>
            <a:xfrm>
              <a:off x="579240" y="56376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60" h="2425">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 name="Google Shape;738;p5"/>
            <p:cNvSpPr/>
            <p:nvPr/>
          </p:nvSpPr>
          <p:spPr>
            <a:xfrm>
              <a:off x="831960" y="615240"/>
              <a:ext cx="37080" cy="37080"/>
            </a:xfrm>
            <a:custGeom>
              <a:avLst/>
              <a:gdLst>
                <a:gd name="textAreaLeft" fmla="*/ 0 w 37080"/>
                <a:gd name="textAreaRight" fmla="*/ 40320 w 37080"/>
                <a:gd name="textAreaTop" fmla="*/ 0 h 37080"/>
                <a:gd name="textAreaBottom" fmla="*/ 40320 h 37080"/>
              </a:gdLst>
              <a:ahLst/>
              <a:cxnLst/>
              <a:rect l="textAreaLeft" t="textAreaTop" r="textAreaRight" b="textAreaBottom"/>
              <a:pathLst>
                <a:path w="607" h="607">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 name="Google Shape;739;p5"/>
            <p:cNvSpPr/>
            <p:nvPr/>
          </p:nvSpPr>
          <p:spPr>
            <a:xfrm>
              <a:off x="1968120" y="328680"/>
              <a:ext cx="144360" cy="160200"/>
            </a:xfrm>
            <a:custGeom>
              <a:avLst/>
              <a:gdLst>
                <a:gd name="textAreaLeft" fmla="*/ 0 w 144360"/>
                <a:gd name="textAreaRight" fmla="*/ 147600 w 144360"/>
                <a:gd name="textAreaTop" fmla="*/ 0 h 160200"/>
                <a:gd name="textAreaBottom" fmla="*/ 163440 h 160200"/>
              </a:gdLst>
              <a:ahLst/>
              <a:cxnLst/>
              <a:rect l="textAreaLeft" t="textAreaTop" r="textAreaRight" b="textAreaBottom"/>
              <a:pathLst>
                <a:path w="2223" h="2459">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 name="Google Shape;740;p5"/>
            <p:cNvSpPr/>
            <p:nvPr/>
          </p:nvSpPr>
          <p:spPr>
            <a:xfrm>
              <a:off x="2475720" y="125280"/>
              <a:ext cx="177840" cy="334440"/>
            </a:xfrm>
            <a:custGeom>
              <a:avLst/>
              <a:gdLst>
                <a:gd name="textAreaLeft" fmla="*/ 0 w 177840"/>
                <a:gd name="textAreaRight" fmla="*/ 181080 w 177840"/>
                <a:gd name="textAreaTop" fmla="*/ 0 h 334440"/>
                <a:gd name="textAreaBottom" fmla="*/ 337680 h 334440"/>
              </a:gdLst>
              <a:ahLst/>
              <a:cxnLst/>
              <a:rect l="textAreaLeft" t="textAreaTop" r="textAreaRight" b="textAreaBottom"/>
              <a:pathLst>
                <a:path w="2728" h="5085">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37680" rIns="117000" bIns="33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 name="Google Shape;741;p5"/>
            <p:cNvSpPr/>
            <p:nvPr/>
          </p:nvSpPr>
          <p:spPr>
            <a:xfrm>
              <a:off x="0" y="4352040"/>
              <a:ext cx="902520" cy="911520"/>
            </a:xfrm>
            <a:custGeom>
              <a:avLst/>
              <a:gdLst>
                <a:gd name="textAreaLeft" fmla="*/ 0 w 902520"/>
                <a:gd name="textAreaRight" fmla="*/ 905760 w 902520"/>
                <a:gd name="textAreaTop" fmla="*/ 0 h 911520"/>
                <a:gd name="textAreaBottom" fmla="*/ 914760 h 911520"/>
              </a:gdLst>
              <a:ahLst/>
              <a:cxnLst/>
              <a:rect l="textAreaLeft" t="textAreaTop" r="textAreaRight" b="textAreaBottom"/>
              <a:pathLst>
                <a:path w="13637" h="13771">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 name="Google Shape;742;p5"/>
            <p:cNvSpPr/>
            <p:nvPr/>
          </p:nvSpPr>
          <p:spPr>
            <a:xfrm>
              <a:off x="2341440" y="313200"/>
              <a:ext cx="160200" cy="157680"/>
            </a:xfrm>
            <a:custGeom>
              <a:avLst/>
              <a:gdLst>
                <a:gd name="textAreaLeft" fmla="*/ 0 w 160200"/>
                <a:gd name="textAreaRight" fmla="*/ 163440 w 160200"/>
                <a:gd name="textAreaTop" fmla="*/ 0 h 157680"/>
                <a:gd name="textAreaBottom" fmla="*/ 160920 h 157680"/>
              </a:gdLst>
              <a:ahLst/>
              <a:cxnLst/>
              <a:rect l="textAreaLeft" t="textAreaTop" r="textAreaRight" b="textAreaBottom"/>
              <a:pathLst>
                <a:path w="2458" h="2425">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 name="Google Shape;743;p5"/>
            <p:cNvSpPr/>
            <p:nvPr/>
          </p:nvSpPr>
          <p:spPr>
            <a:xfrm>
              <a:off x="2187360" y="0"/>
              <a:ext cx="168840" cy="115560"/>
            </a:xfrm>
            <a:custGeom>
              <a:avLst/>
              <a:gdLst>
                <a:gd name="textAreaLeft" fmla="*/ 0 w 168840"/>
                <a:gd name="textAreaRight" fmla="*/ 172080 w 168840"/>
                <a:gd name="textAreaTop" fmla="*/ 0 h 115560"/>
                <a:gd name="textAreaBottom" fmla="*/ 118800 h 115560"/>
              </a:gdLst>
              <a:ahLst/>
              <a:cxnLst/>
              <a:rect l="textAreaLeft" t="textAreaTop" r="textAreaRight" b="textAreaBottom"/>
              <a:pathLst>
                <a:path w="2593" h="1786">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 name="Google Shape;744;p5"/>
            <p:cNvSpPr/>
            <p:nvPr/>
          </p:nvSpPr>
          <p:spPr>
            <a:xfrm>
              <a:off x="0" y="1713240"/>
              <a:ext cx="603000" cy="1016640"/>
            </a:xfrm>
            <a:custGeom>
              <a:avLst/>
              <a:gdLst>
                <a:gd name="textAreaLeft" fmla="*/ 0 w 603000"/>
                <a:gd name="textAreaRight" fmla="*/ 606240 w 603000"/>
                <a:gd name="textAreaTop" fmla="*/ 0 h 1016640"/>
                <a:gd name="textAreaBottom" fmla="*/ 1019880 h 1016640"/>
              </a:gdLst>
              <a:ahLst/>
              <a:cxnLst/>
              <a:rect l="textAreaLeft" t="textAreaTop" r="textAreaRight" b="textAreaBottom"/>
              <a:pathLst>
                <a:path w="9125" h="15354">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 name="Google Shape;745;p5"/>
            <p:cNvSpPr/>
            <p:nvPr/>
          </p:nvSpPr>
          <p:spPr>
            <a:xfrm>
              <a:off x="2547360" y="217080"/>
              <a:ext cx="66240" cy="57240"/>
            </a:xfrm>
            <a:custGeom>
              <a:avLst/>
              <a:gdLst>
                <a:gd name="textAreaLeft" fmla="*/ 0 w 66240"/>
                <a:gd name="textAreaRight" fmla="*/ 69480 w 66240"/>
                <a:gd name="textAreaTop" fmla="*/ 0 h 57240"/>
                <a:gd name="textAreaBottom" fmla="*/ 60480 h 57240"/>
              </a:gdLst>
              <a:ahLst/>
              <a:cxnLst/>
              <a:rect l="textAreaLeft" t="textAreaTop" r="textAreaRight" b="textAreaBottom"/>
              <a:pathLst>
                <a:path w="1045" h="91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 name="Google Shape;746;p5"/>
            <p:cNvSpPr/>
            <p:nvPr/>
          </p:nvSpPr>
          <p:spPr>
            <a:xfrm>
              <a:off x="0" y="4419000"/>
              <a:ext cx="618480" cy="770760"/>
            </a:xfrm>
            <a:custGeom>
              <a:avLst/>
              <a:gdLst>
                <a:gd name="textAreaLeft" fmla="*/ 0 w 618480"/>
                <a:gd name="textAreaRight" fmla="*/ 621720 w 618480"/>
                <a:gd name="textAreaTop" fmla="*/ 0 h 770760"/>
                <a:gd name="textAreaBottom" fmla="*/ 774000 h 770760"/>
              </a:gdLst>
              <a:ahLst/>
              <a:cxnLst/>
              <a:rect l="textAreaLeft" t="textAreaTop" r="textAreaRight" b="textAreaBottom"/>
              <a:pathLst>
                <a:path w="9361" h="1165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 name="Google Shape;747;p5"/>
            <p:cNvSpPr/>
            <p:nvPr/>
          </p:nvSpPr>
          <p:spPr>
            <a:xfrm>
              <a:off x="2294640" y="134280"/>
              <a:ext cx="164520" cy="155520"/>
            </a:xfrm>
            <a:custGeom>
              <a:avLst/>
              <a:gdLst>
                <a:gd name="textAreaLeft" fmla="*/ 0 w 164520"/>
                <a:gd name="textAreaRight" fmla="*/ 167760 w 164520"/>
                <a:gd name="textAreaTop" fmla="*/ 0 h 155520"/>
                <a:gd name="textAreaBottom" fmla="*/ 158760 h 155520"/>
              </a:gdLst>
              <a:ahLst/>
              <a:cxnLst/>
              <a:rect l="textAreaLeft" t="textAreaTop" r="textAreaRight" b="textAreaBottom"/>
              <a:pathLst>
                <a:path w="2526" h="2392">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 name="Google Shape;748;p5"/>
            <p:cNvSpPr/>
            <p:nvPr/>
          </p:nvSpPr>
          <p:spPr>
            <a:xfrm>
              <a:off x="2108880" y="136440"/>
              <a:ext cx="162360" cy="177840"/>
            </a:xfrm>
            <a:custGeom>
              <a:avLst/>
              <a:gdLst>
                <a:gd name="textAreaLeft" fmla="*/ 0 w 162360"/>
                <a:gd name="textAreaRight" fmla="*/ 165600 w 162360"/>
                <a:gd name="textAreaTop" fmla="*/ 0 h 177840"/>
                <a:gd name="textAreaBottom" fmla="*/ 181080 h 177840"/>
              </a:gdLst>
              <a:ahLst/>
              <a:cxnLst/>
              <a:rect l="textAreaLeft" t="textAreaTop" r="textAreaRight" b="textAreaBottom"/>
              <a:pathLst>
                <a:path w="2493" h="2728">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 name="Google Shape;749;p5"/>
            <p:cNvSpPr/>
            <p:nvPr/>
          </p:nvSpPr>
          <p:spPr>
            <a:xfrm>
              <a:off x="2149200" y="320040"/>
              <a:ext cx="169200" cy="157680"/>
            </a:xfrm>
            <a:custGeom>
              <a:avLst/>
              <a:gdLst>
                <a:gd name="textAreaLeft" fmla="*/ 0 w 169200"/>
                <a:gd name="textAreaRight" fmla="*/ 172440 w 169200"/>
                <a:gd name="textAreaTop" fmla="*/ 0 h 157680"/>
                <a:gd name="textAreaBottom" fmla="*/ 160920 h 157680"/>
              </a:gdLst>
              <a:ahLst/>
              <a:cxnLst/>
              <a:rect l="textAreaLeft" t="textAreaTop" r="textAreaRight" b="textAreaBottom"/>
              <a:pathLst>
                <a:path w="2594" h="2425">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 name="Google Shape;750;p5"/>
            <p:cNvSpPr/>
            <p:nvPr/>
          </p:nvSpPr>
          <p:spPr>
            <a:xfrm>
              <a:off x="2375280" y="798480"/>
              <a:ext cx="55080" cy="30240"/>
            </a:xfrm>
            <a:custGeom>
              <a:avLst/>
              <a:gdLst>
                <a:gd name="textAreaLeft" fmla="*/ 0 w 55080"/>
                <a:gd name="textAreaRight" fmla="*/ 58320 w 55080"/>
                <a:gd name="textAreaTop" fmla="*/ 0 h 30240"/>
                <a:gd name="textAreaBottom" fmla="*/ 33480 h 30240"/>
              </a:gdLst>
              <a:ahLst/>
              <a:cxnLst/>
              <a:rect l="textAreaLeft" t="textAreaTop" r="textAreaRight" b="textAreaBottom"/>
              <a:pathLst>
                <a:path w="876" h="506">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 name="Google Shape;751;p5"/>
            <p:cNvSpPr/>
            <p:nvPr/>
          </p:nvSpPr>
          <p:spPr>
            <a:xfrm>
              <a:off x="1657080" y="405000"/>
              <a:ext cx="50400" cy="52920"/>
            </a:xfrm>
            <a:custGeom>
              <a:avLst/>
              <a:gdLst>
                <a:gd name="textAreaLeft" fmla="*/ 0 w 50400"/>
                <a:gd name="textAreaRight" fmla="*/ 53640 w 50400"/>
                <a:gd name="textAreaTop" fmla="*/ 0 h 52920"/>
                <a:gd name="textAreaBottom" fmla="*/ 56160 h 52920"/>
              </a:gdLst>
              <a:ahLst/>
              <a:cxnLst/>
              <a:rect l="textAreaLeft" t="textAreaTop" r="textAreaRight" b="textAreaBottom"/>
              <a:pathLst>
                <a:path w="809" h="843">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 name="Google Shape;752;p5"/>
            <p:cNvSpPr/>
            <p:nvPr/>
          </p:nvSpPr>
          <p:spPr>
            <a:xfrm>
              <a:off x="1594800" y="340200"/>
              <a:ext cx="162360" cy="171360"/>
            </a:xfrm>
            <a:custGeom>
              <a:avLst/>
              <a:gdLst>
                <a:gd name="textAreaLeft" fmla="*/ 0 w 162360"/>
                <a:gd name="textAreaRight" fmla="*/ 165600 w 162360"/>
                <a:gd name="textAreaTop" fmla="*/ 0 h 171360"/>
                <a:gd name="textAreaBottom" fmla="*/ 174600 h 171360"/>
              </a:gdLst>
              <a:ahLst/>
              <a:cxnLst/>
              <a:rect l="textAreaLeft" t="textAreaTop" r="textAreaRight" b="textAreaBottom"/>
              <a:pathLst>
                <a:path w="2492" h="2627">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 name="Google Shape;753;p5"/>
            <p:cNvSpPr/>
            <p:nvPr/>
          </p:nvSpPr>
          <p:spPr>
            <a:xfrm>
              <a:off x="1560960" y="581400"/>
              <a:ext cx="57240" cy="48240"/>
            </a:xfrm>
            <a:custGeom>
              <a:avLst/>
              <a:gdLst>
                <a:gd name="textAreaLeft" fmla="*/ 0 w 57240"/>
                <a:gd name="textAreaRight" fmla="*/ 60480 w 57240"/>
                <a:gd name="textAreaTop" fmla="*/ 0 h 48240"/>
                <a:gd name="textAreaBottom" fmla="*/ 51480 h 48240"/>
              </a:gdLst>
              <a:ahLst/>
              <a:cxnLst/>
              <a:rect l="textAreaLeft" t="textAreaTop" r="textAreaRight" b="textAreaBottom"/>
              <a:pathLst>
                <a:path w="910" h="775">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 name="Google Shape;754;p5"/>
            <p:cNvSpPr/>
            <p:nvPr/>
          </p:nvSpPr>
          <p:spPr>
            <a:xfrm>
              <a:off x="1883160" y="514440"/>
              <a:ext cx="166680" cy="155520"/>
            </a:xfrm>
            <a:custGeom>
              <a:avLst/>
              <a:gdLst>
                <a:gd name="textAreaLeft" fmla="*/ 0 w 166680"/>
                <a:gd name="textAreaRight" fmla="*/ 169920 w 166680"/>
                <a:gd name="textAreaTop" fmla="*/ 0 h 155520"/>
                <a:gd name="textAreaBottom" fmla="*/ 158760 h 155520"/>
              </a:gdLst>
              <a:ahLst/>
              <a:cxnLst/>
              <a:rect l="textAreaLeft" t="textAreaTop" r="textAreaRight" b="textAreaBottom"/>
              <a:pathLst>
                <a:path w="2559" h="2391">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 name="Google Shape;755;p5"/>
            <p:cNvSpPr/>
            <p:nvPr/>
          </p:nvSpPr>
          <p:spPr>
            <a:xfrm>
              <a:off x="1972440" y="208080"/>
              <a:ext cx="57240" cy="43920"/>
            </a:xfrm>
            <a:custGeom>
              <a:avLst/>
              <a:gdLst>
                <a:gd name="textAreaLeft" fmla="*/ 0 w 57240"/>
                <a:gd name="textAreaRight" fmla="*/ 60480 w 57240"/>
                <a:gd name="textAreaTop" fmla="*/ 0 h 43920"/>
                <a:gd name="textAreaBottom" fmla="*/ 47160 h 43920"/>
              </a:gdLst>
              <a:ahLst/>
              <a:cxnLst/>
              <a:rect l="textAreaLeft" t="textAreaTop" r="textAreaRight" b="textAreaBottom"/>
              <a:pathLst>
                <a:path w="910" h="708">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 name="Google Shape;756;p5"/>
            <p:cNvSpPr/>
            <p:nvPr/>
          </p:nvSpPr>
          <p:spPr>
            <a:xfrm>
              <a:off x="1923480" y="711360"/>
              <a:ext cx="12600" cy="171360"/>
            </a:xfrm>
            <a:custGeom>
              <a:avLst/>
              <a:gdLst>
                <a:gd name="textAreaLeft" fmla="*/ 0 w 12600"/>
                <a:gd name="textAreaRight" fmla="*/ 15840 w 12600"/>
                <a:gd name="textAreaTop" fmla="*/ 0 h 171360"/>
                <a:gd name="textAreaBottom" fmla="*/ 174600 h 171360"/>
              </a:gdLst>
              <a:ahLst/>
              <a:cxnLst/>
              <a:rect l="textAreaLeft" t="textAreaTop" r="textAreaRight" b="textAreaBottom"/>
              <a:pathLst>
                <a:path w="236" h="2627">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 name="Google Shape;757;p5"/>
            <p:cNvSpPr/>
            <p:nvPr/>
          </p:nvSpPr>
          <p:spPr>
            <a:xfrm>
              <a:off x="2196360" y="800640"/>
              <a:ext cx="25920" cy="41760"/>
            </a:xfrm>
            <a:custGeom>
              <a:avLst/>
              <a:gdLst>
                <a:gd name="textAreaLeft" fmla="*/ 0 w 25920"/>
                <a:gd name="textAreaRight" fmla="*/ 29160 w 25920"/>
                <a:gd name="textAreaTop" fmla="*/ 0 h 41760"/>
                <a:gd name="textAreaBottom" fmla="*/ 45000 h 41760"/>
              </a:gdLst>
              <a:ahLst/>
              <a:cxnLst/>
              <a:rect l="textAreaLeft" t="textAreaTop" r="textAreaRight" b="textAreaBottom"/>
              <a:pathLst>
                <a:path w="439" h="675">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5360" rIns="117000" bIns="4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9" name="Google Shape;758;p5"/>
            <p:cNvSpPr/>
            <p:nvPr/>
          </p:nvSpPr>
          <p:spPr>
            <a:xfrm>
              <a:off x="2071080" y="501120"/>
              <a:ext cx="162360" cy="175680"/>
            </a:xfrm>
            <a:custGeom>
              <a:avLst/>
              <a:gdLst>
                <a:gd name="textAreaLeft" fmla="*/ 0 w 162360"/>
                <a:gd name="textAreaRight" fmla="*/ 165600 w 162360"/>
                <a:gd name="textAreaTop" fmla="*/ 0 h 175680"/>
                <a:gd name="textAreaBottom" fmla="*/ 178920 h 175680"/>
              </a:gdLst>
              <a:ahLst/>
              <a:cxnLst/>
              <a:rect l="textAreaLeft" t="textAreaTop" r="textAreaRight" b="textAreaBottom"/>
              <a:pathLst>
                <a:path w="2492" h="2694">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0" name="Google Shape;759;p5"/>
            <p:cNvSpPr/>
            <p:nvPr/>
          </p:nvSpPr>
          <p:spPr>
            <a:xfrm>
              <a:off x="7925760" y="4455000"/>
              <a:ext cx="788400" cy="775080"/>
            </a:xfrm>
            <a:custGeom>
              <a:avLst/>
              <a:gdLst>
                <a:gd name="textAreaLeft" fmla="*/ 0 w 788400"/>
                <a:gd name="textAreaRight" fmla="*/ 791640 w 788400"/>
                <a:gd name="textAreaTop" fmla="*/ 0 h 775080"/>
                <a:gd name="textAreaBottom" fmla="*/ 778320 h 775080"/>
              </a:gdLst>
              <a:ahLst/>
              <a:cxnLst/>
              <a:rect l="textAreaLeft" t="textAreaTop" r="textAreaRight" b="textAreaBottom"/>
              <a:pathLst>
                <a:path w="11919" h="11717">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1" name="Google Shape;760;p5"/>
            <p:cNvSpPr/>
            <p:nvPr/>
          </p:nvSpPr>
          <p:spPr>
            <a:xfrm>
              <a:off x="1929960" y="686520"/>
              <a:ext cx="168840" cy="198000"/>
            </a:xfrm>
            <a:custGeom>
              <a:avLst/>
              <a:gdLst>
                <a:gd name="textAreaLeft" fmla="*/ 0 w 168840"/>
                <a:gd name="textAreaRight" fmla="*/ 172080 w 168840"/>
                <a:gd name="textAreaTop" fmla="*/ 0 h 198000"/>
                <a:gd name="textAreaBottom" fmla="*/ 201240 h 198000"/>
              </a:gdLst>
              <a:ahLst/>
              <a:cxnLst/>
              <a:rect l="textAreaLeft" t="textAreaTop" r="textAreaRight" b="textAreaBottom"/>
              <a:pathLst>
                <a:path w="2593" h="3031">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2" name="Google Shape;761;p5"/>
            <p:cNvSpPr/>
            <p:nvPr/>
          </p:nvSpPr>
          <p:spPr>
            <a:xfrm>
              <a:off x="771840" y="715680"/>
              <a:ext cx="906840" cy="216000"/>
            </a:xfrm>
            <a:custGeom>
              <a:avLst/>
              <a:gdLst>
                <a:gd name="textAreaLeft" fmla="*/ 0 w 906840"/>
                <a:gd name="textAreaRight" fmla="*/ 910080 w 906840"/>
                <a:gd name="textAreaTop" fmla="*/ 0 h 216000"/>
                <a:gd name="textAreaBottom" fmla="*/ 219240 h 216000"/>
              </a:gdLst>
              <a:ahLst/>
              <a:cxnLst/>
              <a:rect l="textAreaLeft" t="textAreaTop" r="textAreaRight" b="textAreaBottom"/>
              <a:pathLst>
                <a:path w="13704" h="330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19600" rIns="117000" bIns="219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3" name="Google Shape;762;p5"/>
            <p:cNvSpPr/>
            <p:nvPr/>
          </p:nvSpPr>
          <p:spPr>
            <a:xfrm>
              <a:off x="1938960" y="545760"/>
              <a:ext cx="43920" cy="39240"/>
            </a:xfrm>
            <a:custGeom>
              <a:avLst/>
              <a:gdLst>
                <a:gd name="textAreaLeft" fmla="*/ 0 w 43920"/>
                <a:gd name="textAreaRight" fmla="*/ 47160 w 43920"/>
                <a:gd name="textAreaTop" fmla="*/ 0 h 39240"/>
                <a:gd name="textAreaBottom" fmla="*/ 42480 h 39240"/>
              </a:gdLst>
              <a:ahLst/>
              <a:cxnLst/>
              <a:rect l="textAreaLeft" t="textAreaTop" r="textAreaRight" b="textAreaBottom"/>
              <a:pathLst>
                <a:path w="708" h="641">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4" name="Google Shape;763;p5"/>
            <p:cNvSpPr/>
            <p:nvPr/>
          </p:nvSpPr>
          <p:spPr>
            <a:xfrm>
              <a:off x="0" y="586080"/>
              <a:ext cx="182520" cy="171360"/>
            </a:xfrm>
            <a:custGeom>
              <a:avLst/>
              <a:gdLst>
                <a:gd name="textAreaLeft" fmla="*/ 0 w 182520"/>
                <a:gd name="textAreaRight" fmla="*/ 185760 w 182520"/>
                <a:gd name="textAreaTop" fmla="*/ 0 h 171360"/>
                <a:gd name="textAreaBottom" fmla="*/ 174600 h 171360"/>
              </a:gdLst>
              <a:ahLst/>
              <a:cxnLst/>
              <a:rect l="textAreaLeft" t="textAreaTop" r="textAreaRight" b="textAreaBottom"/>
              <a:pathLst>
                <a:path w="2796" h="2627">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5" name="Google Shape;764;p5"/>
            <p:cNvSpPr/>
            <p:nvPr/>
          </p:nvSpPr>
          <p:spPr>
            <a:xfrm>
              <a:off x="348840" y="0"/>
              <a:ext cx="158040" cy="23760"/>
            </a:xfrm>
            <a:custGeom>
              <a:avLst/>
              <a:gdLst>
                <a:gd name="textAreaLeft" fmla="*/ 0 w 158040"/>
                <a:gd name="textAreaRight" fmla="*/ 161280 w 158040"/>
                <a:gd name="textAreaTop" fmla="*/ 0 h 23760"/>
                <a:gd name="textAreaBottom" fmla="*/ 27000 h 23760"/>
              </a:gdLst>
              <a:ahLst/>
              <a:cxnLst/>
              <a:rect l="textAreaLeft" t="textAreaTop" r="textAreaRight" b="textAreaBottom"/>
              <a:pathLst>
                <a:path w="2426" h="405">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6" name="Google Shape;765;p5"/>
            <p:cNvSpPr/>
            <p:nvPr/>
          </p:nvSpPr>
          <p:spPr>
            <a:xfrm>
              <a:off x="0" y="771840"/>
              <a:ext cx="140040" cy="182520"/>
            </a:xfrm>
            <a:custGeom>
              <a:avLst/>
              <a:gdLst>
                <a:gd name="textAreaLeft" fmla="*/ 0 w 140040"/>
                <a:gd name="textAreaRight" fmla="*/ 143280 w 140040"/>
                <a:gd name="textAreaTop" fmla="*/ 0 h 182520"/>
                <a:gd name="textAreaBottom" fmla="*/ 185760 h 182520"/>
              </a:gdLst>
              <a:ahLst/>
              <a:cxnLst/>
              <a:rect l="textAreaLeft" t="textAreaTop" r="textAreaRight" b="textAreaBottom"/>
              <a:pathLst>
                <a:path w="2156" h="2795">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85760" rIns="117000" bIns="185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7" name="Google Shape;766;p5"/>
            <p:cNvSpPr/>
            <p:nvPr/>
          </p:nvSpPr>
          <p:spPr>
            <a:xfrm>
              <a:off x="205920" y="577080"/>
              <a:ext cx="162360" cy="175680"/>
            </a:xfrm>
            <a:custGeom>
              <a:avLst/>
              <a:gdLst>
                <a:gd name="textAreaLeft" fmla="*/ 0 w 162360"/>
                <a:gd name="textAreaRight" fmla="*/ 165600 w 162360"/>
                <a:gd name="textAreaTop" fmla="*/ 0 h 175680"/>
                <a:gd name="textAreaBottom" fmla="*/ 178920 h 175680"/>
              </a:gdLst>
              <a:ahLst/>
              <a:cxnLst/>
              <a:rect l="textAreaLeft" t="textAreaTop" r="textAreaRight" b="textAreaBottom"/>
              <a:pathLst>
                <a:path w="2492" h="2694">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8" name="Google Shape;767;p5"/>
            <p:cNvSpPr/>
            <p:nvPr/>
          </p:nvSpPr>
          <p:spPr>
            <a:xfrm>
              <a:off x="2113560" y="331200"/>
              <a:ext cx="14760" cy="151200"/>
            </a:xfrm>
            <a:custGeom>
              <a:avLst/>
              <a:gdLst>
                <a:gd name="textAreaLeft" fmla="*/ 0 w 14760"/>
                <a:gd name="textAreaRight" fmla="*/ 18000 w 14760"/>
                <a:gd name="textAreaTop" fmla="*/ 0 h 151200"/>
                <a:gd name="textAreaBottom" fmla="*/ 154440 h 151200"/>
              </a:gdLst>
              <a:ahLst/>
              <a:cxnLst/>
              <a:rect l="textAreaLeft" t="textAreaTop" r="textAreaRight" b="textAreaBottom"/>
              <a:pathLst>
                <a:path w="270" h="2324">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99" name="Google Shape;768;p5"/>
            <p:cNvSpPr/>
            <p:nvPr/>
          </p:nvSpPr>
          <p:spPr>
            <a:xfrm>
              <a:off x="718200" y="433800"/>
              <a:ext cx="46080" cy="66240"/>
            </a:xfrm>
            <a:custGeom>
              <a:avLst/>
              <a:gdLst>
                <a:gd name="textAreaLeft" fmla="*/ 0 w 46080"/>
                <a:gd name="textAreaRight" fmla="*/ 49320 w 46080"/>
                <a:gd name="textAreaTop" fmla="*/ 0 h 66240"/>
                <a:gd name="textAreaBottom" fmla="*/ 69480 h 66240"/>
              </a:gdLst>
              <a:ahLst/>
              <a:cxnLst/>
              <a:rect l="textAreaLeft" t="textAreaTop" r="textAreaRight" b="textAreaBottom"/>
              <a:pathLst>
                <a:path w="741" h="1045">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9840" rIns="117000" bIns="69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0" name="Google Shape;769;p5"/>
            <p:cNvSpPr/>
            <p:nvPr/>
          </p:nvSpPr>
          <p:spPr>
            <a:xfrm>
              <a:off x="346680" y="756000"/>
              <a:ext cx="164520" cy="180360"/>
            </a:xfrm>
            <a:custGeom>
              <a:avLst/>
              <a:gdLst>
                <a:gd name="textAreaLeft" fmla="*/ 0 w 164520"/>
                <a:gd name="textAreaRight" fmla="*/ 167760 w 164520"/>
                <a:gd name="textAreaTop" fmla="*/ 0 h 180360"/>
                <a:gd name="textAreaBottom" fmla="*/ 183600 h 180360"/>
              </a:gdLst>
              <a:ahLst/>
              <a:cxnLst/>
              <a:rect l="textAreaLeft" t="textAreaTop" r="textAreaRight" b="textAreaBottom"/>
              <a:pathLst>
                <a:path w="2526" h="2762">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83600" rIns="117000" bIns="183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 name="Google Shape;770;p5"/>
            <p:cNvSpPr/>
            <p:nvPr/>
          </p:nvSpPr>
          <p:spPr>
            <a:xfrm>
              <a:off x="659880" y="378000"/>
              <a:ext cx="162360" cy="171360"/>
            </a:xfrm>
            <a:custGeom>
              <a:avLst/>
              <a:gdLst>
                <a:gd name="textAreaLeft" fmla="*/ 0 w 162360"/>
                <a:gd name="textAreaRight" fmla="*/ 165600 w 162360"/>
                <a:gd name="textAreaTop" fmla="*/ 0 h 171360"/>
                <a:gd name="textAreaBottom" fmla="*/ 174600 h 171360"/>
              </a:gdLst>
              <a:ahLst/>
              <a:cxnLst/>
              <a:rect l="textAreaLeft" t="textAreaTop" r="textAreaRight" b="textAreaBottom"/>
              <a:pathLst>
                <a:path w="2493" h="2627">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 name="Google Shape;771;p5"/>
            <p:cNvSpPr/>
            <p:nvPr/>
          </p:nvSpPr>
          <p:spPr>
            <a:xfrm>
              <a:off x="767160" y="565920"/>
              <a:ext cx="19080" cy="151200"/>
            </a:xfrm>
            <a:custGeom>
              <a:avLst/>
              <a:gdLst>
                <a:gd name="textAreaLeft" fmla="*/ 0 w 19080"/>
                <a:gd name="textAreaRight" fmla="*/ 22320 w 19080"/>
                <a:gd name="textAreaTop" fmla="*/ 0 h 151200"/>
                <a:gd name="textAreaBottom" fmla="*/ 154440 h 151200"/>
              </a:gdLst>
              <a:ahLst/>
              <a:cxnLst/>
              <a:rect l="textAreaLeft" t="textAreaTop" r="textAreaRight" b="textAreaBottom"/>
              <a:pathLst>
                <a:path w="338" h="2324">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 name="Google Shape;772;p5"/>
            <p:cNvSpPr/>
            <p:nvPr/>
          </p:nvSpPr>
          <p:spPr>
            <a:xfrm>
              <a:off x="456480" y="626400"/>
              <a:ext cx="46080" cy="55080"/>
            </a:xfrm>
            <a:custGeom>
              <a:avLst/>
              <a:gdLst>
                <a:gd name="textAreaLeft" fmla="*/ 0 w 46080"/>
                <a:gd name="textAreaRight" fmla="*/ 49320 w 46080"/>
                <a:gd name="textAreaTop" fmla="*/ 0 h 55080"/>
                <a:gd name="textAreaBottom" fmla="*/ 58320 h 55080"/>
              </a:gdLst>
              <a:ahLst/>
              <a:cxnLst/>
              <a:rect l="textAreaLeft" t="textAreaTop" r="textAreaRight" b="textAreaBottom"/>
              <a:pathLst>
                <a:path w="741" h="877">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 name="Google Shape;773;p5"/>
            <p:cNvSpPr/>
            <p:nvPr/>
          </p:nvSpPr>
          <p:spPr>
            <a:xfrm>
              <a:off x="391680" y="572760"/>
              <a:ext cx="164520" cy="155520"/>
            </a:xfrm>
            <a:custGeom>
              <a:avLst/>
              <a:gdLst>
                <a:gd name="textAreaLeft" fmla="*/ 0 w 164520"/>
                <a:gd name="textAreaRight" fmla="*/ 167760 w 164520"/>
                <a:gd name="textAreaTop" fmla="*/ 0 h 155520"/>
                <a:gd name="textAreaBottom" fmla="*/ 158760 h 155520"/>
              </a:gdLst>
              <a:ahLst/>
              <a:cxnLst/>
              <a:rect l="textAreaLeft" t="textAreaTop" r="textAreaRight" b="textAreaBottom"/>
              <a:pathLst>
                <a:path w="2526" h="2392">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 name="Google Shape;774;p5"/>
            <p:cNvSpPr/>
            <p:nvPr/>
          </p:nvSpPr>
          <p:spPr>
            <a:xfrm>
              <a:off x="1512000" y="525600"/>
              <a:ext cx="168840" cy="157680"/>
            </a:xfrm>
            <a:custGeom>
              <a:avLst/>
              <a:gdLst>
                <a:gd name="textAreaLeft" fmla="*/ 0 w 168840"/>
                <a:gd name="textAreaRight" fmla="*/ 172080 w 168840"/>
                <a:gd name="textAreaTop" fmla="*/ 0 h 157680"/>
                <a:gd name="textAreaBottom" fmla="*/ 160920 h 157680"/>
              </a:gdLst>
              <a:ahLst/>
              <a:cxnLst/>
              <a:rect l="textAreaLeft" t="textAreaTop" r="textAreaRight" b="textAreaBottom"/>
              <a:pathLst>
                <a:path w="2593" h="2425">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 name="Google Shape;775;p5"/>
            <p:cNvSpPr/>
            <p:nvPr/>
          </p:nvSpPr>
          <p:spPr>
            <a:xfrm>
              <a:off x="8372880" y="2842560"/>
              <a:ext cx="784080" cy="1197720"/>
            </a:xfrm>
            <a:custGeom>
              <a:avLst/>
              <a:gdLst>
                <a:gd name="textAreaLeft" fmla="*/ 0 w 784080"/>
                <a:gd name="textAreaRight" fmla="*/ 787320 w 784080"/>
                <a:gd name="textAreaTop" fmla="*/ 0 h 1197720"/>
                <a:gd name="textAreaBottom" fmla="*/ 1200960 h 1197720"/>
              </a:gdLst>
              <a:ahLst/>
              <a:cxnLst/>
              <a:rect l="textAreaLeft" t="textAreaTop" r="textAreaRight" b="textAreaBottom"/>
              <a:pathLst>
                <a:path w="11852" h="18081">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 name="Google Shape;776;p5"/>
            <p:cNvSpPr/>
            <p:nvPr/>
          </p:nvSpPr>
          <p:spPr>
            <a:xfrm>
              <a:off x="5349240" y="0"/>
              <a:ext cx="3362400" cy="1009800"/>
            </a:xfrm>
            <a:custGeom>
              <a:avLst/>
              <a:gdLst>
                <a:gd name="textAreaLeft" fmla="*/ 0 w 3362400"/>
                <a:gd name="textAreaRight" fmla="*/ 3365640 w 3362400"/>
                <a:gd name="textAreaTop" fmla="*/ 0 h 1009800"/>
                <a:gd name="textAreaBottom" fmla="*/ 1013040 h 1009800"/>
              </a:gdLst>
              <a:ahLst/>
              <a:cxnLst/>
              <a:rect l="textAreaLeft" t="textAreaTop" r="textAreaRight" b="textAreaBottom"/>
              <a:pathLst>
                <a:path w="50672" h="15253">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 name="Google Shape;777;p5"/>
            <p:cNvSpPr/>
            <p:nvPr/>
          </p:nvSpPr>
          <p:spPr>
            <a:xfrm>
              <a:off x="8721720" y="4059000"/>
              <a:ext cx="83880" cy="59400"/>
            </a:xfrm>
            <a:custGeom>
              <a:avLst/>
              <a:gdLst>
                <a:gd name="textAreaLeft" fmla="*/ 0 w 83880"/>
                <a:gd name="textAreaRight" fmla="*/ 87120 w 83880"/>
                <a:gd name="textAreaTop" fmla="*/ 0 h 59400"/>
                <a:gd name="textAreaBottom" fmla="*/ 62640 h 59400"/>
              </a:gdLst>
              <a:ahLst/>
              <a:cxnLst/>
              <a:rect l="textAreaLeft" t="textAreaTop" r="textAreaRight" b="textAreaBottom"/>
              <a:pathLst>
                <a:path w="1314" h="943">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 name="Google Shape;778;p5"/>
            <p:cNvSpPr/>
            <p:nvPr/>
          </p:nvSpPr>
          <p:spPr>
            <a:xfrm>
              <a:off x="8388720" y="2851560"/>
              <a:ext cx="43920" cy="43920"/>
            </a:xfrm>
            <a:custGeom>
              <a:avLst/>
              <a:gdLst>
                <a:gd name="textAreaLeft" fmla="*/ 0 w 43920"/>
                <a:gd name="textAreaRight" fmla="*/ 47160 w 43920"/>
                <a:gd name="textAreaTop" fmla="*/ 0 h 43920"/>
                <a:gd name="textAreaBottom" fmla="*/ 47160 h 43920"/>
              </a:gdLst>
              <a:ahLst/>
              <a:cxnLst/>
              <a:rect l="textAreaLeft" t="textAreaTop" r="textAreaRight" b="textAreaBottom"/>
              <a:pathLst>
                <a:path w="708" h="708">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 name="Google Shape;779;p5"/>
            <p:cNvSpPr/>
            <p:nvPr/>
          </p:nvSpPr>
          <p:spPr>
            <a:xfrm>
              <a:off x="8717400" y="4088160"/>
              <a:ext cx="19080" cy="37080"/>
            </a:xfrm>
            <a:custGeom>
              <a:avLst/>
              <a:gdLst>
                <a:gd name="textAreaLeft" fmla="*/ 0 w 19080"/>
                <a:gd name="textAreaRight" fmla="*/ 22320 w 19080"/>
                <a:gd name="textAreaTop" fmla="*/ 0 h 37080"/>
                <a:gd name="textAreaBottom" fmla="*/ 40320 h 37080"/>
              </a:gdLst>
              <a:ahLst/>
              <a:cxnLst/>
              <a:rect l="textAreaLeft" t="textAreaTop" r="textAreaRight" b="textAreaBottom"/>
              <a:pathLst>
                <a:path w="338" h="607">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 name="Google Shape;780;p5"/>
            <p:cNvSpPr/>
            <p:nvPr/>
          </p:nvSpPr>
          <p:spPr>
            <a:xfrm>
              <a:off x="8122320" y="217080"/>
              <a:ext cx="153360" cy="21240"/>
            </a:xfrm>
            <a:custGeom>
              <a:avLst/>
              <a:gdLst>
                <a:gd name="textAreaLeft" fmla="*/ 0 w 153360"/>
                <a:gd name="textAreaRight" fmla="*/ 156600 w 153360"/>
                <a:gd name="textAreaTop" fmla="*/ 0 h 21240"/>
                <a:gd name="textAreaBottom" fmla="*/ 24480 h 21240"/>
              </a:gdLst>
              <a:ahLst/>
              <a:cxnLst/>
              <a:rect l="textAreaLeft" t="textAreaTop" r="textAreaRight" b="textAreaBottom"/>
              <a:pathLst>
                <a:path w="2357" h="371">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4480" rIns="117000" bIns="24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2" name="Google Shape;781;p5"/>
            <p:cNvSpPr/>
            <p:nvPr/>
          </p:nvSpPr>
          <p:spPr>
            <a:xfrm>
              <a:off x="7717680" y="483120"/>
              <a:ext cx="280800" cy="92880"/>
            </a:xfrm>
            <a:custGeom>
              <a:avLst/>
              <a:gdLst>
                <a:gd name="textAreaLeft" fmla="*/ 0 w 280800"/>
                <a:gd name="textAreaRight" fmla="*/ 284040 w 280800"/>
                <a:gd name="textAreaTop" fmla="*/ 0 h 92880"/>
                <a:gd name="textAreaBottom" fmla="*/ 96120 h 92880"/>
              </a:gdLst>
              <a:ahLst/>
              <a:cxnLst/>
              <a:rect l="textAreaLeft" t="textAreaTop" r="textAreaRight" b="textAreaBottom"/>
              <a:pathLst>
                <a:path w="4276" h="1448">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96480" rIns="117000" bIns="96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3" name="Google Shape;782;p5"/>
            <p:cNvSpPr/>
            <p:nvPr/>
          </p:nvSpPr>
          <p:spPr>
            <a:xfrm>
              <a:off x="8560800" y="2788920"/>
              <a:ext cx="137880" cy="50400"/>
            </a:xfrm>
            <a:custGeom>
              <a:avLst/>
              <a:gdLst>
                <a:gd name="textAreaLeft" fmla="*/ 0 w 137880"/>
                <a:gd name="textAreaRight" fmla="*/ 141120 w 137880"/>
                <a:gd name="textAreaTop" fmla="*/ 0 h 50400"/>
                <a:gd name="textAreaBottom" fmla="*/ 53640 h 50400"/>
              </a:gdLst>
              <a:ahLst/>
              <a:cxnLst/>
              <a:rect l="textAreaLeft" t="textAreaTop" r="textAreaRight" b="textAreaBottom"/>
              <a:pathLst>
                <a:path w="2123" h="809">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4" name="Google Shape;783;p5"/>
            <p:cNvSpPr/>
            <p:nvPr/>
          </p:nvSpPr>
          <p:spPr>
            <a:xfrm>
              <a:off x="2131200" y="762840"/>
              <a:ext cx="168840" cy="108720"/>
            </a:xfrm>
            <a:custGeom>
              <a:avLst/>
              <a:gdLst>
                <a:gd name="textAreaLeft" fmla="*/ 0 w 168840"/>
                <a:gd name="textAreaRight" fmla="*/ 172080 w 168840"/>
                <a:gd name="textAreaTop" fmla="*/ 0 h 108720"/>
                <a:gd name="textAreaBottom" fmla="*/ 111960 h 108720"/>
              </a:gdLst>
              <a:ahLst/>
              <a:cxnLst/>
              <a:rect l="textAreaLeft" t="textAreaTop" r="textAreaRight" b="textAreaBottom"/>
              <a:pathLst>
                <a:path w="2593" h="1684">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5" name="Google Shape;784;p5"/>
            <p:cNvSpPr/>
            <p:nvPr/>
          </p:nvSpPr>
          <p:spPr>
            <a:xfrm>
              <a:off x="7717680" y="577080"/>
              <a:ext cx="191520" cy="64080"/>
            </a:xfrm>
            <a:custGeom>
              <a:avLst/>
              <a:gdLst>
                <a:gd name="textAreaLeft" fmla="*/ 0 w 191520"/>
                <a:gd name="textAreaRight" fmla="*/ 194760 w 191520"/>
                <a:gd name="textAreaTop" fmla="*/ 0 h 64080"/>
                <a:gd name="textAreaBottom" fmla="*/ 67320 h 64080"/>
              </a:gdLst>
              <a:ahLst/>
              <a:cxnLst/>
              <a:rect l="textAreaLeft" t="textAreaTop" r="textAreaRight" b="textAreaBottom"/>
              <a:pathLst>
                <a:path w="2930" h="1011">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7680" rIns="117000" bIns="6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6" name="Google Shape;785;p5"/>
            <p:cNvSpPr/>
            <p:nvPr/>
          </p:nvSpPr>
          <p:spPr>
            <a:xfrm>
              <a:off x="7704360" y="449640"/>
              <a:ext cx="245160" cy="55080"/>
            </a:xfrm>
            <a:custGeom>
              <a:avLst/>
              <a:gdLst>
                <a:gd name="textAreaLeft" fmla="*/ 0 w 245160"/>
                <a:gd name="textAreaRight" fmla="*/ 248400 w 245160"/>
                <a:gd name="textAreaTop" fmla="*/ 0 h 55080"/>
                <a:gd name="textAreaBottom" fmla="*/ 58320 h 55080"/>
              </a:gdLst>
              <a:ahLst/>
              <a:cxnLst/>
              <a:rect l="textAreaLeft" t="textAreaTop" r="textAreaRight" b="textAreaBottom"/>
              <a:pathLst>
                <a:path w="3738" h="876">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7" name="Google Shape;786;p5"/>
            <p:cNvSpPr/>
            <p:nvPr/>
          </p:nvSpPr>
          <p:spPr>
            <a:xfrm>
              <a:off x="8871480" y="3989880"/>
              <a:ext cx="200520" cy="104040"/>
            </a:xfrm>
            <a:custGeom>
              <a:avLst/>
              <a:gdLst>
                <a:gd name="textAreaLeft" fmla="*/ 0 w 200520"/>
                <a:gd name="textAreaRight" fmla="*/ 203760 w 200520"/>
                <a:gd name="textAreaTop" fmla="*/ 0 h 104040"/>
                <a:gd name="textAreaBottom" fmla="*/ 107280 h 104040"/>
              </a:gdLst>
              <a:ahLst/>
              <a:cxnLst/>
              <a:rect l="textAreaLeft" t="textAreaTop" r="textAreaRight" b="textAreaBottom"/>
              <a:pathLst>
                <a:path w="3065" h="1617">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8" name="Google Shape;787;p5"/>
            <p:cNvSpPr/>
            <p:nvPr/>
          </p:nvSpPr>
          <p:spPr>
            <a:xfrm>
              <a:off x="6089760" y="0"/>
              <a:ext cx="68400" cy="383760"/>
            </a:xfrm>
            <a:custGeom>
              <a:avLst/>
              <a:gdLst>
                <a:gd name="textAreaLeft" fmla="*/ 0 w 68400"/>
                <a:gd name="textAreaRight" fmla="*/ 71640 w 68400"/>
                <a:gd name="textAreaTop" fmla="*/ 0 h 383760"/>
                <a:gd name="textAreaBottom" fmla="*/ 387000 h 383760"/>
              </a:gdLst>
              <a:ahLst/>
              <a:cxnLst/>
              <a:rect l="textAreaLeft" t="textAreaTop" r="textAreaRight" b="textAreaBottom"/>
              <a:pathLst>
                <a:path w="1079" h="5826">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87360" rIns="117000" bIns="38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9" name="Google Shape;788;p5"/>
            <p:cNvSpPr/>
            <p:nvPr/>
          </p:nvSpPr>
          <p:spPr>
            <a:xfrm>
              <a:off x="0" y="0"/>
              <a:ext cx="2729520" cy="1027800"/>
            </a:xfrm>
            <a:custGeom>
              <a:avLst/>
              <a:gdLst>
                <a:gd name="textAreaLeft" fmla="*/ 0 w 2729520"/>
                <a:gd name="textAreaRight" fmla="*/ 2732760 w 2729520"/>
                <a:gd name="textAreaTop" fmla="*/ 0 h 1027800"/>
                <a:gd name="textAreaBottom" fmla="*/ 1031040 h 1027800"/>
              </a:gdLst>
              <a:ahLst/>
              <a:cxnLst/>
              <a:rect l="textAreaLeft" t="textAreaTop" r="textAreaRight" b="textAreaBottom"/>
              <a:pathLst>
                <a:path w="41144" h="15522">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0" name="Google Shape;789;p5"/>
            <p:cNvSpPr/>
            <p:nvPr/>
          </p:nvSpPr>
          <p:spPr>
            <a:xfrm>
              <a:off x="7279560" y="5423040"/>
              <a:ext cx="1877400" cy="1155240"/>
            </a:xfrm>
            <a:custGeom>
              <a:avLst/>
              <a:gdLst>
                <a:gd name="textAreaLeft" fmla="*/ 0 w 1877400"/>
                <a:gd name="textAreaRight" fmla="*/ 1880640 w 1877400"/>
                <a:gd name="textAreaTop" fmla="*/ 0 h 1155240"/>
                <a:gd name="textAreaBottom" fmla="*/ 1158480 h 1155240"/>
              </a:gdLst>
              <a:ahLst/>
              <a:cxnLst/>
              <a:rect l="textAreaLeft" t="textAreaTop" r="textAreaRight" b="textAreaBottom"/>
              <a:pathLst>
                <a:path w="28315" h="17441">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1" name="Google Shape;790;p5"/>
            <p:cNvSpPr/>
            <p:nvPr/>
          </p:nvSpPr>
          <p:spPr>
            <a:xfrm>
              <a:off x="2495880" y="776160"/>
              <a:ext cx="10080" cy="86400"/>
            </a:xfrm>
            <a:custGeom>
              <a:avLst/>
              <a:gdLst>
                <a:gd name="textAreaLeft" fmla="*/ 0 w 10080"/>
                <a:gd name="textAreaRight" fmla="*/ 13320 w 10080"/>
                <a:gd name="textAreaTop" fmla="*/ 0 h 86400"/>
                <a:gd name="textAreaBottom" fmla="*/ 89640 h 86400"/>
              </a:gdLst>
              <a:ahLst/>
              <a:cxnLst/>
              <a:rect l="textAreaLeft" t="textAreaTop" r="textAreaRight" b="textAreaBottom"/>
              <a:pathLst>
                <a:path w="203" h="1348">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90000" rIns="117000" bIns="90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2" name="Google Shape;791;p5"/>
            <p:cNvSpPr/>
            <p:nvPr/>
          </p:nvSpPr>
          <p:spPr>
            <a:xfrm>
              <a:off x="2368440" y="0"/>
              <a:ext cx="262800" cy="108720"/>
            </a:xfrm>
            <a:custGeom>
              <a:avLst/>
              <a:gdLst>
                <a:gd name="textAreaLeft" fmla="*/ 0 w 262800"/>
                <a:gd name="textAreaRight" fmla="*/ 266040 w 262800"/>
                <a:gd name="textAreaTop" fmla="*/ 0 h 108720"/>
                <a:gd name="textAreaBottom" fmla="*/ 111960 h 108720"/>
              </a:gdLst>
              <a:ahLst/>
              <a:cxnLst/>
              <a:rect l="textAreaLeft" t="textAreaTop" r="textAreaRight" b="textAreaBottom"/>
              <a:pathLst>
                <a:path w="4007" h="1685">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3" name="Google Shape;792;p5"/>
            <p:cNvSpPr/>
            <p:nvPr/>
          </p:nvSpPr>
          <p:spPr>
            <a:xfrm>
              <a:off x="7357680" y="5535000"/>
              <a:ext cx="34920" cy="37080"/>
            </a:xfrm>
            <a:custGeom>
              <a:avLst/>
              <a:gdLst>
                <a:gd name="textAreaLeft" fmla="*/ 0 w 34920"/>
                <a:gd name="textAreaRight" fmla="*/ 38160 w 34920"/>
                <a:gd name="textAreaTop" fmla="*/ 0 h 37080"/>
                <a:gd name="textAreaBottom" fmla="*/ 40320 h 37080"/>
              </a:gdLst>
              <a:ahLst/>
              <a:cxnLst/>
              <a:rect l="textAreaLeft" t="textAreaTop" r="textAreaRight" b="textAreaBottom"/>
              <a:pathLst>
                <a:path w="573" h="607">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4" name="Google Shape;793;p5"/>
            <p:cNvSpPr/>
            <p:nvPr/>
          </p:nvSpPr>
          <p:spPr>
            <a:xfrm>
              <a:off x="8310240" y="2694960"/>
              <a:ext cx="846720" cy="1504080"/>
            </a:xfrm>
            <a:custGeom>
              <a:avLst/>
              <a:gdLst>
                <a:gd name="textAreaLeft" fmla="*/ 0 w 846720"/>
                <a:gd name="textAreaRight" fmla="*/ 849960 w 846720"/>
                <a:gd name="textAreaTop" fmla="*/ 0 h 1504080"/>
                <a:gd name="textAreaBottom" fmla="*/ 1507320 h 1504080"/>
              </a:gdLst>
              <a:ahLst/>
              <a:cxnLst/>
              <a:rect l="textAreaLeft" t="textAreaTop" r="textAreaRight" b="textAreaBottom"/>
              <a:pathLst>
                <a:path w="12794" h="22693">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5" name="Google Shape;794;p5"/>
            <p:cNvSpPr/>
            <p:nvPr/>
          </p:nvSpPr>
          <p:spPr>
            <a:xfrm>
              <a:off x="8811360" y="2757600"/>
              <a:ext cx="25920" cy="23760"/>
            </a:xfrm>
            <a:custGeom>
              <a:avLst/>
              <a:gdLst>
                <a:gd name="textAreaLeft" fmla="*/ 0 w 25920"/>
                <a:gd name="textAreaRight" fmla="*/ 29160 w 25920"/>
                <a:gd name="textAreaTop" fmla="*/ 0 h 23760"/>
                <a:gd name="textAreaBottom" fmla="*/ 27000 h 23760"/>
              </a:gdLst>
              <a:ahLst/>
              <a:cxnLst/>
              <a:rect l="textAreaLeft" t="textAreaTop" r="textAreaRight" b="textAreaBottom"/>
              <a:pathLst>
                <a:path w="439" h="405">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6" name="Google Shape;795;p5"/>
            <p:cNvSpPr/>
            <p:nvPr/>
          </p:nvSpPr>
          <p:spPr>
            <a:xfrm>
              <a:off x="8806680" y="5973480"/>
              <a:ext cx="175680" cy="171360"/>
            </a:xfrm>
            <a:custGeom>
              <a:avLst/>
              <a:gdLst>
                <a:gd name="textAreaLeft" fmla="*/ 0 w 175680"/>
                <a:gd name="textAreaRight" fmla="*/ 178920 w 175680"/>
                <a:gd name="textAreaTop" fmla="*/ 0 h 171360"/>
                <a:gd name="textAreaBottom" fmla="*/ 174600 h 171360"/>
              </a:gdLst>
              <a:ahLst/>
              <a:cxnLst/>
              <a:rect l="textAreaLeft" t="textAreaTop" r="textAreaRight" b="textAreaBottom"/>
              <a:pathLst>
                <a:path w="2694" h="2627">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7" name="Google Shape;796;p5"/>
            <p:cNvSpPr/>
            <p:nvPr/>
          </p:nvSpPr>
          <p:spPr>
            <a:xfrm>
              <a:off x="7422480" y="5667120"/>
              <a:ext cx="128880" cy="128880"/>
            </a:xfrm>
            <a:custGeom>
              <a:avLst/>
              <a:gdLst>
                <a:gd name="textAreaLeft" fmla="*/ 0 w 128880"/>
                <a:gd name="textAreaRight" fmla="*/ 132120 w 128880"/>
                <a:gd name="textAreaTop" fmla="*/ 0 h 128880"/>
                <a:gd name="textAreaBottom" fmla="*/ 132120 h 128880"/>
              </a:gdLst>
              <a:ahLst/>
              <a:cxnLst/>
              <a:rect l="textAreaLeft" t="textAreaTop" r="textAreaRight" b="textAreaBottom"/>
              <a:pathLst>
                <a:path w="1988" h="1987">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32480" rIns="117000" bIns="13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8" name="Google Shape;797;p5"/>
            <p:cNvSpPr/>
            <p:nvPr/>
          </p:nvSpPr>
          <p:spPr>
            <a:xfrm>
              <a:off x="8708400" y="4824000"/>
              <a:ext cx="448560" cy="1114920"/>
            </a:xfrm>
            <a:custGeom>
              <a:avLst/>
              <a:gdLst>
                <a:gd name="textAreaLeft" fmla="*/ 0 w 448560"/>
                <a:gd name="textAreaRight" fmla="*/ 451800 w 448560"/>
                <a:gd name="textAreaTop" fmla="*/ 0 h 1114920"/>
                <a:gd name="textAreaBottom" fmla="*/ 1118160 h 1114920"/>
              </a:gdLst>
              <a:ahLst/>
              <a:cxnLst/>
              <a:rect l="textAreaLeft" t="textAreaTop" r="textAreaRight" b="textAreaBottom"/>
              <a:pathLst>
                <a:path w="6801" h="16835">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29" name="Google Shape;798;p5"/>
            <p:cNvSpPr/>
            <p:nvPr/>
          </p:nvSpPr>
          <p:spPr>
            <a:xfrm>
              <a:off x="487800" y="272880"/>
              <a:ext cx="59400" cy="41400"/>
            </a:xfrm>
            <a:custGeom>
              <a:avLst/>
              <a:gdLst>
                <a:gd name="textAreaLeft" fmla="*/ 0 w 59400"/>
                <a:gd name="textAreaRight" fmla="*/ 62640 w 59400"/>
                <a:gd name="textAreaTop" fmla="*/ 0 h 41400"/>
                <a:gd name="textAreaBottom" fmla="*/ 44640 h 41400"/>
              </a:gdLst>
              <a:ahLst/>
              <a:cxnLst/>
              <a:rect l="textAreaLeft" t="textAreaTop" r="textAreaRight" b="textAreaBottom"/>
              <a:pathLst>
                <a:path w="944" h="674">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0" name="Google Shape;799;p5"/>
            <p:cNvSpPr/>
            <p:nvPr/>
          </p:nvSpPr>
          <p:spPr>
            <a:xfrm>
              <a:off x="429480" y="210240"/>
              <a:ext cx="164520" cy="155520"/>
            </a:xfrm>
            <a:custGeom>
              <a:avLst/>
              <a:gdLst>
                <a:gd name="textAreaLeft" fmla="*/ 0 w 164520"/>
                <a:gd name="textAreaRight" fmla="*/ 167760 w 164520"/>
                <a:gd name="textAreaTop" fmla="*/ 0 h 155520"/>
                <a:gd name="textAreaBottom" fmla="*/ 158760 h 155520"/>
              </a:gdLst>
              <a:ahLst/>
              <a:cxnLst/>
              <a:rect l="textAreaLeft" t="textAreaTop" r="textAreaRight" b="textAreaBottom"/>
              <a:pathLst>
                <a:path w="2527" h="2391">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1" name="Google Shape;800;p5"/>
            <p:cNvSpPr/>
            <p:nvPr/>
          </p:nvSpPr>
          <p:spPr>
            <a:xfrm>
              <a:off x="2990160" y="281880"/>
              <a:ext cx="41760" cy="23760"/>
            </a:xfrm>
            <a:custGeom>
              <a:avLst/>
              <a:gdLst>
                <a:gd name="textAreaLeft" fmla="*/ 0 w 41760"/>
                <a:gd name="textAreaRight" fmla="*/ 45000 w 41760"/>
                <a:gd name="textAreaTop" fmla="*/ 0 h 23760"/>
                <a:gd name="textAreaBottom" fmla="*/ 27000 h 23760"/>
              </a:gdLst>
              <a:ahLst/>
              <a:cxnLst/>
              <a:rect l="textAreaLeft" t="textAreaTop" r="textAreaRight" b="textAreaBottom"/>
              <a:pathLst>
                <a:path w="675" h="405">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2" name="Google Shape;801;p5"/>
            <p:cNvSpPr/>
            <p:nvPr/>
          </p:nvSpPr>
          <p:spPr>
            <a:xfrm>
              <a:off x="360360" y="447480"/>
              <a:ext cx="37080" cy="55080"/>
            </a:xfrm>
            <a:custGeom>
              <a:avLst/>
              <a:gdLst>
                <a:gd name="textAreaLeft" fmla="*/ 0 w 37080"/>
                <a:gd name="textAreaRight" fmla="*/ 40320 w 37080"/>
                <a:gd name="textAreaTop" fmla="*/ 0 h 55080"/>
                <a:gd name="textAreaBottom" fmla="*/ 58320 h 55080"/>
              </a:gdLst>
              <a:ahLst/>
              <a:cxnLst/>
              <a:rect l="textAreaLeft" t="textAreaTop" r="textAreaRight" b="textAreaBottom"/>
              <a:pathLst>
                <a:path w="607" h="876">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3" name="Google Shape;802;p5"/>
            <p:cNvSpPr/>
            <p:nvPr/>
          </p:nvSpPr>
          <p:spPr>
            <a:xfrm>
              <a:off x="244080" y="212760"/>
              <a:ext cx="160200" cy="175680"/>
            </a:xfrm>
            <a:custGeom>
              <a:avLst/>
              <a:gdLst>
                <a:gd name="textAreaLeft" fmla="*/ 0 w 160200"/>
                <a:gd name="textAreaRight" fmla="*/ 163440 w 160200"/>
                <a:gd name="textAreaTop" fmla="*/ 0 h 175680"/>
                <a:gd name="textAreaBottom" fmla="*/ 178920 h 175680"/>
              </a:gdLst>
              <a:ahLst/>
              <a:cxnLst/>
              <a:rect l="textAreaLeft" t="textAreaTop" r="textAreaRight" b="textAreaBottom"/>
              <a:pathLst>
                <a:path w="2459" h="2694">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4" name="Google Shape;803;p5"/>
            <p:cNvSpPr/>
            <p:nvPr/>
          </p:nvSpPr>
          <p:spPr>
            <a:xfrm>
              <a:off x="641880" y="621720"/>
              <a:ext cx="48240" cy="48240"/>
            </a:xfrm>
            <a:custGeom>
              <a:avLst/>
              <a:gdLst>
                <a:gd name="textAreaLeft" fmla="*/ 0 w 48240"/>
                <a:gd name="textAreaRight" fmla="*/ 51480 w 48240"/>
                <a:gd name="textAreaTop" fmla="*/ 0 h 48240"/>
                <a:gd name="textAreaBottom" fmla="*/ 51480 h 48240"/>
              </a:gdLst>
              <a:ahLst/>
              <a:cxnLst/>
              <a:rect l="textAreaLeft" t="textAreaTop" r="textAreaRight" b="textAreaBottom"/>
              <a:pathLst>
                <a:path w="775" h="775">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5" name="Google Shape;804;p5"/>
            <p:cNvSpPr/>
            <p:nvPr/>
          </p:nvSpPr>
          <p:spPr>
            <a:xfrm>
              <a:off x="617400" y="20124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59" h="2425">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6" name="Google Shape;805;p5"/>
            <p:cNvSpPr/>
            <p:nvPr/>
          </p:nvSpPr>
          <p:spPr>
            <a:xfrm>
              <a:off x="684360" y="266400"/>
              <a:ext cx="39240" cy="48240"/>
            </a:xfrm>
            <a:custGeom>
              <a:avLst/>
              <a:gdLst>
                <a:gd name="textAreaLeft" fmla="*/ 0 w 39240"/>
                <a:gd name="textAreaRight" fmla="*/ 42480 w 39240"/>
                <a:gd name="textAreaTop" fmla="*/ 0 h 48240"/>
                <a:gd name="textAreaBottom" fmla="*/ 51480 h 48240"/>
              </a:gdLst>
              <a:ahLst/>
              <a:cxnLst/>
              <a:rect l="textAreaLeft" t="textAreaTop" r="textAreaRight" b="textAreaBottom"/>
              <a:pathLst>
                <a:path w="640" h="775">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7" name="Google Shape;806;p5"/>
            <p:cNvSpPr/>
            <p:nvPr/>
          </p:nvSpPr>
          <p:spPr>
            <a:xfrm>
              <a:off x="538920" y="449640"/>
              <a:ext cx="37080" cy="55080"/>
            </a:xfrm>
            <a:custGeom>
              <a:avLst/>
              <a:gdLst>
                <a:gd name="textAreaLeft" fmla="*/ 0 w 37080"/>
                <a:gd name="textAreaRight" fmla="*/ 40320 w 37080"/>
                <a:gd name="textAreaTop" fmla="*/ 0 h 55080"/>
                <a:gd name="textAreaBottom" fmla="*/ 58320 h 55080"/>
              </a:gdLst>
              <a:ahLst/>
              <a:cxnLst/>
              <a:rect l="textAreaLeft" t="textAreaTop" r="textAreaRight" b="textAreaBottom"/>
              <a:pathLst>
                <a:path w="607" h="876">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8" name="Google Shape;807;p5"/>
            <p:cNvSpPr/>
            <p:nvPr/>
          </p:nvSpPr>
          <p:spPr>
            <a:xfrm>
              <a:off x="474120" y="389160"/>
              <a:ext cx="160200" cy="158040"/>
            </a:xfrm>
            <a:custGeom>
              <a:avLst/>
              <a:gdLst>
                <a:gd name="textAreaLeft" fmla="*/ 0 w 160200"/>
                <a:gd name="textAreaRight" fmla="*/ 163440 w 160200"/>
                <a:gd name="textAreaTop" fmla="*/ 0 h 158040"/>
                <a:gd name="textAreaBottom" fmla="*/ 161280 h 158040"/>
              </a:gdLst>
              <a:ahLst/>
              <a:cxnLst/>
              <a:rect l="textAreaLeft" t="textAreaTop" r="textAreaRight" b="textAreaBottom"/>
              <a:pathLst>
                <a:path w="2459" h="2426">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39" name="Google Shape;808;p5"/>
            <p:cNvSpPr/>
            <p:nvPr/>
          </p:nvSpPr>
          <p:spPr>
            <a:xfrm>
              <a:off x="2999160" y="235080"/>
              <a:ext cx="43920" cy="21600"/>
            </a:xfrm>
            <a:custGeom>
              <a:avLst/>
              <a:gdLst>
                <a:gd name="textAreaLeft" fmla="*/ 0 w 43920"/>
                <a:gd name="textAreaRight" fmla="*/ 47160 w 43920"/>
                <a:gd name="textAreaTop" fmla="*/ 0 h 21600"/>
                <a:gd name="textAreaBottom" fmla="*/ 24840 h 21600"/>
              </a:gdLst>
              <a:ahLst/>
              <a:cxnLst/>
              <a:rect l="textAreaLeft" t="textAreaTop" r="textAreaRight" b="textAreaBottom"/>
              <a:pathLst>
                <a:path w="708" h="372">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5200" rIns="117000" bIns="252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0" name="Google Shape;809;p5"/>
            <p:cNvSpPr/>
            <p:nvPr/>
          </p:nvSpPr>
          <p:spPr>
            <a:xfrm>
              <a:off x="2938680" y="141120"/>
              <a:ext cx="725760" cy="312120"/>
            </a:xfrm>
            <a:custGeom>
              <a:avLst/>
              <a:gdLst>
                <a:gd name="textAreaLeft" fmla="*/ 0 w 725760"/>
                <a:gd name="textAreaRight" fmla="*/ 729000 w 725760"/>
                <a:gd name="textAreaTop" fmla="*/ 0 h 312120"/>
                <a:gd name="textAreaBottom" fmla="*/ 315360 h 312120"/>
              </a:gdLst>
              <a:ahLst/>
              <a:cxnLst/>
              <a:rect l="textAreaLeft" t="textAreaTop" r="textAreaRight" b="textAreaBottom"/>
              <a:pathLst>
                <a:path w="10977" h="4749">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15360" rIns="117000" bIns="31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1" name="Google Shape;810;p5"/>
            <p:cNvSpPr/>
            <p:nvPr/>
          </p:nvSpPr>
          <p:spPr>
            <a:xfrm>
              <a:off x="333360" y="0"/>
              <a:ext cx="10080" cy="19080"/>
            </a:xfrm>
            <a:custGeom>
              <a:avLst/>
              <a:gdLst>
                <a:gd name="textAreaLeft" fmla="*/ 0 w 10080"/>
                <a:gd name="textAreaRight" fmla="*/ 13320 w 10080"/>
                <a:gd name="textAreaTop" fmla="*/ 0 h 19080"/>
                <a:gd name="textAreaBottom" fmla="*/ 22320 h 19080"/>
              </a:gdLst>
              <a:ahLst/>
              <a:cxnLst/>
              <a:rect l="textAreaLeft" t="textAreaTop" r="textAreaRight" b="textAreaBottom"/>
              <a:pathLst>
                <a:path w="203" h="338">
                  <a:moveTo>
                    <a:pt x="0" y="1"/>
                  </a:moveTo>
                  <a:lnTo>
                    <a:pt x="68" y="270"/>
                  </a:lnTo>
                  <a:lnTo>
                    <a:pt x="101" y="304"/>
                  </a:lnTo>
                  <a:lnTo>
                    <a:pt x="135" y="337"/>
                  </a:lnTo>
                  <a:lnTo>
                    <a:pt x="202" y="304"/>
                  </a:lnTo>
                  <a:lnTo>
                    <a:pt x="202" y="236"/>
                  </a:lnTo>
                  <a:lnTo>
                    <a:pt x="202"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2" name="Google Shape;811;p5"/>
            <p:cNvSpPr/>
            <p:nvPr/>
          </p:nvSpPr>
          <p:spPr>
            <a:xfrm>
              <a:off x="0" y="45000"/>
              <a:ext cx="108720" cy="171360"/>
            </a:xfrm>
            <a:custGeom>
              <a:avLst/>
              <a:gdLst>
                <a:gd name="textAreaLeft" fmla="*/ 0 w 108720"/>
                <a:gd name="textAreaRight" fmla="*/ 111960 w 108720"/>
                <a:gd name="textAreaTop" fmla="*/ 0 h 171360"/>
                <a:gd name="textAreaBottom" fmla="*/ 174600 h 171360"/>
              </a:gdLst>
              <a:ahLst/>
              <a:cxnLst/>
              <a:rect l="textAreaLeft" t="textAreaTop" r="textAreaRight" b="textAreaBottom"/>
              <a:pathLst>
                <a:path w="1685" h="2627">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74960" rIns="117000" bIns="17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3" name="Google Shape;812;p5"/>
            <p:cNvSpPr/>
            <p:nvPr/>
          </p:nvSpPr>
          <p:spPr>
            <a:xfrm>
              <a:off x="0" y="311040"/>
              <a:ext cx="68400" cy="55080"/>
            </a:xfrm>
            <a:custGeom>
              <a:avLst/>
              <a:gdLst>
                <a:gd name="textAreaLeft" fmla="*/ 0 w 68400"/>
                <a:gd name="textAreaRight" fmla="*/ 71640 w 68400"/>
                <a:gd name="textAreaTop" fmla="*/ 0 h 55080"/>
                <a:gd name="textAreaBottom" fmla="*/ 58320 h 55080"/>
              </a:gdLst>
              <a:ahLst/>
              <a:cxnLst/>
              <a:rect l="textAreaLeft" t="textAreaTop" r="textAreaRight" b="textAreaBottom"/>
              <a:pathLst>
                <a:path w="1079" h="876">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4" name="Google Shape;813;p5"/>
            <p:cNvSpPr/>
            <p:nvPr/>
          </p:nvSpPr>
          <p:spPr>
            <a:xfrm>
              <a:off x="391680" y="107280"/>
              <a:ext cx="48240" cy="57240"/>
            </a:xfrm>
            <a:custGeom>
              <a:avLst/>
              <a:gdLst>
                <a:gd name="textAreaLeft" fmla="*/ 0 w 48240"/>
                <a:gd name="textAreaRight" fmla="*/ 51480 w 48240"/>
                <a:gd name="textAreaTop" fmla="*/ 0 h 57240"/>
                <a:gd name="textAreaBottom" fmla="*/ 60480 h 57240"/>
              </a:gdLst>
              <a:ahLst/>
              <a:cxnLst/>
              <a:rect l="textAreaLeft" t="textAreaTop" r="textAreaRight" b="textAreaBottom"/>
              <a:pathLst>
                <a:path w="775" h="91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5" name="Google Shape;814;p5"/>
            <p:cNvSpPr/>
            <p:nvPr/>
          </p:nvSpPr>
          <p:spPr>
            <a:xfrm>
              <a:off x="322200" y="3348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60" h="2425">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6" name="Google Shape;815;p5"/>
            <p:cNvSpPr/>
            <p:nvPr/>
          </p:nvSpPr>
          <p:spPr>
            <a:xfrm>
              <a:off x="693360" y="261720"/>
              <a:ext cx="32760" cy="10080"/>
            </a:xfrm>
            <a:custGeom>
              <a:avLst/>
              <a:gdLst>
                <a:gd name="textAreaLeft" fmla="*/ 0 w 32760"/>
                <a:gd name="textAreaRight" fmla="*/ 36000 w 32760"/>
                <a:gd name="textAreaTop" fmla="*/ 0 h 10080"/>
                <a:gd name="textAreaBottom" fmla="*/ 13320 h 10080"/>
              </a:gdLst>
              <a:ahLst/>
              <a:cxnLst/>
              <a:rect l="textAreaLeft" t="textAreaTop" r="textAreaRight" b="textAreaBottom"/>
              <a:pathLst>
                <a:path w="540" h="203">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7" name="Google Shape;816;p5"/>
            <p:cNvSpPr/>
            <p:nvPr/>
          </p:nvSpPr>
          <p:spPr>
            <a:xfrm>
              <a:off x="0" y="0"/>
              <a:ext cx="119880" cy="32760"/>
            </a:xfrm>
            <a:custGeom>
              <a:avLst/>
              <a:gdLst>
                <a:gd name="textAreaLeft" fmla="*/ 0 w 119880"/>
                <a:gd name="textAreaRight" fmla="*/ 123120 w 119880"/>
                <a:gd name="textAreaTop" fmla="*/ 0 h 32760"/>
                <a:gd name="textAreaBottom" fmla="*/ 36000 h 32760"/>
              </a:gdLst>
              <a:ahLst/>
              <a:cxnLst/>
              <a:rect l="textAreaLeft" t="textAreaTop" r="textAreaRight" b="textAreaBottom"/>
              <a:pathLst>
                <a:path w="1853" h="54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8" name="Google Shape;817;p5"/>
            <p:cNvSpPr/>
            <p:nvPr/>
          </p:nvSpPr>
          <p:spPr>
            <a:xfrm>
              <a:off x="0" y="407160"/>
              <a:ext cx="267480" cy="157680"/>
            </a:xfrm>
            <a:custGeom>
              <a:avLst/>
              <a:gdLst>
                <a:gd name="textAreaLeft" fmla="*/ 0 w 267480"/>
                <a:gd name="textAreaRight" fmla="*/ 270720 w 267480"/>
                <a:gd name="textAreaTop" fmla="*/ 0 h 157680"/>
                <a:gd name="textAreaBottom" fmla="*/ 160920 h 157680"/>
              </a:gdLst>
              <a:ahLst/>
              <a:cxnLst/>
              <a:rect l="textAreaLeft" t="textAreaTop" r="textAreaRight" b="textAreaBottom"/>
              <a:pathLst>
                <a:path w="4075" h="2425">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49" name="Google Shape;818;p5"/>
            <p:cNvSpPr/>
            <p:nvPr/>
          </p:nvSpPr>
          <p:spPr>
            <a:xfrm>
              <a:off x="134280" y="42480"/>
              <a:ext cx="164520" cy="153360"/>
            </a:xfrm>
            <a:custGeom>
              <a:avLst/>
              <a:gdLst>
                <a:gd name="textAreaLeft" fmla="*/ 0 w 164520"/>
                <a:gd name="textAreaRight" fmla="*/ 167760 w 164520"/>
                <a:gd name="textAreaTop" fmla="*/ 0 h 153360"/>
                <a:gd name="textAreaBottom" fmla="*/ 156600 h 153360"/>
              </a:gdLst>
              <a:ahLst/>
              <a:cxnLst/>
              <a:rect l="textAreaLeft" t="textAreaTop" r="textAreaRight" b="textAreaBottom"/>
              <a:pathLst>
                <a:path w="2526" h="2358">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0" name="Google Shape;819;p5"/>
            <p:cNvSpPr/>
            <p:nvPr/>
          </p:nvSpPr>
          <p:spPr>
            <a:xfrm>
              <a:off x="302040" y="268560"/>
              <a:ext cx="50400" cy="64080"/>
            </a:xfrm>
            <a:custGeom>
              <a:avLst/>
              <a:gdLst>
                <a:gd name="textAreaLeft" fmla="*/ 0 w 50400"/>
                <a:gd name="textAreaRight" fmla="*/ 53640 w 50400"/>
                <a:gd name="textAreaTop" fmla="*/ 0 h 64080"/>
                <a:gd name="textAreaBottom" fmla="*/ 67320 h 64080"/>
              </a:gdLst>
              <a:ahLst/>
              <a:cxnLst/>
              <a:rect l="textAreaLeft" t="textAreaTop" r="textAreaRight" b="textAreaBottom"/>
              <a:pathLst>
                <a:path w="809" h="1011">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7680" rIns="117000" bIns="6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1" name="Google Shape;820;p5"/>
            <p:cNvSpPr/>
            <p:nvPr/>
          </p:nvSpPr>
          <p:spPr>
            <a:xfrm>
              <a:off x="0" y="219240"/>
              <a:ext cx="216000" cy="166680"/>
            </a:xfrm>
            <a:custGeom>
              <a:avLst/>
              <a:gdLst>
                <a:gd name="textAreaLeft" fmla="*/ 0 w 216000"/>
                <a:gd name="textAreaRight" fmla="*/ 219240 w 216000"/>
                <a:gd name="textAreaTop" fmla="*/ 0 h 166680"/>
                <a:gd name="textAreaBottom" fmla="*/ 169920 h 166680"/>
              </a:gdLst>
              <a:ahLst/>
              <a:cxnLst/>
              <a:rect l="textAreaLeft" t="textAreaTop" r="textAreaRight" b="textAreaBottom"/>
              <a:pathLst>
                <a:path w="3301" h="2559">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2" name="Google Shape;821;p5"/>
            <p:cNvSpPr/>
            <p:nvPr/>
          </p:nvSpPr>
          <p:spPr>
            <a:xfrm>
              <a:off x="1464840" y="409320"/>
              <a:ext cx="34920" cy="48240"/>
            </a:xfrm>
            <a:custGeom>
              <a:avLst/>
              <a:gdLst>
                <a:gd name="textAreaLeft" fmla="*/ 0 w 34920"/>
                <a:gd name="textAreaRight" fmla="*/ 38160 w 34920"/>
                <a:gd name="textAreaTop" fmla="*/ 0 h 48240"/>
                <a:gd name="textAreaBottom" fmla="*/ 51480 h 48240"/>
              </a:gdLst>
              <a:ahLst/>
              <a:cxnLst/>
              <a:rect l="textAreaLeft" t="textAreaTop" r="textAreaRight" b="textAreaBottom"/>
              <a:pathLst>
                <a:path w="573" h="776">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3" name="Google Shape;822;p5"/>
            <p:cNvSpPr/>
            <p:nvPr/>
          </p:nvSpPr>
          <p:spPr>
            <a:xfrm>
              <a:off x="1648440" y="0"/>
              <a:ext cx="144360" cy="137880"/>
            </a:xfrm>
            <a:custGeom>
              <a:avLst/>
              <a:gdLst>
                <a:gd name="textAreaLeft" fmla="*/ 0 w 144360"/>
                <a:gd name="textAreaRight" fmla="*/ 147600 w 144360"/>
                <a:gd name="textAreaTop" fmla="*/ 0 h 137880"/>
                <a:gd name="textAreaBottom" fmla="*/ 141120 h 137880"/>
              </a:gdLst>
              <a:ahLst/>
              <a:cxnLst/>
              <a:rect l="textAreaLeft" t="textAreaTop" r="textAreaRight" b="textAreaBottom"/>
              <a:pathLst>
                <a:path w="2223" h="2122">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41120" rIns="117000" bIns="141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4" name="Google Shape;823;p5"/>
            <p:cNvSpPr/>
            <p:nvPr/>
          </p:nvSpPr>
          <p:spPr>
            <a:xfrm>
              <a:off x="1617120" y="226080"/>
              <a:ext cx="12600" cy="43920"/>
            </a:xfrm>
            <a:custGeom>
              <a:avLst/>
              <a:gdLst>
                <a:gd name="textAreaLeft" fmla="*/ 0 w 12600"/>
                <a:gd name="textAreaRight" fmla="*/ 15840 w 12600"/>
                <a:gd name="textAreaTop" fmla="*/ 0 h 43920"/>
                <a:gd name="textAreaBottom" fmla="*/ 47160 h 43920"/>
              </a:gdLst>
              <a:ahLst/>
              <a:cxnLst/>
              <a:rect l="textAreaLeft" t="textAreaTop" r="textAreaRight" b="textAreaBottom"/>
              <a:pathLst>
                <a:path w="237" h="708">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5" name="Google Shape;824;p5"/>
            <p:cNvSpPr/>
            <p:nvPr/>
          </p:nvSpPr>
          <p:spPr>
            <a:xfrm>
              <a:off x="1406880" y="351360"/>
              <a:ext cx="160200" cy="157680"/>
            </a:xfrm>
            <a:custGeom>
              <a:avLst/>
              <a:gdLst>
                <a:gd name="textAreaLeft" fmla="*/ 0 w 160200"/>
                <a:gd name="textAreaRight" fmla="*/ 163440 w 160200"/>
                <a:gd name="textAreaTop" fmla="*/ 0 h 157680"/>
                <a:gd name="textAreaBottom" fmla="*/ 160920 h 157680"/>
              </a:gdLst>
              <a:ahLst/>
              <a:cxnLst/>
              <a:rect l="textAreaLeft" t="textAreaTop" r="textAreaRight" b="textAreaBottom"/>
              <a:pathLst>
                <a:path w="2459" h="2425">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6" name="Google Shape;825;p5"/>
            <p:cNvSpPr/>
            <p:nvPr/>
          </p:nvSpPr>
          <p:spPr>
            <a:xfrm>
              <a:off x="8565120" y="4611600"/>
              <a:ext cx="155520" cy="634320"/>
            </a:xfrm>
            <a:custGeom>
              <a:avLst/>
              <a:gdLst>
                <a:gd name="textAreaLeft" fmla="*/ 0 w 155520"/>
                <a:gd name="textAreaRight" fmla="*/ 158760 w 155520"/>
                <a:gd name="textAreaTop" fmla="*/ 0 h 634320"/>
                <a:gd name="textAreaBottom" fmla="*/ 637560 h 634320"/>
              </a:gdLst>
              <a:ahLst/>
              <a:cxnLst/>
              <a:rect l="textAreaLeft" t="textAreaTop" r="textAreaRight" b="textAreaBottom"/>
              <a:pathLst>
                <a:path w="2391" h="9596">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7" name="Google Shape;826;p5"/>
            <p:cNvSpPr/>
            <p:nvPr/>
          </p:nvSpPr>
          <p:spPr>
            <a:xfrm>
              <a:off x="1737720" y="165600"/>
              <a:ext cx="19080" cy="151200"/>
            </a:xfrm>
            <a:custGeom>
              <a:avLst/>
              <a:gdLst>
                <a:gd name="textAreaLeft" fmla="*/ 0 w 19080"/>
                <a:gd name="textAreaRight" fmla="*/ 22320 w 19080"/>
                <a:gd name="textAreaTop" fmla="*/ 0 h 151200"/>
                <a:gd name="textAreaBottom" fmla="*/ 154440 h 151200"/>
              </a:gdLst>
              <a:ahLst/>
              <a:cxnLst/>
              <a:rect l="textAreaLeft" t="textAreaTop" r="textAreaRight" b="textAreaBottom"/>
              <a:pathLst>
                <a:path w="338" h="2324">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8" name="Google Shape;827;p5"/>
            <p:cNvSpPr/>
            <p:nvPr/>
          </p:nvSpPr>
          <p:spPr>
            <a:xfrm>
              <a:off x="1711080" y="702360"/>
              <a:ext cx="177840" cy="16920"/>
            </a:xfrm>
            <a:custGeom>
              <a:avLst/>
              <a:gdLst>
                <a:gd name="textAreaLeft" fmla="*/ 0 w 177840"/>
                <a:gd name="textAreaRight" fmla="*/ 181080 w 177840"/>
                <a:gd name="textAreaTop" fmla="*/ 0 h 16920"/>
                <a:gd name="textAreaBottom" fmla="*/ 20160 h 16920"/>
              </a:gdLst>
              <a:ahLst/>
              <a:cxnLst/>
              <a:rect l="textAreaLeft" t="textAreaTop" r="textAreaRight" b="textAreaBottom"/>
              <a:pathLst>
                <a:path w="2728" h="304">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59" name="Google Shape;828;p5"/>
            <p:cNvSpPr/>
            <p:nvPr/>
          </p:nvSpPr>
          <p:spPr>
            <a:xfrm>
              <a:off x="1711080" y="521280"/>
              <a:ext cx="151200" cy="157680"/>
            </a:xfrm>
            <a:custGeom>
              <a:avLst/>
              <a:gdLst>
                <a:gd name="textAreaLeft" fmla="*/ 0 w 151200"/>
                <a:gd name="textAreaRight" fmla="*/ 154440 w 151200"/>
                <a:gd name="textAreaTop" fmla="*/ 0 h 157680"/>
                <a:gd name="textAreaBottom" fmla="*/ 160920 h 157680"/>
              </a:gdLst>
              <a:ahLst/>
              <a:cxnLst/>
              <a:rect l="textAreaLeft" t="textAreaTop" r="textAreaRight" b="textAreaBottom"/>
              <a:pathLst>
                <a:path w="2324" h="2425">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0" name="Google Shape;829;p5"/>
            <p:cNvSpPr/>
            <p:nvPr/>
          </p:nvSpPr>
          <p:spPr>
            <a:xfrm>
              <a:off x="1324080" y="534600"/>
              <a:ext cx="164520" cy="155520"/>
            </a:xfrm>
            <a:custGeom>
              <a:avLst/>
              <a:gdLst>
                <a:gd name="textAreaLeft" fmla="*/ 0 w 164520"/>
                <a:gd name="textAreaRight" fmla="*/ 167760 w 164520"/>
                <a:gd name="textAreaTop" fmla="*/ 0 h 155520"/>
                <a:gd name="textAreaBottom" fmla="*/ 158760 h 155520"/>
              </a:gdLst>
              <a:ahLst/>
              <a:cxnLst/>
              <a:rect l="textAreaLeft" t="textAreaTop" r="textAreaRight" b="textAreaBottom"/>
              <a:pathLst>
                <a:path w="2526" h="2391">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1" name="Google Shape;830;p5"/>
            <p:cNvSpPr/>
            <p:nvPr/>
          </p:nvSpPr>
          <p:spPr>
            <a:xfrm>
              <a:off x="1921320" y="150120"/>
              <a:ext cx="166680" cy="157680"/>
            </a:xfrm>
            <a:custGeom>
              <a:avLst/>
              <a:gdLst>
                <a:gd name="textAreaLeft" fmla="*/ 0 w 166680"/>
                <a:gd name="textAreaRight" fmla="*/ 169920 w 166680"/>
                <a:gd name="textAreaTop" fmla="*/ 0 h 157680"/>
                <a:gd name="textAreaBottom" fmla="*/ 160920 h 157680"/>
              </a:gdLst>
              <a:ahLst/>
              <a:cxnLst/>
              <a:rect l="textAreaLeft" t="textAreaTop" r="textAreaRight" b="textAreaBottom"/>
              <a:pathLst>
                <a:path w="2560" h="2425">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2" name="Google Shape;831;p5"/>
            <p:cNvSpPr/>
            <p:nvPr/>
          </p:nvSpPr>
          <p:spPr>
            <a:xfrm>
              <a:off x="1699920" y="527760"/>
              <a:ext cx="19080" cy="153360"/>
            </a:xfrm>
            <a:custGeom>
              <a:avLst/>
              <a:gdLst>
                <a:gd name="textAreaLeft" fmla="*/ 0 w 19080"/>
                <a:gd name="textAreaRight" fmla="*/ 22320 w 19080"/>
                <a:gd name="textAreaTop" fmla="*/ 0 h 153360"/>
                <a:gd name="textAreaBottom" fmla="*/ 156600 h 153360"/>
              </a:gdLst>
              <a:ahLst/>
              <a:cxnLst/>
              <a:rect l="textAreaLeft" t="textAreaTop" r="textAreaRight" b="textAreaBottom"/>
              <a:pathLst>
                <a:path w="338" h="2358">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3" name="Google Shape;832;p5"/>
            <p:cNvSpPr/>
            <p:nvPr/>
          </p:nvSpPr>
          <p:spPr>
            <a:xfrm>
              <a:off x="693360" y="20160"/>
              <a:ext cx="166680" cy="155520"/>
            </a:xfrm>
            <a:custGeom>
              <a:avLst/>
              <a:gdLst>
                <a:gd name="textAreaLeft" fmla="*/ 0 w 166680"/>
                <a:gd name="textAreaRight" fmla="*/ 169920 w 166680"/>
                <a:gd name="textAreaTop" fmla="*/ 0 h 155520"/>
                <a:gd name="textAreaBottom" fmla="*/ 158760 h 155520"/>
              </a:gdLst>
              <a:ahLst/>
              <a:cxnLst/>
              <a:rect l="textAreaLeft" t="textAreaTop" r="textAreaRight" b="textAreaBottom"/>
              <a:pathLst>
                <a:path w="2560" h="2392">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4" name="Google Shape;833;p5"/>
            <p:cNvSpPr/>
            <p:nvPr/>
          </p:nvSpPr>
          <p:spPr>
            <a:xfrm>
              <a:off x="1748880" y="554760"/>
              <a:ext cx="57240" cy="30240"/>
            </a:xfrm>
            <a:custGeom>
              <a:avLst/>
              <a:gdLst>
                <a:gd name="textAreaLeft" fmla="*/ 0 w 57240"/>
                <a:gd name="textAreaRight" fmla="*/ 60480 w 57240"/>
                <a:gd name="textAreaTop" fmla="*/ 0 h 30240"/>
                <a:gd name="textAreaBottom" fmla="*/ 33480 h 30240"/>
              </a:gdLst>
              <a:ahLst/>
              <a:cxnLst/>
              <a:rect l="textAreaLeft" t="textAreaTop" r="textAreaRight" b="textAreaBottom"/>
              <a:pathLst>
                <a:path w="910" h="506">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5" name="Google Shape;834;p5"/>
            <p:cNvSpPr/>
            <p:nvPr/>
          </p:nvSpPr>
          <p:spPr>
            <a:xfrm>
              <a:off x="3457440" y="232560"/>
              <a:ext cx="146520" cy="146520"/>
            </a:xfrm>
            <a:custGeom>
              <a:avLst/>
              <a:gdLst>
                <a:gd name="textAreaLeft" fmla="*/ 0 w 146520"/>
                <a:gd name="textAreaRight" fmla="*/ 149760 w 146520"/>
                <a:gd name="textAreaTop" fmla="*/ 0 h 146520"/>
                <a:gd name="textAreaBottom" fmla="*/ 149760 h 146520"/>
              </a:gdLst>
              <a:ahLst/>
              <a:cxnLst/>
              <a:rect l="textAreaLeft" t="textAreaTop" r="textAreaRight" b="textAreaBottom"/>
              <a:pathLst>
                <a:path w="2257" h="2256">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6" name="Google Shape;835;p5"/>
            <p:cNvSpPr/>
            <p:nvPr/>
          </p:nvSpPr>
          <p:spPr>
            <a:xfrm>
              <a:off x="910440" y="431640"/>
              <a:ext cx="43920" cy="66240"/>
            </a:xfrm>
            <a:custGeom>
              <a:avLst/>
              <a:gdLst>
                <a:gd name="textAreaLeft" fmla="*/ 0 w 43920"/>
                <a:gd name="textAreaRight" fmla="*/ 47160 w 43920"/>
                <a:gd name="textAreaTop" fmla="*/ 0 h 66240"/>
                <a:gd name="textAreaBottom" fmla="*/ 69480 h 66240"/>
              </a:gdLst>
              <a:ahLst/>
              <a:cxnLst/>
              <a:rect l="textAreaLeft" t="textAreaTop" r="textAreaRight" b="textAreaBottom"/>
              <a:pathLst>
                <a:path w="708" h="1045">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9840" rIns="117000" bIns="69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7" name="Google Shape;836;p5"/>
            <p:cNvSpPr/>
            <p:nvPr/>
          </p:nvSpPr>
          <p:spPr>
            <a:xfrm>
              <a:off x="753840" y="96120"/>
              <a:ext cx="48240" cy="55080"/>
            </a:xfrm>
            <a:custGeom>
              <a:avLst/>
              <a:gdLst>
                <a:gd name="textAreaLeft" fmla="*/ 0 w 48240"/>
                <a:gd name="textAreaRight" fmla="*/ 51480 w 48240"/>
                <a:gd name="textAreaTop" fmla="*/ 0 h 55080"/>
                <a:gd name="textAreaBottom" fmla="*/ 58320 h 55080"/>
              </a:gdLst>
              <a:ahLst/>
              <a:cxnLst/>
              <a:rect l="textAreaLeft" t="textAreaTop" r="textAreaRight" b="textAreaBottom"/>
              <a:pathLst>
                <a:path w="776" h="876">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8" name="Google Shape;837;p5"/>
            <p:cNvSpPr/>
            <p:nvPr/>
          </p:nvSpPr>
          <p:spPr>
            <a:xfrm>
              <a:off x="1033200" y="366840"/>
              <a:ext cx="144360" cy="160200"/>
            </a:xfrm>
            <a:custGeom>
              <a:avLst/>
              <a:gdLst>
                <a:gd name="textAreaLeft" fmla="*/ 0 w 144360"/>
                <a:gd name="textAreaRight" fmla="*/ 147600 w 144360"/>
                <a:gd name="textAreaTop" fmla="*/ 0 h 160200"/>
                <a:gd name="textAreaBottom" fmla="*/ 163440 h 160200"/>
              </a:gdLst>
              <a:ahLst/>
              <a:cxnLst/>
              <a:rect l="textAreaLeft" t="textAreaTop" r="textAreaRight" b="textAreaBottom"/>
              <a:pathLst>
                <a:path w="2223" h="2459">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69" name="Google Shape;838;p5"/>
            <p:cNvSpPr/>
            <p:nvPr/>
          </p:nvSpPr>
          <p:spPr>
            <a:xfrm>
              <a:off x="805320" y="203760"/>
              <a:ext cx="16920" cy="151200"/>
            </a:xfrm>
            <a:custGeom>
              <a:avLst/>
              <a:gdLst>
                <a:gd name="textAreaLeft" fmla="*/ 0 w 16920"/>
                <a:gd name="textAreaRight" fmla="*/ 20160 w 16920"/>
                <a:gd name="textAreaTop" fmla="*/ 0 h 151200"/>
                <a:gd name="textAreaBottom" fmla="*/ 154440 h 151200"/>
              </a:gdLst>
              <a:ahLst/>
              <a:cxnLst/>
              <a:rect l="textAreaLeft" t="textAreaTop" r="textAreaRight" b="textAreaBottom"/>
              <a:pathLst>
                <a:path w="304" h="2324">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0" name="Google Shape;839;p5"/>
            <p:cNvSpPr/>
            <p:nvPr/>
          </p:nvSpPr>
          <p:spPr>
            <a:xfrm>
              <a:off x="843120" y="369000"/>
              <a:ext cx="169200" cy="164520"/>
            </a:xfrm>
            <a:custGeom>
              <a:avLst/>
              <a:gdLst>
                <a:gd name="textAreaLeft" fmla="*/ 0 w 169200"/>
                <a:gd name="textAreaRight" fmla="*/ 172440 w 169200"/>
                <a:gd name="textAreaTop" fmla="*/ 0 h 164520"/>
                <a:gd name="textAreaBottom" fmla="*/ 167760 h 164520"/>
              </a:gdLst>
              <a:ahLst/>
              <a:cxnLst/>
              <a:rect l="textAreaLeft" t="textAreaTop" r="textAreaRight" b="textAreaBottom"/>
              <a:pathLst>
                <a:path w="2594" h="2527">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1" name="Google Shape;840;p5"/>
            <p:cNvSpPr/>
            <p:nvPr/>
          </p:nvSpPr>
          <p:spPr>
            <a:xfrm>
              <a:off x="1288440" y="425160"/>
              <a:ext cx="48240" cy="43920"/>
            </a:xfrm>
            <a:custGeom>
              <a:avLst/>
              <a:gdLst>
                <a:gd name="textAreaLeft" fmla="*/ 0 w 48240"/>
                <a:gd name="textAreaRight" fmla="*/ 51480 w 48240"/>
                <a:gd name="textAreaTop" fmla="*/ 0 h 43920"/>
                <a:gd name="textAreaBottom" fmla="*/ 47160 h 43920"/>
              </a:gdLst>
              <a:ahLst/>
              <a:cxnLst/>
              <a:rect l="textAreaLeft" t="textAreaTop" r="textAreaRight" b="textAreaBottom"/>
              <a:pathLst>
                <a:path w="775" h="708">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2" name="Google Shape;841;p5"/>
            <p:cNvSpPr/>
            <p:nvPr/>
          </p:nvSpPr>
          <p:spPr>
            <a:xfrm>
              <a:off x="1091520" y="425160"/>
              <a:ext cx="64080" cy="57240"/>
            </a:xfrm>
            <a:custGeom>
              <a:avLst/>
              <a:gdLst>
                <a:gd name="textAreaLeft" fmla="*/ 0 w 64080"/>
                <a:gd name="textAreaRight" fmla="*/ 67320 w 64080"/>
                <a:gd name="textAreaTop" fmla="*/ 0 h 57240"/>
                <a:gd name="textAreaBottom" fmla="*/ 60480 h 57240"/>
              </a:gdLst>
              <a:ahLst/>
              <a:cxnLst/>
              <a:rect l="textAreaLeft" t="textAreaTop" r="textAreaRight" b="textAreaBottom"/>
              <a:pathLst>
                <a:path w="1011" h="91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3" name="Google Shape;842;p5"/>
            <p:cNvSpPr/>
            <p:nvPr/>
          </p:nvSpPr>
          <p:spPr>
            <a:xfrm>
              <a:off x="1386720" y="595080"/>
              <a:ext cx="48240" cy="41400"/>
            </a:xfrm>
            <a:custGeom>
              <a:avLst/>
              <a:gdLst>
                <a:gd name="textAreaLeft" fmla="*/ 0 w 48240"/>
                <a:gd name="textAreaRight" fmla="*/ 51480 w 48240"/>
                <a:gd name="textAreaTop" fmla="*/ 0 h 41400"/>
                <a:gd name="textAreaBottom" fmla="*/ 44640 h 41400"/>
              </a:gdLst>
              <a:ahLst/>
              <a:cxnLst/>
              <a:rect l="textAreaLeft" t="textAreaTop" r="textAreaRight" b="textAreaBottom"/>
              <a:pathLst>
                <a:path w="776" h="674">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74" name="Google Shape;843;p5"/>
            <p:cNvSpPr/>
            <p:nvPr/>
          </p:nvSpPr>
          <p:spPr>
            <a:xfrm>
              <a:off x="1216800" y="357840"/>
              <a:ext cx="168840" cy="157680"/>
            </a:xfrm>
            <a:custGeom>
              <a:avLst/>
              <a:gdLst>
                <a:gd name="textAreaLeft" fmla="*/ 0 w 168840"/>
                <a:gd name="textAreaRight" fmla="*/ 172080 w 168840"/>
                <a:gd name="textAreaTop" fmla="*/ 0 h 157680"/>
                <a:gd name="textAreaBottom" fmla="*/ 160920 h 157680"/>
              </a:gdLst>
              <a:ahLst/>
              <a:cxnLst/>
              <a:rect l="textAreaLeft" t="textAreaTop" r="textAreaRight" b="textAreaBottom"/>
              <a:pathLst>
                <a:path w="2593" h="2425">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rgbClr val="BDD1D3"/>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grpSp>
      <p:sp>
        <p:nvSpPr>
          <p:cNvPr id="175" name="PlaceHolder 1"/>
          <p:cNvSpPr>
            <a:spLocks noGrp="1"/>
          </p:cNvSpPr>
          <p:nvPr>
            <p:ph type="sldNum" idx="1"/>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1200" b="0" strike="noStrike" spc="-1">
                <a:solidFill>
                  <a:srgbClr val="F55D4B"/>
                </a:solidFill>
                <a:latin typeface="Amatic SC"/>
                <a:ea typeface="Amatic SC"/>
              </a:defRPr>
            </a:lvl1pPr>
          </a:lstStyle>
          <a:p>
            <a:pPr indent="0" algn="r">
              <a:lnSpc>
                <a:spcPct val="100000"/>
              </a:lnSpc>
              <a:buNone/>
              <a:tabLst>
                <a:tab pos="0" algn="l"/>
              </a:tabLst>
            </a:pPr>
            <a:fld id="{9FAC2CA7-6374-4C7D-B06F-2826CF6A57C8}" type="slidenum">
              <a:rPr lang="en" sz="1200" b="0" strike="noStrike" spc="-1">
                <a:solidFill>
                  <a:srgbClr val="F55D4B"/>
                </a:solidFill>
                <a:latin typeface="Amatic SC"/>
                <a:ea typeface="Amatic SC"/>
              </a:rPr>
              <a:t>‹Nº›</a:t>
            </a:fld>
            <a:endParaRPr lang="es-MX" sz="1200" b="0" strike="noStrike" spc="-1">
              <a:solidFill>
                <a:srgbClr val="000000"/>
              </a:solidFill>
              <a:latin typeface="Times New Roman"/>
            </a:endParaRPr>
          </a:p>
        </p:txBody>
      </p:sp>
      <p:sp>
        <p:nvSpPr>
          <p:cNvPr id="176" name="PlaceHolder 2"/>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177" name="PlaceHolder 3"/>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5F6F7"/>
        </a:solidFill>
        <a:effectLst/>
      </p:bgPr>
    </p:bg>
    <p:spTree>
      <p:nvGrpSpPr>
        <p:cNvPr id="1" name=""/>
        <p:cNvGrpSpPr/>
        <p:nvPr/>
      </p:nvGrpSpPr>
      <p:grpSpPr>
        <a:xfrm>
          <a:off x="0" y="0"/>
          <a:ext cx="0" cy="0"/>
          <a:chOff x="0" y="0"/>
          <a:chExt cx="0" cy="0"/>
        </a:xfrm>
      </p:grpSpPr>
      <p:grpSp>
        <p:nvGrpSpPr>
          <p:cNvPr id="214" name="Google Shape;1495;p10"/>
          <p:cNvGrpSpPr/>
          <p:nvPr/>
        </p:nvGrpSpPr>
        <p:grpSpPr>
          <a:xfrm>
            <a:off x="0" y="0"/>
            <a:ext cx="9149040" cy="6860880"/>
            <a:chOff x="0" y="0"/>
            <a:chExt cx="9149040" cy="6860880"/>
          </a:xfrm>
        </p:grpSpPr>
        <p:sp>
          <p:nvSpPr>
            <p:cNvPr id="215" name="Google Shape;1496;p10"/>
            <p:cNvSpPr/>
            <p:nvPr/>
          </p:nvSpPr>
          <p:spPr>
            <a:xfrm>
              <a:off x="5492160" y="6591240"/>
              <a:ext cx="162000" cy="173520"/>
            </a:xfrm>
            <a:custGeom>
              <a:avLst/>
              <a:gdLst>
                <a:gd name="textAreaLeft" fmla="*/ 0 w 162000"/>
                <a:gd name="textAreaRight" fmla="*/ 165240 w 162000"/>
                <a:gd name="textAreaTop" fmla="*/ 0 h 173520"/>
                <a:gd name="textAreaBottom" fmla="*/ 176760 h 173520"/>
              </a:gdLst>
              <a:ahLst/>
              <a:cxnLst/>
              <a:rect l="textAreaLeft" t="textAreaTop" r="textAreaRight" b="textAreaBottom"/>
              <a:pathLst>
                <a:path w="2492" h="2661">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7120" rIns="117000" bIns="177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16" name="Google Shape;1497;p10"/>
            <p:cNvSpPr/>
            <p:nvPr/>
          </p:nvSpPr>
          <p:spPr>
            <a:xfrm>
              <a:off x="5563440" y="6640560"/>
              <a:ext cx="41400" cy="43920"/>
            </a:xfrm>
            <a:custGeom>
              <a:avLst/>
              <a:gdLst>
                <a:gd name="textAreaLeft" fmla="*/ 0 w 41400"/>
                <a:gd name="textAreaRight" fmla="*/ 44640 w 41400"/>
                <a:gd name="textAreaTop" fmla="*/ 0 h 43920"/>
                <a:gd name="textAreaBottom" fmla="*/ 47160 h 43920"/>
              </a:gdLst>
              <a:ahLst/>
              <a:cxnLst/>
              <a:rect l="textAreaLeft" t="textAreaTop" r="textAreaRight" b="textAreaBottom"/>
              <a:pathLst>
                <a:path w="674" h="708">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17" name="Google Shape;1498;p10"/>
            <p:cNvSpPr/>
            <p:nvPr/>
          </p:nvSpPr>
          <p:spPr>
            <a:xfrm>
              <a:off x="5170320" y="6694200"/>
              <a:ext cx="32760" cy="43920"/>
            </a:xfrm>
            <a:custGeom>
              <a:avLst/>
              <a:gdLst>
                <a:gd name="textAreaLeft" fmla="*/ 0 w 32760"/>
                <a:gd name="textAreaRight" fmla="*/ 36000 w 32760"/>
                <a:gd name="textAreaTop" fmla="*/ 0 h 43920"/>
                <a:gd name="textAreaBottom" fmla="*/ 47160 h 43920"/>
              </a:gdLst>
              <a:ahLst/>
              <a:cxnLst/>
              <a:rect l="textAreaLeft" t="textAreaTop" r="textAreaRight" b="textAreaBottom"/>
              <a:pathLst>
                <a:path w="540" h="708">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18" name="Google Shape;1499;p10"/>
            <p:cNvSpPr/>
            <p:nvPr/>
          </p:nvSpPr>
          <p:spPr>
            <a:xfrm>
              <a:off x="3170520" y="6470640"/>
              <a:ext cx="175680" cy="99720"/>
            </a:xfrm>
            <a:custGeom>
              <a:avLst/>
              <a:gdLst>
                <a:gd name="textAreaLeft" fmla="*/ 0 w 175680"/>
                <a:gd name="textAreaRight" fmla="*/ 178920 w 175680"/>
                <a:gd name="textAreaTop" fmla="*/ 0 h 99720"/>
                <a:gd name="textAreaBottom" fmla="*/ 102960 h 99720"/>
              </a:gdLst>
              <a:ahLst/>
              <a:cxnLst/>
              <a:rect l="textAreaLeft" t="textAreaTop" r="textAreaRight" b="textAreaBottom"/>
              <a:pathLst>
                <a:path w="2695" h="155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19" name="Google Shape;1500;p10"/>
            <p:cNvSpPr/>
            <p:nvPr/>
          </p:nvSpPr>
          <p:spPr>
            <a:xfrm>
              <a:off x="5360400" y="6669720"/>
              <a:ext cx="39240" cy="7920"/>
            </a:xfrm>
            <a:custGeom>
              <a:avLst/>
              <a:gdLst>
                <a:gd name="textAreaLeft" fmla="*/ 0 w 39240"/>
                <a:gd name="textAreaRight" fmla="*/ 42480 w 39240"/>
                <a:gd name="textAreaTop" fmla="*/ 0 h 7920"/>
                <a:gd name="textAreaBottom" fmla="*/ 11160 h 7920"/>
              </a:gdLst>
              <a:ahLst/>
              <a:cxnLst/>
              <a:rect l="textAreaLeft" t="textAreaTop" r="textAreaRight" b="textAreaBottom"/>
              <a:pathLst>
                <a:path w="641" h="169">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520" rIns="117000" bIns="11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0" name="Google Shape;1501;p10"/>
            <p:cNvSpPr/>
            <p:nvPr/>
          </p:nvSpPr>
          <p:spPr>
            <a:xfrm>
              <a:off x="5284080" y="6589080"/>
              <a:ext cx="182160" cy="173160"/>
            </a:xfrm>
            <a:custGeom>
              <a:avLst/>
              <a:gdLst>
                <a:gd name="textAreaLeft" fmla="*/ 0 w 182160"/>
                <a:gd name="textAreaRight" fmla="*/ 185400 w 182160"/>
                <a:gd name="textAreaTop" fmla="*/ 0 h 173160"/>
                <a:gd name="textAreaBottom" fmla="*/ 176400 h 173160"/>
              </a:gdLst>
              <a:ahLst/>
              <a:cxnLst/>
              <a:rect l="textAreaLeft" t="textAreaTop" r="textAreaRight" b="textAreaBottom"/>
              <a:pathLst>
                <a:path w="2796" h="266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6400" rIns="117000" bIns="176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1" name="Google Shape;1502;p10"/>
            <p:cNvSpPr/>
            <p:nvPr/>
          </p:nvSpPr>
          <p:spPr>
            <a:xfrm>
              <a:off x="4777200" y="6466320"/>
              <a:ext cx="175680" cy="108360"/>
            </a:xfrm>
            <a:custGeom>
              <a:avLst/>
              <a:gdLst>
                <a:gd name="textAreaLeft" fmla="*/ 0 w 175680"/>
                <a:gd name="textAreaRight" fmla="*/ 178920 w 175680"/>
                <a:gd name="textAreaTop" fmla="*/ 0 h 108360"/>
                <a:gd name="textAreaBottom" fmla="*/ 111600 h 108360"/>
              </a:gdLst>
              <a:ahLst/>
              <a:cxnLst/>
              <a:rect l="textAreaLeft" t="textAreaTop" r="textAreaRight" b="textAreaBottom"/>
              <a:pathLst>
                <a:path w="2694" h="168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2" name="Google Shape;1503;p10"/>
            <p:cNvSpPr/>
            <p:nvPr/>
          </p:nvSpPr>
          <p:spPr>
            <a:xfrm>
              <a:off x="4721040" y="6591240"/>
              <a:ext cx="157680" cy="168840"/>
            </a:xfrm>
            <a:custGeom>
              <a:avLst/>
              <a:gdLst>
                <a:gd name="textAreaLeft" fmla="*/ 0 w 157680"/>
                <a:gd name="textAreaRight" fmla="*/ 160920 w 157680"/>
                <a:gd name="textAreaTop" fmla="*/ 0 h 168840"/>
                <a:gd name="textAreaBottom" fmla="*/ 172080 h 168840"/>
              </a:gdLst>
              <a:ahLst/>
              <a:cxnLst/>
              <a:rect l="textAreaLeft" t="textAreaTop" r="textAreaRight" b="textAreaBottom"/>
              <a:pathLst>
                <a:path w="2425" h="2594">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3" name="Google Shape;1504;p10"/>
            <p:cNvSpPr/>
            <p:nvPr/>
          </p:nvSpPr>
          <p:spPr>
            <a:xfrm>
              <a:off x="5592600" y="6785640"/>
              <a:ext cx="159840" cy="75240"/>
            </a:xfrm>
            <a:custGeom>
              <a:avLst/>
              <a:gdLst>
                <a:gd name="textAreaLeft" fmla="*/ 0 w 159840"/>
                <a:gd name="textAreaRight" fmla="*/ 163080 w 159840"/>
                <a:gd name="textAreaTop" fmla="*/ 0 h 75240"/>
                <a:gd name="textAreaBottom" fmla="*/ 78480 h 75240"/>
              </a:gdLst>
              <a:ahLst/>
              <a:cxnLst/>
              <a:rect l="textAreaLeft" t="textAreaTop" r="textAreaRight" b="textAreaBottom"/>
              <a:pathLst>
                <a:path w="2458" h="118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4" name="Google Shape;1505;p10"/>
            <p:cNvSpPr/>
            <p:nvPr/>
          </p:nvSpPr>
          <p:spPr>
            <a:xfrm>
              <a:off x="5787000" y="6783480"/>
              <a:ext cx="168840" cy="77400"/>
            </a:xfrm>
            <a:custGeom>
              <a:avLst/>
              <a:gdLst>
                <a:gd name="textAreaLeft" fmla="*/ 0 w 168840"/>
                <a:gd name="textAreaRight" fmla="*/ 172080 w 168840"/>
                <a:gd name="textAreaTop" fmla="*/ 0 h 77400"/>
                <a:gd name="textAreaBottom" fmla="*/ 80640 h 77400"/>
              </a:gdLst>
              <a:ahLst/>
              <a:cxnLst/>
              <a:rect l="textAreaLeft" t="textAreaTop" r="textAreaRight" b="textAreaBottom"/>
              <a:pathLst>
                <a:path w="2593" h="121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5" name="Google Shape;1506;p10"/>
            <p:cNvSpPr/>
            <p:nvPr/>
          </p:nvSpPr>
          <p:spPr>
            <a:xfrm>
              <a:off x="3233160" y="6723360"/>
              <a:ext cx="32760" cy="5760"/>
            </a:xfrm>
            <a:custGeom>
              <a:avLst/>
              <a:gdLst>
                <a:gd name="textAreaLeft" fmla="*/ 0 w 32760"/>
                <a:gd name="textAreaRight" fmla="*/ 36000 w 32760"/>
                <a:gd name="textAreaTop" fmla="*/ 0 h 5760"/>
                <a:gd name="textAreaBottom" fmla="*/ 9000 h 5760"/>
              </a:gdLst>
              <a:ahLst/>
              <a:cxnLst/>
              <a:rect l="textAreaLeft" t="textAreaTop" r="textAreaRight" b="textAreaBottom"/>
              <a:pathLst>
                <a:path w="540" h="135">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9360" rIns="117000" bIns="9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6" name="Google Shape;1507;p10"/>
            <p:cNvSpPr/>
            <p:nvPr/>
          </p:nvSpPr>
          <p:spPr>
            <a:xfrm>
              <a:off x="5103360" y="6600240"/>
              <a:ext cx="168840" cy="166680"/>
            </a:xfrm>
            <a:custGeom>
              <a:avLst/>
              <a:gdLst>
                <a:gd name="textAreaLeft" fmla="*/ 0 w 168840"/>
                <a:gd name="textAreaRight" fmla="*/ 172080 w 168840"/>
                <a:gd name="textAreaTop" fmla="*/ 0 h 166680"/>
                <a:gd name="textAreaBottom" fmla="*/ 169920 h 166680"/>
              </a:gdLst>
              <a:ahLst/>
              <a:cxnLst/>
              <a:rect l="textAreaLeft" t="textAreaTop" r="textAreaRight" b="textAreaBottom"/>
              <a:pathLst>
                <a:path w="2594" h="256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7" name="Google Shape;1508;p10"/>
            <p:cNvSpPr/>
            <p:nvPr/>
          </p:nvSpPr>
          <p:spPr>
            <a:xfrm>
              <a:off x="3168360" y="6600240"/>
              <a:ext cx="164520" cy="164520"/>
            </a:xfrm>
            <a:custGeom>
              <a:avLst/>
              <a:gdLst>
                <a:gd name="textAreaLeft" fmla="*/ 0 w 164520"/>
                <a:gd name="textAreaRight" fmla="*/ 167760 w 164520"/>
                <a:gd name="textAreaTop" fmla="*/ 0 h 164520"/>
                <a:gd name="textAreaBottom" fmla="*/ 167760 h 164520"/>
              </a:gdLst>
              <a:ahLst/>
              <a:cxnLst/>
              <a:rect l="textAreaLeft" t="textAreaTop" r="textAreaRight" b="textAreaBottom"/>
              <a:pathLst>
                <a:path w="2526" h="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8" name="Google Shape;1509;p10"/>
            <p:cNvSpPr/>
            <p:nvPr/>
          </p:nvSpPr>
          <p:spPr>
            <a:xfrm>
              <a:off x="4913280" y="6595920"/>
              <a:ext cx="168840" cy="168840"/>
            </a:xfrm>
            <a:custGeom>
              <a:avLst/>
              <a:gdLst>
                <a:gd name="textAreaLeft" fmla="*/ 0 w 168840"/>
                <a:gd name="textAreaRight" fmla="*/ 172080 w 168840"/>
                <a:gd name="textAreaTop" fmla="*/ 0 h 168840"/>
                <a:gd name="textAreaBottom" fmla="*/ 172080 h 168840"/>
              </a:gdLst>
              <a:ahLst/>
              <a:cxnLst/>
              <a:rect l="textAreaLeft" t="textAreaTop" r="textAreaRight" b="textAreaBottom"/>
              <a:pathLst>
                <a:path w="2593" h="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29" name="Google Shape;1510;p10"/>
            <p:cNvSpPr/>
            <p:nvPr/>
          </p:nvSpPr>
          <p:spPr>
            <a:xfrm>
              <a:off x="4982760" y="6698520"/>
              <a:ext cx="30240" cy="39240"/>
            </a:xfrm>
            <a:custGeom>
              <a:avLst/>
              <a:gdLst>
                <a:gd name="textAreaLeft" fmla="*/ 0 w 30240"/>
                <a:gd name="textAreaRight" fmla="*/ 33480 w 30240"/>
                <a:gd name="textAreaTop" fmla="*/ 0 h 39240"/>
                <a:gd name="textAreaBottom" fmla="*/ 42480 h 39240"/>
              </a:gdLst>
              <a:ahLst/>
              <a:cxnLst/>
              <a:rect l="textAreaLeft" t="textAreaTop" r="textAreaRight" b="textAreaBottom"/>
              <a:pathLst>
                <a:path w="506" h="641">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0" name="Google Shape;1511;p10"/>
            <p:cNvSpPr/>
            <p:nvPr/>
          </p:nvSpPr>
          <p:spPr>
            <a:xfrm>
              <a:off x="3231000" y="6687360"/>
              <a:ext cx="30240" cy="23760"/>
            </a:xfrm>
            <a:custGeom>
              <a:avLst/>
              <a:gdLst>
                <a:gd name="textAreaLeft" fmla="*/ 0 w 30240"/>
                <a:gd name="textAreaRight" fmla="*/ 33480 w 30240"/>
                <a:gd name="textAreaTop" fmla="*/ 0 h 23760"/>
                <a:gd name="textAreaBottom" fmla="*/ 27000 h 23760"/>
              </a:gdLst>
              <a:ahLst/>
              <a:cxnLst/>
              <a:rect l="textAreaLeft" t="textAreaTop" r="textAreaRight" b="textAreaBottom"/>
              <a:pathLst>
                <a:path w="506" h="405">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1" name="Google Shape;1512;p10"/>
            <p:cNvSpPr/>
            <p:nvPr/>
          </p:nvSpPr>
          <p:spPr>
            <a:xfrm>
              <a:off x="5199480" y="6788160"/>
              <a:ext cx="175680" cy="72720"/>
            </a:xfrm>
            <a:custGeom>
              <a:avLst/>
              <a:gdLst>
                <a:gd name="textAreaLeft" fmla="*/ 0 w 175680"/>
                <a:gd name="textAreaRight" fmla="*/ 178920 w 175680"/>
                <a:gd name="textAreaTop" fmla="*/ 0 h 72720"/>
                <a:gd name="textAreaBottom" fmla="*/ 75960 h 72720"/>
              </a:gdLst>
              <a:ahLst/>
              <a:cxnLst/>
              <a:rect l="textAreaLeft" t="textAreaTop" r="textAreaRight" b="textAreaBottom"/>
              <a:pathLst>
                <a:path w="2694" h="1146">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2" name="Google Shape;1513;p10"/>
            <p:cNvSpPr/>
            <p:nvPr/>
          </p:nvSpPr>
          <p:spPr>
            <a:xfrm>
              <a:off x="3619800" y="6694200"/>
              <a:ext cx="34920" cy="39240"/>
            </a:xfrm>
            <a:custGeom>
              <a:avLst/>
              <a:gdLst>
                <a:gd name="textAreaLeft" fmla="*/ 0 w 34920"/>
                <a:gd name="textAreaRight" fmla="*/ 38160 w 34920"/>
                <a:gd name="textAreaTop" fmla="*/ 0 h 39240"/>
                <a:gd name="textAreaBottom" fmla="*/ 42480 h 39240"/>
              </a:gdLst>
              <a:ahLst/>
              <a:cxnLst/>
              <a:rect l="textAreaLeft" t="textAreaTop" r="textAreaRight" b="textAreaBottom"/>
              <a:pathLst>
                <a:path w="573" h="641">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3" name="Google Shape;1514;p10"/>
            <p:cNvSpPr/>
            <p:nvPr/>
          </p:nvSpPr>
          <p:spPr>
            <a:xfrm>
              <a:off x="3972600" y="6473160"/>
              <a:ext cx="173520" cy="106200"/>
            </a:xfrm>
            <a:custGeom>
              <a:avLst/>
              <a:gdLst>
                <a:gd name="textAreaLeft" fmla="*/ 0 w 173520"/>
                <a:gd name="textAreaRight" fmla="*/ 176760 w 173520"/>
                <a:gd name="textAreaTop" fmla="*/ 0 h 106200"/>
                <a:gd name="textAreaBottom" fmla="*/ 109440 h 106200"/>
              </a:gdLst>
              <a:ahLst/>
              <a:cxnLst/>
              <a:rect l="textAreaLeft" t="textAreaTop" r="textAreaRight" b="textAreaBottom"/>
              <a:pathLst>
                <a:path w="2661" h="165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4" name="Google Shape;1515;p10"/>
            <p:cNvSpPr/>
            <p:nvPr/>
          </p:nvSpPr>
          <p:spPr>
            <a:xfrm>
              <a:off x="4817160" y="6783480"/>
              <a:ext cx="168840" cy="77400"/>
            </a:xfrm>
            <a:custGeom>
              <a:avLst/>
              <a:gdLst>
                <a:gd name="textAreaLeft" fmla="*/ 0 w 168840"/>
                <a:gd name="textAreaRight" fmla="*/ 172080 w 168840"/>
                <a:gd name="textAreaTop" fmla="*/ 0 h 77400"/>
                <a:gd name="textAreaBottom" fmla="*/ 80640 h 77400"/>
              </a:gdLst>
              <a:ahLst/>
              <a:cxnLst/>
              <a:rect l="textAreaLeft" t="textAreaTop" r="textAreaRight" b="textAreaBottom"/>
              <a:pathLst>
                <a:path w="2593" h="121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5" name="Google Shape;1516;p10"/>
            <p:cNvSpPr/>
            <p:nvPr/>
          </p:nvSpPr>
          <p:spPr>
            <a:xfrm>
              <a:off x="4571640" y="6470640"/>
              <a:ext cx="180000" cy="106200"/>
            </a:xfrm>
            <a:custGeom>
              <a:avLst/>
              <a:gdLst>
                <a:gd name="textAreaLeft" fmla="*/ 0 w 180000"/>
                <a:gd name="textAreaRight" fmla="*/ 183240 w 180000"/>
                <a:gd name="textAreaTop" fmla="*/ 0 h 106200"/>
                <a:gd name="textAreaBottom" fmla="*/ 109440 h 106200"/>
              </a:gdLst>
              <a:ahLst/>
              <a:cxnLst/>
              <a:rect l="textAreaLeft" t="textAreaTop" r="textAreaRight" b="textAreaBottom"/>
              <a:pathLst>
                <a:path w="2762" h="1651">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6" name="Google Shape;1517;p10"/>
            <p:cNvSpPr/>
            <p:nvPr/>
          </p:nvSpPr>
          <p:spPr>
            <a:xfrm>
              <a:off x="3364920" y="6466320"/>
              <a:ext cx="175680" cy="108360"/>
            </a:xfrm>
            <a:custGeom>
              <a:avLst/>
              <a:gdLst>
                <a:gd name="textAreaLeft" fmla="*/ 0 w 175680"/>
                <a:gd name="textAreaRight" fmla="*/ 178920 w 175680"/>
                <a:gd name="textAreaTop" fmla="*/ 0 h 108360"/>
                <a:gd name="textAreaBottom" fmla="*/ 111600 h 108360"/>
              </a:gdLst>
              <a:ahLst/>
              <a:cxnLst/>
              <a:rect l="textAreaLeft" t="textAreaTop" r="textAreaRight" b="textAreaBottom"/>
              <a:pathLst>
                <a:path w="2694" h="168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7" name="Google Shape;1518;p10"/>
            <p:cNvSpPr/>
            <p:nvPr/>
          </p:nvSpPr>
          <p:spPr>
            <a:xfrm>
              <a:off x="5572440" y="6464160"/>
              <a:ext cx="182160" cy="113040"/>
            </a:xfrm>
            <a:custGeom>
              <a:avLst/>
              <a:gdLst>
                <a:gd name="textAreaLeft" fmla="*/ 0 w 182160"/>
                <a:gd name="textAreaRight" fmla="*/ 185400 w 182160"/>
                <a:gd name="textAreaTop" fmla="*/ 0 h 113040"/>
                <a:gd name="textAreaBottom" fmla="*/ 116280 h 113040"/>
              </a:gdLst>
              <a:ahLst/>
              <a:cxnLst/>
              <a:rect l="textAreaLeft" t="textAreaTop" r="textAreaRight" b="textAreaBottom"/>
              <a:pathLst>
                <a:path w="2795" h="1752">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8" name="Google Shape;1519;p10"/>
            <p:cNvSpPr/>
            <p:nvPr/>
          </p:nvSpPr>
          <p:spPr>
            <a:xfrm>
              <a:off x="4971600" y="6470640"/>
              <a:ext cx="182160" cy="104040"/>
            </a:xfrm>
            <a:custGeom>
              <a:avLst/>
              <a:gdLst>
                <a:gd name="textAreaLeft" fmla="*/ 0 w 182160"/>
                <a:gd name="textAreaRight" fmla="*/ 185400 w 182160"/>
                <a:gd name="textAreaTop" fmla="*/ 0 h 104040"/>
                <a:gd name="textAreaBottom" fmla="*/ 107280 h 104040"/>
              </a:gdLst>
              <a:ahLst/>
              <a:cxnLst/>
              <a:rect l="textAreaLeft" t="textAreaTop" r="textAreaRight" b="textAreaBottom"/>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39" name="Google Shape;1520;p10"/>
            <p:cNvSpPr/>
            <p:nvPr/>
          </p:nvSpPr>
          <p:spPr>
            <a:xfrm>
              <a:off x="3557160" y="6593760"/>
              <a:ext cx="168840" cy="171000"/>
            </a:xfrm>
            <a:custGeom>
              <a:avLst/>
              <a:gdLst>
                <a:gd name="textAreaLeft" fmla="*/ 0 w 168840"/>
                <a:gd name="textAreaRight" fmla="*/ 172080 w 168840"/>
                <a:gd name="textAreaTop" fmla="*/ 0 h 171000"/>
                <a:gd name="textAreaBottom" fmla="*/ 174240 h 171000"/>
              </a:gdLst>
              <a:ahLst/>
              <a:cxnLst/>
              <a:rect l="textAreaLeft" t="textAreaTop" r="textAreaRight" b="textAreaBottom"/>
              <a:pathLst>
                <a:path w="2593" h="2627">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4240" rIns="117000" bIns="174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0" name="Google Shape;1521;p10"/>
            <p:cNvSpPr/>
            <p:nvPr/>
          </p:nvSpPr>
          <p:spPr>
            <a:xfrm>
              <a:off x="3559320" y="6470640"/>
              <a:ext cx="182160" cy="104040"/>
            </a:xfrm>
            <a:custGeom>
              <a:avLst/>
              <a:gdLst>
                <a:gd name="textAreaLeft" fmla="*/ 0 w 182160"/>
                <a:gd name="textAreaRight" fmla="*/ 185400 w 182160"/>
                <a:gd name="textAreaTop" fmla="*/ 0 h 104040"/>
                <a:gd name="textAreaBottom" fmla="*/ 107280 h 104040"/>
              </a:gdLst>
              <a:ahLst/>
              <a:cxnLst/>
              <a:rect l="textAreaLeft" t="textAreaTop" r="textAreaRight" b="textAreaBottom"/>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1" name="Google Shape;1522;p10"/>
            <p:cNvSpPr/>
            <p:nvPr/>
          </p:nvSpPr>
          <p:spPr>
            <a:xfrm>
              <a:off x="3650760" y="6788160"/>
              <a:ext cx="155520" cy="72720"/>
            </a:xfrm>
            <a:custGeom>
              <a:avLst/>
              <a:gdLst>
                <a:gd name="textAreaLeft" fmla="*/ 0 w 155520"/>
                <a:gd name="textAreaRight" fmla="*/ 158760 w 155520"/>
                <a:gd name="textAreaTop" fmla="*/ 0 h 72720"/>
                <a:gd name="textAreaBottom" fmla="*/ 75960 h 72720"/>
              </a:gdLst>
              <a:ahLst/>
              <a:cxnLst/>
              <a:rect l="textAreaLeft" t="textAreaTop" r="textAreaRight" b="textAreaBottom"/>
              <a:pathLst>
                <a:path w="2391" h="1146">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2" name="Google Shape;1523;p10"/>
            <p:cNvSpPr/>
            <p:nvPr/>
          </p:nvSpPr>
          <p:spPr>
            <a:xfrm>
              <a:off x="5009400" y="6783480"/>
              <a:ext cx="159840" cy="77400"/>
            </a:xfrm>
            <a:custGeom>
              <a:avLst/>
              <a:gdLst>
                <a:gd name="textAreaLeft" fmla="*/ 0 w 159840"/>
                <a:gd name="textAreaRight" fmla="*/ 163080 w 159840"/>
                <a:gd name="textAreaTop" fmla="*/ 0 h 77400"/>
                <a:gd name="textAreaBottom" fmla="*/ 80640 h 77400"/>
              </a:gdLst>
              <a:ahLst/>
              <a:cxnLst/>
              <a:rect l="textAreaLeft" t="textAreaTop" r="textAreaRight" b="textAreaBottom"/>
              <a:pathLst>
                <a:path w="2459" h="1213">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3" name="Google Shape;1524;p10"/>
            <p:cNvSpPr/>
            <p:nvPr/>
          </p:nvSpPr>
          <p:spPr>
            <a:xfrm>
              <a:off x="3762720" y="646632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9" h="1684">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4" name="Google Shape;1525;p10"/>
            <p:cNvSpPr/>
            <p:nvPr/>
          </p:nvSpPr>
          <p:spPr>
            <a:xfrm>
              <a:off x="5174640" y="646632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5" name="Google Shape;1526;p10"/>
            <p:cNvSpPr/>
            <p:nvPr/>
          </p:nvSpPr>
          <p:spPr>
            <a:xfrm>
              <a:off x="5865120" y="6709680"/>
              <a:ext cx="61560" cy="28080"/>
            </a:xfrm>
            <a:custGeom>
              <a:avLst/>
              <a:gdLst>
                <a:gd name="textAreaLeft" fmla="*/ 0 w 61560"/>
                <a:gd name="textAreaRight" fmla="*/ 64800 w 61560"/>
                <a:gd name="textAreaTop" fmla="*/ 0 h 28080"/>
                <a:gd name="textAreaBottom" fmla="*/ 31320 h 28080"/>
              </a:gdLst>
              <a:ahLst/>
              <a:cxnLst/>
              <a:rect l="textAreaLeft" t="textAreaTop" r="textAreaRight" b="textAreaBottom"/>
              <a:pathLst>
                <a:path w="977" h="472">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6" name="Google Shape;1527;p10"/>
            <p:cNvSpPr/>
            <p:nvPr/>
          </p:nvSpPr>
          <p:spPr>
            <a:xfrm>
              <a:off x="5778000" y="646848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7" name="Google Shape;1528;p10"/>
            <p:cNvSpPr/>
            <p:nvPr/>
          </p:nvSpPr>
          <p:spPr>
            <a:xfrm>
              <a:off x="5681880" y="6595920"/>
              <a:ext cx="271800" cy="168840"/>
            </a:xfrm>
            <a:custGeom>
              <a:avLst/>
              <a:gdLst>
                <a:gd name="textAreaLeft" fmla="*/ 0 w 271800"/>
                <a:gd name="textAreaRight" fmla="*/ 275040 w 271800"/>
                <a:gd name="textAreaTop" fmla="*/ 0 h 168840"/>
                <a:gd name="textAreaBottom" fmla="*/ 172080 h 168840"/>
              </a:gdLst>
              <a:ahLst/>
              <a:cxnLst/>
              <a:rect l="textAreaLeft" t="textAreaTop" r="textAreaRight" b="textAreaBottom"/>
              <a:pathLst>
                <a:path w="4142" h="2593">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8" name="Google Shape;1529;p10"/>
            <p:cNvSpPr/>
            <p:nvPr/>
          </p:nvSpPr>
          <p:spPr>
            <a:xfrm>
              <a:off x="3436560" y="6689880"/>
              <a:ext cx="21240" cy="43920"/>
            </a:xfrm>
            <a:custGeom>
              <a:avLst/>
              <a:gdLst>
                <a:gd name="textAreaLeft" fmla="*/ 0 w 21240"/>
                <a:gd name="textAreaRight" fmla="*/ 24480 w 21240"/>
                <a:gd name="textAreaTop" fmla="*/ 0 h 43920"/>
                <a:gd name="textAreaBottom" fmla="*/ 47160 h 43920"/>
              </a:gdLst>
              <a:ahLst/>
              <a:cxnLst/>
              <a:rect l="textAreaLeft" t="textAreaTop" r="textAreaRight" b="textAreaBottom"/>
              <a:pathLst>
                <a:path w="371" h="708">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49" name="Google Shape;1530;p10"/>
            <p:cNvSpPr/>
            <p:nvPr/>
          </p:nvSpPr>
          <p:spPr>
            <a:xfrm>
              <a:off x="5384880" y="6473160"/>
              <a:ext cx="173520" cy="106200"/>
            </a:xfrm>
            <a:custGeom>
              <a:avLst/>
              <a:gdLst>
                <a:gd name="textAreaLeft" fmla="*/ 0 w 173520"/>
                <a:gd name="textAreaRight" fmla="*/ 176760 w 173520"/>
                <a:gd name="textAreaTop" fmla="*/ 0 h 106200"/>
                <a:gd name="textAreaBottom" fmla="*/ 109440 h 106200"/>
              </a:gdLst>
              <a:ahLst/>
              <a:cxnLst/>
              <a:rect l="textAreaLeft" t="textAreaTop" r="textAreaRight" b="textAreaBottom"/>
              <a:pathLst>
                <a:path w="2661" h="165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0" name="Google Shape;1531;p10"/>
            <p:cNvSpPr/>
            <p:nvPr/>
          </p:nvSpPr>
          <p:spPr>
            <a:xfrm>
              <a:off x="3454200" y="6790320"/>
              <a:ext cx="168840" cy="70560"/>
            </a:xfrm>
            <a:custGeom>
              <a:avLst/>
              <a:gdLst>
                <a:gd name="textAreaLeft" fmla="*/ 0 w 168840"/>
                <a:gd name="textAreaRight" fmla="*/ 172080 w 168840"/>
                <a:gd name="textAreaTop" fmla="*/ 0 h 70560"/>
                <a:gd name="textAreaBottom" fmla="*/ 73800 h 70560"/>
              </a:gdLst>
              <a:ahLst/>
              <a:cxnLst/>
              <a:rect l="textAreaLeft" t="textAreaTop" r="textAreaRight" b="textAreaBottom"/>
              <a:pathLst>
                <a:path w="2594" h="1112">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1" name="Google Shape;1532;p10"/>
            <p:cNvSpPr/>
            <p:nvPr/>
          </p:nvSpPr>
          <p:spPr>
            <a:xfrm>
              <a:off x="3358440" y="6598080"/>
              <a:ext cx="162000" cy="168840"/>
            </a:xfrm>
            <a:custGeom>
              <a:avLst/>
              <a:gdLst>
                <a:gd name="textAreaLeft" fmla="*/ 0 w 162000"/>
                <a:gd name="textAreaRight" fmla="*/ 165240 w 162000"/>
                <a:gd name="textAreaTop" fmla="*/ 0 h 168840"/>
                <a:gd name="textAreaBottom" fmla="*/ 172080 h 168840"/>
              </a:gdLst>
              <a:ahLst/>
              <a:cxnLst/>
              <a:rect l="textAreaLeft" t="textAreaTop" r="textAreaRight" b="textAreaBottom"/>
              <a:pathLst>
                <a:path w="2492" h="2594">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2" name="Google Shape;1533;p10"/>
            <p:cNvSpPr/>
            <p:nvPr/>
          </p:nvSpPr>
          <p:spPr>
            <a:xfrm>
              <a:off x="4618440" y="6788160"/>
              <a:ext cx="162360" cy="72720"/>
            </a:xfrm>
            <a:custGeom>
              <a:avLst/>
              <a:gdLst>
                <a:gd name="textAreaLeft" fmla="*/ 0 w 162360"/>
                <a:gd name="textAreaRight" fmla="*/ 165600 w 162360"/>
                <a:gd name="textAreaTop" fmla="*/ 0 h 72720"/>
                <a:gd name="textAreaBottom" fmla="*/ 75960 h 72720"/>
              </a:gdLst>
              <a:ahLst/>
              <a:cxnLst/>
              <a:rect l="textAreaLeft" t="textAreaTop" r="textAreaRight" b="textAreaBottom"/>
              <a:pathLst>
                <a:path w="2493" h="1146">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3" name="Google Shape;1534;p10"/>
            <p:cNvSpPr/>
            <p:nvPr/>
          </p:nvSpPr>
          <p:spPr>
            <a:xfrm>
              <a:off x="3161520" y="6781320"/>
              <a:ext cx="278280" cy="79560"/>
            </a:xfrm>
            <a:custGeom>
              <a:avLst/>
              <a:gdLst>
                <a:gd name="textAreaLeft" fmla="*/ 0 w 278280"/>
                <a:gd name="textAreaRight" fmla="*/ 281520 w 278280"/>
                <a:gd name="textAreaTop" fmla="*/ 0 h 79560"/>
                <a:gd name="textAreaBottom" fmla="*/ 82800 h 79560"/>
              </a:gdLst>
              <a:ahLst/>
              <a:cxnLst/>
              <a:rect l="textAreaLeft" t="textAreaTop" r="textAreaRight" b="textAreaBottom"/>
              <a:pathLst>
                <a:path w="4243" h="1247">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82800" rIns="117000" bIns="82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4" name="Google Shape;1535;p10"/>
            <p:cNvSpPr/>
            <p:nvPr/>
          </p:nvSpPr>
          <p:spPr>
            <a:xfrm>
              <a:off x="4783680" y="6701040"/>
              <a:ext cx="28080" cy="32760"/>
            </a:xfrm>
            <a:custGeom>
              <a:avLst/>
              <a:gdLst>
                <a:gd name="textAreaLeft" fmla="*/ 0 w 28080"/>
                <a:gd name="textAreaRight" fmla="*/ 31320 w 28080"/>
                <a:gd name="textAreaTop" fmla="*/ 0 h 32760"/>
                <a:gd name="textAreaBottom" fmla="*/ 36000 h 32760"/>
              </a:gdLst>
              <a:ahLst/>
              <a:cxnLst/>
              <a:rect l="textAreaLeft" t="textAreaTop" r="textAreaRight" b="textAreaBottom"/>
              <a:pathLst>
                <a:path w="472" h="54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5" name="Google Shape;1536;p10"/>
            <p:cNvSpPr/>
            <p:nvPr/>
          </p:nvSpPr>
          <p:spPr>
            <a:xfrm>
              <a:off x="4419720" y="6788160"/>
              <a:ext cx="162000" cy="72720"/>
            </a:xfrm>
            <a:custGeom>
              <a:avLst/>
              <a:gdLst>
                <a:gd name="textAreaLeft" fmla="*/ 0 w 162000"/>
                <a:gd name="textAreaRight" fmla="*/ 165240 w 162000"/>
                <a:gd name="textAreaTop" fmla="*/ 0 h 72720"/>
                <a:gd name="textAreaBottom" fmla="*/ 75960 h 72720"/>
              </a:gdLst>
              <a:ahLst/>
              <a:cxnLst/>
              <a:rect l="textAreaLeft" t="textAreaTop" r="textAreaRight" b="textAreaBottom"/>
              <a:pathLst>
                <a:path w="2492" h="1146">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6" name="Google Shape;1537;p10"/>
            <p:cNvSpPr/>
            <p:nvPr/>
          </p:nvSpPr>
          <p:spPr>
            <a:xfrm>
              <a:off x="9033480" y="2971800"/>
              <a:ext cx="115200" cy="46080"/>
            </a:xfrm>
            <a:custGeom>
              <a:avLst/>
              <a:gdLst>
                <a:gd name="textAreaLeft" fmla="*/ 0 w 115200"/>
                <a:gd name="textAreaRight" fmla="*/ 118440 w 115200"/>
                <a:gd name="textAreaTop" fmla="*/ 0 h 46080"/>
                <a:gd name="textAreaBottom" fmla="*/ 49320 h 46080"/>
              </a:gdLst>
              <a:ahLst/>
              <a:cxnLst/>
              <a:rect l="textAreaLeft" t="textAreaTop" r="textAreaRight" b="textAreaBottom"/>
              <a:pathLst>
                <a:path w="1786" h="742">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7" name="Google Shape;1538;p10"/>
            <p:cNvSpPr/>
            <p:nvPr/>
          </p:nvSpPr>
          <p:spPr>
            <a:xfrm>
              <a:off x="8971200" y="2806560"/>
              <a:ext cx="177840" cy="61560"/>
            </a:xfrm>
            <a:custGeom>
              <a:avLst/>
              <a:gdLst>
                <a:gd name="textAreaLeft" fmla="*/ 0 w 177840"/>
                <a:gd name="textAreaRight" fmla="*/ 181080 w 177840"/>
                <a:gd name="textAreaTop" fmla="*/ 0 h 61560"/>
                <a:gd name="textAreaBottom" fmla="*/ 64800 h 61560"/>
              </a:gdLst>
              <a:ahLst/>
              <a:cxnLst/>
              <a:rect l="textAreaLeft" t="textAreaTop" r="textAreaRight" b="textAreaBottom"/>
              <a:pathLst>
                <a:path w="2728" h="977">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8" name="Google Shape;1539;p10"/>
            <p:cNvSpPr/>
            <p:nvPr/>
          </p:nvSpPr>
          <p:spPr>
            <a:xfrm>
              <a:off x="8997840" y="2859840"/>
              <a:ext cx="150840" cy="54720"/>
            </a:xfrm>
            <a:custGeom>
              <a:avLst/>
              <a:gdLst>
                <a:gd name="textAreaLeft" fmla="*/ 0 w 150840"/>
                <a:gd name="textAreaRight" fmla="*/ 154080 w 150840"/>
                <a:gd name="textAreaTop" fmla="*/ 0 h 54720"/>
                <a:gd name="textAreaBottom" fmla="*/ 57960 h 54720"/>
              </a:gdLst>
              <a:ahLst/>
              <a:cxnLst/>
              <a:rect l="textAreaLeft" t="textAreaTop" r="textAreaRight" b="textAreaBottom"/>
              <a:pathLst>
                <a:path w="2324" h="876">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59" name="Google Shape;1540;p10"/>
            <p:cNvSpPr/>
            <p:nvPr/>
          </p:nvSpPr>
          <p:spPr>
            <a:xfrm>
              <a:off x="9060480" y="3074400"/>
              <a:ext cx="88560" cy="39240"/>
            </a:xfrm>
            <a:custGeom>
              <a:avLst/>
              <a:gdLst>
                <a:gd name="textAreaLeft" fmla="*/ 0 w 88560"/>
                <a:gd name="textAreaRight" fmla="*/ 91800 w 88560"/>
                <a:gd name="textAreaTop" fmla="*/ 0 h 39240"/>
                <a:gd name="textAreaBottom" fmla="*/ 42480 h 39240"/>
              </a:gdLst>
              <a:ahLst/>
              <a:cxnLst/>
              <a:rect l="textAreaLeft" t="textAreaTop" r="textAreaRight" b="textAreaBottom"/>
              <a:pathLst>
                <a:path w="1382" h="64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0" name="Google Shape;1541;p10"/>
            <p:cNvSpPr/>
            <p:nvPr/>
          </p:nvSpPr>
          <p:spPr>
            <a:xfrm>
              <a:off x="8971200" y="2741400"/>
              <a:ext cx="177840" cy="63720"/>
            </a:xfrm>
            <a:custGeom>
              <a:avLst/>
              <a:gdLst>
                <a:gd name="textAreaLeft" fmla="*/ 0 w 177840"/>
                <a:gd name="textAreaRight" fmla="*/ 181080 w 177840"/>
                <a:gd name="textAreaTop" fmla="*/ 0 h 63720"/>
                <a:gd name="textAreaBottom" fmla="*/ 66960 h 63720"/>
              </a:gdLst>
              <a:ahLst/>
              <a:cxnLst/>
              <a:rect l="textAreaLeft" t="textAreaTop" r="textAreaRight" b="textAreaBottom"/>
              <a:pathLst>
                <a:path w="2728" h="1011">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1" name="Google Shape;1542;p10"/>
            <p:cNvSpPr/>
            <p:nvPr/>
          </p:nvSpPr>
          <p:spPr>
            <a:xfrm>
              <a:off x="9038160" y="3025440"/>
              <a:ext cx="110880" cy="48240"/>
            </a:xfrm>
            <a:custGeom>
              <a:avLst/>
              <a:gdLst>
                <a:gd name="textAreaLeft" fmla="*/ 0 w 110880"/>
                <a:gd name="textAreaRight" fmla="*/ 114120 w 110880"/>
                <a:gd name="textAreaTop" fmla="*/ 0 h 48240"/>
                <a:gd name="textAreaBottom" fmla="*/ 51480 h 48240"/>
              </a:gdLst>
              <a:ahLst/>
              <a:cxnLst/>
              <a:rect l="textAreaLeft" t="textAreaTop" r="textAreaRight" b="textAreaBottom"/>
              <a:pathLst>
                <a:path w="1718" h="775">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2" name="Google Shape;1543;p10"/>
            <p:cNvSpPr/>
            <p:nvPr/>
          </p:nvSpPr>
          <p:spPr>
            <a:xfrm>
              <a:off x="7994520" y="2989440"/>
              <a:ext cx="425880" cy="144360"/>
            </a:xfrm>
            <a:custGeom>
              <a:avLst/>
              <a:gdLst>
                <a:gd name="textAreaLeft" fmla="*/ 0 w 425880"/>
                <a:gd name="textAreaRight" fmla="*/ 429120 w 425880"/>
                <a:gd name="textAreaTop" fmla="*/ 0 h 144360"/>
                <a:gd name="textAreaBottom" fmla="*/ 147600 h 144360"/>
              </a:gdLst>
              <a:ahLst/>
              <a:cxnLst/>
              <a:rect l="textAreaLeft" t="textAreaTop" r="textAreaRight" b="textAreaBottom"/>
              <a:pathLst>
                <a:path w="6465" h="2223">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3" name="Google Shape;1544;p10"/>
            <p:cNvSpPr/>
            <p:nvPr/>
          </p:nvSpPr>
          <p:spPr>
            <a:xfrm>
              <a:off x="8166600" y="3438720"/>
              <a:ext cx="629280" cy="177840"/>
            </a:xfrm>
            <a:custGeom>
              <a:avLst/>
              <a:gdLst>
                <a:gd name="textAreaLeft" fmla="*/ 0 w 629280"/>
                <a:gd name="textAreaRight" fmla="*/ 632520 w 629280"/>
                <a:gd name="textAreaTop" fmla="*/ 0 h 177840"/>
                <a:gd name="textAreaBottom" fmla="*/ 181080 h 177840"/>
              </a:gdLst>
              <a:ahLst/>
              <a:cxnLst/>
              <a:rect l="textAreaLeft" t="textAreaTop" r="textAreaRight" b="textAreaBottom"/>
              <a:pathLst>
                <a:path w="9529" h="2728">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4" name="Google Shape;1545;p10"/>
            <p:cNvSpPr/>
            <p:nvPr/>
          </p:nvSpPr>
          <p:spPr>
            <a:xfrm>
              <a:off x="181080" y="4844160"/>
              <a:ext cx="486000" cy="2016720"/>
            </a:xfrm>
            <a:custGeom>
              <a:avLst/>
              <a:gdLst>
                <a:gd name="textAreaLeft" fmla="*/ 0 w 486000"/>
                <a:gd name="textAreaRight" fmla="*/ 489240 w 486000"/>
                <a:gd name="textAreaTop" fmla="*/ 0 h 2016720"/>
                <a:gd name="textAreaBottom" fmla="*/ 2019960 h 2016720"/>
              </a:gdLst>
              <a:ahLst/>
              <a:cxnLst/>
              <a:rect l="textAreaLeft" t="textAreaTop" r="textAreaRight" b="textAreaBottom"/>
              <a:pathLst>
                <a:path w="7374" h="30437">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5" name="Google Shape;1546;p10"/>
            <p:cNvSpPr/>
            <p:nvPr/>
          </p:nvSpPr>
          <p:spPr>
            <a:xfrm>
              <a:off x="0" y="2131560"/>
              <a:ext cx="928440" cy="2048040"/>
            </a:xfrm>
            <a:custGeom>
              <a:avLst/>
              <a:gdLst>
                <a:gd name="textAreaLeft" fmla="*/ 0 w 928440"/>
                <a:gd name="textAreaRight" fmla="*/ 931680 w 928440"/>
                <a:gd name="textAreaTop" fmla="*/ 0 h 2048040"/>
                <a:gd name="textAreaBottom" fmla="*/ 2051280 h 2048040"/>
              </a:gdLst>
              <a:ahLst/>
              <a:cxnLst/>
              <a:rect l="textAreaLeft" t="textAreaTop" r="textAreaRight" b="textAreaBottom"/>
              <a:pathLst>
                <a:path w="14040" h="30908">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6" name="Google Shape;1547;p10"/>
            <p:cNvSpPr/>
            <p:nvPr/>
          </p:nvSpPr>
          <p:spPr>
            <a:xfrm>
              <a:off x="7590240" y="3231000"/>
              <a:ext cx="311760" cy="287280"/>
            </a:xfrm>
            <a:custGeom>
              <a:avLst/>
              <a:gdLst>
                <a:gd name="textAreaLeft" fmla="*/ 0 w 311760"/>
                <a:gd name="textAreaRight" fmla="*/ 315000 w 311760"/>
                <a:gd name="textAreaTop" fmla="*/ 0 h 287280"/>
                <a:gd name="textAreaBottom" fmla="*/ 290520 h 287280"/>
              </a:gdLst>
              <a:ahLst/>
              <a:cxnLst/>
              <a:rect l="textAreaLeft" t="textAreaTop" r="textAreaRight" b="textAreaBottom"/>
              <a:pathLst>
                <a:path w="4748" h="4377">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90880" rIns="117000" bIns="2908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7" name="Google Shape;1548;p10"/>
            <p:cNvSpPr/>
            <p:nvPr/>
          </p:nvSpPr>
          <p:spPr>
            <a:xfrm>
              <a:off x="281520" y="2116080"/>
              <a:ext cx="23760" cy="28080"/>
            </a:xfrm>
            <a:custGeom>
              <a:avLst/>
              <a:gdLst>
                <a:gd name="textAreaLeft" fmla="*/ 0 w 23760"/>
                <a:gd name="textAreaRight" fmla="*/ 27000 w 23760"/>
                <a:gd name="textAreaTop" fmla="*/ 0 h 28080"/>
                <a:gd name="textAreaBottom" fmla="*/ 31320 h 28080"/>
              </a:gdLst>
              <a:ahLst/>
              <a:cxnLst/>
              <a:rect l="textAreaLeft" t="textAreaTop" r="textAreaRight" b="textAreaBottom"/>
              <a:pathLst>
                <a:path w="405" h="473">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8" name="Google Shape;1549;p10"/>
            <p:cNvSpPr/>
            <p:nvPr/>
          </p:nvSpPr>
          <p:spPr>
            <a:xfrm>
              <a:off x="661320" y="87120"/>
              <a:ext cx="513000" cy="416880"/>
            </a:xfrm>
            <a:custGeom>
              <a:avLst/>
              <a:gdLst>
                <a:gd name="textAreaLeft" fmla="*/ 0 w 513000"/>
                <a:gd name="textAreaRight" fmla="*/ 516240 w 513000"/>
                <a:gd name="textAreaTop" fmla="*/ 0 h 416880"/>
                <a:gd name="textAreaBottom" fmla="*/ 420120 h 416880"/>
              </a:gdLst>
              <a:ahLst/>
              <a:cxnLst/>
              <a:rect l="textAreaLeft" t="textAreaTop" r="textAreaRight" b="textAreaBottom"/>
              <a:pathLst>
                <a:path w="7779" h="633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0480" rIns="117000" bIns="42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69" name="Google Shape;1550;p10"/>
            <p:cNvSpPr/>
            <p:nvPr/>
          </p:nvSpPr>
          <p:spPr>
            <a:xfrm>
              <a:off x="0" y="1919160"/>
              <a:ext cx="1105200" cy="2461320"/>
            </a:xfrm>
            <a:custGeom>
              <a:avLst/>
              <a:gdLst>
                <a:gd name="textAreaLeft" fmla="*/ 0 w 1105200"/>
                <a:gd name="textAreaRight" fmla="*/ 1108440 w 1105200"/>
                <a:gd name="textAreaTop" fmla="*/ 0 h 2461320"/>
                <a:gd name="textAreaBottom" fmla="*/ 2464560 h 2461320"/>
              </a:gdLst>
              <a:ahLst/>
              <a:cxnLst/>
              <a:rect l="textAreaLeft" t="textAreaTop" r="textAreaRight" b="textAreaBottom"/>
              <a:pathLst>
                <a:path w="16700" h="37137">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0" name="Google Shape;1551;p10"/>
            <p:cNvSpPr/>
            <p:nvPr/>
          </p:nvSpPr>
          <p:spPr>
            <a:xfrm>
              <a:off x="598680" y="0"/>
              <a:ext cx="1270440" cy="537480"/>
            </a:xfrm>
            <a:custGeom>
              <a:avLst/>
              <a:gdLst>
                <a:gd name="textAreaLeft" fmla="*/ 0 w 1270440"/>
                <a:gd name="textAreaRight" fmla="*/ 1273680 w 1270440"/>
                <a:gd name="textAreaTop" fmla="*/ 0 h 537480"/>
                <a:gd name="textAreaBottom" fmla="*/ 540720 h 537480"/>
              </a:gdLst>
              <a:ahLst/>
              <a:cxnLst/>
              <a:rect l="textAreaLeft" t="textAreaTop" r="textAreaRight" b="textAreaBottom"/>
              <a:pathLst>
                <a:path w="19191" h="8148">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1" name="Google Shape;1552;p10"/>
            <p:cNvSpPr/>
            <p:nvPr/>
          </p:nvSpPr>
          <p:spPr>
            <a:xfrm>
              <a:off x="1284840" y="0"/>
              <a:ext cx="524160" cy="358920"/>
            </a:xfrm>
            <a:custGeom>
              <a:avLst/>
              <a:gdLst>
                <a:gd name="textAreaLeft" fmla="*/ 0 w 524160"/>
                <a:gd name="textAreaRight" fmla="*/ 527400 w 524160"/>
                <a:gd name="textAreaTop" fmla="*/ 0 h 358920"/>
                <a:gd name="textAreaBottom" fmla="*/ 362160 h 358920"/>
              </a:gdLst>
              <a:ahLst/>
              <a:cxnLst/>
              <a:rect l="textAreaLeft" t="textAreaTop" r="textAreaRight" b="textAreaBottom"/>
              <a:pathLst>
                <a:path w="7946" h="5455">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62160" rIns="117000" bIns="362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2" name="Google Shape;1553;p10"/>
            <p:cNvSpPr/>
            <p:nvPr/>
          </p:nvSpPr>
          <p:spPr>
            <a:xfrm>
              <a:off x="7840440" y="250200"/>
              <a:ext cx="1105200" cy="1127520"/>
            </a:xfrm>
            <a:custGeom>
              <a:avLst/>
              <a:gdLst>
                <a:gd name="textAreaLeft" fmla="*/ 0 w 1105200"/>
                <a:gd name="textAreaRight" fmla="*/ 1108440 w 1105200"/>
                <a:gd name="textAreaTop" fmla="*/ 0 h 1127520"/>
                <a:gd name="textAreaBottom" fmla="*/ 1130760 h 1127520"/>
              </a:gdLst>
              <a:ahLst/>
              <a:cxnLst/>
              <a:rect l="textAreaLeft" t="textAreaTop" r="textAreaRight" b="textAreaBottom"/>
              <a:pathLst>
                <a:path w="16700" h="17037">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3" name="Google Shape;1554;p10"/>
            <p:cNvSpPr/>
            <p:nvPr/>
          </p:nvSpPr>
          <p:spPr>
            <a:xfrm>
              <a:off x="2216520" y="207720"/>
              <a:ext cx="517320" cy="226800"/>
            </a:xfrm>
            <a:custGeom>
              <a:avLst/>
              <a:gdLst>
                <a:gd name="textAreaLeft" fmla="*/ 0 w 517320"/>
                <a:gd name="textAreaRight" fmla="*/ 520560 w 517320"/>
                <a:gd name="textAreaTop" fmla="*/ 0 h 226800"/>
                <a:gd name="textAreaBottom" fmla="*/ 230040 h 226800"/>
              </a:gdLst>
              <a:ahLst/>
              <a:cxnLst/>
              <a:rect l="textAreaLeft" t="textAreaTop" r="textAreaRight" b="textAreaBottom"/>
              <a:pathLst>
                <a:path w="7846" h="3468">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30400" rIns="117000" bIns="230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4" name="Google Shape;1555;p10"/>
            <p:cNvSpPr/>
            <p:nvPr/>
          </p:nvSpPr>
          <p:spPr>
            <a:xfrm>
              <a:off x="2265480" y="272520"/>
              <a:ext cx="34920" cy="14760"/>
            </a:xfrm>
            <a:custGeom>
              <a:avLst/>
              <a:gdLst>
                <a:gd name="textAreaLeft" fmla="*/ 0 w 34920"/>
                <a:gd name="textAreaRight" fmla="*/ 38160 w 34920"/>
                <a:gd name="textAreaTop" fmla="*/ 0 h 14760"/>
                <a:gd name="textAreaBottom" fmla="*/ 18000 h 14760"/>
              </a:gdLst>
              <a:ahLst/>
              <a:cxnLst/>
              <a:rect l="textAreaLeft" t="textAreaTop" r="textAreaRight" b="textAreaBottom"/>
              <a:pathLst>
                <a:path w="573" h="27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5" name="Google Shape;1556;p10"/>
            <p:cNvSpPr/>
            <p:nvPr/>
          </p:nvSpPr>
          <p:spPr>
            <a:xfrm>
              <a:off x="2638800" y="270360"/>
              <a:ext cx="16920" cy="99720"/>
            </a:xfrm>
            <a:custGeom>
              <a:avLst/>
              <a:gdLst>
                <a:gd name="textAreaLeft" fmla="*/ 0 w 16920"/>
                <a:gd name="textAreaRight" fmla="*/ 20160 w 16920"/>
                <a:gd name="textAreaTop" fmla="*/ 0 h 99720"/>
                <a:gd name="textAreaBottom" fmla="*/ 102960 h 99720"/>
              </a:gdLst>
              <a:ahLst/>
              <a:cxnLst/>
              <a:rect l="textAreaLeft" t="textAreaTop" r="textAreaRight" b="textAreaBottom"/>
              <a:pathLst>
                <a:path w="304" h="155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6" name="Google Shape;1557;p10"/>
            <p:cNvSpPr/>
            <p:nvPr/>
          </p:nvSpPr>
          <p:spPr>
            <a:xfrm>
              <a:off x="2609640" y="290520"/>
              <a:ext cx="12600" cy="52560"/>
            </a:xfrm>
            <a:custGeom>
              <a:avLst/>
              <a:gdLst>
                <a:gd name="textAreaLeft" fmla="*/ 0 w 12600"/>
                <a:gd name="textAreaRight" fmla="*/ 15840 w 12600"/>
                <a:gd name="textAreaTop" fmla="*/ 0 h 52560"/>
                <a:gd name="textAreaBottom" fmla="*/ 55800 h 52560"/>
              </a:gdLst>
              <a:ahLst/>
              <a:cxnLst/>
              <a:rect l="textAreaLeft" t="textAreaTop" r="textAreaRight" b="textAreaBottom"/>
              <a:pathLst>
                <a:path w="236" h="843">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7" name="Google Shape;1558;p10"/>
            <p:cNvSpPr/>
            <p:nvPr/>
          </p:nvSpPr>
          <p:spPr>
            <a:xfrm>
              <a:off x="1981800" y="122760"/>
              <a:ext cx="229320" cy="198000"/>
            </a:xfrm>
            <a:custGeom>
              <a:avLst/>
              <a:gdLst>
                <a:gd name="textAreaLeft" fmla="*/ 0 w 229320"/>
                <a:gd name="textAreaRight" fmla="*/ 232560 w 229320"/>
                <a:gd name="textAreaTop" fmla="*/ 0 h 198000"/>
                <a:gd name="textAreaBottom" fmla="*/ 201240 h 198000"/>
              </a:gdLst>
              <a:ahLst/>
              <a:cxnLst/>
              <a:rect l="textAreaLeft" t="textAreaTop" r="textAreaRight" b="textAreaBottom"/>
              <a:pathLst>
                <a:path w="3503" h="3031">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8" name="Google Shape;1559;p10"/>
            <p:cNvSpPr/>
            <p:nvPr/>
          </p:nvSpPr>
          <p:spPr>
            <a:xfrm>
              <a:off x="9069480" y="3121560"/>
              <a:ext cx="79560" cy="37080"/>
            </a:xfrm>
            <a:custGeom>
              <a:avLst/>
              <a:gdLst>
                <a:gd name="textAreaLeft" fmla="*/ 0 w 79560"/>
                <a:gd name="textAreaRight" fmla="*/ 82800 w 79560"/>
                <a:gd name="textAreaTop" fmla="*/ 0 h 37080"/>
                <a:gd name="textAreaBottom" fmla="*/ 40320 h 37080"/>
              </a:gdLst>
              <a:ahLst/>
              <a:cxnLst/>
              <a:rect l="textAreaLeft" t="textAreaTop" r="textAreaRight" b="textAreaBottom"/>
              <a:pathLst>
                <a:path w="1247" h="60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79" name="Google Shape;1560;p10"/>
            <p:cNvSpPr/>
            <p:nvPr/>
          </p:nvSpPr>
          <p:spPr>
            <a:xfrm>
              <a:off x="7768800" y="4678560"/>
              <a:ext cx="1379880" cy="1965240"/>
            </a:xfrm>
            <a:custGeom>
              <a:avLst/>
              <a:gdLst>
                <a:gd name="textAreaLeft" fmla="*/ 0 w 1379880"/>
                <a:gd name="textAreaRight" fmla="*/ 1383120 w 1379880"/>
                <a:gd name="textAreaTop" fmla="*/ 0 h 1965240"/>
                <a:gd name="textAreaBottom" fmla="*/ 1968480 h 1965240"/>
              </a:gdLst>
              <a:ahLst/>
              <a:cxnLst/>
              <a:rect l="textAreaLeft" t="textAreaTop" r="textAreaRight" b="textAreaBottom"/>
              <a:pathLst>
                <a:path w="20842" h="29663">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0" name="Google Shape;1561;p10"/>
            <p:cNvSpPr/>
            <p:nvPr/>
          </p:nvSpPr>
          <p:spPr>
            <a:xfrm>
              <a:off x="7540920" y="2538360"/>
              <a:ext cx="1607760" cy="1925280"/>
            </a:xfrm>
            <a:custGeom>
              <a:avLst/>
              <a:gdLst>
                <a:gd name="textAreaLeft" fmla="*/ 0 w 1607760"/>
                <a:gd name="textAreaRight" fmla="*/ 1611000 w 1607760"/>
                <a:gd name="textAreaTop" fmla="*/ 0 h 1925280"/>
                <a:gd name="textAreaBottom" fmla="*/ 1928520 h 1925280"/>
              </a:gdLst>
              <a:ahLst/>
              <a:cxnLst/>
              <a:rect l="textAreaLeft" t="textAreaTop" r="textAreaRight" b="textAreaBottom"/>
              <a:pathLst>
                <a:path w="24276" h="29057">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1" name="Google Shape;1562;p10"/>
            <p:cNvSpPr/>
            <p:nvPr/>
          </p:nvSpPr>
          <p:spPr>
            <a:xfrm>
              <a:off x="2263320" y="303840"/>
              <a:ext cx="34920" cy="16920"/>
            </a:xfrm>
            <a:custGeom>
              <a:avLst/>
              <a:gdLst>
                <a:gd name="textAreaLeft" fmla="*/ 0 w 34920"/>
                <a:gd name="textAreaRight" fmla="*/ 38160 w 34920"/>
                <a:gd name="textAreaTop" fmla="*/ 0 h 16920"/>
                <a:gd name="textAreaBottom" fmla="*/ 20160 h 16920"/>
              </a:gdLst>
              <a:ahLst/>
              <a:cxnLst/>
              <a:rect l="textAreaLeft" t="textAreaTop" r="textAreaRight" b="textAreaBottom"/>
              <a:pathLst>
                <a:path w="574" h="30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2" name="Google Shape;1563;p10"/>
            <p:cNvSpPr/>
            <p:nvPr/>
          </p:nvSpPr>
          <p:spPr>
            <a:xfrm>
              <a:off x="9100440" y="3297960"/>
              <a:ext cx="48240" cy="19080"/>
            </a:xfrm>
            <a:custGeom>
              <a:avLst/>
              <a:gdLst>
                <a:gd name="textAreaLeft" fmla="*/ 0 w 48240"/>
                <a:gd name="textAreaRight" fmla="*/ 51480 w 48240"/>
                <a:gd name="textAreaTop" fmla="*/ 0 h 19080"/>
                <a:gd name="textAreaBottom" fmla="*/ 22320 h 19080"/>
              </a:gdLst>
              <a:ahLst/>
              <a:cxnLst/>
              <a:rect l="textAreaLeft" t="textAreaTop" r="textAreaRight" b="textAreaBottom"/>
              <a:pathLst>
                <a:path w="776" h="337">
                  <a:moveTo>
                    <a:pt x="775" y="0"/>
                  </a:moveTo>
                  <a:lnTo>
                    <a:pt x="371" y="101"/>
                  </a:lnTo>
                  <a:lnTo>
                    <a:pt x="203" y="202"/>
                  </a:lnTo>
                  <a:lnTo>
                    <a:pt x="1" y="303"/>
                  </a:lnTo>
                  <a:lnTo>
                    <a:pt x="1" y="337"/>
                  </a:lnTo>
                  <a:lnTo>
                    <a:pt x="405" y="337"/>
                  </a:lnTo>
                  <a:lnTo>
                    <a:pt x="775" y="269"/>
                  </a:lnTo>
                  <a:lnTo>
                    <a:pt x="77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3" name="Google Shape;1564;p10"/>
            <p:cNvSpPr/>
            <p:nvPr/>
          </p:nvSpPr>
          <p:spPr>
            <a:xfrm>
              <a:off x="9082800" y="3172680"/>
              <a:ext cx="66240" cy="34920"/>
            </a:xfrm>
            <a:custGeom>
              <a:avLst/>
              <a:gdLst>
                <a:gd name="textAreaLeft" fmla="*/ 0 w 66240"/>
                <a:gd name="textAreaRight" fmla="*/ 69480 w 66240"/>
                <a:gd name="textAreaTop" fmla="*/ 0 h 34920"/>
                <a:gd name="textAreaBottom" fmla="*/ 38160 h 34920"/>
              </a:gdLst>
              <a:ahLst/>
              <a:cxnLst/>
              <a:rect l="textAreaLeft" t="textAreaTop" r="textAreaRight" b="textAreaBottom"/>
              <a:pathLst>
                <a:path w="1045" h="573">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4" name="Google Shape;1565;p10"/>
            <p:cNvSpPr/>
            <p:nvPr/>
          </p:nvSpPr>
          <p:spPr>
            <a:xfrm>
              <a:off x="9125280" y="3346920"/>
              <a:ext cx="23760" cy="19080"/>
            </a:xfrm>
            <a:custGeom>
              <a:avLst/>
              <a:gdLst>
                <a:gd name="textAreaLeft" fmla="*/ 0 w 23760"/>
                <a:gd name="textAreaRight" fmla="*/ 27000 w 23760"/>
                <a:gd name="textAreaTop" fmla="*/ 0 h 19080"/>
                <a:gd name="textAreaBottom" fmla="*/ 22320 h 19080"/>
              </a:gdLst>
              <a:ahLst/>
              <a:cxnLst/>
              <a:rect l="textAreaLeft" t="textAreaTop" r="textAreaRight" b="textAreaBottom"/>
              <a:pathLst>
                <a:path w="405" h="338">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5" name="Google Shape;1566;p10"/>
            <p:cNvSpPr/>
            <p:nvPr/>
          </p:nvSpPr>
          <p:spPr>
            <a:xfrm>
              <a:off x="9133920" y="5217120"/>
              <a:ext cx="14760" cy="34920"/>
            </a:xfrm>
            <a:custGeom>
              <a:avLst/>
              <a:gdLst>
                <a:gd name="textAreaLeft" fmla="*/ 0 w 14760"/>
                <a:gd name="textAreaRight" fmla="*/ 18000 w 14760"/>
                <a:gd name="textAreaTop" fmla="*/ 0 h 34920"/>
                <a:gd name="textAreaBottom" fmla="*/ 38160 h 34920"/>
              </a:gdLst>
              <a:ahLst/>
              <a:cxnLst/>
              <a:rect l="textAreaLeft" t="textAreaTop" r="textAreaRight" b="textAreaBottom"/>
              <a:pathLst>
                <a:path w="271" h="574">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6" name="Google Shape;1567;p10"/>
            <p:cNvSpPr/>
            <p:nvPr/>
          </p:nvSpPr>
          <p:spPr>
            <a:xfrm>
              <a:off x="4593960" y="6698520"/>
              <a:ext cx="21240" cy="37080"/>
            </a:xfrm>
            <a:custGeom>
              <a:avLst/>
              <a:gdLst>
                <a:gd name="textAreaLeft" fmla="*/ 0 w 21240"/>
                <a:gd name="textAreaRight" fmla="*/ 24480 w 21240"/>
                <a:gd name="textAreaTop" fmla="*/ 0 h 37080"/>
                <a:gd name="textAreaBottom" fmla="*/ 40320 h 37080"/>
              </a:gdLst>
              <a:ahLst/>
              <a:cxnLst/>
              <a:rect l="textAreaLeft" t="textAreaTop" r="textAreaRight" b="textAreaBottom"/>
              <a:pathLst>
                <a:path w="371" h="607">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7" name="Google Shape;1568;p10"/>
            <p:cNvSpPr/>
            <p:nvPr/>
          </p:nvSpPr>
          <p:spPr>
            <a:xfrm>
              <a:off x="9129600" y="5255280"/>
              <a:ext cx="19080" cy="63720"/>
            </a:xfrm>
            <a:custGeom>
              <a:avLst/>
              <a:gdLst>
                <a:gd name="textAreaLeft" fmla="*/ 0 w 19080"/>
                <a:gd name="textAreaRight" fmla="*/ 22320 w 19080"/>
                <a:gd name="textAreaTop" fmla="*/ 0 h 63720"/>
                <a:gd name="textAreaBottom" fmla="*/ 66960 h 63720"/>
              </a:gdLst>
              <a:ahLst/>
              <a:cxnLst/>
              <a:rect l="textAreaLeft" t="textAreaTop" r="textAreaRight" b="textAreaBottom"/>
              <a:pathLst>
                <a:path w="338" h="1011">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8" name="Google Shape;1569;p10"/>
            <p:cNvSpPr/>
            <p:nvPr/>
          </p:nvSpPr>
          <p:spPr>
            <a:xfrm>
              <a:off x="268200" y="5708880"/>
              <a:ext cx="347760" cy="340920"/>
            </a:xfrm>
            <a:custGeom>
              <a:avLst/>
              <a:gdLst>
                <a:gd name="textAreaLeft" fmla="*/ 0 w 347760"/>
                <a:gd name="textAreaRight" fmla="*/ 351000 w 347760"/>
                <a:gd name="textAreaTop" fmla="*/ 0 h 340920"/>
                <a:gd name="textAreaBottom" fmla="*/ 344160 h 340920"/>
              </a:gdLst>
              <a:ahLst/>
              <a:cxnLst/>
              <a:rect l="textAreaLeft" t="textAreaTop" r="textAreaRight" b="textAreaBottom"/>
              <a:pathLst>
                <a:path w="5287" h="5186">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44160" rIns="117000" bIns="34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89" name="Google Shape;1570;p10"/>
            <p:cNvSpPr/>
            <p:nvPr/>
          </p:nvSpPr>
          <p:spPr>
            <a:xfrm>
              <a:off x="3823200" y="6696360"/>
              <a:ext cx="30240" cy="39240"/>
            </a:xfrm>
            <a:custGeom>
              <a:avLst/>
              <a:gdLst>
                <a:gd name="textAreaLeft" fmla="*/ 0 w 30240"/>
                <a:gd name="textAreaRight" fmla="*/ 33480 w 30240"/>
                <a:gd name="textAreaTop" fmla="*/ 0 h 39240"/>
                <a:gd name="textAreaBottom" fmla="*/ 42480 h 39240"/>
              </a:gdLst>
              <a:ahLst/>
              <a:cxnLst/>
              <a:rect l="textAreaLeft" t="textAreaTop" r="textAreaRight" b="textAreaBottom"/>
              <a:pathLst>
                <a:path w="506" h="64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0" name="Google Shape;1571;p10"/>
            <p:cNvSpPr/>
            <p:nvPr/>
          </p:nvSpPr>
          <p:spPr>
            <a:xfrm>
              <a:off x="3749400" y="6593760"/>
              <a:ext cx="159840" cy="166680"/>
            </a:xfrm>
            <a:custGeom>
              <a:avLst/>
              <a:gdLst>
                <a:gd name="textAreaLeft" fmla="*/ 0 w 159840"/>
                <a:gd name="textAreaRight" fmla="*/ 163080 w 159840"/>
                <a:gd name="textAreaTop" fmla="*/ 0 h 166680"/>
                <a:gd name="textAreaBottom" fmla="*/ 169920 h 166680"/>
              </a:gdLst>
              <a:ahLst/>
              <a:cxnLst/>
              <a:rect l="textAreaLeft" t="textAreaTop" r="textAreaRight" b="textAreaBottom"/>
              <a:pathLst>
                <a:path w="2459" h="256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1" name="Google Shape;1572;p10"/>
            <p:cNvSpPr/>
            <p:nvPr/>
          </p:nvSpPr>
          <p:spPr>
            <a:xfrm>
              <a:off x="3936960" y="6598080"/>
              <a:ext cx="177840" cy="166680"/>
            </a:xfrm>
            <a:custGeom>
              <a:avLst/>
              <a:gdLst>
                <a:gd name="textAreaLeft" fmla="*/ 0 w 177840"/>
                <a:gd name="textAreaRight" fmla="*/ 181080 w 177840"/>
                <a:gd name="textAreaTop" fmla="*/ 0 h 166680"/>
                <a:gd name="textAreaBottom" fmla="*/ 169920 h 166680"/>
              </a:gdLst>
              <a:ahLst/>
              <a:cxnLst/>
              <a:rect l="textAreaLeft" t="textAreaTop" r="textAreaRight" b="textAreaBottom"/>
              <a:pathLst>
                <a:path w="2728" h="256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2" name="Google Shape;1573;p10"/>
            <p:cNvSpPr/>
            <p:nvPr/>
          </p:nvSpPr>
          <p:spPr>
            <a:xfrm>
              <a:off x="4010760" y="6701040"/>
              <a:ext cx="34920" cy="39240"/>
            </a:xfrm>
            <a:custGeom>
              <a:avLst/>
              <a:gdLst>
                <a:gd name="textAreaLeft" fmla="*/ 0 w 34920"/>
                <a:gd name="textAreaRight" fmla="*/ 38160 w 34920"/>
                <a:gd name="textAreaTop" fmla="*/ 0 h 39240"/>
                <a:gd name="textAreaBottom" fmla="*/ 42480 h 39240"/>
              </a:gdLst>
              <a:ahLst/>
              <a:cxnLst/>
              <a:rect l="textAreaLeft" t="textAreaTop" r="textAreaRight" b="textAreaBottom"/>
              <a:pathLst>
                <a:path w="573" h="641">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3" name="Google Shape;1574;p10"/>
            <p:cNvSpPr/>
            <p:nvPr/>
          </p:nvSpPr>
          <p:spPr>
            <a:xfrm>
              <a:off x="4222800" y="6801480"/>
              <a:ext cx="7920" cy="59400"/>
            </a:xfrm>
            <a:custGeom>
              <a:avLst/>
              <a:gdLst>
                <a:gd name="textAreaLeft" fmla="*/ 0 w 7920"/>
                <a:gd name="textAreaRight" fmla="*/ 11160 w 7920"/>
                <a:gd name="textAreaTop" fmla="*/ 0 h 59400"/>
                <a:gd name="textAreaBottom" fmla="*/ 62640 h 59400"/>
              </a:gdLst>
              <a:ahLst/>
              <a:cxnLst/>
              <a:rect l="textAreaLeft" t="textAreaTop" r="textAreaRight" b="textAreaBottom"/>
              <a:pathLst>
                <a:path w="169" h="944">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4" name="Google Shape;1575;p10"/>
            <p:cNvSpPr/>
            <p:nvPr/>
          </p:nvSpPr>
          <p:spPr>
            <a:xfrm>
              <a:off x="3840840" y="6792480"/>
              <a:ext cx="168840" cy="68400"/>
            </a:xfrm>
            <a:custGeom>
              <a:avLst/>
              <a:gdLst>
                <a:gd name="textAreaLeft" fmla="*/ 0 w 168840"/>
                <a:gd name="textAreaRight" fmla="*/ 172080 w 168840"/>
                <a:gd name="textAreaTop" fmla="*/ 0 h 68400"/>
                <a:gd name="textAreaBottom" fmla="*/ 71640 h 68400"/>
              </a:gdLst>
              <a:ahLst/>
              <a:cxnLst/>
              <a:rect l="textAreaLeft" t="textAreaTop" r="textAreaRight" b="textAreaBottom"/>
              <a:pathLst>
                <a:path w="2593" h="1079">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2000" rIns="117000" bIns="72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5" name="Google Shape;1576;p10"/>
            <p:cNvSpPr/>
            <p:nvPr/>
          </p:nvSpPr>
          <p:spPr>
            <a:xfrm>
              <a:off x="529560" y="5796000"/>
              <a:ext cx="37080" cy="23760"/>
            </a:xfrm>
            <a:custGeom>
              <a:avLst/>
              <a:gdLst>
                <a:gd name="textAreaLeft" fmla="*/ 0 w 37080"/>
                <a:gd name="textAreaRight" fmla="*/ 40320 w 37080"/>
                <a:gd name="textAreaTop" fmla="*/ 0 h 23760"/>
                <a:gd name="textAreaBottom" fmla="*/ 27000 h 23760"/>
              </a:gdLst>
              <a:ahLst/>
              <a:cxnLst/>
              <a:rect l="textAreaLeft" t="textAreaTop" r="textAreaRight" b="textAreaBottom"/>
              <a:pathLst>
                <a:path w="607" h="405">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6" name="Google Shape;1577;p10"/>
            <p:cNvSpPr/>
            <p:nvPr/>
          </p:nvSpPr>
          <p:spPr>
            <a:xfrm>
              <a:off x="4133520" y="659376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7" name="Google Shape;1578;p10"/>
            <p:cNvSpPr/>
            <p:nvPr/>
          </p:nvSpPr>
          <p:spPr>
            <a:xfrm>
              <a:off x="4394880" y="6698520"/>
              <a:ext cx="34920" cy="37080"/>
            </a:xfrm>
            <a:custGeom>
              <a:avLst/>
              <a:gdLst>
                <a:gd name="textAreaLeft" fmla="*/ 0 w 34920"/>
                <a:gd name="textAreaRight" fmla="*/ 38160 w 34920"/>
                <a:gd name="textAreaTop" fmla="*/ 0 h 37080"/>
                <a:gd name="textAreaBottom" fmla="*/ 40320 h 37080"/>
              </a:gdLst>
              <a:ahLst/>
              <a:cxnLst/>
              <a:rect l="textAreaLeft" t="textAreaTop" r="textAreaRight" b="textAreaBottom"/>
              <a:pathLst>
                <a:path w="573" h="607">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8" name="Google Shape;1579;p10"/>
            <p:cNvSpPr/>
            <p:nvPr/>
          </p:nvSpPr>
          <p:spPr>
            <a:xfrm>
              <a:off x="4366080" y="646848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299" name="Google Shape;1580;p10"/>
            <p:cNvSpPr/>
            <p:nvPr/>
          </p:nvSpPr>
          <p:spPr>
            <a:xfrm>
              <a:off x="4211640" y="6785640"/>
              <a:ext cx="180000" cy="75240"/>
            </a:xfrm>
            <a:custGeom>
              <a:avLst/>
              <a:gdLst>
                <a:gd name="textAreaLeft" fmla="*/ 0 w 180000"/>
                <a:gd name="textAreaRight" fmla="*/ 183240 w 180000"/>
                <a:gd name="textAreaTop" fmla="*/ 0 h 75240"/>
                <a:gd name="textAreaBottom" fmla="*/ 78480 h 75240"/>
              </a:gdLst>
              <a:ahLst/>
              <a:cxnLst/>
              <a:rect l="textAreaLeft" t="textAreaTop" r="textAreaRight" b="textAreaBottom"/>
              <a:pathLst>
                <a:path w="2762" h="118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0" name="Google Shape;1581;p10"/>
            <p:cNvSpPr/>
            <p:nvPr/>
          </p:nvSpPr>
          <p:spPr>
            <a:xfrm>
              <a:off x="4524480" y="6593760"/>
              <a:ext cx="171000" cy="173520"/>
            </a:xfrm>
            <a:custGeom>
              <a:avLst/>
              <a:gdLst>
                <a:gd name="textAreaLeft" fmla="*/ 0 w 171000"/>
                <a:gd name="textAreaRight" fmla="*/ 174240 w 171000"/>
                <a:gd name="textAreaTop" fmla="*/ 0 h 173520"/>
                <a:gd name="textAreaBottom" fmla="*/ 176760 h 173520"/>
              </a:gdLst>
              <a:ahLst/>
              <a:cxnLst/>
              <a:rect l="textAreaLeft" t="textAreaTop" r="textAreaRight" b="textAreaBottom"/>
              <a:pathLst>
                <a:path w="2627" h="2661">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7120" rIns="117000" bIns="177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1" name="Google Shape;1582;p10"/>
            <p:cNvSpPr/>
            <p:nvPr/>
          </p:nvSpPr>
          <p:spPr>
            <a:xfrm>
              <a:off x="4207320" y="6705360"/>
              <a:ext cx="23760" cy="32760"/>
            </a:xfrm>
            <a:custGeom>
              <a:avLst/>
              <a:gdLst>
                <a:gd name="textAreaLeft" fmla="*/ 0 w 23760"/>
                <a:gd name="textAreaRight" fmla="*/ 27000 w 23760"/>
                <a:gd name="textAreaTop" fmla="*/ 0 h 32760"/>
                <a:gd name="textAreaBottom" fmla="*/ 36000 h 32760"/>
              </a:gdLst>
              <a:ahLst/>
              <a:cxnLst/>
              <a:rect l="textAreaLeft" t="textAreaTop" r="textAreaRight" b="textAreaBottom"/>
              <a:pathLst>
                <a:path w="405" h="54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2" name="Google Shape;1583;p10"/>
            <p:cNvSpPr/>
            <p:nvPr/>
          </p:nvSpPr>
          <p:spPr>
            <a:xfrm>
              <a:off x="4327920" y="6595920"/>
              <a:ext cx="164520" cy="173160"/>
            </a:xfrm>
            <a:custGeom>
              <a:avLst/>
              <a:gdLst>
                <a:gd name="textAreaLeft" fmla="*/ 0 w 164520"/>
                <a:gd name="textAreaRight" fmla="*/ 167760 w 164520"/>
                <a:gd name="textAreaTop" fmla="*/ 0 h 173160"/>
                <a:gd name="textAreaBottom" fmla="*/ 176400 h 173160"/>
              </a:gdLst>
              <a:ahLst/>
              <a:cxnLst/>
              <a:rect l="textAreaLeft" t="textAreaTop" r="textAreaRight" b="textAreaBottom"/>
              <a:pathLst>
                <a:path w="2527" h="266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76400" rIns="117000" bIns="176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3" name="Google Shape;1584;p10"/>
            <p:cNvSpPr/>
            <p:nvPr/>
          </p:nvSpPr>
          <p:spPr>
            <a:xfrm>
              <a:off x="4160520" y="6464160"/>
              <a:ext cx="182160" cy="113040"/>
            </a:xfrm>
            <a:custGeom>
              <a:avLst/>
              <a:gdLst>
                <a:gd name="textAreaLeft" fmla="*/ 0 w 182160"/>
                <a:gd name="textAreaRight" fmla="*/ 185400 w 182160"/>
                <a:gd name="textAreaTop" fmla="*/ 0 h 113040"/>
                <a:gd name="textAreaBottom" fmla="*/ 116280 h 113040"/>
              </a:gdLst>
              <a:ahLst/>
              <a:cxnLst/>
              <a:rect l="textAreaLeft" t="textAreaTop" r="textAreaRight" b="textAreaBottom"/>
              <a:pathLst>
                <a:path w="2796" h="1752">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4" name="Google Shape;1585;p10"/>
            <p:cNvSpPr/>
            <p:nvPr/>
          </p:nvSpPr>
          <p:spPr>
            <a:xfrm>
              <a:off x="4033080" y="6796800"/>
              <a:ext cx="166680" cy="63720"/>
            </a:xfrm>
            <a:custGeom>
              <a:avLst/>
              <a:gdLst>
                <a:gd name="textAreaLeft" fmla="*/ 0 w 166680"/>
                <a:gd name="textAreaRight" fmla="*/ 169920 w 166680"/>
                <a:gd name="textAreaTop" fmla="*/ 0 h 63720"/>
                <a:gd name="textAreaBottom" fmla="*/ 66960 h 63720"/>
              </a:gdLst>
              <a:ahLst/>
              <a:cxnLst/>
              <a:rect l="textAreaLeft" t="textAreaTop" r="textAreaRight" b="textAreaBottom"/>
              <a:pathLst>
                <a:path w="2560" h="1011">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5" name="Google Shape;1586;p10"/>
            <p:cNvSpPr/>
            <p:nvPr/>
          </p:nvSpPr>
          <p:spPr>
            <a:xfrm>
              <a:off x="342000" y="5769000"/>
              <a:ext cx="34920" cy="30240"/>
            </a:xfrm>
            <a:custGeom>
              <a:avLst/>
              <a:gdLst>
                <a:gd name="textAreaLeft" fmla="*/ 0 w 34920"/>
                <a:gd name="textAreaRight" fmla="*/ 38160 w 34920"/>
                <a:gd name="textAreaTop" fmla="*/ 0 h 30240"/>
                <a:gd name="textAreaBottom" fmla="*/ 33480 h 30240"/>
              </a:gdLst>
              <a:ahLst/>
              <a:cxnLst/>
              <a:rect l="textAreaLeft" t="textAreaTop" r="textAreaRight" b="textAreaBottom"/>
              <a:pathLst>
                <a:path w="573" h="506">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6" name="Google Shape;1587;p10"/>
            <p:cNvSpPr/>
            <p:nvPr/>
          </p:nvSpPr>
          <p:spPr>
            <a:xfrm>
              <a:off x="290520" y="5825160"/>
              <a:ext cx="48240" cy="14760"/>
            </a:xfrm>
            <a:custGeom>
              <a:avLst/>
              <a:gdLst>
                <a:gd name="textAreaLeft" fmla="*/ 0 w 48240"/>
                <a:gd name="textAreaRight" fmla="*/ 51480 w 48240"/>
                <a:gd name="textAreaTop" fmla="*/ 0 h 14760"/>
                <a:gd name="textAreaBottom" fmla="*/ 18000 h 14760"/>
              </a:gdLst>
              <a:ahLst/>
              <a:cxnLst/>
              <a:rect l="textAreaLeft" t="textAreaTop" r="textAreaRight" b="textAreaBottom"/>
              <a:pathLst>
                <a:path w="776" h="27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7" name="Google Shape;1588;p10"/>
            <p:cNvSpPr/>
            <p:nvPr/>
          </p:nvSpPr>
          <p:spPr>
            <a:xfrm>
              <a:off x="212400" y="4877640"/>
              <a:ext cx="191160" cy="200160"/>
            </a:xfrm>
            <a:custGeom>
              <a:avLst/>
              <a:gdLst>
                <a:gd name="textAreaLeft" fmla="*/ 0 w 191160"/>
                <a:gd name="textAreaRight" fmla="*/ 194400 w 191160"/>
                <a:gd name="textAreaTop" fmla="*/ 0 h 200160"/>
                <a:gd name="textAreaBottom" fmla="*/ 203400 h 200160"/>
              </a:gdLst>
              <a:ahLst/>
              <a:cxnLst/>
              <a:rect l="textAreaLeft" t="textAreaTop" r="textAreaRight" b="textAreaBottom"/>
              <a:pathLst>
                <a:path w="2930" h="3065">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03760" rIns="117000" bIns="203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8" name="Google Shape;1589;p10"/>
            <p:cNvSpPr/>
            <p:nvPr/>
          </p:nvSpPr>
          <p:spPr>
            <a:xfrm>
              <a:off x="415440" y="5737680"/>
              <a:ext cx="14760" cy="41400"/>
            </a:xfrm>
            <a:custGeom>
              <a:avLst/>
              <a:gdLst>
                <a:gd name="textAreaLeft" fmla="*/ 0 w 14760"/>
                <a:gd name="textAreaRight" fmla="*/ 18000 w 14760"/>
                <a:gd name="textAreaTop" fmla="*/ 0 h 41400"/>
                <a:gd name="textAreaBottom" fmla="*/ 44640 h 41400"/>
              </a:gdLst>
              <a:ahLst/>
              <a:cxnLst/>
              <a:rect l="textAreaLeft" t="textAreaTop" r="textAreaRight" b="textAreaBottom"/>
              <a:pathLst>
                <a:path w="270" h="674">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09" name="Google Shape;1590;p10"/>
            <p:cNvSpPr/>
            <p:nvPr/>
          </p:nvSpPr>
          <p:spPr>
            <a:xfrm>
              <a:off x="411120" y="5805000"/>
              <a:ext cx="128520" cy="128520"/>
            </a:xfrm>
            <a:custGeom>
              <a:avLst/>
              <a:gdLst>
                <a:gd name="textAreaLeft" fmla="*/ 0 w 128520"/>
                <a:gd name="textAreaRight" fmla="*/ 131760 w 128520"/>
                <a:gd name="textAreaTop" fmla="*/ 0 h 128520"/>
                <a:gd name="textAreaBottom" fmla="*/ 131760 h 128520"/>
              </a:gdLst>
              <a:ahLst/>
              <a:cxnLst/>
              <a:rect l="textAreaLeft" t="textAreaTop" r="textAreaRight" b="textAreaBottom"/>
              <a:pathLst>
                <a:path w="1988" h="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31760" rIns="117000" bIns="131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0" name="Google Shape;1591;p10"/>
            <p:cNvSpPr/>
            <p:nvPr/>
          </p:nvSpPr>
          <p:spPr>
            <a:xfrm>
              <a:off x="513720" y="5981400"/>
              <a:ext cx="21240" cy="14760"/>
            </a:xfrm>
            <a:custGeom>
              <a:avLst/>
              <a:gdLst>
                <a:gd name="textAreaLeft" fmla="*/ 0 w 21240"/>
                <a:gd name="textAreaRight" fmla="*/ 24480 w 21240"/>
                <a:gd name="textAreaTop" fmla="*/ 0 h 14760"/>
                <a:gd name="textAreaBottom" fmla="*/ 18000 h 14760"/>
              </a:gdLst>
              <a:ahLst/>
              <a:cxnLst/>
              <a:rect l="textAreaLeft" t="textAreaTop" r="textAreaRight" b="textAreaBottom"/>
              <a:pathLst>
                <a:path w="371" h="27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1" name="Google Shape;1592;p10"/>
            <p:cNvSpPr/>
            <p:nvPr/>
          </p:nvSpPr>
          <p:spPr>
            <a:xfrm>
              <a:off x="507240" y="6439320"/>
              <a:ext cx="23760" cy="32760"/>
            </a:xfrm>
            <a:custGeom>
              <a:avLst/>
              <a:gdLst>
                <a:gd name="textAreaLeft" fmla="*/ 0 w 23760"/>
                <a:gd name="textAreaRight" fmla="*/ 27000 w 23760"/>
                <a:gd name="textAreaTop" fmla="*/ 0 h 32760"/>
                <a:gd name="textAreaBottom" fmla="*/ 36000 h 32760"/>
              </a:gdLst>
              <a:ahLst/>
              <a:cxnLst/>
              <a:rect l="textAreaLeft" t="textAreaTop" r="textAreaRight" b="textAreaBottom"/>
              <a:pathLst>
                <a:path w="405" h="54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2" name="Google Shape;1593;p10"/>
            <p:cNvSpPr/>
            <p:nvPr/>
          </p:nvSpPr>
          <p:spPr>
            <a:xfrm>
              <a:off x="560880" y="6732000"/>
              <a:ext cx="21600" cy="28080"/>
            </a:xfrm>
            <a:custGeom>
              <a:avLst/>
              <a:gdLst>
                <a:gd name="textAreaLeft" fmla="*/ 0 w 21600"/>
                <a:gd name="textAreaRight" fmla="*/ 24840 w 21600"/>
                <a:gd name="textAreaTop" fmla="*/ 0 h 28080"/>
                <a:gd name="textAreaBottom" fmla="*/ 31320 h 28080"/>
              </a:gdLst>
              <a:ahLst/>
              <a:cxnLst/>
              <a:rect l="textAreaLeft" t="textAreaTop" r="textAreaRight" b="textAreaBottom"/>
              <a:pathLst>
                <a:path w="372" h="473">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3" name="Google Shape;1594;p10"/>
            <p:cNvSpPr/>
            <p:nvPr/>
          </p:nvSpPr>
          <p:spPr>
            <a:xfrm>
              <a:off x="533880" y="6591240"/>
              <a:ext cx="25920" cy="30240"/>
            </a:xfrm>
            <a:custGeom>
              <a:avLst/>
              <a:gdLst>
                <a:gd name="textAreaLeft" fmla="*/ 0 w 25920"/>
                <a:gd name="textAreaRight" fmla="*/ 29160 w 25920"/>
                <a:gd name="textAreaTop" fmla="*/ 0 h 30240"/>
                <a:gd name="textAreaBottom" fmla="*/ 33480 h 30240"/>
              </a:gdLst>
              <a:ahLst/>
              <a:cxnLst/>
              <a:rect l="textAreaLeft" t="textAreaTop" r="textAreaRight" b="textAreaBottom"/>
              <a:pathLst>
                <a:path w="439" h="506">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4" name="Google Shape;1595;p10"/>
            <p:cNvSpPr/>
            <p:nvPr/>
          </p:nvSpPr>
          <p:spPr>
            <a:xfrm>
              <a:off x="531720" y="6517800"/>
              <a:ext cx="23760" cy="28080"/>
            </a:xfrm>
            <a:custGeom>
              <a:avLst/>
              <a:gdLst>
                <a:gd name="textAreaLeft" fmla="*/ 0 w 23760"/>
                <a:gd name="textAreaRight" fmla="*/ 27000 w 23760"/>
                <a:gd name="textAreaTop" fmla="*/ 0 h 28080"/>
                <a:gd name="textAreaBottom" fmla="*/ 31320 h 28080"/>
              </a:gdLst>
              <a:ahLst/>
              <a:cxnLst/>
              <a:rect l="textAreaLeft" t="textAreaTop" r="textAreaRight" b="textAreaBottom"/>
              <a:pathLst>
                <a:path w="406" h="473">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5" name="Google Shape;1596;p10"/>
            <p:cNvSpPr/>
            <p:nvPr/>
          </p:nvSpPr>
          <p:spPr>
            <a:xfrm>
              <a:off x="3107880" y="6300720"/>
              <a:ext cx="2955240" cy="559800"/>
            </a:xfrm>
            <a:custGeom>
              <a:avLst/>
              <a:gdLst>
                <a:gd name="textAreaLeft" fmla="*/ 0 w 2955240"/>
                <a:gd name="textAreaRight" fmla="*/ 2958480 w 2955240"/>
                <a:gd name="textAreaTop" fmla="*/ 0 h 559800"/>
                <a:gd name="textAreaBottom" fmla="*/ 563040 h 559800"/>
              </a:gdLst>
              <a:ahLst/>
              <a:cxnLst/>
              <a:rect l="textAreaLeft" t="textAreaTop" r="textAreaRight" b="textAreaBottom"/>
              <a:pathLst>
                <a:path w="44577" h="8486">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6" name="Google Shape;1597;p10"/>
            <p:cNvSpPr/>
            <p:nvPr/>
          </p:nvSpPr>
          <p:spPr>
            <a:xfrm>
              <a:off x="5393880" y="6783480"/>
              <a:ext cx="166680" cy="77400"/>
            </a:xfrm>
            <a:custGeom>
              <a:avLst/>
              <a:gdLst>
                <a:gd name="textAreaLeft" fmla="*/ 0 w 166680"/>
                <a:gd name="textAreaRight" fmla="*/ 169920 w 166680"/>
                <a:gd name="textAreaTop" fmla="*/ 0 h 77400"/>
                <a:gd name="textAreaBottom" fmla="*/ 80640 h 77400"/>
              </a:gdLst>
              <a:ahLst/>
              <a:cxnLst/>
              <a:rect l="textAreaLeft" t="textAreaTop" r="textAreaRight" b="textAreaBottom"/>
              <a:pathLst>
                <a:path w="2560" h="1213">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7" name="Google Shape;1598;p10"/>
            <p:cNvSpPr/>
            <p:nvPr/>
          </p:nvSpPr>
          <p:spPr>
            <a:xfrm>
              <a:off x="551880" y="6671880"/>
              <a:ext cx="23760" cy="23760"/>
            </a:xfrm>
            <a:custGeom>
              <a:avLst/>
              <a:gdLst>
                <a:gd name="textAreaLeft" fmla="*/ 0 w 23760"/>
                <a:gd name="textAreaRight" fmla="*/ 27000 w 23760"/>
                <a:gd name="textAreaTop" fmla="*/ 0 h 23760"/>
                <a:gd name="textAreaBottom" fmla="*/ 27000 h 23760"/>
              </a:gdLst>
              <a:ahLst/>
              <a:cxnLst/>
              <a:rect l="textAreaLeft" t="textAreaTop" r="textAreaRight" b="textAreaBottom"/>
              <a:pathLst>
                <a:path w="405" h="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18" name="Google Shape;1599;p10"/>
            <p:cNvSpPr/>
            <p:nvPr/>
          </p:nvSpPr>
          <p:spPr>
            <a:xfrm>
              <a:off x="576360" y="6812640"/>
              <a:ext cx="21240" cy="34920"/>
            </a:xfrm>
            <a:custGeom>
              <a:avLst/>
              <a:gdLst>
                <a:gd name="textAreaLeft" fmla="*/ 0 w 21240"/>
                <a:gd name="textAreaRight" fmla="*/ 24480 w 21240"/>
                <a:gd name="textAreaTop" fmla="*/ 0 h 34920"/>
                <a:gd name="textAreaBottom" fmla="*/ 38160 h 34920"/>
              </a:gdLst>
              <a:ahLst/>
              <a:cxnLst/>
              <a:rect l="textAreaLeft" t="textAreaTop" r="textAreaRight" b="textAreaBottom"/>
              <a:pathLst>
                <a:path w="371" h="574">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95A5A6"/>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grpSp>
      <p:sp>
        <p:nvSpPr>
          <p:cNvPr id="319" name="PlaceHolder 1"/>
          <p:cNvSpPr>
            <a:spLocks noGrp="1"/>
          </p:cNvSpPr>
          <p:nvPr>
            <p:ph type="sldNum" idx="2"/>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1200" b="0" strike="noStrike" spc="-1">
                <a:solidFill>
                  <a:srgbClr val="F55D4B"/>
                </a:solidFill>
                <a:latin typeface="Amatic SC"/>
                <a:ea typeface="Amatic SC"/>
              </a:defRPr>
            </a:lvl1pPr>
          </a:lstStyle>
          <a:p>
            <a:pPr indent="0" algn="r">
              <a:lnSpc>
                <a:spcPct val="100000"/>
              </a:lnSpc>
              <a:buNone/>
              <a:tabLst>
                <a:tab pos="0" algn="l"/>
              </a:tabLst>
            </a:pPr>
            <a:fld id="{8EBCD632-7EEB-41C4-8AC1-DB3E5B697FFE}" type="slidenum">
              <a:rPr lang="en" sz="1200" b="0" strike="noStrike" spc="-1">
                <a:solidFill>
                  <a:srgbClr val="F55D4B"/>
                </a:solidFill>
                <a:latin typeface="Amatic SC"/>
                <a:ea typeface="Amatic SC"/>
              </a:rPr>
              <a:t>‹Nº›</a:t>
            </a:fld>
            <a:endParaRPr lang="es-MX" sz="1200" b="0" strike="noStrike" spc="-1">
              <a:solidFill>
                <a:srgbClr val="000000"/>
              </a:solidFill>
              <a:latin typeface="Times New Roman"/>
            </a:endParaRPr>
          </a:p>
        </p:txBody>
      </p:sp>
      <p:sp>
        <p:nvSpPr>
          <p:cNvPr id="320" name="PlaceHolder 2"/>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321" name="PlaceHolder 3"/>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
        <p:cNvGrpSpPr/>
        <p:nvPr/>
      </p:nvGrpSpPr>
      <p:grpSpPr>
        <a:xfrm>
          <a:off x="0" y="0"/>
          <a:ext cx="0" cy="0"/>
          <a:chOff x="0" y="0"/>
          <a:chExt cx="0" cy="0"/>
        </a:xfrm>
      </p:grpSpPr>
      <p:grpSp>
        <p:nvGrpSpPr>
          <p:cNvPr id="358" name="Google Shape;10;p2"/>
          <p:cNvGrpSpPr/>
          <p:nvPr/>
        </p:nvGrpSpPr>
        <p:grpSpPr>
          <a:xfrm>
            <a:off x="-7920" y="-6120"/>
            <a:ext cx="9156960" cy="6867000"/>
            <a:chOff x="-7920" y="-6120"/>
            <a:chExt cx="9156960" cy="6867000"/>
          </a:xfrm>
        </p:grpSpPr>
        <p:sp>
          <p:nvSpPr>
            <p:cNvPr id="359" name="Google Shape;11;p2"/>
            <p:cNvSpPr/>
            <p:nvPr/>
          </p:nvSpPr>
          <p:spPr>
            <a:xfrm>
              <a:off x="3688560" y="5616000"/>
              <a:ext cx="151200" cy="144360"/>
            </a:xfrm>
            <a:custGeom>
              <a:avLst/>
              <a:gdLst>
                <a:gd name="textAreaLeft" fmla="*/ 0 w 151200"/>
                <a:gd name="textAreaRight" fmla="*/ 154440 w 151200"/>
                <a:gd name="textAreaTop" fmla="*/ 0 h 144360"/>
                <a:gd name="textAreaBottom" fmla="*/ 147600 h 144360"/>
              </a:gdLst>
              <a:ahLst/>
              <a:cxnLst/>
              <a:rect l="textAreaLeft" t="textAreaTop" r="textAreaRight" b="textAreaBottom"/>
              <a:pathLst>
                <a:path w="2324" h="2223">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0" name="Google Shape;12;p2"/>
            <p:cNvSpPr/>
            <p:nvPr/>
          </p:nvSpPr>
          <p:spPr>
            <a:xfrm>
              <a:off x="-7920" y="4475520"/>
              <a:ext cx="312120" cy="86400"/>
            </a:xfrm>
            <a:custGeom>
              <a:avLst/>
              <a:gdLst>
                <a:gd name="textAreaLeft" fmla="*/ 0 w 312120"/>
                <a:gd name="textAreaRight" fmla="*/ 315360 w 312120"/>
                <a:gd name="textAreaTop" fmla="*/ 0 h 86400"/>
                <a:gd name="textAreaBottom" fmla="*/ 89640 h 86400"/>
              </a:gdLst>
              <a:ahLst/>
              <a:cxnLst/>
              <a:rect l="textAreaLeft" t="textAreaTop" r="textAreaRight" b="textAreaBottom"/>
              <a:pathLst>
                <a:path w="4748" h="1348">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0000" rIns="117000" bIns="90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1" name="Google Shape;13;p2"/>
            <p:cNvSpPr/>
            <p:nvPr/>
          </p:nvSpPr>
          <p:spPr>
            <a:xfrm>
              <a:off x="3581280" y="5473080"/>
              <a:ext cx="151200" cy="149040"/>
            </a:xfrm>
            <a:custGeom>
              <a:avLst/>
              <a:gdLst>
                <a:gd name="textAreaLeft" fmla="*/ 0 w 151200"/>
                <a:gd name="textAreaRight" fmla="*/ 154440 w 151200"/>
                <a:gd name="textAreaTop" fmla="*/ 0 h 149040"/>
                <a:gd name="textAreaBottom" fmla="*/ 152280 h 149040"/>
              </a:gdLst>
              <a:ahLst/>
              <a:cxnLst/>
              <a:rect l="textAreaLeft" t="textAreaTop" r="textAreaRight" b="textAreaBottom"/>
              <a:pathLst>
                <a:path w="2324" h="229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2" name="Google Shape;14;p2"/>
            <p:cNvSpPr/>
            <p:nvPr/>
          </p:nvSpPr>
          <p:spPr>
            <a:xfrm>
              <a:off x="-7920" y="4375080"/>
              <a:ext cx="307440" cy="92880"/>
            </a:xfrm>
            <a:custGeom>
              <a:avLst/>
              <a:gdLst>
                <a:gd name="textAreaLeft" fmla="*/ 0 w 307440"/>
                <a:gd name="textAreaRight" fmla="*/ 310680 w 307440"/>
                <a:gd name="textAreaTop" fmla="*/ 0 h 92880"/>
                <a:gd name="textAreaBottom" fmla="*/ 96120 h 92880"/>
              </a:gdLst>
              <a:ahLst/>
              <a:cxnLst/>
              <a:rect l="textAreaLeft" t="textAreaTop" r="textAreaRight" b="textAreaBottom"/>
              <a:pathLst>
                <a:path w="4680" h="1449">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6480" rIns="117000" bIns="96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3" name="Google Shape;15;p2"/>
            <p:cNvSpPr/>
            <p:nvPr/>
          </p:nvSpPr>
          <p:spPr>
            <a:xfrm>
              <a:off x="-7920" y="4187160"/>
              <a:ext cx="253800" cy="59400"/>
            </a:xfrm>
            <a:custGeom>
              <a:avLst/>
              <a:gdLst>
                <a:gd name="textAreaLeft" fmla="*/ 0 w 253800"/>
                <a:gd name="textAreaRight" fmla="*/ 257040 w 253800"/>
                <a:gd name="textAreaTop" fmla="*/ 0 h 59400"/>
                <a:gd name="textAreaBottom" fmla="*/ 62640 h 59400"/>
              </a:gdLst>
              <a:ahLst/>
              <a:cxnLst/>
              <a:rect l="textAreaLeft" t="textAreaTop" r="textAreaRight" b="textAreaBottom"/>
              <a:pathLst>
                <a:path w="3872" h="944">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4" name="Google Shape;16;p2"/>
            <p:cNvSpPr/>
            <p:nvPr/>
          </p:nvSpPr>
          <p:spPr>
            <a:xfrm>
              <a:off x="-7920" y="4238640"/>
              <a:ext cx="258480" cy="81720"/>
            </a:xfrm>
            <a:custGeom>
              <a:avLst/>
              <a:gdLst>
                <a:gd name="textAreaLeft" fmla="*/ 0 w 258480"/>
                <a:gd name="textAreaRight" fmla="*/ 261720 w 258480"/>
                <a:gd name="textAreaTop" fmla="*/ 0 h 81720"/>
                <a:gd name="textAreaBottom" fmla="*/ 84960 h 81720"/>
              </a:gdLst>
              <a:ahLst/>
              <a:cxnLst/>
              <a:rect l="textAreaLeft" t="textAreaTop" r="textAreaRight" b="textAreaBottom"/>
              <a:pathLst>
                <a:path w="3940" h="1281">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4960" rIns="117000" bIns="84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5" name="Google Shape;17;p2"/>
            <p:cNvSpPr/>
            <p:nvPr/>
          </p:nvSpPr>
          <p:spPr>
            <a:xfrm>
              <a:off x="3417840" y="6016320"/>
              <a:ext cx="37080" cy="34920"/>
            </a:xfrm>
            <a:custGeom>
              <a:avLst/>
              <a:gdLst>
                <a:gd name="textAreaLeft" fmla="*/ 0 w 37080"/>
                <a:gd name="textAreaRight" fmla="*/ 40320 w 37080"/>
                <a:gd name="textAreaTop" fmla="*/ 0 h 34920"/>
                <a:gd name="textAreaBottom" fmla="*/ 38160 h 34920"/>
              </a:gdLst>
              <a:ahLst/>
              <a:cxnLst/>
              <a:rect l="textAreaLeft" t="textAreaTop" r="textAreaRight" b="textAreaBottom"/>
              <a:pathLst>
                <a:path w="607" h="574">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6" name="Google Shape;18;p2"/>
            <p:cNvSpPr/>
            <p:nvPr/>
          </p:nvSpPr>
          <p:spPr>
            <a:xfrm>
              <a:off x="3744360" y="5765760"/>
              <a:ext cx="144360" cy="149040"/>
            </a:xfrm>
            <a:custGeom>
              <a:avLst/>
              <a:gdLst>
                <a:gd name="textAreaLeft" fmla="*/ 0 w 144360"/>
                <a:gd name="textAreaRight" fmla="*/ 147600 w 144360"/>
                <a:gd name="textAreaTop" fmla="*/ 0 h 149040"/>
                <a:gd name="textAreaBottom" fmla="*/ 152280 h 149040"/>
              </a:gdLst>
              <a:ahLst/>
              <a:cxnLst/>
              <a:rect l="textAreaLeft" t="textAreaTop" r="textAreaRight" b="textAreaBottom"/>
              <a:pathLst>
                <a:path w="2224" h="2291">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7" name="Google Shape;19;p2"/>
            <p:cNvSpPr/>
            <p:nvPr/>
          </p:nvSpPr>
          <p:spPr>
            <a:xfrm>
              <a:off x="3579120" y="5790600"/>
              <a:ext cx="155520" cy="146520"/>
            </a:xfrm>
            <a:custGeom>
              <a:avLst/>
              <a:gdLst>
                <a:gd name="textAreaLeft" fmla="*/ 0 w 155520"/>
                <a:gd name="textAreaRight" fmla="*/ 158760 w 155520"/>
                <a:gd name="textAreaTop" fmla="*/ 0 h 146520"/>
                <a:gd name="textAreaBottom" fmla="*/ 149760 h 146520"/>
              </a:gdLst>
              <a:ahLst/>
              <a:cxnLst/>
              <a:rect l="textAreaLeft" t="textAreaTop" r="textAreaRight" b="textAreaBottom"/>
              <a:pathLst>
                <a:path w="2391" h="2257">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8" name="Google Shape;20;p2"/>
            <p:cNvSpPr/>
            <p:nvPr/>
          </p:nvSpPr>
          <p:spPr>
            <a:xfrm>
              <a:off x="3527640" y="5636160"/>
              <a:ext cx="151200" cy="164520"/>
            </a:xfrm>
            <a:custGeom>
              <a:avLst/>
              <a:gdLst>
                <a:gd name="textAreaLeft" fmla="*/ 0 w 151200"/>
                <a:gd name="textAreaRight" fmla="*/ 154440 w 151200"/>
                <a:gd name="textAreaTop" fmla="*/ 0 h 164520"/>
                <a:gd name="textAreaBottom" fmla="*/ 167760 h 164520"/>
              </a:gdLst>
              <a:ahLst/>
              <a:cxnLst/>
              <a:rect l="textAreaLeft" t="textAreaTop" r="textAreaRight" b="textAreaBottom"/>
              <a:pathLst>
                <a:path w="2324" h="2526">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69" name="Google Shape;21;p2"/>
            <p:cNvSpPr/>
            <p:nvPr/>
          </p:nvSpPr>
          <p:spPr>
            <a:xfrm>
              <a:off x="-7920" y="4634280"/>
              <a:ext cx="370080" cy="95400"/>
            </a:xfrm>
            <a:custGeom>
              <a:avLst/>
              <a:gdLst>
                <a:gd name="textAreaLeft" fmla="*/ 0 w 370080"/>
                <a:gd name="textAreaRight" fmla="*/ 373320 w 370080"/>
                <a:gd name="textAreaTop" fmla="*/ 0 h 95400"/>
                <a:gd name="textAreaBottom" fmla="*/ 98640 h 95400"/>
              </a:gdLst>
              <a:ahLst/>
              <a:cxnLst/>
              <a:rect l="textAreaLeft" t="textAreaTop" r="textAreaRight" b="textAreaBottom"/>
              <a:pathLst>
                <a:path w="5623" h="1483">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8640" rIns="117000" bIns="98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0" name="Google Shape;22;p2"/>
            <p:cNvSpPr/>
            <p:nvPr/>
          </p:nvSpPr>
          <p:spPr>
            <a:xfrm>
              <a:off x="3326400" y="5604840"/>
              <a:ext cx="30240" cy="41760"/>
            </a:xfrm>
            <a:custGeom>
              <a:avLst/>
              <a:gdLst>
                <a:gd name="textAreaLeft" fmla="*/ 0 w 30240"/>
                <a:gd name="textAreaRight" fmla="*/ 33480 w 30240"/>
                <a:gd name="textAreaTop" fmla="*/ 0 h 41760"/>
                <a:gd name="textAreaBottom" fmla="*/ 45000 h 41760"/>
              </a:gdLst>
              <a:ahLst/>
              <a:cxnLst/>
              <a:rect l="textAreaLeft" t="textAreaTop" r="textAreaRight" b="textAreaBottom"/>
              <a:pathLst>
                <a:path w="506" h="675">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5360" rIns="117000" bIns="4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1" name="Google Shape;23;p2"/>
            <p:cNvSpPr/>
            <p:nvPr/>
          </p:nvSpPr>
          <p:spPr>
            <a:xfrm>
              <a:off x="3259080" y="5517720"/>
              <a:ext cx="149040" cy="164520"/>
            </a:xfrm>
            <a:custGeom>
              <a:avLst/>
              <a:gdLst>
                <a:gd name="textAreaLeft" fmla="*/ 0 w 149040"/>
                <a:gd name="textAreaRight" fmla="*/ 152280 w 149040"/>
                <a:gd name="textAreaTop" fmla="*/ 0 h 164520"/>
                <a:gd name="textAreaBottom" fmla="*/ 167760 h 164520"/>
              </a:gdLst>
              <a:ahLst/>
              <a:cxnLst/>
              <a:rect l="textAreaLeft" t="textAreaTop" r="textAreaRight" b="textAreaBottom"/>
              <a:pathLst>
                <a:path w="2290" h="2526">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2" name="Google Shape;24;p2"/>
            <p:cNvSpPr/>
            <p:nvPr/>
          </p:nvSpPr>
          <p:spPr>
            <a:xfrm>
              <a:off x="2621880" y="5936040"/>
              <a:ext cx="135360" cy="149040"/>
            </a:xfrm>
            <a:custGeom>
              <a:avLst/>
              <a:gdLst>
                <a:gd name="textAreaLeft" fmla="*/ 0 w 135360"/>
                <a:gd name="textAreaRight" fmla="*/ 138600 w 135360"/>
                <a:gd name="textAreaTop" fmla="*/ 0 h 149040"/>
                <a:gd name="textAreaBottom" fmla="*/ 152280 h 149040"/>
              </a:gdLst>
              <a:ahLst/>
              <a:cxnLst/>
              <a:rect l="textAreaLeft" t="textAreaTop" r="textAreaRight" b="textAreaBottom"/>
              <a:pathLst>
                <a:path w="2089" h="2291">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3" name="Google Shape;25;p2"/>
            <p:cNvSpPr/>
            <p:nvPr/>
          </p:nvSpPr>
          <p:spPr>
            <a:xfrm>
              <a:off x="-7920" y="4558320"/>
              <a:ext cx="222840" cy="66240"/>
            </a:xfrm>
            <a:custGeom>
              <a:avLst/>
              <a:gdLst>
                <a:gd name="textAreaLeft" fmla="*/ 0 w 222840"/>
                <a:gd name="textAreaRight" fmla="*/ 226080 w 222840"/>
                <a:gd name="textAreaTop" fmla="*/ 0 h 66240"/>
                <a:gd name="textAreaBottom" fmla="*/ 69480 h 66240"/>
              </a:gdLst>
              <a:ahLst/>
              <a:cxnLst/>
              <a:rect l="textAreaLeft" t="textAreaTop" r="textAreaRight" b="textAreaBottom"/>
              <a:pathLst>
                <a:path w="3401" h="1044">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9840" rIns="117000" bIns="69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4" name="Google Shape;26;p2"/>
            <p:cNvSpPr/>
            <p:nvPr/>
          </p:nvSpPr>
          <p:spPr>
            <a:xfrm>
              <a:off x="-7920" y="4685760"/>
              <a:ext cx="379080" cy="90720"/>
            </a:xfrm>
            <a:custGeom>
              <a:avLst/>
              <a:gdLst>
                <a:gd name="textAreaLeft" fmla="*/ 0 w 379080"/>
                <a:gd name="textAreaRight" fmla="*/ 382320 w 379080"/>
                <a:gd name="textAreaTop" fmla="*/ 0 h 90720"/>
                <a:gd name="textAreaBottom" fmla="*/ 93960 h 90720"/>
              </a:gdLst>
              <a:ahLst/>
              <a:cxnLst/>
              <a:rect l="textAreaLeft" t="textAreaTop" r="textAreaRight" b="textAreaBottom"/>
              <a:pathLst>
                <a:path w="5758" h="1415">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4320" rIns="117000" bIns="9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5" name="Google Shape;27;p2"/>
            <p:cNvSpPr/>
            <p:nvPr/>
          </p:nvSpPr>
          <p:spPr>
            <a:xfrm>
              <a:off x="1658160" y="4408560"/>
              <a:ext cx="379080" cy="332280"/>
            </a:xfrm>
            <a:custGeom>
              <a:avLst/>
              <a:gdLst>
                <a:gd name="textAreaLeft" fmla="*/ 0 w 379080"/>
                <a:gd name="textAreaRight" fmla="*/ 382320 w 379080"/>
                <a:gd name="textAreaTop" fmla="*/ 0 h 332280"/>
                <a:gd name="textAreaBottom" fmla="*/ 335520 h 332280"/>
              </a:gdLst>
              <a:ahLst/>
              <a:cxnLst/>
              <a:rect l="textAreaLeft" t="textAreaTop" r="textAreaRight" b="textAreaBottom"/>
              <a:pathLst>
                <a:path w="5758" h="5051">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5520" rIns="117000" bIns="335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6" name="Google Shape;28;p2"/>
            <p:cNvSpPr/>
            <p:nvPr/>
          </p:nvSpPr>
          <p:spPr>
            <a:xfrm>
              <a:off x="-7920" y="4735080"/>
              <a:ext cx="372600" cy="99720"/>
            </a:xfrm>
            <a:custGeom>
              <a:avLst/>
              <a:gdLst>
                <a:gd name="textAreaLeft" fmla="*/ 0 w 372600"/>
                <a:gd name="textAreaRight" fmla="*/ 375840 w 372600"/>
                <a:gd name="textAreaTop" fmla="*/ 0 h 99720"/>
                <a:gd name="textAreaBottom" fmla="*/ 102960 h 99720"/>
              </a:gdLst>
              <a:ahLst/>
              <a:cxnLst/>
              <a:rect l="textAreaLeft" t="textAreaTop" r="textAreaRight" b="textAreaBottom"/>
              <a:pathLst>
                <a:path w="5657" h="1549">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7" name="Google Shape;29;p2"/>
            <p:cNvSpPr/>
            <p:nvPr/>
          </p:nvSpPr>
          <p:spPr>
            <a:xfrm>
              <a:off x="2626200" y="6152760"/>
              <a:ext cx="41760" cy="32760"/>
            </a:xfrm>
            <a:custGeom>
              <a:avLst/>
              <a:gdLst>
                <a:gd name="textAreaLeft" fmla="*/ 0 w 41760"/>
                <a:gd name="textAreaRight" fmla="*/ 45000 w 41760"/>
                <a:gd name="textAreaTop" fmla="*/ 0 h 32760"/>
                <a:gd name="textAreaBottom" fmla="*/ 36000 h 32760"/>
              </a:gdLst>
              <a:ahLst/>
              <a:cxnLst/>
              <a:rect l="textAreaLeft" t="textAreaTop" r="textAreaRight" b="textAreaBottom"/>
              <a:pathLst>
                <a:path w="675" h="54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8" name="Google Shape;30;p2"/>
            <p:cNvSpPr/>
            <p:nvPr/>
          </p:nvSpPr>
          <p:spPr>
            <a:xfrm>
              <a:off x="-7920" y="3985920"/>
              <a:ext cx="213840" cy="70560"/>
            </a:xfrm>
            <a:custGeom>
              <a:avLst/>
              <a:gdLst>
                <a:gd name="textAreaLeft" fmla="*/ 0 w 213840"/>
                <a:gd name="textAreaRight" fmla="*/ 217080 w 213840"/>
                <a:gd name="textAreaTop" fmla="*/ 0 h 70560"/>
                <a:gd name="textAreaBottom" fmla="*/ 73800 h 70560"/>
              </a:gdLst>
              <a:ahLst/>
              <a:cxnLst/>
              <a:rect l="textAreaLeft" t="textAreaTop" r="textAreaRight" b="textAreaBottom"/>
              <a:pathLst>
                <a:path w="3266" h="1112">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79" name="Google Shape;31;p2"/>
            <p:cNvSpPr/>
            <p:nvPr/>
          </p:nvSpPr>
          <p:spPr>
            <a:xfrm>
              <a:off x="2469960" y="6177240"/>
              <a:ext cx="32400" cy="32760"/>
            </a:xfrm>
            <a:custGeom>
              <a:avLst/>
              <a:gdLst>
                <a:gd name="textAreaLeft" fmla="*/ 0 w 32400"/>
                <a:gd name="textAreaRight" fmla="*/ 35640 w 32400"/>
                <a:gd name="textAreaTop" fmla="*/ 0 h 32760"/>
                <a:gd name="textAreaBottom" fmla="*/ 36000 h 32760"/>
              </a:gdLst>
              <a:ahLst/>
              <a:cxnLst/>
              <a:rect l="textAreaLeft" t="textAreaTop" r="textAreaRight" b="textAreaBottom"/>
              <a:pathLst>
                <a:path w="539" h="54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0" name="Google Shape;32;p2"/>
            <p:cNvSpPr/>
            <p:nvPr/>
          </p:nvSpPr>
          <p:spPr>
            <a:xfrm>
              <a:off x="-7920" y="4424040"/>
              <a:ext cx="321120" cy="90720"/>
            </a:xfrm>
            <a:custGeom>
              <a:avLst/>
              <a:gdLst>
                <a:gd name="textAreaLeft" fmla="*/ 0 w 321120"/>
                <a:gd name="textAreaRight" fmla="*/ 324360 w 321120"/>
                <a:gd name="textAreaTop" fmla="*/ 0 h 90720"/>
                <a:gd name="textAreaBottom" fmla="*/ 93960 h 90720"/>
              </a:gdLst>
              <a:ahLst/>
              <a:cxnLst/>
              <a:rect l="textAreaLeft" t="textAreaTop" r="textAreaRight" b="textAreaBottom"/>
              <a:pathLst>
                <a:path w="4882" h="1415">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4320" rIns="117000" bIns="9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1" name="Google Shape;33;p2"/>
            <p:cNvSpPr/>
            <p:nvPr/>
          </p:nvSpPr>
          <p:spPr>
            <a:xfrm>
              <a:off x="2568240" y="6101280"/>
              <a:ext cx="155520" cy="144360"/>
            </a:xfrm>
            <a:custGeom>
              <a:avLst/>
              <a:gdLst>
                <a:gd name="textAreaLeft" fmla="*/ 0 w 155520"/>
                <a:gd name="textAreaRight" fmla="*/ 158760 w 155520"/>
                <a:gd name="textAreaTop" fmla="*/ 0 h 144360"/>
                <a:gd name="textAreaBottom" fmla="*/ 147600 h 144360"/>
              </a:gdLst>
              <a:ahLst/>
              <a:cxnLst/>
              <a:rect l="textAreaLeft" t="textAreaTop" r="textAreaRight" b="textAreaBottom"/>
              <a:pathLst>
                <a:path w="2392" h="2223">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2" name="Google Shape;34;p2"/>
            <p:cNvSpPr/>
            <p:nvPr/>
          </p:nvSpPr>
          <p:spPr>
            <a:xfrm>
              <a:off x="2418480" y="6126120"/>
              <a:ext cx="142200" cy="144360"/>
            </a:xfrm>
            <a:custGeom>
              <a:avLst/>
              <a:gdLst>
                <a:gd name="textAreaLeft" fmla="*/ 0 w 142200"/>
                <a:gd name="textAreaRight" fmla="*/ 145440 w 142200"/>
                <a:gd name="textAreaTop" fmla="*/ 0 h 144360"/>
                <a:gd name="textAreaBottom" fmla="*/ 147600 h 144360"/>
              </a:gdLst>
              <a:ahLst/>
              <a:cxnLst/>
              <a:rect l="textAreaLeft" t="textAreaTop" r="textAreaRight" b="textAreaBottom"/>
              <a:pathLst>
                <a:path w="2190" h="2223">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3" name="Google Shape;35;p2"/>
            <p:cNvSpPr/>
            <p:nvPr/>
          </p:nvSpPr>
          <p:spPr>
            <a:xfrm>
              <a:off x="2409480" y="6143760"/>
              <a:ext cx="28080" cy="131040"/>
            </a:xfrm>
            <a:custGeom>
              <a:avLst/>
              <a:gdLst>
                <a:gd name="textAreaLeft" fmla="*/ 0 w 28080"/>
                <a:gd name="textAreaRight" fmla="*/ 31320 w 28080"/>
                <a:gd name="textAreaTop" fmla="*/ 0 h 131040"/>
                <a:gd name="textAreaBottom" fmla="*/ 134280 h 131040"/>
              </a:gdLst>
              <a:ahLst/>
              <a:cxnLst/>
              <a:rect l="textAreaLeft" t="textAreaTop" r="textAreaRight" b="textAreaBottom"/>
              <a:pathLst>
                <a:path w="472" h="2021">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4" name="Google Shape;36;p2"/>
            <p:cNvSpPr/>
            <p:nvPr/>
          </p:nvSpPr>
          <p:spPr>
            <a:xfrm>
              <a:off x="2518920" y="6012000"/>
              <a:ext cx="39240" cy="59400"/>
            </a:xfrm>
            <a:custGeom>
              <a:avLst/>
              <a:gdLst>
                <a:gd name="textAreaLeft" fmla="*/ 0 w 39240"/>
                <a:gd name="textAreaRight" fmla="*/ 42480 w 39240"/>
                <a:gd name="textAreaTop" fmla="*/ 0 h 59400"/>
                <a:gd name="textAreaBottom" fmla="*/ 62640 h 59400"/>
              </a:gdLst>
              <a:ahLst/>
              <a:cxnLst/>
              <a:rect l="textAreaLeft" t="textAreaTop" r="textAreaRight" b="textAreaBottom"/>
              <a:pathLst>
                <a:path w="641" h="944">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5" name="Google Shape;37;p2"/>
            <p:cNvSpPr/>
            <p:nvPr/>
          </p:nvSpPr>
          <p:spPr>
            <a:xfrm>
              <a:off x="2458440" y="5953680"/>
              <a:ext cx="153360" cy="153360"/>
            </a:xfrm>
            <a:custGeom>
              <a:avLst/>
              <a:gdLst>
                <a:gd name="textAreaLeft" fmla="*/ 0 w 153360"/>
                <a:gd name="textAreaRight" fmla="*/ 156600 w 153360"/>
                <a:gd name="textAreaTop" fmla="*/ 0 h 153360"/>
                <a:gd name="textAreaBottom" fmla="*/ 156600 h 153360"/>
              </a:gdLst>
              <a:ahLst/>
              <a:cxnLst/>
              <a:rect l="textAreaLeft" t="textAreaTop" r="textAreaRight" b="textAreaBottom"/>
              <a:pathLst>
                <a:path w="2358" h="2357">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6" name="Google Shape;38;p2"/>
            <p:cNvSpPr/>
            <p:nvPr/>
          </p:nvSpPr>
          <p:spPr>
            <a:xfrm>
              <a:off x="1803240" y="-6120"/>
              <a:ext cx="5941080" cy="721440"/>
            </a:xfrm>
            <a:custGeom>
              <a:avLst/>
              <a:gdLst>
                <a:gd name="textAreaLeft" fmla="*/ 0 w 5941080"/>
                <a:gd name="textAreaRight" fmla="*/ 5944320 w 5941080"/>
                <a:gd name="textAreaTop" fmla="*/ 0 h 721440"/>
                <a:gd name="textAreaBottom" fmla="*/ 724680 h 721440"/>
              </a:gdLst>
              <a:ahLst/>
              <a:cxnLst/>
              <a:rect l="textAreaLeft" t="textAreaTop" r="textAreaRight" b="textAreaBottom"/>
              <a:pathLst>
                <a:path w="89490" h="1091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7" name="Google Shape;39;p2"/>
            <p:cNvSpPr/>
            <p:nvPr/>
          </p:nvSpPr>
          <p:spPr>
            <a:xfrm>
              <a:off x="-7920" y="4030560"/>
              <a:ext cx="213840" cy="64080"/>
            </a:xfrm>
            <a:custGeom>
              <a:avLst/>
              <a:gdLst>
                <a:gd name="textAreaLeft" fmla="*/ 0 w 213840"/>
                <a:gd name="textAreaRight" fmla="*/ 217080 w 213840"/>
                <a:gd name="textAreaTop" fmla="*/ 0 h 64080"/>
                <a:gd name="textAreaBottom" fmla="*/ 67320 h 64080"/>
              </a:gdLst>
              <a:ahLst/>
              <a:cxnLst/>
              <a:rect l="textAreaLeft" t="textAreaTop" r="textAreaRight" b="textAreaBottom"/>
              <a:pathLst>
                <a:path w="3266" h="1011">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7680" rIns="117000" bIns="6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8" name="Google Shape;40;p2"/>
            <p:cNvSpPr/>
            <p:nvPr/>
          </p:nvSpPr>
          <p:spPr>
            <a:xfrm>
              <a:off x="-7920" y="4126680"/>
              <a:ext cx="236160" cy="70560"/>
            </a:xfrm>
            <a:custGeom>
              <a:avLst/>
              <a:gdLst>
                <a:gd name="textAreaLeft" fmla="*/ 0 w 236160"/>
                <a:gd name="textAreaRight" fmla="*/ 239400 w 236160"/>
                <a:gd name="textAreaTop" fmla="*/ 0 h 70560"/>
                <a:gd name="textAreaBottom" fmla="*/ 73800 h 70560"/>
              </a:gdLst>
              <a:ahLst/>
              <a:cxnLst/>
              <a:rect l="textAreaLeft" t="textAreaTop" r="textAreaRight" b="textAreaBottom"/>
              <a:pathLst>
                <a:path w="3603" h="1112">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89" name="Google Shape;41;p2"/>
            <p:cNvSpPr/>
            <p:nvPr/>
          </p:nvSpPr>
          <p:spPr>
            <a:xfrm>
              <a:off x="-7920" y="4310280"/>
              <a:ext cx="140040" cy="50400"/>
            </a:xfrm>
            <a:custGeom>
              <a:avLst/>
              <a:gdLst>
                <a:gd name="textAreaLeft" fmla="*/ 0 w 140040"/>
                <a:gd name="textAreaRight" fmla="*/ 143280 w 140040"/>
                <a:gd name="textAreaTop" fmla="*/ 0 h 50400"/>
                <a:gd name="textAreaBottom" fmla="*/ 53640 h 50400"/>
              </a:gdLst>
              <a:ahLst/>
              <a:cxnLst/>
              <a:rect l="textAreaLeft" t="textAreaTop" r="textAreaRight" b="textAreaBottom"/>
              <a:pathLst>
                <a:path w="2155" h="809">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0" name="Google Shape;42;p2"/>
            <p:cNvSpPr/>
            <p:nvPr/>
          </p:nvSpPr>
          <p:spPr>
            <a:xfrm>
              <a:off x="3051360" y="6025320"/>
              <a:ext cx="153360" cy="151200"/>
            </a:xfrm>
            <a:custGeom>
              <a:avLst/>
              <a:gdLst>
                <a:gd name="textAreaLeft" fmla="*/ 0 w 153360"/>
                <a:gd name="textAreaRight" fmla="*/ 156600 w 153360"/>
                <a:gd name="textAreaTop" fmla="*/ 0 h 151200"/>
                <a:gd name="textAreaBottom" fmla="*/ 154440 h 151200"/>
              </a:gdLst>
              <a:ahLst/>
              <a:cxnLst/>
              <a:rect l="textAreaLeft" t="textAreaTop" r="textAreaRight" b="textAreaBottom"/>
              <a:pathLst>
                <a:path w="2358" h="2324">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1" name="Google Shape;43;p2"/>
            <p:cNvSpPr/>
            <p:nvPr/>
          </p:nvSpPr>
          <p:spPr>
            <a:xfrm>
              <a:off x="3368880" y="5982840"/>
              <a:ext cx="155520" cy="142200"/>
            </a:xfrm>
            <a:custGeom>
              <a:avLst/>
              <a:gdLst>
                <a:gd name="textAreaLeft" fmla="*/ 0 w 155520"/>
                <a:gd name="textAreaRight" fmla="*/ 158760 w 155520"/>
                <a:gd name="textAreaTop" fmla="*/ 0 h 142200"/>
                <a:gd name="textAreaBottom" fmla="*/ 145440 h 142200"/>
              </a:gdLst>
              <a:ahLst/>
              <a:cxnLst/>
              <a:rect l="textAreaLeft" t="textAreaTop" r="textAreaRight" b="textAreaBottom"/>
              <a:pathLst>
                <a:path w="2392" h="219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2" name="Google Shape;44;p2"/>
            <p:cNvSpPr/>
            <p:nvPr/>
          </p:nvSpPr>
          <p:spPr>
            <a:xfrm>
              <a:off x="2729160" y="6072480"/>
              <a:ext cx="149040" cy="164520"/>
            </a:xfrm>
            <a:custGeom>
              <a:avLst/>
              <a:gdLst>
                <a:gd name="textAreaLeft" fmla="*/ 0 w 149040"/>
                <a:gd name="textAreaRight" fmla="*/ 152280 w 149040"/>
                <a:gd name="textAreaTop" fmla="*/ 0 h 164520"/>
                <a:gd name="textAreaBottom" fmla="*/ 167760 h 164520"/>
              </a:gdLst>
              <a:ahLst/>
              <a:cxnLst/>
              <a:rect l="textAreaLeft" t="textAreaTop" r="textAreaRight" b="textAreaBottom"/>
              <a:pathLst>
                <a:path w="2291" h="2526">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3" name="Google Shape;45;p2"/>
            <p:cNvSpPr/>
            <p:nvPr/>
          </p:nvSpPr>
          <p:spPr>
            <a:xfrm>
              <a:off x="-7920" y="4075200"/>
              <a:ext cx="245160" cy="88560"/>
            </a:xfrm>
            <a:custGeom>
              <a:avLst/>
              <a:gdLst>
                <a:gd name="textAreaLeft" fmla="*/ 0 w 245160"/>
                <a:gd name="textAreaRight" fmla="*/ 248400 w 245160"/>
                <a:gd name="textAreaTop" fmla="*/ 0 h 88560"/>
                <a:gd name="textAreaBottom" fmla="*/ 91800 h 88560"/>
              </a:gdLst>
              <a:ahLst/>
              <a:cxnLst/>
              <a:rect l="textAreaLeft" t="textAreaTop" r="textAreaRight" b="textAreaBottom"/>
              <a:pathLst>
                <a:path w="3738" h="1382">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2160" rIns="117000" bIns="92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4" name="Google Shape;46;p2"/>
            <p:cNvSpPr/>
            <p:nvPr/>
          </p:nvSpPr>
          <p:spPr>
            <a:xfrm>
              <a:off x="2782800" y="6126120"/>
              <a:ext cx="39240" cy="48240"/>
            </a:xfrm>
            <a:custGeom>
              <a:avLst/>
              <a:gdLst>
                <a:gd name="textAreaLeft" fmla="*/ 0 w 39240"/>
                <a:gd name="textAreaRight" fmla="*/ 42480 w 39240"/>
                <a:gd name="textAreaTop" fmla="*/ 0 h 48240"/>
                <a:gd name="textAreaBottom" fmla="*/ 51480 h 48240"/>
              </a:gdLst>
              <a:ahLst/>
              <a:cxnLst/>
              <a:rect l="textAreaLeft" t="textAreaTop" r="textAreaRight" b="textAreaBottom"/>
              <a:pathLst>
                <a:path w="641" h="775">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5" name="Google Shape;47;p2"/>
            <p:cNvSpPr/>
            <p:nvPr/>
          </p:nvSpPr>
          <p:spPr>
            <a:xfrm>
              <a:off x="3417840" y="5499720"/>
              <a:ext cx="151200" cy="142200"/>
            </a:xfrm>
            <a:custGeom>
              <a:avLst/>
              <a:gdLst>
                <a:gd name="textAreaLeft" fmla="*/ 0 w 151200"/>
                <a:gd name="textAreaRight" fmla="*/ 154440 w 151200"/>
                <a:gd name="textAreaTop" fmla="*/ 0 h 142200"/>
                <a:gd name="textAreaBottom" fmla="*/ 145440 h 142200"/>
              </a:gdLst>
              <a:ahLst/>
              <a:cxnLst/>
              <a:rect l="textAreaLeft" t="textAreaTop" r="textAreaRight" b="textAreaBottom"/>
              <a:pathLst>
                <a:path w="2324" h="2189">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6" name="Google Shape;48;p2"/>
            <p:cNvSpPr/>
            <p:nvPr/>
          </p:nvSpPr>
          <p:spPr>
            <a:xfrm>
              <a:off x="1982160" y="5929200"/>
              <a:ext cx="46080" cy="52920"/>
            </a:xfrm>
            <a:custGeom>
              <a:avLst/>
              <a:gdLst>
                <a:gd name="textAreaLeft" fmla="*/ 0 w 46080"/>
                <a:gd name="textAreaRight" fmla="*/ 49320 w 46080"/>
                <a:gd name="textAreaTop" fmla="*/ 0 h 52920"/>
                <a:gd name="textAreaBottom" fmla="*/ 56160 h 52920"/>
              </a:gdLst>
              <a:ahLst/>
              <a:cxnLst/>
              <a:rect l="textAreaLeft" t="textAreaTop" r="textAreaRight" b="textAreaBottom"/>
              <a:pathLst>
                <a:path w="742" h="843">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7" name="Google Shape;49;p2"/>
            <p:cNvSpPr/>
            <p:nvPr/>
          </p:nvSpPr>
          <p:spPr>
            <a:xfrm>
              <a:off x="6701040" y="5054760"/>
              <a:ext cx="108720" cy="1508760"/>
            </a:xfrm>
            <a:custGeom>
              <a:avLst/>
              <a:gdLst>
                <a:gd name="textAreaLeft" fmla="*/ 0 w 108720"/>
                <a:gd name="textAreaRight" fmla="*/ 111960 w 108720"/>
                <a:gd name="textAreaTop" fmla="*/ 0 h 1508760"/>
                <a:gd name="textAreaBottom" fmla="*/ 1512000 h 1508760"/>
              </a:gdLst>
              <a:ahLst/>
              <a:cxnLst/>
              <a:rect l="textAreaLeft" t="textAreaTop" r="textAreaRight" b="textAreaBottom"/>
              <a:pathLst>
                <a:path w="1684" h="22761">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8" name="Google Shape;50;p2"/>
            <p:cNvSpPr/>
            <p:nvPr/>
          </p:nvSpPr>
          <p:spPr>
            <a:xfrm>
              <a:off x="8758440" y="2981880"/>
              <a:ext cx="23760" cy="30240"/>
            </a:xfrm>
            <a:custGeom>
              <a:avLst/>
              <a:gdLst>
                <a:gd name="textAreaLeft" fmla="*/ 0 w 23760"/>
                <a:gd name="textAreaRight" fmla="*/ 27000 w 23760"/>
                <a:gd name="textAreaTop" fmla="*/ 0 h 30240"/>
                <a:gd name="textAreaBottom" fmla="*/ 33480 h 30240"/>
              </a:gdLst>
              <a:ahLst/>
              <a:cxnLst/>
              <a:rect l="textAreaLeft" t="textAreaTop" r="textAreaRight" b="textAreaBottom"/>
              <a:pathLst>
                <a:path w="405" h="506">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399" name="Google Shape;51;p2"/>
            <p:cNvSpPr/>
            <p:nvPr/>
          </p:nvSpPr>
          <p:spPr>
            <a:xfrm>
              <a:off x="1906200" y="6354000"/>
              <a:ext cx="153360" cy="184680"/>
            </a:xfrm>
            <a:custGeom>
              <a:avLst/>
              <a:gdLst>
                <a:gd name="textAreaLeft" fmla="*/ 0 w 153360"/>
                <a:gd name="textAreaRight" fmla="*/ 156600 w 153360"/>
                <a:gd name="textAreaTop" fmla="*/ 0 h 184680"/>
                <a:gd name="textAreaBottom" fmla="*/ 187920 h 184680"/>
              </a:gdLst>
              <a:ahLst/>
              <a:cxnLst/>
              <a:rect l="textAreaLeft" t="textAreaTop" r="textAreaRight" b="textAreaBottom"/>
              <a:pathLst>
                <a:path w="2358" h="2829">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7920" rIns="117000" bIns="187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0" name="Google Shape;52;p2"/>
            <p:cNvSpPr/>
            <p:nvPr/>
          </p:nvSpPr>
          <p:spPr>
            <a:xfrm>
              <a:off x="8682120" y="3929760"/>
              <a:ext cx="99720" cy="115200"/>
            </a:xfrm>
            <a:custGeom>
              <a:avLst/>
              <a:gdLst>
                <a:gd name="textAreaLeft" fmla="*/ 0 w 99720"/>
                <a:gd name="textAreaRight" fmla="*/ 102960 w 99720"/>
                <a:gd name="textAreaTop" fmla="*/ 0 h 115200"/>
                <a:gd name="textAreaBottom" fmla="*/ 118440 h 115200"/>
              </a:gdLst>
              <a:ahLst/>
              <a:cxnLst/>
              <a:rect l="textAreaLeft" t="textAreaTop" r="textAreaRight" b="textAreaBottom"/>
              <a:pathLst>
                <a:path w="1550" h="1785">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1" name="Google Shape;53;p2"/>
            <p:cNvSpPr/>
            <p:nvPr/>
          </p:nvSpPr>
          <p:spPr>
            <a:xfrm>
              <a:off x="1977840" y="6029640"/>
              <a:ext cx="155520" cy="146520"/>
            </a:xfrm>
            <a:custGeom>
              <a:avLst/>
              <a:gdLst>
                <a:gd name="textAreaLeft" fmla="*/ 0 w 155520"/>
                <a:gd name="textAreaRight" fmla="*/ 158760 w 155520"/>
                <a:gd name="textAreaTop" fmla="*/ 0 h 146520"/>
                <a:gd name="textAreaBottom" fmla="*/ 149760 h 146520"/>
              </a:gdLst>
              <a:ahLst/>
              <a:cxnLst/>
              <a:rect l="textAreaLeft" t="textAreaTop" r="textAreaRight" b="textAreaBottom"/>
              <a:pathLst>
                <a:path w="2391" h="2257">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2" name="Google Shape;54;p2"/>
            <p:cNvSpPr/>
            <p:nvPr/>
          </p:nvSpPr>
          <p:spPr>
            <a:xfrm>
              <a:off x="6457320" y="4802040"/>
              <a:ext cx="330120" cy="1891080"/>
            </a:xfrm>
            <a:custGeom>
              <a:avLst/>
              <a:gdLst>
                <a:gd name="textAreaLeft" fmla="*/ 0 w 330120"/>
                <a:gd name="textAreaRight" fmla="*/ 333360 w 330120"/>
                <a:gd name="textAreaTop" fmla="*/ 0 h 1891080"/>
                <a:gd name="textAreaBottom" fmla="*/ 1894320 h 1891080"/>
              </a:gdLst>
              <a:ahLst/>
              <a:cxnLst/>
              <a:rect l="textAreaLeft" t="textAreaTop" r="textAreaRight" b="textAreaBottom"/>
              <a:pathLst>
                <a:path w="5017" h="28517">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3" name="Google Shape;55;p2"/>
            <p:cNvSpPr/>
            <p:nvPr/>
          </p:nvSpPr>
          <p:spPr>
            <a:xfrm>
              <a:off x="1926360" y="5875560"/>
              <a:ext cx="149040" cy="164520"/>
            </a:xfrm>
            <a:custGeom>
              <a:avLst/>
              <a:gdLst>
                <a:gd name="textAreaLeft" fmla="*/ 0 w 149040"/>
                <a:gd name="textAreaRight" fmla="*/ 152280 w 149040"/>
                <a:gd name="textAreaTop" fmla="*/ 0 h 164520"/>
                <a:gd name="textAreaBottom" fmla="*/ 167760 h 164520"/>
              </a:gdLst>
              <a:ahLst/>
              <a:cxnLst/>
              <a:rect l="textAreaLeft" t="textAreaTop" r="textAreaRight" b="textAreaBottom"/>
              <a:pathLst>
                <a:path w="2291" h="2526">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4" name="Google Shape;56;p2"/>
            <p:cNvSpPr/>
            <p:nvPr/>
          </p:nvSpPr>
          <p:spPr>
            <a:xfrm>
              <a:off x="8805240" y="2999520"/>
              <a:ext cx="104040" cy="23760"/>
            </a:xfrm>
            <a:custGeom>
              <a:avLst/>
              <a:gdLst>
                <a:gd name="textAreaLeft" fmla="*/ 0 w 104040"/>
                <a:gd name="textAreaRight" fmla="*/ 107280 w 104040"/>
                <a:gd name="textAreaTop" fmla="*/ 0 h 23760"/>
                <a:gd name="textAreaBottom" fmla="*/ 27000 h 23760"/>
              </a:gdLst>
              <a:ahLst/>
              <a:cxnLst/>
              <a:rect l="textAreaLeft" t="textAreaTop" r="textAreaRight" b="textAreaBottom"/>
              <a:pathLst>
                <a:path w="1617" h="405">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5" name="Google Shape;57;p2"/>
            <p:cNvSpPr/>
            <p:nvPr/>
          </p:nvSpPr>
          <p:spPr>
            <a:xfrm>
              <a:off x="8443080" y="2878920"/>
              <a:ext cx="685800" cy="1213200"/>
            </a:xfrm>
            <a:custGeom>
              <a:avLst/>
              <a:gdLst>
                <a:gd name="textAreaLeft" fmla="*/ 0 w 685800"/>
                <a:gd name="textAreaRight" fmla="*/ 689040 w 685800"/>
                <a:gd name="textAreaTop" fmla="*/ 0 h 1213200"/>
                <a:gd name="textAreaBottom" fmla="*/ 1216440 h 1213200"/>
              </a:gdLst>
              <a:ahLst/>
              <a:cxnLst/>
              <a:rect l="textAreaLeft" t="textAreaTop" r="textAreaRight" b="textAreaBottom"/>
              <a:pathLst>
                <a:path w="10371" h="18316">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6" name="Google Shape;58;p2"/>
            <p:cNvSpPr/>
            <p:nvPr/>
          </p:nvSpPr>
          <p:spPr>
            <a:xfrm>
              <a:off x="1045440" y="-6120"/>
              <a:ext cx="7115040" cy="2096640"/>
            </a:xfrm>
            <a:custGeom>
              <a:avLst/>
              <a:gdLst>
                <a:gd name="textAreaLeft" fmla="*/ 0 w 7115040"/>
                <a:gd name="textAreaRight" fmla="*/ 7118280 w 7115040"/>
                <a:gd name="textAreaTop" fmla="*/ 0 h 2096640"/>
                <a:gd name="textAreaBottom" fmla="*/ 2099880 h 2096640"/>
              </a:gdLst>
              <a:ahLst/>
              <a:cxnLst/>
              <a:rect l="textAreaLeft" t="textAreaTop" r="textAreaRight" b="textAreaBottom"/>
              <a:pathLst>
                <a:path w="107167" h="31616">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7" name="Google Shape;59;p2"/>
            <p:cNvSpPr/>
            <p:nvPr/>
          </p:nvSpPr>
          <p:spPr>
            <a:xfrm>
              <a:off x="381240" y="3464640"/>
              <a:ext cx="712440" cy="198000"/>
            </a:xfrm>
            <a:custGeom>
              <a:avLst/>
              <a:gdLst>
                <a:gd name="textAreaLeft" fmla="*/ 0 w 712440"/>
                <a:gd name="textAreaRight" fmla="*/ 715680 w 712440"/>
                <a:gd name="textAreaTop" fmla="*/ 0 h 198000"/>
                <a:gd name="textAreaBottom" fmla="*/ 201240 h 198000"/>
              </a:gdLst>
              <a:ahLst/>
              <a:cxnLst/>
              <a:rect l="textAreaLeft" t="textAreaTop" r="textAreaRight" b="textAreaBottom"/>
              <a:pathLst>
                <a:path w="10775" h="3031">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8" name="Google Shape;60;p2"/>
            <p:cNvSpPr/>
            <p:nvPr/>
          </p:nvSpPr>
          <p:spPr>
            <a:xfrm>
              <a:off x="1067760" y="4327920"/>
              <a:ext cx="48240" cy="23760"/>
            </a:xfrm>
            <a:custGeom>
              <a:avLst/>
              <a:gdLst>
                <a:gd name="textAreaLeft" fmla="*/ 0 w 48240"/>
                <a:gd name="textAreaRight" fmla="*/ 51480 w 48240"/>
                <a:gd name="textAreaTop" fmla="*/ 0 h 23760"/>
                <a:gd name="textAreaBottom" fmla="*/ 27000 h 23760"/>
              </a:gdLst>
              <a:ahLst/>
              <a:cxnLst/>
              <a:rect l="textAreaLeft" t="textAreaTop" r="textAreaRight" b="textAreaBottom"/>
              <a:pathLst>
                <a:path w="775" h="405">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09" name="Google Shape;61;p2"/>
            <p:cNvSpPr/>
            <p:nvPr/>
          </p:nvSpPr>
          <p:spPr>
            <a:xfrm>
              <a:off x="2946240" y="5571360"/>
              <a:ext cx="144360" cy="144360"/>
            </a:xfrm>
            <a:custGeom>
              <a:avLst/>
              <a:gdLst>
                <a:gd name="textAreaLeft" fmla="*/ 0 w 144360"/>
                <a:gd name="textAreaRight" fmla="*/ 147600 w 144360"/>
                <a:gd name="textAreaTop" fmla="*/ 0 h 144360"/>
                <a:gd name="textAreaBottom" fmla="*/ 147600 h 144360"/>
              </a:gdLst>
              <a:ahLst/>
              <a:cxnLst/>
              <a:rect l="textAreaLeft" t="textAreaTop" r="textAreaRight" b="textAreaBottom"/>
              <a:pathLst>
                <a:path w="2223" h="2223">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0" name="Google Shape;62;p2"/>
            <p:cNvSpPr/>
            <p:nvPr/>
          </p:nvSpPr>
          <p:spPr>
            <a:xfrm>
              <a:off x="8498880" y="3035520"/>
              <a:ext cx="580320" cy="911520"/>
            </a:xfrm>
            <a:custGeom>
              <a:avLst/>
              <a:gdLst>
                <a:gd name="textAreaLeft" fmla="*/ 0 w 580320"/>
                <a:gd name="textAreaRight" fmla="*/ 583560 w 580320"/>
                <a:gd name="textAreaTop" fmla="*/ 0 h 911520"/>
                <a:gd name="textAreaBottom" fmla="*/ 914760 h 911520"/>
              </a:gdLst>
              <a:ahLst/>
              <a:cxnLst/>
              <a:rect l="textAreaLeft" t="textAreaTop" r="textAreaRight" b="textAreaBottom"/>
              <a:pathLst>
                <a:path w="8788" h="13771">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1" name="Google Shape;63;p2"/>
            <p:cNvSpPr/>
            <p:nvPr/>
          </p:nvSpPr>
          <p:spPr>
            <a:xfrm>
              <a:off x="1745280" y="6383160"/>
              <a:ext cx="157680" cy="166680"/>
            </a:xfrm>
            <a:custGeom>
              <a:avLst/>
              <a:gdLst>
                <a:gd name="textAreaLeft" fmla="*/ 0 w 157680"/>
                <a:gd name="textAreaRight" fmla="*/ 160920 w 157680"/>
                <a:gd name="textAreaTop" fmla="*/ 0 h 166680"/>
                <a:gd name="textAreaBottom" fmla="*/ 169920 h 166680"/>
              </a:gdLst>
              <a:ahLst/>
              <a:cxnLst/>
              <a:rect l="textAreaLeft" t="textAreaTop" r="textAreaRight" b="textAreaBottom"/>
              <a:pathLst>
                <a:path w="2425" h="256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2" name="Google Shape;64;p2"/>
            <p:cNvSpPr/>
            <p:nvPr/>
          </p:nvSpPr>
          <p:spPr>
            <a:xfrm>
              <a:off x="2042640" y="4482360"/>
              <a:ext cx="61560" cy="21240"/>
            </a:xfrm>
            <a:custGeom>
              <a:avLst/>
              <a:gdLst>
                <a:gd name="textAreaLeft" fmla="*/ 0 w 61560"/>
                <a:gd name="textAreaRight" fmla="*/ 64800 w 61560"/>
                <a:gd name="textAreaTop" fmla="*/ 0 h 21240"/>
                <a:gd name="textAreaBottom" fmla="*/ 24480 h 21240"/>
              </a:gdLst>
              <a:ahLst/>
              <a:cxnLst/>
              <a:rect l="textAreaLeft" t="textAreaTop" r="textAreaRight" b="textAreaBottom"/>
              <a:pathLst>
                <a:path w="977" h="371">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4480" rIns="117000" bIns="24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3" name="Google Shape;65;p2"/>
            <p:cNvSpPr/>
            <p:nvPr/>
          </p:nvSpPr>
          <p:spPr>
            <a:xfrm>
              <a:off x="4267800" y="5524560"/>
              <a:ext cx="587160" cy="976320"/>
            </a:xfrm>
            <a:custGeom>
              <a:avLst/>
              <a:gdLst>
                <a:gd name="textAreaLeft" fmla="*/ 0 w 587160"/>
                <a:gd name="textAreaRight" fmla="*/ 590400 w 587160"/>
                <a:gd name="textAreaTop" fmla="*/ 0 h 976320"/>
                <a:gd name="textAreaBottom" fmla="*/ 979560 h 976320"/>
              </a:gdLst>
              <a:ahLst/>
              <a:cxnLst/>
              <a:rect l="textAreaLeft" t="textAreaTop" r="textAreaRight" b="textAreaBottom"/>
              <a:pathLst>
                <a:path w="8889" h="14748">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4" name="Google Shape;66;p2"/>
            <p:cNvSpPr/>
            <p:nvPr/>
          </p:nvSpPr>
          <p:spPr>
            <a:xfrm>
              <a:off x="2458440" y="5638320"/>
              <a:ext cx="149040" cy="162360"/>
            </a:xfrm>
            <a:custGeom>
              <a:avLst/>
              <a:gdLst>
                <a:gd name="textAreaLeft" fmla="*/ 0 w 149040"/>
                <a:gd name="textAreaRight" fmla="*/ 152280 w 149040"/>
                <a:gd name="textAreaTop" fmla="*/ 0 h 162360"/>
                <a:gd name="textAreaBottom" fmla="*/ 165600 h 162360"/>
              </a:gdLst>
              <a:ahLst/>
              <a:cxnLst/>
              <a:rect l="textAreaLeft" t="textAreaTop" r="textAreaRight" b="textAreaBottom"/>
              <a:pathLst>
                <a:path w="2291" h="2493">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5" name="Google Shape;67;p2"/>
            <p:cNvSpPr/>
            <p:nvPr/>
          </p:nvSpPr>
          <p:spPr>
            <a:xfrm>
              <a:off x="1324800" y="-6120"/>
              <a:ext cx="484200" cy="708120"/>
            </a:xfrm>
            <a:custGeom>
              <a:avLst/>
              <a:gdLst>
                <a:gd name="textAreaLeft" fmla="*/ 0 w 484200"/>
                <a:gd name="textAreaRight" fmla="*/ 487440 w 484200"/>
                <a:gd name="textAreaTop" fmla="*/ 0 h 708120"/>
                <a:gd name="textAreaBottom" fmla="*/ 711360 h 708120"/>
              </a:gdLst>
              <a:ahLst/>
              <a:cxnLst/>
              <a:rect l="textAreaLeft" t="textAreaTop" r="textAreaRight" b="textAreaBottom"/>
              <a:pathLst>
                <a:path w="7340" h="10708">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6" name="Google Shape;68;p2"/>
            <p:cNvSpPr/>
            <p:nvPr/>
          </p:nvSpPr>
          <p:spPr>
            <a:xfrm>
              <a:off x="2617560" y="5618160"/>
              <a:ext cx="151200" cy="144360"/>
            </a:xfrm>
            <a:custGeom>
              <a:avLst/>
              <a:gdLst>
                <a:gd name="textAreaLeft" fmla="*/ 0 w 151200"/>
                <a:gd name="textAreaRight" fmla="*/ 154440 w 151200"/>
                <a:gd name="textAreaTop" fmla="*/ 0 h 144360"/>
                <a:gd name="textAreaBottom" fmla="*/ 147600 h 144360"/>
              </a:gdLst>
              <a:ahLst/>
              <a:cxnLst/>
              <a:rect l="textAreaLeft" t="textAreaTop" r="textAreaRight" b="textAreaBottom"/>
              <a:pathLst>
                <a:path w="2324" h="2223">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7" name="Google Shape;69;p2"/>
            <p:cNvSpPr/>
            <p:nvPr/>
          </p:nvSpPr>
          <p:spPr>
            <a:xfrm>
              <a:off x="2143440" y="5913720"/>
              <a:ext cx="48240" cy="39240"/>
            </a:xfrm>
            <a:custGeom>
              <a:avLst/>
              <a:gdLst>
                <a:gd name="textAreaLeft" fmla="*/ 0 w 48240"/>
                <a:gd name="textAreaRight" fmla="*/ 51480 w 48240"/>
                <a:gd name="textAreaTop" fmla="*/ 0 h 39240"/>
                <a:gd name="textAreaBottom" fmla="*/ 42480 h 39240"/>
              </a:gdLst>
              <a:ahLst/>
              <a:cxnLst/>
              <a:rect l="textAreaLeft" t="textAreaTop" r="textAreaRight" b="textAreaBottom"/>
              <a:pathLst>
                <a:path w="776" h="64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8" name="Google Shape;70;p2"/>
            <p:cNvSpPr/>
            <p:nvPr/>
          </p:nvSpPr>
          <p:spPr>
            <a:xfrm>
              <a:off x="8109720" y="4967640"/>
              <a:ext cx="57240" cy="57240"/>
            </a:xfrm>
            <a:custGeom>
              <a:avLst/>
              <a:gdLst>
                <a:gd name="textAreaLeft" fmla="*/ 0 w 57240"/>
                <a:gd name="textAreaRight" fmla="*/ 60480 w 57240"/>
                <a:gd name="textAreaTop" fmla="*/ 0 h 57240"/>
                <a:gd name="textAreaBottom" fmla="*/ 60480 h 57240"/>
              </a:gdLst>
              <a:ahLst/>
              <a:cxnLst/>
              <a:rect l="textAreaLeft" t="textAreaTop" r="textAreaRight" b="textAreaBottom"/>
              <a:pathLst>
                <a:path w="911" h="91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19" name="Google Shape;71;p2"/>
            <p:cNvSpPr/>
            <p:nvPr/>
          </p:nvSpPr>
          <p:spPr>
            <a:xfrm>
              <a:off x="2780640" y="5591520"/>
              <a:ext cx="151200" cy="149040"/>
            </a:xfrm>
            <a:custGeom>
              <a:avLst/>
              <a:gdLst>
                <a:gd name="textAreaLeft" fmla="*/ 0 w 151200"/>
                <a:gd name="textAreaRight" fmla="*/ 154440 w 151200"/>
                <a:gd name="textAreaTop" fmla="*/ 0 h 149040"/>
                <a:gd name="textAreaBottom" fmla="*/ 152280 h 149040"/>
              </a:gdLst>
              <a:ahLst/>
              <a:cxnLst/>
              <a:rect l="textAreaLeft" t="textAreaTop" r="textAreaRight" b="textAreaBottom"/>
              <a:pathLst>
                <a:path w="2324" h="2291">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0" name="Google Shape;72;p2"/>
            <p:cNvSpPr/>
            <p:nvPr/>
          </p:nvSpPr>
          <p:spPr>
            <a:xfrm>
              <a:off x="2845440" y="5676480"/>
              <a:ext cx="23760" cy="37080"/>
            </a:xfrm>
            <a:custGeom>
              <a:avLst/>
              <a:gdLst>
                <a:gd name="textAreaLeft" fmla="*/ 0 w 23760"/>
                <a:gd name="textAreaRight" fmla="*/ 27000 w 23760"/>
                <a:gd name="textAreaTop" fmla="*/ 0 h 37080"/>
                <a:gd name="textAreaBottom" fmla="*/ 40320 h 37080"/>
              </a:gdLst>
              <a:ahLst/>
              <a:cxnLst/>
              <a:rect l="textAreaLeft" t="textAreaTop" r="textAreaRight" b="textAreaBottom"/>
              <a:pathLst>
                <a:path w="405" h="607">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1" name="Google Shape;73;p2"/>
            <p:cNvSpPr/>
            <p:nvPr/>
          </p:nvSpPr>
          <p:spPr>
            <a:xfrm>
              <a:off x="-7920" y="3247920"/>
              <a:ext cx="2190600" cy="2007360"/>
            </a:xfrm>
            <a:custGeom>
              <a:avLst/>
              <a:gdLst>
                <a:gd name="textAreaLeft" fmla="*/ 0 w 2190600"/>
                <a:gd name="textAreaRight" fmla="*/ 2193840 w 2190600"/>
                <a:gd name="textAreaTop" fmla="*/ 0 h 2007360"/>
                <a:gd name="textAreaBottom" fmla="*/ 2010600 h 2007360"/>
              </a:gdLst>
              <a:ahLst/>
              <a:cxnLst/>
              <a:rect l="textAreaLeft" t="textAreaTop" r="textAreaRight" b="textAreaBottom"/>
              <a:pathLst>
                <a:path w="33029" h="30269">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2" name="Google Shape;74;p2"/>
            <p:cNvSpPr/>
            <p:nvPr/>
          </p:nvSpPr>
          <p:spPr>
            <a:xfrm>
              <a:off x="2686680" y="5700960"/>
              <a:ext cx="30600" cy="37080"/>
            </a:xfrm>
            <a:custGeom>
              <a:avLst/>
              <a:gdLst>
                <a:gd name="textAreaLeft" fmla="*/ 0 w 30600"/>
                <a:gd name="textAreaRight" fmla="*/ 33840 w 30600"/>
                <a:gd name="textAreaTop" fmla="*/ 0 h 37080"/>
                <a:gd name="textAreaBottom" fmla="*/ 40320 h 37080"/>
              </a:gdLst>
              <a:ahLst/>
              <a:cxnLst/>
              <a:rect l="textAreaLeft" t="textAreaTop" r="textAreaRight" b="textAreaBottom"/>
              <a:pathLst>
                <a:path w="507" h="607">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3" name="Google Shape;75;p2"/>
            <p:cNvSpPr/>
            <p:nvPr/>
          </p:nvSpPr>
          <p:spPr>
            <a:xfrm>
              <a:off x="2087280" y="5855400"/>
              <a:ext cx="151200" cy="144360"/>
            </a:xfrm>
            <a:custGeom>
              <a:avLst/>
              <a:gdLst>
                <a:gd name="textAreaLeft" fmla="*/ 0 w 151200"/>
                <a:gd name="textAreaRight" fmla="*/ 154440 w 151200"/>
                <a:gd name="textAreaTop" fmla="*/ 0 h 144360"/>
                <a:gd name="textAreaBottom" fmla="*/ 147600 h 144360"/>
              </a:gdLst>
              <a:ahLst/>
              <a:cxnLst/>
              <a:rect l="textAreaLeft" t="textAreaTop" r="textAreaRight" b="textAreaBottom"/>
              <a:pathLst>
                <a:path w="2325" h="2223">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4" name="Google Shape;76;p2"/>
            <p:cNvSpPr/>
            <p:nvPr/>
          </p:nvSpPr>
          <p:spPr>
            <a:xfrm>
              <a:off x="-7920" y="4793040"/>
              <a:ext cx="356760" cy="106560"/>
            </a:xfrm>
            <a:custGeom>
              <a:avLst/>
              <a:gdLst>
                <a:gd name="textAreaLeft" fmla="*/ 0 w 356760"/>
                <a:gd name="textAreaRight" fmla="*/ 360000 w 356760"/>
                <a:gd name="textAreaTop" fmla="*/ 0 h 106560"/>
                <a:gd name="textAreaBottom" fmla="*/ 109800 h 106560"/>
              </a:gdLst>
              <a:ahLst/>
              <a:cxnLst/>
              <a:rect l="textAreaLeft" t="textAreaTop" r="textAreaRight" b="textAreaBottom"/>
              <a:pathLst>
                <a:path w="5421" h="1651">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0160" rIns="117000" bIns="11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5" name="Google Shape;77;p2"/>
            <p:cNvSpPr/>
            <p:nvPr/>
          </p:nvSpPr>
          <p:spPr>
            <a:xfrm>
              <a:off x="8845560" y="2961720"/>
              <a:ext cx="16920" cy="16920"/>
            </a:xfrm>
            <a:custGeom>
              <a:avLst/>
              <a:gdLst>
                <a:gd name="textAreaLeft" fmla="*/ 0 w 16920"/>
                <a:gd name="textAreaRight" fmla="*/ 20160 w 16920"/>
                <a:gd name="textAreaTop" fmla="*/ 0 h 16920"/>
                <a:gd name="textAreaBottom" fmla="*/ 20160 h 16920"/>
              </a:gdLst>
              <a:ahLst/>
              <a:cxnLst/>
              <a:rect l="textAreaLeft" t="textAreaTop" r="textAreaRight" b="textAreaBottom"/>
              <a:pathLst>
                <a:path w="304" h="304">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6" name="Google Shape;78;p2"/>
            <p:cNvSpPr/>
            <p:nvPr/>
          </p:nvSpPr>
          <p:spPr>
            <a:xfrm>
              <a:off x="6797160" y="5021280"/>
              <a:ext cx="2351880" cy="153360"/>
            </a:xfrm>
            <a:custGeom>
              <a:avLst/>
              <a:gdLst>
                <a:gd name="textAreaLeft" fmla="*/ 0 w 2351880"/>
                <a:gd name="textAreaRight" fmla="*/ 2355120 w 2351880"/>
                <a:gd name="textAreaTop" fmla="*/ 0 h 153360"/>
                <a:gd name="textAreaBottom" fmla="*/ 156600 h 153360"/>
              </a:gdLst>
              <a:ahLst/>
              <a:cxnLst/>
              <a:rect l="textAreaLeft" t="textAreaTop" r="textAreaRight" b="textAreaBottom"/>
              <a:pathLst>
                <a:path w="35454" h="2358">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7" name="Google Shape;79;p2"/>
            <p:cNvSpPr/>
            <p:nvPr/>
          </p:nvSpPr>
          <p:spPr>
            <a:xfrm>
              <a:off x="6786000" y="4797720"/>
              <a:ext cx="2363040" cy="166680"/>
            </a:xfrm>
            <a:custGeom>
              <a:avLst/>
              <a:gdLst>
                <a:gd name="textAreaLeft" fmla="*/ 0 w 2363040"/>
                <a:gd name="textAreaRight" fmla="*/ 2366280 w 2363040"/>
                <a:gd name="textAreaTop" fmla="*/ 0 h 166680"/>
                <a:gd name="textAreaBottom" fmla="*/ 169920 h 166680"/>
              </a:gdLst>
              <a:ahLst/>
              <a:cxnLst/>
              <a:rect l="textAreaLeft" t="textAreaTop" r="textAreaRight" b="textAreaBottom"/>
              <a:pathLst>
                <a:path w="35622" h="256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8" name="Google Shape;80;p2"/>
            <p:cNvSpPr/>
            <p:nvPr/>
          </p:nvSpPr>
          <p:spPr>
            <a:xfrm>
              <a:off x="8024760" y="4983120"/>
              <a:ext cx="28080" cy="28080"/>
            </a:xfrm>
            <a:custGeom>
              <a:avLst/>
              <a:gdLst>
                <a:gd name="textAreaLeft" fmla="*/ 0 w 28080"/>
                <a:gd name="textAreaRight" fmla="*/ 31320 w 28080"/>
                <a:gd name="textAreaTop" fmla="*/ 0 h 28080"/>
                <a:gd name="textAreaBottom" fmla="*/ 31320 h 28080"/>
              </a:gdLst>
              <a:ahLst/>
              <a:cxnLst/>
              <a:rect l="textAreaLeft" t="textAreaTop" r="textAreaRight" b="textAreaBottom"/>
              <a:pathLst>
                <a:path w="472" h="472">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29" name="Google Shape;81;p2"/>
            <p:cNvSpPr/>
            <p:nvPr/>
          </p:nvSpPr>
          <p:spPr>
            <a:xfrm>
              <a:off x="2523600" y="5721120"/>
              <a:ext cx="37080" cy="55080"/>
            </a:xfrm>
            <a:custGeom>
              <a:avLst/>
              <a:gdLst>
                <a:gd name="textAreaLeft" fmla="*/ 0 w 37080"/>
                <a:gd name="textAreaRight" fmla="*/ 40320 w 37080"/>
                <a:gd name="textAreaTop" fmla="*/ 0 h 55080"/>
                <a:gd name="textAreaBottom" fmla="*/ 58320 h 55080"/>
              </a:gdLst>
              <a:ahLst/>
              <a:cxnLst/>
              <a:rect l="textAreaLeft" t="textAreaTop" r="textAreaRight" b="textAreaBottom"/>
              <a:pathLst>
                <a:path w="607" h="876">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0" name="Google Shape;82;p2"/>
            <p:cNvSpPr/>
            <p:nvPr/>
          </p:nvSpPr>
          <p:spPr>
            <a:xfrm>
              <a:off x="2145600" y="5691960"/>
              <a:ext cx="144360" cy="142200"/>
            </a:xfrm>
            <a:custGeom>
              <a:avLst/>
              <a:gdLst>
                <a:gd name="textAreaLeft" fmla="*/ 0 w 144360"/>
                <a:gd name="textAreaRight" fmla="*/ 147600 w 144360"/>
                <a:gd name="textAreaTop" fmla="*/ 0 h 142200"/>
                <a:gd name="textAreaBottom" fmla="*/ 145440 h 142200"/>
              </a:gdLst>
              <a:ahLst/>
              <a:cxnLst/>
              <a:rect l="textAreaLeft" t="textAreaTop" r="textAreaRight" b="textAreaBottom"/>
              <a:pathLst>
                <a:path w="2223" h="219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1" name="Google Shape;83;p2"/>
            <p:cNvSpPr/>
            <p:nvPr/>
          </p:nvSpPr>
          <p:spPr>
            <a:xfrm>
              <a:off x="1725120" y="5989680"/>
              <a:ext cx="61560" cy="50400"/>
            </a:xfrm>
            <a:custGeom>
              <a:avLst/>
              <a:gdLst>
                <a:gd name="textAreaLeft" fmla="*/ 0 w 61560"/>
                <a:gd name="textAreaRight" fmla="*/ 64800 w 61560"/>
                <a:gd name="textAreaTop" fmla="*/ 0 h 50400"/>
                <a:gd name="textAreaBottom" fmla="*/ 53640 h 50400"/>
              </a:gdLst>
              <a:ahLst/>
              <a:cxnLst/>
              <a:rect l="textAreaLeft" t="textAreaTop" r="textAreaRight" b="textAreaBottom"/>
              <a:pathLst>
                <a:path w="978" h="809">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2" name="Google Shape;84;p2"/>
            <p:cNvSpPr/>
            <p:nvPr/>
          </p:nvSpPr>
          <p:spPr>
            <a:xfrm>
              <a:off x="2639880" y="5506560"/>
              <a:ext cx="158040" cy="108720"/>
            </a:xfrm>
            <a:custGeom>
              <a:avLst/>
              <a:gdLst>
                <a:gd name="textAreaLeft" fmla="*/ 0 w 158040"/>
                <a:gd name="textAreaRight" fmla="*/ 161280 w 158040"/>
                <a:gd name="textAreaTop" fmla="*/ 0 h 108720"/>
                <a:gd name="textAreaBottom" fmla="*/ 111960 h 108720"/>
              </a:gdLst>
              <a:ahLst/>
              <a:cxnLst/>
              <a:rect l="textAreaLeft" t="textAreaTop" r="textAreaRight" b="textAreaBottom"/>
              <a:pathLst>
                <a:path w="2426" h="1684">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3" name="Google Shape;85;p2"/>
            <p:cNvSpPr/>
            <p:nvPr/>
          </p:nvSpPr>
          <p:spPr>
            <a:xfrm>
              <a:off x="2798640" y="5484240"/>
              <a:ext cx="157680" cy="108720"/>
            </a:xfrm>
            <a:custGeom>
              <a:avLst/>
              <a:gdLst>
                <a:gd name="textAreaLeft" fmla="*/ 0 w 157680"/>
                <a:gd name="textAreaRight" fmla="*/ 160920 w 157680"/>
                <a:gd name="textAreaTop" fmla="*/ 0 h 108720"/>
                <a:gd name="textAreaBottom" fmla="*/ 111960 h 108720"/>
              </a:gdLst>
              <a:ahLst/>
              <a:cxnLst/>
              <a:rect l="textAreaLeft" t="textAreaTop" r="textAreaRight" b="textAreaBottom"/>
              <a:pathLst>
                <a:path w="2425" h="1685">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4" name="Google Shape;86;p2"/>
            <p:cNvSpPr/>
            <p:nvPr/>
          </p:nvSpPr>
          <p:spPr>
            <a:xfrm>
              <a:off x="3462840" y="5390280"/>
              <a:ext cx="149040" cy="97560"/>
            </a:xfrm>
            <a:custGeom>
              <a:avLst/>
              <a:gdLst>
                <a:gd name="textAreaLeft" fmla="*/ 0 w 149040"/>
                <a:gd name="textAreaRight" fmla="*/ 152280 w 149040"/>
                <a:gd name="textAreaTop" fmla="*/ 0 h 97560"/>
                <a:gd name="textAreaBottom" fmla="*/ 100800 h 97560"/>
              </a:gdLst>
              <a:ahLst/>
              <a:cxnLst/>
              <a:rect l="textAreaLeft" t="textAreaTop" r="textAreaRight" b="textAreaBottom"/>
              <a:pathLst>
                <a:path w="2291" h="1516">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0800" rIns="117000" bIns="100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5" name="Google Shape;87;p2"/>
            <p:cNvSpPr/>
            <p:nvPr/>
          </p:nvSpPr>
          <p:spPr>
            <a:xfrm>
              <a:off x="2979720" y="5457240"/>
              <a:ext cx="142200" cy="108720"/>
            </a:xfrm>
            <a:custGeom>
              <a:avLst/>
              <a:gdLst>
                <a:gd name="textAreaLeft" fmla="*/ 0 w 142200"/>
                <a:gd name="textAreaRight" fmla="*/ 145440 w 142200"/>
                <a:gd name="textAreaTop" fmla="*/ 0 h 108720"/>
                <a:gd name="textAreaBottom" fmla="*/ 111960 h 108720"/>
              </a:gdLst>
              <a:ahLst/>
              <a:cxnLst/>
              <a:rect l="textAreaLeft" t="textAreaTop" r="textAreaRight" b="textAreaBottom"/>
              <a:pathLst>
                <a:path w="2189" h="1685">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6" name="Google Shape;88;p2"/>
            <p:cNvSpPr/>
            <p:nvPr/>
          </p:nvSpPr>
          <p:spPr>
            <a:xfrm>
              <a:off x="2304360" y="5558040"/>
              <a:ext cx="160200" cy="101880"/>
            </a:xfrm>
            <a:custGeom>
              <a:avLst/>
              <a:gdLst>
                <a:gd name="textAreaLeft" fmla="*/ 0 w 160200"/>
                <a:gd name="textAreaRight" fmla="*/ 163440 w 160200"/>
                <a:gd name="textAreaTop" fmla="*/ 0 h 101880"/>
                <a:gd name="textAreaBottom" fmla="*/ 105120 h 101880"/>
              </a:gdLst>
              <a:ahLst/>
              <a:cxnLst/>
              <a:rect l="textAreaLeft" t="textAreaTop" r="textAreaRight" b="textAreaBottom"/>
              <a:pathLst>
                <a:path w="2459" h="1584">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5120" rIns="117000" bIns="105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7" name="Google Shape;89;p2"/>
            <p:cNvSpPr/>
            <p:nvPr/>
          </p:nvSpPr>
          <p:spPr>
            <a:xfrm>
              <a:off x="3299400" y="5412600"/>
              <a:ext cx="153360" cy="99720"/>
            </a:xfrm>
            <a:custGeom>
              <a:avLst/>
              <a:gdLst>
                <a:gd name="textAreaLeft" fmla="*/ 0 w 153360"/>
                <a:gd name="textAreaRight" fmla="*/ 156600 w 153360"/>
                <a:gd name="textAreaTop" fmla="*/ 0 h 99720"/>
                <a:gd name="textAreaBottom" fmla="*/ 102960 h 99720"/>
              </a:gdLst>
              <a:ahLst/>
              <a:cxnLst/>
              <a:rect l="textAreaLeft" t="textAreaTop" r="textAreaRight" b="textAreaBottom"/>
              <a:pathLst>
                <a:path w="2357" h="155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8" name="Google Shape;90;p2"/>
            <p:cNvSpPr/>
            <p:nvPr/>
          </p:nvSpPr>
          <p:spPr>
            <a:xfrm>
              <a:off x="3136320" y="5437080"/>
              <a:ext cx="153360" cy="99720"/>
            </a:xfrm>
            <a:custGeom>
              <a:avLst/>
              <a:gdLst>
                <a:gd name="textAreaLeft" fmla="*/ 0 w 153360"/>
                <a:gd name="textAreaRight" fmla="*/ 156600 w 153360"/>
                <a:gd name="textAreaTop" fmla="*/ 0 h 99720"/>
                <a:gd name="textAreaBottom" fmla="*/ 102960 h 99720"/>
              </a:gdLst>
              <a:ahLst/>
              <a:cxnLst/>
              <a:rect l="textAreaLeft" t="textAreaTop" r="textAreaRight" b="textAreaBottom"/>
              <a:pathLst>
                <a:path w="2358" h="155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39" name="Google Shape;91;p2"/>
            <p:cNvSpPr/>
            <p:nvPr/>
          </p:nvSpPr>
          <p:spPr>
            <a:xfrm>
              <a:off x="1807920" y="5638320"/>
              <a:ext cx="149040" cy="97560"/>
            </a:xfrm>
            <a:custGeom>
              <a:avLst/>
              <a:gdLst>
                <a:gd name="textAreaLeft" fmla="*/ 0 w 149040"/>
                <a:gd name="textAreaRight" fmla="*/ 152280 w 149040"/>
                <a:gd name="textAreaTop" fmla="*/ 0 h 97560"/>
                <a:gd name="textAreaBottom" fmla="*/ 100800 h 97560"/>
              </a:gdLst>
              <a:ahLst/>
              <a:cxnLst/>
              <a:rect l="textAreaLeft" t="textAreaTop" r="textAreaRight" b="textAreaBottom"/>
              <a:pathLst>
                <a:path w="2290" h="1516">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0800" rIns="117000" bIns="100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0" name="Google Shape;92;p2"/>
            <p:cNvSpPr/>
            <p:nvPr/>
          </p:nvSpPr>
          <p:spPr>
            <a:xfrm>
              <a:off x="1971000" y="5607000"/>
              <a:ext cx="160200" cy="104040"/>
            </a:xfrm>
            <a:custGeom>
              <a:avLst/>
              <a:gdLst>
                <a:gd name="textAreaLeft" fmla="*/ 0 w 160200"/>
                <a:gd name="textAreaRight" fmla="*/ 163440 w 160200"/>
                <a:gd name="textAreaTop" fmla="*/ 0 h 104040"/>
                <a:gd name="textAreaBottom" fmla="*/ 107280 h 104040"/>
              </a:gdLst>
              <a:ahLst/>
              <a:cxnLst/>
              <a:rect l="textAreaLeft" t="textAreaTop" r="textAreaRight" b="textAreaBottom"/>
              <a:pathLst>
                <a:path w="2458" h="1617">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1" name="Google Shape;93;p2"/>
            <p:cNvSpPr/>
            <p:nvPr/>
          </p:nvSpPr>
          <p:spPr>
            <a:xfrm>
              <a:off x="1816920" y="5739120"/>
              <a:ext cx="151200" cy="144360"/>
            </a:xfrm>
            <a:custGeom>
              <a:avLst/>
              <a:gdLst>
                <a:gd name="textAreaLeft" fmla="*/ 0 w 151200"/>
                <a:gd name="textAreaRight" fmla="*/ 154440 w 151200"/>
                <a:gd name="textAreaTop" fmla="*/ 0 h 144360"/>
                <a:gd name="textAreaBottom" fmla="*/ 147600 h 144360"/>
              </a:gdLst>
              <a:ahLst/>
              <a:cxnLst/>
              <a:rect l="textAreaLeft" t="textAreaTop" r="textAreaRight" b="textAreaBottom"/>
              <a:pathLst>
                <a:path w="2324" h="2224">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2" name="Google Shape;94;p2"/>
            <p:cNvSpPr/>
            <p:nvPr/>
          </p:nvSpPr>
          <p:spPr>
            <a:xfrm>
              <a:off x="2046960" y="5783760"/>
              <a:ext cx="39240" cy="48240"/>
            </a:xfrm>
            <a:custGeom>
              <a:avLst/>
              <a:gdLst>
                <a:gd name="textAreaLeft" fmla="*/ 0 w 39240"/>
                <a:gd name="textAreaRight" fmla="*/ 42480 w 39240"/>
                <a:gd name="textAreaTop" fmla="*/ 0 h 48240"/>
                <a:gd name="textAreaBottom" fmla="*/ 51480 h 48240"/>
              </a:gdLst>
              <a:ahLst/>
              <a:cxnLst/>
              <a:rect l="textAreaLeft" t="textAreaTop" r="textAreaRight" b="textAreaBottom"/>
              <a:pathLst>
                <a:path w="641" h="775">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3" name="Google Shape;95;p2"/>
            <p:cNvSpPr/>
            <p:nvPr/>
          </p:nvSpPr>
          <p:spPr>
            <a:xfrm>
              <a:off x="2136600" y="5584680"/>
              <a:ext cx="155520" cy="104040"/>
            </a:xfrm>
            <a:custGeom>
              <a:avLst/>
              <a:gdLst>
                <a:gd name="textAreaLeft" fmla="*/ 0 w 155520"/>
                <a:gd name="textAreaRight" fmla="*/ 158760 w 155520"/>
                <a:gd name="textAreaTop" fmla="*/ 0 h 104040"/>
                <a:gd name="textAreaBottom" fmla="*/ 107280 h 104040"/>
              </a:gdLst>
              <a:ahLst/>
              <a:cxnLst/>
              <a:rect l="textAreaLeft" t="textAreaTop" r="textAreaRight" b="textAreaBottom"/>
              <a:pathLst>
                <a:path w="2392" h="1617">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4" name="Google Shape;96;p2"/>
            <p:cNvSpPr/>
            <p:nvPr/>
          </p:nvSpPr>
          <p:spPr>
            <a:xfrm>
              <a:off x="1980000" y="5712120"/>
              <a:ext cx="151200" cy="149040"/>
            </a:xfrm>
            <a:custGeom>
              <a:avLst/>
              <a:gdLst>
                <a:gd name="textAreaLeft" fmla="*/ 0 w 151200"/>
                <a:gd name="textAreaRight" fmla="*/ 154440 w 151200"/>
                <a:gd name="textAreaTop" fmla="*/ 0 h 149040"/>
                <a:gd name="textAreaBottom" fmla="*/ 152280 h 149040"/>
              </a:gdLst>
              <a:ahLst/>
              <a:cxnLst/>
              <a:rect l="textAreaLeft" t="textAreaTop" r="textAreaRight" b="textAreaBottom"/>
              <a:pathLst>
                <a:path w="2324" h="2291">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5" name="Google Shape;97;p2"/>
            <p:cNvSpPr/>
            <p:nvPr/>
          </p:nvSpPr>
          <p:spPr>
            <a:xfrm>
              <a:off x="2358000" y="5739120"/>
              <a:ext cx="41760" cy="46080"/>
            </a:xfrm>
            <a:custGeom>
              <a:avLst/>
              <a:gdLst>
                <a:gd name="textAreaLeft" fmla="*/ 0 w 41760"/>
                <a:gd name="textAreaRight" fmla="*/ 45000 w 41760"/>
                <a:gd name="textAreaTop" fmla="*/ 0 h 46080"/>
                <a:gd name="textAreaBottom" fmla="*/ 49320 h 46080"/>
              </a:gdLst>
              <a:ahLst/>
              <a:cxnLst/>
              <a:rect l="textAreaLeft" t="textAreaTop" r="textAreaRight" b="textAreaBottom"/>
              <a:pathLst>
                <a:path w="675" h="742">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6" name="Google Shape;98;p2"/>
            <p:cNvSpPr/>
            <p:nvPr/>
          </p:nvSpPr>
          <p:spPr>
            <a:xfrm>
              <a:off x="2297520" y="5667480"/>
              <a:ext cx="153360" cy="144360"/>
            </a:xfrm>
            <a:custGeom>
              <a:avLst/>
              <a:gdLst>
                <a:gd name="textAreaLeft" fmla="*/ 0 w 153360"/>
                <a:gd name="textAreaRight" fmla="*/ 156600 w 153360"/>
                <a:gd name="textAreaTop" fmla="*/ 0 h 144360"/>
                <a:gd name="textAreaBottom" fmla="*/ 147600 h 144360"/>
              </a:gdLst>
              <a:ahLst/>
              <a:cxnLst/>
              <a:rect l="textAreaLeft" t="textAreaTop" r="textAreaRight" b="textAreaBottom"/>
              <a:pathLst>
                <a:path w="2358" h="2223">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7" name="Google Shape;99;p2"/>
            <p:cNvSpPr/>
            <p:nvPr/>
          </p:nvSpPr>
          <p:spPr>
            <a:xfrm>
              <a:off x="2472120" y="5535720"/>
              <a:ext cx="155520" cy="101880"/>
            </a:xfrm>
            <a:custGeom>
              <a:avLst/>
              <a:gdLst>
                <a:gd name="textAreaLeft" fmla="*/ 0 w 155520"/>
                <a:gd name="textAreaRight" fmla="*/ 158760 w 155520"/>
                <a:gd name="textAreaTop" fmla="*/ 0 h 101880"/>
                <a:gd name="textAreaBottom" fmla="*/ 105120 h 101880"/>
              </a:gdLst>
              <a:ahLst/>
              <a:cxnLst/>
              <a:rect l="textAreaLeft" t="textAreaTop" r="textAreaRight" b="textAreaBottom"/>
              <a:pathLst>
                <a:path w="2392" h="1583">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5120" rIns="117000" bIns="105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8" name="Google Shape;100;p2"/>
            <p:cNvSpPr/>
            <p:nvPr/>
          </p:nvSpPr>
          <p:spPr>
            <a:xfrm>
              <a:off x="3981600" y="6166080"/>
              <a:ext cx="25920" cy="39240"/>
            </a:xfrm>
            <a:custGeom>
              <a:avLst/>
              <a:gdLst>
                <a:gd name="textAreaLeft" fmla="*/ 0 w 25920"/>
                <a:gd name="textAreaRight" fmla="*/ 29160 w 25920"/>
                <a:gd name="textAreaTop" fmla="*/ 0 h 39240"/>
                <a:gd name="textAreaBottom" fmla="*/ 42480 h 39240"/>
              </a:gdLst>
              <a:ahLst/>
              <a:cxnLst/>
              <a:rect l="textAreaLeft" t="textAreaTop" r="textAreaRight" b="textAreaBottom"/>
              <a:pathLst>
                <a:path w="439" h="641">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49" name="Google Shape;101;p2"/>
            <p:cNvSpPr/>
            <p:nvPr/>
          </p:nvSpPr>
          <p:spPr>
            <a:xfrm>
              <a:off x="3921120" y="6163920"/>
              <a:ext cx="14760" cy="75240"/>
            </a:xfrm>
            <a:custGeom>
              <a:avLst/>
              <a:gdLst>
                <a:gd name="textAreaLeft" fmla="*/ 0 w 14760"/>
                <a:gd name="textAreaRight" fmla="*/ 18000 w 14760"/>
                <a:gd name="textAreaTop" fmla="*/ 0 h 75240"/>
                <a:gd name="textAreaBottom" fmla="*/ 78480 h 75240"/>
              </a:gdLst>
              <a:ahLst/>
              <a:cxnLst/>
              <a:rect l="textAreaLeft" t="textAreaTop" r="textAreaRight" b="textAreaBottom"/>
              <a:pathLst>
                <a:path w="271" h="118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0" name="Google Shape;102;p2"/>
            <p:cNvSpPr/>
            <p:nvPr/>
          </p:nvSpPr>
          <p:spPr>
            <a:xfrm>
              <a:off x="3921120" y="6132600"/>
              <a:ext cx="151200" cy="99720"/>
            </a:xfrm>
            <a:custGeom>
              <a:avLst/>
              <a:gdLst>
                <a:gd name="textAreaLeft" fmla="*/ 0 w 151200"/>
                <a:gd name="textAreaRight" fmla="*/ 154440 w 151200"/>
                <a:gd name="textAreaTop" fmla="*/ 0 h 99720"/>
                <a:gd name="textAreaBottom" fmla="*/ 102960 h 99720"/>
              </a:gdLst>
              <a:ahLst/>
              <a:cxnLst/>
              <a:rect l="textAreaLeft" t="textAreaTop" r="textAreaRight" b="textAreaBottom"/>
              <a:pathLst>
                <a:path w="2324" h="155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1" name="Google Shape;103;p2"/>
            <p:cNvSpPr/>
            <p:nvPr/>
          </p:nvSpPr>
          <p:spPr>
            <a:xfrm>
              <a:off x="3804840" y="6112440"/>
              <a:ext cx="46080" cy="28080"/>
            </a:xfrm>
            <a:custGeom>
              <a:avLst/>
              <a:gdLst>
                <a:gd name="textAreaLeft" fmla="*/ 0 w 46080"/>
                <a:gd name="textAreaRight" fmla="*/ 49320 w 46080"/>
                <a:gd name="textAreaTop" fmla="*/ 0 h 28080"/>
                <a:gd name="textAreaBottom" fmla="*/ 31320 h 28080"/>
              </a:gdLst>
              <a:ahLst/>
              <a:cxnLst/>
              <a:rect l="textAreaLeft" t="textAreaTop" r="textAreaRight" b="textAreaBottom"/>
              <a:pathLst>
                <a:path w="741" h="472">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2" name="Google Shape;104;p2"/>
            <p:cNvSpPr/>
            <p:nvPr/>
          </p:nvSpPr>
          <p:spPr>
            <a:xfrm>
              <a:off x="3623760" y="5358960"/>
              <a:ext cx="162360" cy="106560"/>
            </a:xfrm>
            <a:custGeom>
              <a:avLst/>
              <a:gdLst>
                <a:gd name="textAreaLeft" fmla="*/ 0 w 162360"/>
                <a:gd name="textAreaRight" fmla="*/ 165600 w 162360"/>
                <a:gd name="textAreaTop" fmla="*/ 0 h 106560"/>
                <a:gd name="textAreaBottom" fmla="*/ 109800 h 106560"/>
              </a:gdLst>
              <a:ahLst/>
              <a:cxnLst/>
              <a:rect l="textAreaLeft" t="textAreaTop" r="textAreaRight" b="textAreaBottom"/>
              <a:pathLst>
                <a:path w="2493" h="1651">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0160" rIns="117000" bIns="11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3" name="Google Shape;105;p2"/>
            <p:cNvSpPr/>
            <p:nvPr/>
          </p:nvSpPr>
          <p:spPr>
            <a:xfrm>
              <a:off x="3753360" y="6081120"/>
              <a:ext cx="151200" cy="177840"/>
            </a:xfrm>
            <a:custGeom>
              <a:avLst/>
              <a:gdLst>
                <a:gd name="textAreaLeft" fmla="*/ 0 w 151200"/>
                <a:gd name="textAreaRight" fmla="*/ 154440 w 151200"/>
                <a:gd name="textAreaTop" fmla="*/ 0 h 177840"/>
                <a:gd name="textAreaBottom" fmla="*/ 181080 h 177840"/>
              </a:gdLst>
              <a:ahLst/>
              <a:cxnLst/>
              <a:rect l="textAreaLeft" t="textAreaTop" r="textAreaRight" b="textAreaBottom"/>
              <a:pathLst>
                <a:path w="2324" h="2728">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4" name="Google Shape;106;p2"/>
            <p:cNvSpPr/>
            <p:nvPr/>
          </p:nvSpPr>
          <p:spPr>
            <a:xfrm>
              <a:off x="3818160" y="6190920"/>
              <a:ext cx="43920" cy="28080"/>
            </a:xfrm>
            <a:custGeom>
              <a:avLst/>
              <a:gdLst>
                <a:gd name="textAreaLeft" fmla="*/ 0 w 43920"/>
                <a:gd name="textAreaRight" fmla="*/ 47160 w 43920"/>
                <a:gd name="textAreaTop" fmla="*/ 0 h 28080"/>
                <a:gd name="textAreaBottom" fmla="*/ 31320 h 28080"/>
              </a:gdLst>
              <a:ahLst/>
              <a:cxnLst/>
              <a:rect l="textAreaLeft" t="textAreaTop" r="textAreaRight" b="textAreaBottom"/>
              <a:pathLst>
                <a:path w="708" h="473">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5" name="Google Shape;107;p2"/>
            <p:cNvSpPr/>
            <p:nvPr/>
          </p:nvSpPr>
          <p:spPr>
            <a:xfrm>
              <a:off x="3605760" y="6172920"/>
              <a:ext cx="151200" cy="104040"/>
            </a:xfrm>
            <a:custGeom>
              <a:avLst/>
              <a:gdLst>
                <a:gd name="textAreaLeft" fmla="*/ 0 w 151200"/>
                <a:gd name="textAreaRight" fmla="*/ 154440 w 151200"/>
                <a:gd name="textAreaTop" fmla="*/ 0 h 104040"/>
                <a:gd name="textAreaBottom" fmla="*/ 107280 h 104040"/>
              </a:gdLst>
              <a:ahLst/>
              <a:cxnLst/>
              <a:rect l="textAreaLeft" t="textAreaTop" r="textAreaRight" b="textAreaBottom"/>
              <a:pathLst>
                <a:path w="2324" h="1617">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6" name="Google Shape;108;p2"/>
            <p:cNvSpPr/>
            <p:nvPr/>
          </p:nvSpPr>
          <p:spPr>
            <a:xfrm>
              <a:off x="3735720" y="5441760"/>
              <a:ext cx="236160" cy="151200"/>
            </a:xfrm>
            <a:custGeom>
              <a:avLst/>
              <a:gdLst>
                <a:gd name="textAreaLeft" fmla="*/ 0 w 236160"/>
                <a:gd name="textAreaRight" fmla="*/ 239400 w 236160"/>
                <a:gd name="textAreaTop" fmla="*/ 0 h 151200"/>
                <a:gd name="textAreaBottom" fmla="*/ 154440 h 151200"/>
              </a:gdLst>
              <a:ahLst/>
              <a:cxnLst/>
              <a:rect l="textAreaLeft" t="textAreaTop" r="textAreaRight" b="textAreaBottom"/>
              <a:pathLst>
                <a:path w="3603" h="2324">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7" name="Google Shape;109;p2"/>
            <p:cNvSpPr/>
            <p:nvPr/>
          </p:nvSpPr>
          <p:spPr>
            <a:xfrm>
              <a:off x="3874320" y="5517720"/>
              <a:ext cx="59400" cy="39240"/>
            </a:xfrm>
            <a:custGeom>
              <a:avLst/>
              <a:gdLst>
                <a:gd name="textAreaLeft" fmla="*/ 0 w 59400"/>
                <a:gd name="textAreaRight" fmla="*/ 62640 w 59400"/>
                <a:gd name="textAreaTop" fmla="*/ 0 h 39240"/>
                <a:gd name="textAreaBottom" fmla="*/ 42480 h 39240"/>
              </a:gdLst>
              <a:ahLst/>
              <a:cxnLst/>
              <a:rect l="textAreaLeft" t="textAreaTop" r="textAreaRight" b="textAreaBottom"/>
              <a:pathLst>
                <a:path w="944" h="641">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8" name="Google Shape;110;p2"/>
            <p:cNvSpPr/>
            <p:nvPr/>
          </p:nvSpPr>
          <p:spPr>
            <a:xfrm>
              <a:off x="3791520" y="5336640"/>
              <a:ext cx="153360" cy="106560"/>
            </a:xfrm>
            <a:custGeom>
              <a:avLst/>
              <a:gdLst>
                <a:gd name="textAreaLeft" fmla="*/ 0 w 153360"/>
                <a:gd name="textAreaRight" fmla="*/ 156600 w 153360"/>
                <a:gd name="textAreaTop" fmla="*/ 0 h 106560"/>
                <a:gd name="textAreaBottom" fmla="*/ 109800 h 106560"/>
              </a:gdLst>
              <a:ahLst/>
              <a:cxnLst/>
              <a:rect l="textAreaLeft" t="textAreaTop" r="textAreaRight" b="textAreaBottom"/>
              <a:pathLst>
                <a:path w="2358" h="1651">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0160" rIns="117000" bIns="11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59" name="Google Shape;111;p2"/>
            <p:cNvSpPr/>
            <p:nvPr/>
          </p:nvSpPr>
          <p:spPr>
            <a:xfrm>
              <a:off x="3912120" y="5672160"/>
              <a:ext cx="57240" cy="52920"/>
            </a:xfrm>
            <a:custGeom>
              <a:avLst/>
              <a:gdLst>
                <a:gd name="textAreaLeft" fmla="*/ 0 w 57240"/>
                <a:gd name="textAreaRight" fmla="*/ 60480 w 57240"/>
                <a:gd name="textAreaTop" fmla="*/ 0 h 52920"/>
                <a:gd name="textAreaBottom" fmla="*/ 56160 h 52920"/>
              </a:gdLst>
              <a:ahLst/>
              <a:cxnLst/>
              <a:rect l="textAreaLeft" t="textAreaTop" r="textAreaRight" b="textAreaBottom"/>
              <a:pathLst>
                <a:path w="910" h="843">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0" name="Google Shape;112;p2"/>
            <p:cNvSpPr/>
            <p:nvPr/>
          </p:nvSpPr>
          <p:spPr>
            <a:xfrm>
              <a:off x="3686400" y="5895720"/>
              <a:ext cx="352440" cy="189360"/>
            </a:xfrm>
            <a:custGeom>
              <a:avLst/>
              <a:gdLst>
                <a:gd name="textAreaLeft" fmla="*/ 0 w 352440"/>
                <a:gd name="textAreaRight" fmla="*/ 355680 w 352440"/>
                <a:gd name="textAreaTop" fmla="*/ 0 h 189360"/>
                <a:gd name="textAreaBottom" fmla="*/ 192600 h 189360"/>
              </a:gdLst>
              <a:ahLst/>
              <a:cxnLst/>
              <a:rect l="textAreaLeft" t="textAreaTop" r="textAreaRight" b="textAreaBottom"/>
              <a:pathLst>
                <a:path w="5354" h="2897">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2960" rIns="117000" bIns="19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1" name="Google Shape;113;p2"/>
            <p:cNvSpPr/>
            <p:nvPr/>
          </p:nvSpPr>
          <p:spPr>
            <a:xfrm>
              <a:off x="3843000" y="5591520"/>
              <a:ext cx="182520" cy="294120"/>
            </a:xfrm>
            <a:custGeom>
              <a:avLst/>
              <a:gdLst>
                <a:gd name="textAreaLeft" fmla="*/ 0 w 182520"/>
                <a:gd name="textAreaRight" fmla="*/ 185760 w 182520"/>
                <a:gd name="textAreaTop" fmla="*/ 0 h 294120"/>
                <a:gd name="textAreaBottom" fmla="*/ 297360 h 294120"/>
              </a:gdLst>
              <a:ahLst/>
              <a:cxnLst/>
              <a:rect l="textAreaLeft" t="textAreaTop" r="textAreaRight" b="textAreaBottom"/>
              <a:pathLst>
                <a:path w="2795" h="4479">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97360" rIns="117000" bIns="29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2" name="Google Shape;114;p2"/>
            <p:cNvSpPr/>
            <p:nvPr/>
          </p:nvSpPr>
          <p:spPr>
            <a:xfrm>
              <a:off x="1725120" y="6217560"/>
              <a:ext cx="195840" cy="158040"/>
            </a:xfrm>
            <a:custGeom>
              <a:avLst/>
              <a:gdLst>
                <a:gd name="textAreaLeft" fmla="*/ 0 w 195840"/>
                <a:gd name="textAreaRight" fmla="*/ 199080 w 195840"/>
                <a:gd name="textAreaTop" fmla="*/ 0 h 158040"/>
                <a:gd name="textAreaBottom" fmla="*/ 161280 h 158040"/>
              </a:gdLst>
              <a:ahLst/>
              <a:cxnLst/>
              <a:rect l="textAreaLeft" t="textAreaTop" r="textAreaRight" b="textAreaBottom"/>
              <a:pathLst>
                <a:path w="2998" h="2426">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3" name="Google Shape;115;p2"/>
            <p:cNvSpPr/>
            <p:nvPr/>
          </p:nvSpPr>
          <p:spPr>
            <a:xfrm>
              <a:off x="1342800" y="2046960"/>
              <a:ext cx="115200" cy="104040"/>
            </a:xfrm>
            <a:custGeom>
              <a:avLst/>
              <a:gdLst>
                <a:gd name="textAreaLeft" fmla="*/ 0 w 115200"/>
                <a:gd name="textAreaRight" fmla="*/ 118440 w 115200"/>
                <a:gd name="textAreaTop" fmla="*/ 0 h 104040"/>
                <a:gd name="textAreaBottom" fmla="*/ 107280 h 104040"/>
              </a:gdLst>
              <a:ahLst/>
              <a:cxnLst/>
              <a:rect l="textAreaLeft" t="textAreaTop" r="textAreaRight" b="textAreaBottom"/>
              <a:pathLst>
                <a:path w="1785" h="1617">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4" name="Google Shape;116;p2"/>
            <p:cNvSpPr/>
            <p:nvPr/>
          </p:nvSpPr>
          <p:spPr>
            <a:xfrm>
              <a:off x="1409760" y="2120760"/>
              <a:ext cx="32760" cy="32400"/>
            </a:xfrm>
            <a:custGeom>
              <a:avLst/>
              <a:gdLst>
                <a:gd name="textAreaLeft" fmla="*/ 0 w 32760"/>
                <a:gd name="textAreaRight" fmla="*/ 36000 w 32760"/>
                <a:gd name="textAreaTop" fmla="*/ 0 h 32400"/>
                <a:gd name="textAreaBottom" fmla="*/ 35640 h 32400"/>
              </a:gdLst>
              <a:ahLst/>
              <a:cxnLst/>
              <a:rect l="textAreaLeft" t="textAreaTop" r="textAreaRight" b="textAreaBottom"/>
              <a:pathLst>
                <a:path w="540" h="539">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5" name="Google Shape;117;p2"/>
            <p:cNvSpPr/>
            <p:nvPr/>
          </p:nvSpPr>
          <p:spPr>
            <a:xfrm>
              <a:off x="1644480" y="5658480"/>
              <a:ext cx="153360" cy="99720"/>
            </a:xfrm>
            <a:custGeom>
              <a:avLst/>
              <a:gdLst>
                <a:gd name="textAreaLeft" fmla="*/ 0 w 153360"/>
                <a:gd name="textAreaRight" fmla="*/ 156600 w 153360"/>
                <a:gd name="textAreaTop" fmla="*/ 0 h 99720"/>
                <a:gd name="textAreaBottom" fmla="*/ 102960 h 99720"/>
              </a:gdLst>
              <a:ahLst/>
              <a:cxnLst/>
              <a:rect l="textAreaLeft" t="textAreaTop" r="textAreaRight" b="textAreaBottom"/>
              <a:pathLst>
                <a:path w="2358" h="155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6" name="Google Shape;118;p2"/>
            <p:cNvSpPr/>
            <p:nvPr/>
          </p:nvSpPr>
          <p:spPr>
            <a:xfrm>
              <a:off x="792720" y="1262160"/>
              <a:ext cx="616320" cy="562680"/>
            </a:xfrm>
            <a:custGeom>
              <a:avLst/>
              <a:gdLst>
                <a:gd name="textAreaLeft" fmla="*/ 0 w 616320"/>
                <a:gd name="textAreaRight" fmla="*/ 619560 w 616320"/>
                <a:gd name="textAreaTop" fmla="*/ 0 h 562680"/>
                <a:gd name="textAreaBottom" fmla="*/ 565920 h 562680"/>
              </a:gdLst>
              <a:ahLst/>
              <a:cxnLst/>
              <a:rect l="textAreaLeft" t="textAreaTop" r="textAreaRight" b="textAreaBottom"/>
              <a:pathLst>
                <a:path w="9327" h="8519">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7" name="Google Shape;119;p2"/>
            <p:cNvSpPr/>
            <p:nvPr/>
          </p:nvSpPr>
          <p:spPr>
            <a:xfrm>
              <a:off x="969120" y="1727280"/>
              <a:ext cx="207000" cy="50400"/>
            </a:xfrm>
            <a:custGeom>
              <a:avLst/>
              <a:gdLst>
                <a:gd name="textAreaLeft" fmla="*/ 0 w 207000"/>
                <a:gd name="textAreaRight" fmla="*/ 210240 w 207000"/>
                <a:gd name="textAreaTop" fmla="*/ 0 h 50400"/>
                <a:gd name="textAreaBottom" fmla="*/ 53640 h 50400"/>
              </a:gdLst>
              <a:ahLst/>
              <a:cxnLst/>
              <a:rect l="textAreaLeft" t="textAreaTop" r="textAreaRight" b="textAreaBottom"/>
              <a:pathLst>
                <a:path w="3166" h="809">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8" name="Google Shape;120;p2"/>
            <p:cNvSpPr/>
            <p:nvPr/>
          </p:nvSpPr>
          <p:spPr>
            <a:xfrm>
              <a:off x="1798920" y="1999800"/>
              <a:ext cx="59400" cy="131040"/>
            </a:xfrm>
            <a:custGeom>
              <a:avLst/>
              <a:gdLst>
                <a:gd name="textAreaLeft" fmla="*/ 0 w 59400"/>
                <a:gd name="textAreaRight" fmla="*/ 62640 w 59400"/>
                <a:gd name="textAreaTop" fmla="*/ 0 h 131040"/>
                <a:gd name="textAreaBottom" fmla="*/ 134280 h 131040"/>
              </a:gdLst>
              <a:ahLst/>
              <a:cxnLst/>
              <a:rect l="textAreaLeft" t="textAreaTop" r="textAreaRight" b="textAreaBottom"/>
              <a:pathLst>
                <a:path w="944" h="2022">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69" name="Google Shape;121;p2"/>
            <p:cNvSpPr/>
            <p:nvPr/>
          </p:nvSpPr>
          <p:spPr>
            <a:xfrm>
              <a:off x="1197360" y="1776240"/>
              <a:ext cx="70560" cy="28080"/>
            </a:xfrm>
            <a:custGeom>
              <a:avLst/>
              <a:gdLst>
                <a:gd name="textAreaLeft" fmla="*/ 0 w 70560"/>
                <a:gd name="textAreaRight" fmla="*/ 73800 w 70560"/>
                <a:gd name="textAreaTop" fmla="*/ 0 h 28080"/>
                <a:gd name="textAreaBottom" fmla="*/ 31320 h 28080"/>
              </a:gdLst>
              <a:ahLst/>
              <a:cxnLst/>
              <a:rect l="textAreaLeft" t="textAreaTop" r="textAreaRight" b="textAreaBottom"/>
              <a:pathLst>
                <a:path w="1112" h="472">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0" name="Google Shape;122;p2"/>
            <p:cNvSpPr/>
            <p:nvPr/>
          </p:nvSpPr>
          <p:spPr>
            <a:xfrm>
              <a:off x="8239320" y="6776640"/>
              <a:ext cx="90720" cy="64080"/>
            </a:xfrm>
            <a:custGeom>
              <a:avLst/>
              <a:gdLst>
                <a:gd name="textAreaLeft" fmla="*/ 0 w 90720"/>
                <a:gd name="textAreaRight" fmla="*/ 93960 w 90720"/>
                <a:gd name="textAreaTop" fmla="*/ 0 h 64080"/>
                <a:gd name="textAreaBottom" fmla="*/ 67320 h 64080"/>
              </a:gdLst>
              <a:ahLst/>
              <a:cxnLst/>
              <a:rect l="textAreaLeft" t="textAreaTop" r="textAreaRight" b="textAreaBottom"/>
              <a:pathLst>
                <a:path w="1415" h="1011">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7680" rIns="117000" bIns="67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1" name="Google Shape;123;p2"/>
            <p:cNvSpPr/>
            <p:nvPr/>
          </p:nvSpPr>
          <p:spPr>
            <a:xfrm>
              <a:off x="7863840" y="6727680"/>
              <a:ext cx="287640" cy="92880"/>
            </a:xfrm>
            <a:custGeom>
              <a:avLst/>
              <a:gdLst>
                <a:gd name="textAreaLeft" fmla="*/ 0 w 287640"/>
                <a:gd name="textAreaRight" fmla="*/ 290880 w 287640"/>
                <a:gd name="textAreaTop" fmla="*/ 0 h 92880"/>
                <a:gd name="textAreaBottom" fmla="*/ 96120 h 92880"/>
              </a:gdLst>
              <a:ahLst/>
              <a:cxnLst/>
              <a:rect l="textAreaLeft" t="textAreaTop" r="textAreaRight" b="textAreaBottom"/>
              <a:pathLst>
                <a:path w="4378" h="1448">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6480" rIns="117000" bIns="96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2" name="Google Shape;124;p2"/>
            <p:cNvSpPr/>
            <p:nvPr/>
          </p:nvSpPr>
          <p:spPr>
            <a:xfrm>
              <a:off x="799200" y="1767240"/>
              <a:ext cx="61560" cy="30240"/>
            </a:xfrm>
            <a:custGeom>
              <a:avLst/>
              <a:gdLst>
                <a:gd name="textAreaLeft" fmla="*/ 0 w 61560"/>
                <a:gd name="textAreaRight" fmla="*/ 64800 w 61560"/>
                <a:gd name="textAreaTop" fmla="*/ 0 h 30240"/>
                <a:gd name="textAreaBottom" fmla="*/ 33480 h 30240"/>
              </a:gdLst>
              <a:ahLst/>
              <a:cxnLst/>
              <a:rect l="textAreaLeft" t="textAreaTop" r="textAreaRight" b="textAreaBottom"/>
              <a:pathLst>
                <a:path w="977" h="506">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3" name="Google Shape;125;p2"/>
            <p:cNvSpPr/>
            <p:nvPr/>
          </p:nvSpPr>
          <p:spPr>
            <a:xfrm>
              <a:off x="6705360" y="6564240"/>
              <a:ext cx="2443320" cy="186840"/>
            </a:xfrm>
            <a:custGeom>
              <a:avLst/>
              <a:gdLst>
                <a:gd name="textAreaLeft" fmla="*/ 0 w 2443320"/>
                <a:gd name="textAreaRight" fmla="*/ 2446560 w 2443320"/>
                <a:gd name="textAreaTop" fmla="*/ 0 h 186840"/>
                <a:gd name="textAreaBottom" fmla="*/ 190080 h 186840"/>
              </a:gdLst>
              <a:ahLst/>
              <a:cxnLst/>
              <a:rect l="textAreaLeft" t="textAreaTop" r="textAreaRight" b="textAreaBottom"/>
              <a:pathLst>
                <a:path w="36834" h="2863">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0080" rIns="117000" bIns="190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4" name="Google Shape;126;p2"/>
            <p:cNvSpPr/>
            <p:nvPr/>
          </p:nvSpPr>
          <p:spPr>
            <a:xfrm>
              <a:off x="7671600" y="6765480"/>
              <a:ext cx="81720" cy="19080"/>
            </a:xfrm>
            <a:custGeom>
              <a:avLst/>
              <a:gdLst>
                <a:gd name="textAreaLeft" fmla="*/ 0 w 81720"/>
                <a:gd name="textAreaRight" fmla="*/ 84960 w 81720"/>
                <a:gd name="textAreaTop" fmla="*/ 0 h 19080"/>
                <a:gd name="textAreaBottom" fmla="*/ 22320 h 19080"/>
              </a:gdLst>
              <a:ahLst/>
              <a:cxnLst/>
              <a:rect l="textAreaLeft" t="textAreaTop" r="textAreaRight" b="textAreaBottom"/>
              <a:pathLst>
                <a:path w="1280" h="338">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5" name="Google Shape;127;p2"/>
            <p:cNvSpPr/>
            <p:nvPr/>
          </p:nvSpPr>
          <p:spPr>
            <a:xfrm>
              <a:off x="7678080" y="6696360"/>
              <a:ext cx="83880" cy="16920"/>
            </a:xfrm>
            <a:custGeom>
              <a:avLst/>
              <a:gdLst>
                <a:gd name="textAreaLeft" fmla="*/ 0 w 83880"/>
                <a:gd name="textAreaRight" fmla="*/ 87120 w 83880"/>
                <a:gd name="textAreaTop" fmla="*/ 0 h 16920"/>
                <a:gd name="textAreaBottom" fmla="*/ 20160 h 16920"/>
              </a:gdLst>
              <a:ahLst/>
              <a:cxnLst/>
              <a:rect l="textAreaLeft" t="textAreaTop" r="textAreaRight" b="textAreaBottom"/>
              <a:pathLst>
                <a:path w="1314" h="304">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6" name="Google Shape;128;p2"/>
            <p:cNvSpPr/>
            <p:nvPr/>
          </p:nvSpPr>
          <p:spPr>
            <a:xfrm>
              <a:off x="7687080" y="6729840"/>
              <a:ext cx="88560" cy="25920"/>
            </a:xfrm>
            <a:custGeom>
              <a:avLst/>
              <a:gdLst>
                <a:gd name="textAreaLeft" fmla="*/ 0 w 88560"/>
                <a:gd name="textAreaRight" fmla="*/ 91800 w 88560"/>
                <a:gd name="textAreaTop" fmla="*/ 0 h 25920"/>
                <a:gd name="textAreaBottom" fmla="*/ 29160 h 25920"/>
              </a:gdLst>
              <a:ahLst/>
              <a:cxnLst/>
              <a:rect l="textAreaLeft" t="textAreaTop" r="textAreaRight" b="textAreaBottom"/>
              <a:pathLst>
                <a:path w="1382" h="439">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9520" rIns="117000" bIns="29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7" name="Google Shape;129;p2"/>
            <p:cNvSpPr/>
            <p:nvPr/>
          </p:nvSpPr>
          <p:spPr>
            <a:xfrm>
              <a:off x="6445800" y="6685200"/>
              <a:ext cx="1548720" cy="175680"/>
            </a:xfrm>
            <a:custGeom>
              <a:avLst/>
              <a:gdLst>
                <a:gd name="textAreaLeft" fmla="*/ 0 w 1548720"/>
                <a:gd name="textAreaRight" fmla="*/ 1551960 w 1548720"/>
                <a:gd name="textAreaTop" fmla="*/ 0 h 175680"/>
                <a:gd name="textAreaBottom" fmla="*/ 178920 h 175680"/>
              </a:gdLst>
              <a:ahLst/>
              <a:cxnLst/>
              <a:rect l="textAreaLeft" t="textAreaTop" r="textAreaRight" b="textAreaBottom"/>
              <a:pathLst>
                <a:path w="23367" h="2694">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8" name="Google Shape;130;p2"/>
            <p:cNvSpPr/>
            <p:nvPr/>
          </p:nvSpPr>
          <p:spPr>
            <a:xfrm>
              <a:off x="1322640" y="1836720"/>
              <a:ext cx="140040" cy="48240"/>
            </a:xfrm>
            <a:custGeom>
              <a:avLst/>
              <a:gdLst>
                <a:gd name="textAreaLeft" fmla="*/ 0 w 140040"/>
                <a:gd name="textAreaRight" fmla="*/ 143280 w 140040"/>
                <a:gd name="textAreaTop" fmla="*/ 0 h 48240"/>
                <a:gd name="textAreaBottom" fmla="*/ 51480 h 48240"/>
              </a:gdLst>
              <a:ahLst/>
              <a:cxnLst/>
              <a:rect l="textAreaLeft" t="textAreaTop" r="textAreaRight" b="textAreaBottom"/>
              <a:pathLst>
                <a:path w="2156" h="775">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79" name="Google Shape;131;p2"/>
            <p:cNvSpPr/>
            <p:nvPr/>
          </p:nvSpPr>
          <p:spPr>
            <a:xfrm>
              <a:off x="3666240" y="6211080"/>
              <a:ext cx="23760" cy="37080"/>
            </a:xfrm>
            <a:custGeom>
              <a:avLst/>
              <a:gdLst>
                <a:gd name="textAreaLeft" fmla="*/ 0 w 23760"/>
                <a:gd name="textAreaRight" fmla="*/ 27000 w 23760"/>
                <a:gd name="textAreaTop" fmla="*/ 0 h 37080"/>
                <a:gd name="textAreaBottom" fmla="*/ 40320 h 37080"/>
              </a:gdLst>
              <a:ahLst/>
              <a:cxnLst/>
              <a:rect l="textAreaLeft" t="textAreaTop" r="textAreaRight" b="textAreaBottom"/>
              <a:pathLst>
                <a:path w="405" h="607">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0" name="Google Shape;132;p2"/>
            <p:cNvSpPr/>
            <p:nvPr/>
          </p:nvSpPr>
          <p:spPr>
            <a:xfrm>
              <a:off x="1573200" y="5173200"/>
              <a:ext cx="2546280" cy="1439280"/>
            </a:xfrm>
            <a:custGeom>
              <a:avLst/>
              <a:gdLst>
                <a:gd name="textAreaLeft" fmla="*/ 0 w 2546280"/>
                <a:gd name="textAreaRight" fmla="*/ 2549520 w 2546280"/>
                <a:gd name="textAreaTop" fmla="*/ 0 h 1439280"/>
                <a:gd name="textAreaBottom" fmla="*/ 1442520 h 1439280"/>
              </a:gdLst>
              <a:ahLst/>
              <a:cxnLst/>
              <a:rect l="textAreaLeft" t="textAreaTop" r="textAreaRight" b="textAreaBottom"/>
              <a:pathLst>
                <a:path w="38382" h="21717">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1" name="Google Shape;133;p2"/>
            <p:cNvSpPr/>
            <p:nvPr/>
          </p:nvSpPr>
          <p:spPr>
            <a:xfrm>
              <a:off x="1684800" y="2181240"/>
              <a:ext cx="360" cy="360"/>
            </a:xfrm>
            <a:custGeom>
              <a:avLst/>
              <a:gdLst>
                <a:gd name="textAreaLeft" fmla="*/ 0 w 360"/>
                <a:gd name="textAreaRight" fmla="*/ 184320 w 360"/>
                <a:gd name="textAreaTop" fmla="*/ 0 h 360"/>
                <a:gd name="textAreaBottom" fmla="*/ 184320 h 360"/>
              </a:gdLst>
              <a:ahLst/>
              <a:cxnLst/>
              <a:rect l="textAreaLeft" t="textAreaTop" r="textAreaRight" b="textAreaBottom"/>
              <a:pathLst>
                <a:path w="1" h="1">
                  <a:moveTo>
                    <a:pt x="1" y="0"/>
                  </a:moveTo>
                  <a:lnTo>
                    <a:pt x="1" y="0"/>
                  </a:lnTo>
                  <a:lnTo>
                    <a:pt x="1" y="0"/>
                  </a:lnTo>
                  <a:lnTo>
                    <a:pt x="1" y="0"/>
                  </a:lnTo>
                  <a:lnTo>
                    <a:pt x="1" y="0"/>
                  </a:lnTo>
                  <a:lnTo>
                    <a:pt x="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4320" rIns="117000" bIns="18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2" name="Google Shape;134;p2"/>
            <p:cNvSpPr/>
            <p:nvPr/>
          </p:nvSpPr>
          <p:spPr>
            <a:xfrm>
              <a:off x="1656000" y="5757120"/>
              <a:ext cx="151200" cy="164520"/>
            </a:xfrm>
            <a:custGeom>
              <a:avLst/>
              <a:gdLst>
                <a:gd name="textAreaLeft" fmla="*/ 0 w 151200"/>
                <a:gd name="textAreaRight" fmla="*/ 154440 w 151200"/>
                <a:gd name="textAreaTop" fmla="*/ 0 h 164520"/>
                <a:gd name="textAreaBottom" fmla="*/ 167760 h 164520"/>
              </a:gdLst>
              <a:ahLst/>
              <a:cxnLst/>
              <a:rect l="textAreaLeft" t="textAreaTop" r="textAreaRight" b="textAreaBottom"/>
              <a:pathLst>
                <a:path w="2324" h="2526">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3" name="Google Shape;135;p2"/>
            <p:cNvSpPr/>
            <p:nvPr/>
          </p:nvSpPr>
          <p:spPr>
            <a:xfrm>
              <a:off x="1660320" y="2158920"/>
              <a:ext cx="23760" cy="23760"/>
            </a:xfrm>
            <a:custGeom>
              <a:avLst/>
              <a:gdLst>
                <a:gd name="textAreaLeft" fmla="*/ 0 w 23760"/>
                <a:gd name="textAreaRight" fmla="*/ 27000 w 23760"/>
                <a:gd name="textAreaTop" fmla="*/ 0 h 23760"/>
                <a:gd name="textAreaBottom" fmla="*/ 27000 h 23760"/>
              </a:gdLst>
              <a:ahLst/>
              <a:cxnLst/>
              <a:rect l="textAreaLeft" t="textAreaTop" r="textAreaRight" b="textAreaBottom"/>
              <a:pathLst>
                <a:path w="405" h="405">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4" name="Google Shape;136;p2"/>
            <p:cNvSpPr/>
            <p:nvPr/>
          </p:nvSpPr>
          <p:spPr>
            <a:xfrm>
              <a:off x="1704960" y="6058800"/>
              <a:ext cx="271800" cy="164520"/>
            </a:xfrm>
            <a:custGeom>
              <a:avLst/>
              <a:gdLst>
                <a:gd name="textAreaLeft" fmla="*/ 0 w 271800"/>
                <a:gd name="textAreaRight" fmla="*/ 275040 w 271800"/>
                <a:gd name="textAreaTop" fmla="*/ 0 h 164520"/>
                <a:gd name="textAreaBottom" fmla="*/ 167760 h 164520"/>
              </a:gdLst>
              <a:ahLst/>
              <a:cxnLst/>
              <a:rect l="textAreaLeft" t="textAreaTop" r="textAreaRight" b="textAreaBottom"/>
              <a:pathLst>
                <a:path w="4142" h="2526">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5" name="Google Shape;137;p2"/>
            <p:cNvSpPr/>
            <p:nvPr/>
          </p:nvSpPr>
          <p:spPr>
            <a:xfrm>
              <a:off x="750240" y="1865880"/>
              <a:ext cx="300960" cy="247320"/>
            </a:xfrm>
            <a:custGeom>
              <a:avLst/>
              <a:gdLst>
                <a:gd name="textAreaLeft" fmla="*/ 0 w 300960"/>
                <a:gd name="textAreaRight" fmla="*/ 304200 w 300960"/>
                <a:gd name="textAreaTop" fmla="*/ 0 h 247320"/>
                <a:gd name="textAreaBottom" fmla="*/ 250560 h 247320"/>
              </a:gdLst>
              <a:ahLst/>
              <a:cxnLst/>
              <a:rect l="textAreaLeft" t="textAreaTop" r="textAreaRight" b="textAreaBottom"/>
              <a:pathLst>
                <a:path w="4580" h="3772">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50560" rIns="117000" bIns="2505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6" name="Google Shape;138;p2"/>
            <p:cNvSpPr/>
            <p:nvPr/>
          </p:nvSpPr>
          <p:spPr>
            <a:xfrm>
              <a:off x="1677960" y="5897880"/>
              <a:ext cx="236160" cy="164520"/>
            </a:xfrm>
            <a:custGeom>
              <a:avLst/>
              <a:gdLst>
                <a:gd name="textAreaLeft" fmla="*/ 0 w 236160"/>
                <a:gd name="textAreaRight" fmla="*/ 239400 w 236160"/>
                <a:gd name="textAreaTop" fmla="*/ 0 h 164520"/>
                <a:gd name="textAreaBottom" fmla="*/ 167760 h 164520"/>
              </a:gdLst>
              <a:ahLst/>
              <a:cxnLst/>
              <a:rect l="textAreaLeft" t="textAreaTop" r="textAreaRight" b="textAreaBottom"/>
              <a:pathLst>
                <a:path w="3604" h="2526">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7" name="Google Shape;139;p2"/>
            <p:cNvSpPr/>
            <p:nvPr/>
          </p:nvSpPr>
          <p:spPr>
            <a:xfrm>
              <a:off x="1635840" y="2129760"/>
              <a:ext cx="86400" cy="97560"/>
            </a:xfrm>
            <a:custGeom>
              <a:avLst/>
              <a:gdLst>
                <a:gd name="textAreaLeft" fmla="*/ 0 w 86400"/>
                <a:gd name="textAreaRight" fmla="*/ 89640 w 86400"/>
                <a:gd name="textAreaTop" fmla="*/ 0 h 97560"/>
                <a:gd name="textAreaBottom" fmla="*/ 100800 h 97560"/>
              </a:gdLst>
              <a:ahLst/>
              <a:cxnLst/>
              <a:rect l="textAreaLeft" t="textAreaTop" r="textAreaRight" b="textAreaBottom"/>
              <a:pathLst>
                <a:path w="1347" h="1516">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0800" rIns="117000" bIns="100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8" name="Google Shape;140;p2"/>
            <p:cNvSpPr/>
            <p:nvPr/>
          </p:nvSpPr>
          <p:spPr>
            <a:xfrm>
              <a:off x="870840" y="1984320"/>
              <a:ext cx="34920" cy="32400"/>
            </a:xfrm>
            <a:custGeom>
              <a:avLst/>
              <a:gdLst>
                <a:gd name="textAreaLeft" fmla="*/ 0 w 34920"/>
                <a:gd name="textAreaRight" fmla="*/ 38160 w 34920"/>
                <a:gd name="textAreaTop" fmla="*/ 0 h 32400"/>
                <a:gd name="textAreaBottom" fmla="*/ 35640 h 32400"/>
              </a:gdLst>
              <a:ahLst/>
              <a:cxnLst/>
              <a:rect l="textAreaLeft" t="textAreaTop" r="textAreaRight" b="textAreaBottom"/>
              <a:pathLst>
                <a:path w="573" h="539">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89" name="Google Shape;141;p2"/>
            <p:cNvSpPr/>
            <p:nvPr/>
          </p:nvSpPr>
          <p:spPr>
            <a:xfrm>
              <a:off x="369720" y="1765080"/>
              <a:ext cx="263160" cy="254160"/>
            </a:xfrm>
            <a:custGeom>
              <a:avLst/>
              <a:gdLst>
                <a:gd name="textAreaLeft" fmla="*/ 0 w 263160"/>
                <a:gd name="textAreaRight" fmla="*/ 266400 w 263160"/>
                <a:gd name="textAreaTop" fmla="*/ 0 h 254160"/>
                <a:gd name="textAreaBottom" fmla="*/ 257400 h 254160"/>
              </a:gdLst>
              <a:ahLst/>
              <a:cxnLst/>
              <a:rect l="textAreaLeft" t="textAreaTop" r="textAreaRight" b="textAreaBottom"/>
              <a:pathLst>
                <a:path w="4008" h="3873">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57760" rIns="117000" bIns="25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0" name="Google Shape;142;p2"/>
            <p:cNvSpPr/>
            <p:nvPr/>
          </p:nvSpPr>
          <p:spPr>
            <a:xfrm>
              <a:off x="304920" y="1677960"/>
              <a:ext cx="1535400" cy="669960"/>
            </a:xfrm>
            <a:custGeom>
              <a:avLst/>
              <a:gdLst>
                <a:gd name="textAreaLeft" fmla="*/ 0 w 1535400"/>
                <a:gd name="textAreaRight" fmla="*/ 1538640 w 1535400"/>
                <a:gd name="textAreaTop" fmla="*/ 0 h 669960"/>
                <a:gd name="textAreaBottom" fmla="*/ 673200 h 669960"/>
              </a:gdLst>
              <a:ahLst/>
              <a:cxnLst/>
              <a:rect l="textAreaLeft" t="textAreaTop" r="textAreaRight" b="textAreaBottom"/>
              <a:pathLst>
                <a:path w="23165" h="10135">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1" name="Google Shape;143;p2"/>
            <p:cNvSpPr/>
            <p:nvPr/>
          </p:nvSpPr>
          <p:spPr>
            <a:xfrm>
              <a:off x="428040" y="1821240"/>
              <a:ext cx="140040" cy="153360"/>
            </a:xfrm>
            <a:custGeom>
              <a:avLst/>
              <a:gdLst>
                <a:gd name="textAreaLeft" fmla="*/ 0 w 140040"/>
                <a:gd name="textAreaRight" fmla="*/ 143280 w 140040"/>
                <a:gd name="textAreaTop" fmla="*/ 0 h 153360"/>
                <a:gd name="textAreaBottom" fmla="*/ 156600 h 153360"/>
              </a:gdLst>
              <a:ahLst/>
              <a:cxnLst/>
              <a:rect l="textAreaLeft" t="textAreaTop" r="textAreaRight" b="textAreaBottom"/>
              <a:pathLst>
                <a:path w="2156" h="2358">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2" name="Google Shape;144;p2"/>
            <p:cNvSpPr/>
            <p:nvPr/>
          </p:nvSpPr>
          <p:spPr>
            <a:xfrm>
              <a:off x="1586520" y="2076120"/>
              <a:ext cx="186840" cy="198000"/>
            </a:xfrm>
            <a:custGeom>
              <a:avLst/>
              <a:gdLst>
                <a:gd name="textAreaLeft" fmla="*/ 0 w 186840"/>
                <a:gd name="textAreaRight" fmla="*/ 190080 w 186840"/>
                <a:gd name="textAreaTop" fmla="*/ 0 h 198000"/>
                <a:gd name="textAreaBottom" fmla="*/ 201240 h 198000"/>
              </a:gdLst>
              <a:ahLst/>
              <a:cxnLst/>
              <a:rect l="textAreaLeft" t="textAreaTop" r="textAreaRight" b="textAreaBottom"/>
              <a:pathLst>
                <a:path w="2863" h="3031">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3" name="Google Shape;145;p2"/>
            <p:cNvSpPr/>
            <p:nvPr/>
          </p:nvSpPr>
          <p:spPr>
            <a:xfrm>
              <a:off x="2749320" y="5936040"/>
              <a:ext cx="19080" cy="131040"/>
            </a:xfrm>
            <a:custGeom>
              <a:avLst/>
              <a:gdLst>
                <a:gd name="textAreaLeft" fmla="*/ 0 w 19080"/>
                <a:gd name="textAreaRight" fmla="*/ 22320 w 19080"/>
                <a:gd name="textAreaTop" fmla="*/ 0 h 131040"/>
                <a:gd name="textAreaBottom" fmla="*/ 134280 h 131040"/>
              </a:gdLst>
              <a:ahLst/>
              <a:cxnLst/>
              <a:rect l="textAreaLeft" t="textAreaTop" r="textAreaRight" b="textAreaBottom"/>
              <a:pathLst>
                <a:path w="338" h="2021">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4" name="Google Shape;146;p2"/>
            <p:cNvSpPr/>
            <p:nvPr/>
          </p:nvSpPr>
          <p:spPr>
            <a:xfrm>
              <a:off x="3216600" y="5689800"/>
              <a:ext cx="144360" cy="144360"/>
            </a:xfrm>
            <a:custGeom>
              <a:avLst/>
              <a:gdLst>
                <a:gd name="textAreaLeft" fmla="*/ 0 w 144360"/>
                <a:gd name="textAreaRight" fmla="*/ 147600 w 144360"/>
                <a:gd name="textAreaTop" fmla="*/ 0 h 144360"/>
                <a:gd name="textAreaBottom" fmla="*/ 147600 h 144360"/>
              </a:gdLst>
              <a:ahLst/>
              <a:cxnLst/>
              <a:rect l="textAreaLeft" t="textAreaTop" r="textAreaRight" b="textAreaBottom"/>
              <a:pathLst>
                <a:path w="2223" h="2223">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5" name="Google Shape;147;p2"/>
            <p:cNvSpPr/>
            <p:nvPr/>
          </p:nvSpPr>
          <p:spPr>
            <a:xfrm>
              <a:off x="3417840" y="5721120"/>
              <a:ext cx="46080" cy="39240"/>
            </a:xfrm>
            <a:custGeom>
              <a:avLst/>
              <a:gdLst>
                <a:gd name="textAreaLeft" fmla="*/ 0 w 46080"/>
                <a:gd name="textAreaRight" fmla="*/ 49320 w 46080"/>
                <a:gd name="textAreaTop" fmla="*/ 0 h 39240"/>
                <a:gd name="textAreaBottom" fmla="*/ 42480 h 39240"/>
              </a:gdLst>
              <a:ahLst/>
              <a:cxnLst/>
              <a:rect l="textAreaLeft" t="textAreaTop" r="textAreaRight" b="textAreaBottom"/>
              <a:pathLst>
                <a:path w="742" h="641">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6" name="Google Shape;148;p2"/>
            <p:cNvSpPr/>
            <p:nvPr/>
          </p:nvSpPr>
          <p:spPr>
            <a:xfrm>
              <a:off x="3549960" y="5815080"/>
              <a:ext cx="21600" cy="131040"/>
            </a:xfrm>
            <a:custGeom>
              <a:avLst/>
              <a:gdLst>
                <a:gd name="textAreaLeft" fmla="*/ 0 w 21600"/>
                <a:gd name="textAreaRight" fmla="*/ 24840 w 21600"/>
                <a:gd name="textAreaTop" fmla="*/ 0 h 131040"/>
                <a:gd name="textAreaBottom" fmla="*/ 134280 h 131040"/>
              </a:gdLst>
              <a:ahLst/>
              <a:cxnLst/>
              <a:rect l="textAreaLeft" t="textAreaTop" r="textAreaRight" b="textAreaBottom"/>
              <a:pathLst>
                <a:path w="372" h="2021">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7" name="Google Shape;149;p2"/>
            <p:cNvSpPr/>
            <p:nvPr/>
          </p:nvSpPr>
          <p:spPr>
            <a:xfrm>
              <a:off x="3368880" y="5665320"/>
              <a:ext cx="153360" cy="144360"/>
            </a:xfrm>
            <a:custGeom>
              <a:avLst/>
              <a:gdLst>
                <a:gd name="textAreaLeft" fmla="*/ 0 w 153360"/>
                <a:gd name="textAreaRight" fmla="*/ 156600 w 153360"/>
                <a:gd name="textAreaTop" fmla="*/ 0 h 144360"/>
                <a:gd name="textAreaBottom" fmla="*/ 147600 h 144360"/>
              </a:gdLst>
              <a:ahLst/>
              <a:cxnLst/>
              <a:rect l="textAreaLeft" t="textAreaTop" r="textAreaRight" b="textAreaBottom"/>
              <a:pathLst>
                <a:path w="2358" h="2224">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8" name="Google Shape;150;p2"/>
            <p:cNvSpPr/>
            <p:nvPr/>
          </p:nvSpPr>
          <p:spPr>
            <a:xfrm>
              <a:off x="3422520" y="5815080"/>
              <a:ext cx="135360" cy="151200"/>
            </a:xfrm>
            <a:custGeom>
              <a:avLst/>
              <a:gdLst>
                <a:gd name="textAreaLeft" fmla="*/ 0 w 135360"/>
                <a:gd name="textAreaRight" fmla="*/ 138600 w 135360"/>
                <a:gd name="textAreaTop" fmla="*/ 0 h 151200"/>
                <a:gd name="textAreaBottom" fmla="*/ 154440 h 151200"/>
              </a:gdLst>
              <a:ahLst/>
              <a:cxnLst/>
              <a:rect l="textAreaLeft" t="textAreaTop" r="textAreaRight" b="textAreaBottom"/>
              <a:pathLst>
                <a:path w="2089" h="2324">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499" name="Google Shape;151;p2"/>
            <p:cNvSpPr/>
            <p:nvPr/>
          </p:nvSpPr>
          <p:spPr>
            <a:xfrm>
              <a:off x="3212280" y="6025320"/>
              <a:ext cx="25920" cy="128880"/>
            </a:xfrm>
            <a:custGeom>
              <a:avLst/>
              <a:gdLst>
                <a:gd name="textAreaLeft" fmla="*/ 0 w 25920"/>
                <a:gd name="textAreaRight" fmla="*/ 29160 w 25920"/>
                <a:gd name="textAreaTop" fmla="*/ 0 h 128880"/>
                <a:gd name="textAreaBottom" fmla="*/ 132120 h 128880"/>
              </a:gdLst>
              <a:ahLst/>
              <a:cxnLst/>
              <a:rect l="textAreaLeft" t="textAreaTop" r="textAreaRight" b="textAreaBottom"/>
              <a:pathLst>
                <a:path w="439" h="1987">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2480" rIns="117000" bIns="13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0" name="Google Shape;152;p2"/>
            <p:cNvSpPr/>
            <p:nvPr/>
          </p:nvSpPr>
          <p:spPr>
            <a:xfrm>
              <a:off x="3236760" y="6161760"/>
              <a:ext cx="153360" cy="23760"/>
            </a:xfrm>
            <a:custGeom>
              <a:avLst/>
              <a:gdLst>
                <a:gd name="textAreaLeft" fmla="*/ 0 w 153360"/>
                <a:gd name="textAreaRight" fmla="*/ 156600 w 153360"/>
                <a:gd name="textAreaTop" fmla="*/ 0 h 23760"/>
                <a:gd name="textAreaBottom" fmla="*/ 27000 h 23760"/>
              </a:gdLst>
              <a:ahLst/>
              <a:cxnLst/>
              <a:rect l="textAreaLeft" t="textAreaTop" r="textAreaRight" b="textAreaBottom"/>
              <a:pathLst>
                <a:path w="2358" h="405">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1" name="Google Shape;153;p2"/>
            <p:cNvSpPr/>
            <p:nvPr/>
          </p:nvSpPr>
          <p:spPr>
            <a:xfrm>
              <a:off x="3011040" y="5652000"/>
              <a:ext cx="25920" cy="41760"/>
            </a:xfrm>
            <a:custGeom>
              <a:avLst/>
              <a:gdLst>
                <a:gd name="textAreaLeft" fmla="*/ 0 w 25920"/>
                <a:gd name="textAreaRight" fmla="*/ 29160 w 25920"/>
                <a:gd name="textAreaTop" fmla="*/ 0 h 41760"/>
                <a:gd name="textAreaBottom" fmla="*/ 45000 h 41760"/>
              </a:gdLst>
              <a:ahLst/>
              <a:cxnLst/>
              <a:rect l="textAreaLeft" t="textAreaTop" r="textAreaRight" b="textAreaBottom"/>
              <a:pathLst>
                <a:path w="439" h="675">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5360" rIns="117000" bIns="4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2" name="Google Shape;154;p2"/>
            <p:cNvSpPr/>
            <p:nvPr/>
          </p:nvSpPr>
          <p:spPr>
            <a:xfrm>
              <a:off x="3256920" y="6038640"/>
              <a:ext cx="48240" cy="25920"/>
            </a:xfrm>
            <a:custGeom>
              <a:avLst/>
              <a:gdLst>
                <a:gd name="textAreaLeft" fmla="*/ 0 w 48240"/>
                <a:gd name="textAreaRight" fmla="*/ 51480 w 48240"/>
                <a:gd name="textAreaTop" fmla="*/ 0 h 25920"/>
                <a:gd name="textAreaBottom" fmla="*/ 29160 h 25920"/>
              </a:gdLst>
              <a:ahLst/>
              <a:cxnLst/>
              <a:rect l="textAreaLeft" t="textAreaTop" r="textAreaRight" b="textAreaBottom"/>
              <a:pathLst>
                <a:path w="775" h="439">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9520" rIns="117000" bIns="29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3" name="Google Shape;155;p2"/>
            <p:cNvSpPr/>
            <p:nvPr/>
          </p:nvSpPr>
          <p:spPr>
            <a:xfrm>
              <a:off x="2939400" y="5591520"/>
              <a:ext cx="28080" cy="128880"/>
            </a:xfrm>
            <a:custGeom>
              <a:avLst/>
              <a:gdLst>
                <a:gd name="textAreaLeft" fmla="*/ 0 w 28080"/>
                <a:gd name="textAreaRight" fmla="*/ 31320 w 28080"/>
                <a:gd name="textAreaTop" fmla="*/ 0 h 128880"/>
                <a:gd name="textAreaBottom" fmla="*/ 132120 h 128880"/>
              </a:gdLst>
              <a:ahLst/>
              <a:cxnLst/>
              <a:rect l="textAreaLeft" t="textAreaTop" r="textAreaRight" b="textAreaBottom"/>
              <a:pathLst>
                <a:path w="472" h="1988">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2480" rIns="117000" bIns="13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4" name="Google Shape;156;p2"/>
            <p:cNvSpPr/>
            <p:nvPr/>
          </p:nvSpPr>
          <p:spPr>
            <a:xfrm>
              <a:off x="3111480" y="5772600"/>
              <a:ext cx="10080" cy="37080"/>
            </a:xfrm>
            <a:custGeom>
              <a:avLst/>
              <a:gdLst>
                <a:gd name="textAreaLeft" fmla="*/ 0 w 10080"/>
                <a:gd name="textAreaRight" fmla="*/ 13320 w 10080"/>
                <a:gd name="textAreaTop" fmla="*/ 0 h 37080"/>
                <a:gd name="textAreaBottom" fmla="*/ 40320 h 37080"/>
              </a:gdLst>
              <a:ahLst/>
              <a:cxnLst/>
              <a:rect l="textAreaLeft" t="textAreaTop" r="textAreaRight" b="textAreaBottom"/>
              <a:pathLst>
                <a:path w="203" h="608">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5" name="Google Shape;157;p2"/>
            <p:cNvSpPr/>
            <p:nvPr/>
          </p:nvSpPr>
          <p:spPr>
            <a:xfrm>
              <a:off x="3098160" y="5549040"/>
              <a:ext cx="153360" cy="142200"/>
            </a:xfrm>
            <a:custGeom>
              <a:avLst/>
              <a:gdLst>
                <a:gd name="textAreaLeft" fmla="*/ 0 w 153360"/>
                <a:gd name="textAreaRight" fmla="*/ 156600 w 153360"/>
                <a:gd name="textAreaTop" fmla="*/ 0 h 142200"/>
                <a:gd name="textAreaBottom" fmla="*/ 145440 h 142200"/>
              </a:gdLst>
              <a:ahLst/>
              <a:cxnLst/>
              <a:rect l="textAreaLeft" t="textAreaTop" r="textAreaRight" b="textAreaBottom"/>
              <a:pathLst>
                <a:path w="2358" h="2189">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6" name="Google Shape;158;p2"/>
            <p:cNvSpPr/>
            <p:nvPr/>
          </p:nvSpPr>
          <p:spPr>
            <a:xfrm>
              <a:off x="3263760" y="5748120"/>
              <a:ext cx="39240" cy="41400"/>
            </a:xfrm>
            <a:custGeom>
              <a:avLst/>
              <a:gdLst>
                <a:gd name="textAreaLeft" fmla="*/ 0 w 39240"/>
                <a:gd name="textAreaRight" fmla="*/ 42480 w 39240"/>
                <a:gd name="textAreaTop" fmla="*/ 0 h 41400"/>
                <a:gd name="textAreaBottom" fmla="*/ 44640 h 41400"/>
              </a:gdLst>
              <a:ahLst/>
              <a:cxnLst/>
              <a:rect l="textAreaLeft" t="textAreaTop" r="textAreaRight" b="textAreaBottom"/>
              <a:pathLst>
                <a:path w="641" h="674">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7" name="Google Shape;159;p2"/>
            <p:cNvSpPr/>
            <p:nvPr/>
          </p:nvSpPr>
          <p:spPr>
            <a:xfrm>
              <a:off x="3169800" y="5627160"/>
              <a:ext cx="32400" cy="34920"/>
            </a:xfrm>
            <a:custGeom>
              <a:avLst/>
              <a:gdLst>
                <a:gd name="textAreaLeft" fmla="*/ 0 w 32400"/>
                <a:gd name="textAreaRight" fmla="*/ 35640 w 32400"/>
                <a:gd name="textAreaTop" fmla="*/ 0 h 34920"/>
                <a:gd name="textAreaBottom" fmla="*/ 38160 h 34920"/>
              </a:gdLst>
              <a:ahLst/>
              <a:cxnLst/>
              <a:rect l="textAreaLeft" t="textAreaTop" r="textAreaRight" b="textAreaBottom"/>
              <a:pathLst>
                <a:path w="539" h="573">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8" name="Google Shape;160;p2"/>
            <p:cNvSpPr/>
            <p:nvPr/>
          </p:nvSpPr>
          <p:spPr>
            <a:xfrm>
              <a:off x="2941560" y="5794920"/>
              <a:ext cx="43920" cy="37080"/>
            </a:xfrm>
            <a:custGeom>
              <a:avLst/>
              <a:gdLst>
                <a:gd name="textAreaLeft" fmla="*/ 0 w 43920"/>
                <a:gd name="textAreaRight" fmla="*/ 47160 w 43920"/>
                <a:gd name="textAreaTop" fmla="*/ 0 h 37080"/>
                <a:gd name="textAreaBottom" fmla="*/ 40320 h 37080"/>
              </a:gdLst>
              <a:ahLst/>
              <a:cxnLst/>
              <a:rect l="textAreaLeft" t="textAreaTop" r="textAreaRight" b="textAreaBottom"/>
              <a:pathLst>
                <a:path w="708" h="607">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09" name="Google Shape;161;p2"/>
            <p:cNvSpPr/>
            <p:nvPr/>
          </p:nvSpPr>
          <p:spPr>
            <a:xfrm>
              <a:off x="3051360" y="5709960"/>
              <a:ext cx="151200" cy="149040"/>
            </a:xfrm>
            <a:custGeom>
              <a:avLst/>
              <a:gdLst>
                <a:gd name="textAreaLeft" fmla="*/ 0 w 151200"/>
                <a:gd name="textAreaRight" fmla="*/ 154440 w 151200"/>
                <a:gd name="textAreaTop" fmla="*/ 0 h 149040"/>
                <a:gd name="textAreaBottom" fmla="*/ 152280 h 149040"/>
              </a:gdLst>
              <a:ahLst/>
              <a:cxnLst/>
              <a:rect l="textAreaLeft" t="textAreaTop" r="textAreaRight" b="textAreaBottom"/>
              <a:pathLst>
                <a:path w="2324" h="229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0" name="Google Shape;162;p2"/>
            <p:cNvSpPr/>
            <p:nvPr/>
          </p:nvSpPr>
          <p:spPr>
            <a:xfrm>
              <a:off x="2946240" y="6110280"/>
              <a:ext cx="43920" cy="34920"/>
            </a:xfrm>
            <a:custGeom>
              <a:avLst/>
              <a:gdLst>
                <a:gd name="textAreaLeft" fmla="*/ 0 w 43920"/>
                <a:gd name="textAreaRight" fmla="*/ 47160 w 43920"/>
                <a:gd name="textAreaTop" fmla="*/ 0 h 34920"/>
                <a:gd name="textAreaBottom" fmla="*/ 38160 h 34920"/>
              </a:gdLst>
              <a:ahLst/>
              <a:cxnLst/>
              <a:rect l="textAreaLeft" t="textAreaTop" r="textAreaRight" b="textAreaBottom"/>
              <a:pathLst>
                <a:path w="708" h="574">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1" name="Google Shape;163;p2"/>
            <p:cNvSpPr/>
            <p:nvPr/>
          </p:nvSpPr>
          <p:spPr>
            <a:xfrm>
              <a:off x="2943720" y="5886720"/>
              <a:ext cx="144360" cy="146520"/>
            </a:xfrm>
            <a:custGeom>
              <a:avLst/>
              <a:gdLst>
                <a:gd name="textAreaLeft" fmla="*/ 0 w 144360"/>
                <a:gd name="textAreaRight" fmla="*/ 147600 w 144360"/>
                <a:gd name="textAreaTop" fmla="*/ 0 h 146520"/>
                <a:gd name="textAreaBottom" fmla="*/ 149760 h 146520"/>
              </a:gdLst>
              <a:ahLst/>
              <a:cxnLst/>
              <a:rect l="textAreaLeft" t="textAreaTop" r="textAreaRight" b="textAreaBottom"/>
              <a:pathLst>
                <a:path w="2223" h="2256">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2" name="Google Shape;164;p2"/>
            <p:cNvSpPr/>
            <p:nvPr/>
          </p:nvSpPr>
          <p:spPr>
            <a:xfrm>
              <a:off x="2999880" y="5942520"/>
              <a:ext cx="28080" cy="41760"/>
            </a:xfrm>
            <a:custGeom>
              <a:avLst/>
              <a:gdLst>
                <a:gd name="textAreaLeft" fmla="*/ 0 w 28080"/>
                <a:gd name="textAreaRight" fmla="*/ 31320 w 28080"/>
                <a:gd name="textAreaTop" fmla="*/ 0 h 41760"/>
                <a:gd name="textAreaBottom" fmla="*/ 45000 h 41760"/>
              </a:gdLst>
              <a:ahLst/>
              <a:cxnLst/>
              <a:rect l="textAreaLeft" t="textAreaTop" r="textAreaRight" b="textAreaBottom"/>
              <a:pathLst>
                <a:path w="472" h="675">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5360" rIns="117000" bIns="4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3" name="Google Shape;165;p2"/>
            <p:cNvSpPr/>
            <p:nvPr/>
          </p:nvSpPr>
          <p:spPr>
            <a:xfrm>
              <a:off x="2890080" y="6052320"/>
              <a:ext cx="149040" cy="144360"/>
            </a:xfrm>
            <a:custGeom>
              <a:avLst/>
              <a:gdLst>
                <a:gd name="textAreaLeft" fmla="*/ 0 w 149040"/>
                <a:gd name="textAreaRight" fmla="*/ 152280 w 149040"/>
                <a:gd name="textAreaTop" fmla="*/ 0 h 144360"/>
                <a:gd name="textAreaBottom" fmla="*/ 147600 h 144360"/>
              </a:gdLst>
              <a:ahLst/>
              <a:cxnLst/>
              <a:rect l="textAreaLeft" t="textAreaTop" r="textAreaRight" b="textAreaBottom"/>
              <a:pathLst>
                <a:path w="2291" h="2223">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4" name="Google Shape;166;p2"/>
            <p:cNvSpPr/>
            <p:nvPr/>
          </p:nvSpPr>
          <p:spPr>
            <a:xfrm>
              <a:off x="2677680" y="5989680"/>
              <a:ext cx="55080" cy="48240"/>
            </a:xfrm>
            <a:custGeom>
              <a:avLst/>
              <a:gdLst>
                <a:gd name="textAreaLeft" fmla="*/ 0 w 55080"/>
                <a:gd name="textAreaRight" fmla="*/ 58320 w 55080"/>
                <a:gd name="textAreaTop" fmla="*/ 0 h 48240"/>
                <a:gd name="textAreaBottom" fmla="*/ 51480 h 48240"/>
              </a:gdLst>
              <a:ahLst/>
              <a:cxnLst/>
              <a:rect l="textAreaLeft" t="textAreaTop" r="textAreaRight" b="textAreaBottom"/>
              <a:pathLst>
                <a:path w="876" h="776">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5" name="Google Shape;167;p2"/>
            <p:cNvSpPr/>
            <p:nvPr/>
          </p:nvSpPr>
          <p:spPr>
            <a:xfrm>
              <a:off x="2778480" y="5911200"/>
              <a:ext cx="155520" cy="146520"/>
            </a:xfrm>
            <a:custGeom>
              <a:avLst/>
              <a:gdLst>
                <a:gd name="textAreaLeft" fmla="*/ 0 w 155520"/>
                <a:gd name="textAreaRight" fmla="*/ 158760 w 155520"/>
                <a:gd name="textAreaTop" fmla="*/ 0 h 146520"/>
                <a:gd name="textAreaBottom" fmla="*/ 149760 h 146520"/>
              </a:gdLst>
              <a:ahLst/>
              <a:cxnLst/>
              <a:rect l="textAreaLeft" t="textAreaTop" r="textAreaRight" b="textAreaBottom"/>
              <a:pathLst>
                <a:path w="2391" h="2257">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6" name="Google Shape;168;p2"/>
            <p:cNvSpPr/>
            <p:nvPr/>
          </p:nvSpPr>
          <p:spPr>
            <a:xfrm>
              <a:off x="2847600" y="5969520"/>
              <a:ext cx="39240" cy="39240"/>
            </a:xfrm>
            <a:custGeom>
              <a:avLst/>
              <a:gdLst>
                <a:gd name="textAreaLeft" fmla="*/ 0 w 39240"/>
                <a:gd name="textAreaRight" fmla="*/ 42480 w 39240"/>
                <a:gd name="textAreaTop" fmla="*/ 0 h 39240"/>
                <a:gd name="textAreaBottom" fmla="*/ 42480 h 39240"/>
              </a:gdLst>
              <a:ahLst/>
              <a:cxnLst/>
              <a:rect l="textAreaLeft" t="textAreaTop" r="textAreaRight" b="textAreaBottom"/>
              <a:pathLst>
                <a:path w="640" h="641">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7" name="Google Shape;169;p2"/>
            <p:cNvSpPr/>
            <p:nvPr/>
          </p:nvSpPr>
          <p:spPr>
            <a:xfrm>
              <a:off x="3219120" y="6005160"/>
              <a:ext cx="142200" cy="144360"/>
            </a:xfrm>
            <a:custGeom>
              <a:avLst/>
              <a:gdLst>
                <a:gd name="textAreaLeft" fmla="*/ 0 w 142200"/>
                <a:gd name="textAreaRight" fmla="*/ 145440 w 142200"/>
                <a:gd name="textAreaTop" fmla="*/ 0 h 144360"/>
                <a:gd name="textAreaBottom" fmla="*/ 147600 h 144360"/>
              </a:gdLst>
              <a:ahLst/>
              <a:cxnLst/>
              <a:rect l="textAreaLeft" t="textAreaTop" r="textAreaRight" b="textAreaBottom"/>
              <a:pathLst>
                <a:path w="2190" h="2223">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8" name="Google Shape;170;p2"/>
            <p:cNvSpPr/>
            <p:nvPr/>
          </p:nvSpPr>
          <p:spPr>
            <a:xfrm>
              <a:off x="3261600" y="5835240"/>
              <a:ext cx="151200" cy="153360"/>
            </a:xfrm>
            <a:custGeom>
              <a:avLst/>
              <a:gdLst>
                <a:gd name="textAreaLeft" fmla="*/ 0 w 151200"/>
                <a:gd name="textAreaRight" fmla="*/ 154440 w 151200"/>
                <a:gd name="textAreaTop" fmla="*/ 0 h 153360"/>
                <a:gd name="textAreaBottom" fmla="*/ 156600 h 153360"/>
              </a:gdLst>
              <a:ahLst/>
              <a:cxnLst/>
              <a:rect l="textAreaLeft" t="textAreaTop" r="textAreaRight" b="textAreaBottom"/>
              <a:pathLst>
                <a:path w="2324" h="2358">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6960" rIns="117000" bIns="15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19" name="Google Shape;171;p2"/>
            <p:cNvSpPr/>
            <p:nvPr/>
          </p:nvSpPr>
          <p:spPr>
            <a:xfrm>
              <a:off x="3328560" y="5895720"/>
              <a:ext cx="39240" cy="46080"/>
            </a:xfrm>
            <a:custGeom>
              <a:avLst/>
              <a:gdLst>
                <a:gd name="textAreaLeft" fmla="*/ 0 w 39240"/>
                <a:gd name="textAreaRight" fmla="*/ 42480 w 39240"/>
                <a:gd name="textAreaTop" fmla="*/ 0 h 46080"/>
                <a:gd name="textAreaBottom" fmla="*/ 49320 h 46080"/>
              </a:gdLst>
              <a:ahLst/>
              <a:cxnLst/>
              <a:rect l="textAreaLeft" t="textAreaTop" r="textAreaRight" b="textAreaBottom"/>
              <a:pathLst>
                <a:path w="641" h="742">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0" name="Google Shape;172;p2"/>
            <p:cNvSpPr/>
            <p:nvPr/>
          </p:nvSpPr>
          <p:spPr>
            <a:xfrm>
              <a:off x="3210120" y="5707800"/>
              <a:ext cx="25920" cy="131040"/>
            </a:xfrm>
            <a:custGeom>
              <a:avLst/>
              <a:gdLst>
                <a:gd name="textAreaLeft" fmla="*/ 0 w 25920"/>
                <a:gd name="textAreaRight" fmla="*/ 29160 w 25920"/>
                <a:gd name="textAreaTop" fmla="*/ 0 h 131040"/>
                <a:gd name="textAreaBottom" fmla="*/ 134280 h 131040"/>
              </a:gdLst>
              <a:ahLst/>
              <a:cxnLst/>
              <a:rect l="textAreaLeft" t="textAreaTop" r="textAreaRight" b="textAreaBottom"/>
              <a:pathLst>
                <a:path w="438" h="2021">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1" name="Google Shape;173;p2"/>
            <p:cNvSpPr/>
            <p:nvPr/>
          </p:nvSpPr>
          <p:spPr>
            <a:xfrm>
              <a:off x="3160800" y="5922360"/>
              <a:ext cx="43920" cy="41760"/>
            </a:xfrm>
            <a:custGeom>
              <a:avLst/>
              <a:gdLst>
                <a:gd name="textAreaLeft" fmla="*/ 0 w 43920"/>
                <a:gd name="textAreaRight" fmla="*/ 47160 w 43920"/>
                <a:gd name="textAreaTop" fmla="*/ 0 h 41760"/>
                <a:gd name="textAreaBottom" fmla="*/ 45000 h 41760"/>
              </a:gdLst>
              <a:ahLst/>
              <a:cxnLst/>
              <a:rect l="textAreaLeft" t="textAreaTop" r="textAreaRight" b="textAreaBottom"/>
              <a:pathLst>
                <a:path w="708" h="675">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5360" rIns="117000" bIns="45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2" name="Google Shape;174;p2"/>
            <p:cNvSpPr/>
            <p:nvPr/>
          </p:nvSpPr>
          <p:spPr>
            <a:xfrm>
              <a:off x="3093840" y="6081120"/>
              <a:ext cx="55080" cy="41400"/>
            </a:xfrm>
            <a:custGeom>
              <a:avLst/>
              <a:gdLst>
                <a:gd name="textAreaLeft" fmla="*/ 0 w 55080"/>
                <a:gd name="textAreaRight" fmla="*/ 58320 w 55080"/>
                <a:gd name="textAreaTop" fmla="*/ 0 h 41400"/>
                <a:gd name="textAreaBottom" fmla="*/ 44640 h 41400"/>
              </a:gdLst>
              <a:ahLst/>
              <a:cxnLst/>
              <a:rect l="textAreaLeft" t="textAreaTop" r="textAreaRight" b="textAreaBottom"/>
              <a:pathLst>
                <a:path w="876" h="674">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3" name="Google Shape;175;p2"/>
            <p:cNvSpPr/>
            <p:nvPr/>
          </p:nvSpPr>
          <p:spPr>
            <a:xfrm>
              <a:off x="3100320" y="5859720"/>
              <a:ext cx="151200" cy="155520"/>
            </a:xfrm>
            <a:custGeom>
              <a:avLst/>
              <a:gdLst>
                <a:gd name="textAreaLeft" fmla="*/ 0 w 151200"/>
                <a:gd name="textAreaRight" fmla="*/ 154440 w 151200"/>
                <a:gd name="textAreaTop" fmla="*/ 0 h 155520"/>
                <a:gd name="textAreaBottom" fmla="*/ 158760 h 155520"/>
              </a:gdLst>
              <a:ahLst/>
              <a:cxnLst/>
              <a:rect l="textAreaLeft" t="textAreaTop" r="textAreaRight" b="textAreaBottom"/>
              <a:pathLst>
                <a:path w="2324" h="2391">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4" name="Google Shape;176;p2"/>
            <p:cNvSpPr/>
            <p:nvPr/>
          </p:nvSpPr>
          <p:spPr>
            <a:xfrm>
              <a:off x="3420360" y="6161760"/>
              <a:ext cx="21240" cy="146520"/>
            </a:xfrm>
            <a:custGeom>
              <a:avLst/>
              <a:gdLst>
                <a:gd name="textAreaLeft" fmla="*/ 0 w 21240"/>
                <a:gd name="textAreaRight" fmla="*/ 24480 w 21240"/>
                <a:gd name="textAreaTop" fmla="*/ 0 h 146520"/>
                <a:gd name="textAreaBottom" fmla="*/ 149760 h 146520"/>
              </a:gdLst>
              <a:ahLst/>
              <a:cxnLst/>
              <a:rect l="textAreaLeft" t="textAreaTop" r="textAreaRight" b="textAreaBottom"/>
              <a:pathLst>
                <a:path w="371" h="2256">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5" name="Google Shape;177;p2"/>
            <p:cNvSpPr/>
            <p:nvPr/>
          </p:nvSpPr>
          <p:spPr>
            <a:xfrm>
              <a:off x="2138760" y="5709960"/>
              <a:ext cx="28080" cy="131040"/>
            </a:xfrm>
            <a:custGeom>
              <a:avLst/>
              <a:gdLst>
                <a:gd name="textAreaLeft" fmla="*/ 0 w 28080"/>
                <a:gd name="textAreaRight" fmla="*/ 31320 w 28080"/>
                <a:gd name="textAreaTop" fmla="*/ 0 h 131040"/>
                <a:gd name="textAreaBottom" fmla="*/ 134280 h 131040"/>
              </a:gdLst>
              <a:ahLst/>
              <a:cxnLst/>
              <a:rect l="textAreaLeft" t="textAreaTop" r="textAreaRight" b="textAreaBottom"/>
              <a:pathLst>
                <a:path w="472" h="2021">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6" name="Google Shape;178;p2"/>
            <p:cNvSpPr/>
            <p:nvPr/>
          </p:nvSpPr>
          <p:spPr>
            <a:xfrm>
              <a:off x="2201400" y="5759280"/>
              <a:ext cx="41400" cy="57240"/>
            </a:xfrm>
            <a:custGeom>
              <a:avLst/>
              <a:gdLst>
                <a:gd name="textAreaLeft" fmla="*/ 0 w 41400"/>
                <a:gd name="textAreaRight" fmla="*/ 44640 w 41400"/>
                <a:gd name="textAreaTop" fmla="*/ 0 h 57240"/>
                <a:gd name="textAreaBottom" fmla="*/ 60480 h 57240"/>
              </a:gdLst>
              <a:ahLst/>
              <a:cxnLst/>
              <a:rect l="textAreaLeft" t="textAreaTop" r="textAreaRight" b="textAreaBottom"/>
              <a:pathLst>
                <a:path w="674" h="911">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7" name="Google Shape;179;p2"/>
            <p:cNvSpPr/>
            <p:nvPr/>
          </p:nvSpPr>
          <p:spPr>
            <a:xfrm>
              <a:off x="2051640" y="6078960"/>
              <a:ext cx="30240" cy="46080"/>
            </a:xfrm>
            <a:custGeom>
              <a:avLst/>
              <a:gdLst>
                <a:gd name="textAreaLeft" fmla="*/ 0 w 30240"/>
                <a:gd name="textAreaRight" fmla="*/ 33480 w 30240"/>
                <a:gd name="textAreaTop" fmla="*/ 0 h 46080"/>
                <a:gd name="textAreaBottom" fmla="*/ 49320 h 46080"/>
              </a:gdLst>
              <a:ahLst/>
              <a:cxnLst/>
              <a:rect l="textAreaLeft" t="textAreaTop" r="textAreaRight" b="textAreaBottom"/>
              <a:pathLst>
                <a:path w="506" h="742">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8" name="Google Shape;180;p2"/>
            <p:cNvSpPr/>
            <p:nvPr/>
          </p:nvSpPr>
          <p:spPr>
            <a:xfrm>
              <a:off x="1928520" y="6190920"/>
              <a:ext cx="149040" cy="164520"/>
            </a:xfrm>
            <a:custGeom>
              <a:avLst/>
              <a:gdLst>
                <a:gd name="textAreaLeft" fmla="*/ 0 w 149040"/>
                <a:gd name="textAreaRight" fmla="*/ 152280 w 149040"/>
                <a:gd name="textAreaTop" fmla="*/ 0 h 164520"/>
                <a:gd name="textAreaBottom" fmla="*/ 167760 h 164520"/>
              </a:gdLst>
              <a:ahLst/>
              <a:cxnLst/>
              <a:rect l="textAreaLeft" t="textAreaTop" r="textAreaRight" b="textAreaBottom"/>
              <a:pathLst>
                <a:path w="2290" h="2527">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29" name="Google Shape;181;p2"/>
            <p:cNvSpPr/>
            <p:nvPr/>
          </p:nvSpPr>
          <p:spPr>
            <a:xfrm>
              <a:off x="2317680" y="5886720"/>
              <a:ext cx="28080" cy="10080"/>
            </a:xfrm>
            <a:custGeom>
              <a:avLst/>
              <a:gdLst>
                <a:gd name="textAreaLeft" fmla="*/ 0 w 28080"/>
                <a:gd name="textAreaRight" fmla="*/ 31320 w 28080"/>
                <a:gd name="textAreaTop" fmla="*/ 0 h 10080"/>
                <a:gd name="textAreaBottom" fmla="*/ 13320 h 10080"/>
              </a:gdLst>
              <a:ahLst/>
              <a:cxnLst/>
              <a:rect l="textAreaLeft" t="textAreaTop" r="textAreaRight" b="textAreaBottom"/>
              <a:pathLst>
                <a:path w="473" h="203">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0" name="Google Shape;182;p2"/>
            <p:cNvSpPr/>
            <p:nvPr/>
          </p:nvSpPr>
          <p:spPr>
            <a:xfrm>
              <a:off x="2250720" y="5830920"/>
              <a:ext cx="151200" cy="149040"/>
            </a:xfrm>
            <a:custGeom>
              <a:avLst/>
              <a:gdLst>
                <a:gd name="textAreaLeft" fmla="*/ 0 w 151200"/>
                <a:gd name="textAreaRight" fmla="*/ 154440 w 151200"/>
                <a:gd name="textAreaTop" fmla="*/ 0 h 149040"/>
                <a:gd name="textAreaBottom" fmla="*/ 152280 h 149040"/>
              </a:gdLst>
              <a:ahLst/>
              <a:cxnLst/>
              <a:rect l="textAreaLeft" t="textAreaTop" r="textAreaRight" b="textAreaBottom"/>
              <a:pathLst>
                <a:path w="2324" h="229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1" name="Google Shape;183;p2"/>
            <p:cNvSpPr/>
            <p:nvPr/>
          </p:nvSpPr>
          <p:spPr>
            <a:xfrm>
              <a:off x="2313360" y="5895720"/>
              <a:ext cx="32760" cy="39240"/>
            </a:xfrm>
            <a:custGeom>
              <a:avLst/>
              <a:gdLst>
                <a:gd name="textAreaLeft" fmla="*/ 0 w 32760"/>
                <a:gd name="textAreaRight" fmla="*/ 36000 w 32760"/>
                <a:gd name="textAreaTop" fmla="*/ 0 h 39240"/>
                <a:gd name="textAreaBottom" fmla="*/ 42480 h 39240"/>
              </a:gdLst>
              <a:ahLst/>
              <a:cxnLst/>
              <a:rect l="textAreaLeft" t="textAreaTop" r="textAreaRight" b="textAreaBottom"/>
              <a:pathLst>
                <a:path w="540" h="641">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2" name="Google Shape;184;p2"/>
            <p:cNvSpPr/>
            <p:nvPr/>
          </p:nvSpPr>
          <p:spPr>
            <a:xfrm>
              <a:off x="2067120" y="6333840"/>
              <a:ext cx="153360" cy="166680"/>
            </a:xfrm>
            <a:custGeom>
              <a:avLst/>
              <a:gdLst>
                <a:gd name="textAreaLeft" fmla="*/ 0 w 153360"/>
                <a:gd name="textAreaRight" fmla="*/ 156600 w 153360"/>
                <a:gd name="textAreaTop" fmla="*/ 0 h 166680"/>
                <a:gd name="textAreaBottom" fmla="*/ 169920 h 166680"/>
              </a:gdLst>
              <a:ahLst/>
              <a:cxnLst/>
              <a:rect l="textAreaLeft" t="textAreaTop" r="textAreaRight" b="textAreaBottom"/>
              <a:pathLst>
                <a:path w="2358" h="256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3" name="Google Shape;185;p2"/>
            <p:cNvSpPr/>
            <p:nvPr/>
          </p:nvSpPr>
          <p:spPr>
            <a:xfrm>
              <a:off x="3529800" y="5951520"/>
              <a:ext cx="149040" cy="164520"/>
            </a:xfrm>
            <a:custGeom>
              <a:avLst/>
              <a:gdLst>
                <a:gd name="textAreaLeft" fmla="*/ 0 w 149040"/>
                <a:gd name="textAreaRight" fmla="*/ 152280 w 149040"/>
                <a:gd name="textAreaTop" fmla="*/ 0 h 164520"/>
                <a:gd name="textAreaBottom" fmla="*/ 167760 h 164520"/>
              </a:gdLst>
              <a:ahLst/>
              <a:cxnLst/>
              <a:rect l="textAreaLeft" t="textAreaTop" r="textAreaRight" b="textAreaBottom"/>
              <a:pathLst>
                <a:path w="2291" h="2526">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4" name="Google Shape;186;p2"/>
            <p:cNvSpPr/>
            <p:nvPr/>
          </p:nvSpPr>
          <p:spPr>
            <a:xfrm>
              <a:off x="3424680" y="6126120"/>
              <a:ext cx="157680" cy="182520"/>
            </a:xfrm>
            <a:custGeom>
              <a:avLst/>
              <a:gdLst>
                <a:gd name="textAreaLeft" fmla="*/ 0 w 157680"/>
                <a:gd name="textAreaRight" fmla="*/ 160920 w 157680"/>
                <a:gd name="textAreaTop" fmla="*/ 0 h 182520"/>
                <a:gd name="textAreaBottom" fmla="*/ 185760 h 182520"/>
              </a:gdLst>
              <a:ahLst/>
              <a:cxnLst/>
              <a:rect l="textAreaLeft" t="textAreaTop" r="textAreaRight" b="textAreaBottom"/>
              <a:pathLst>
                <a:path w="2425" h="2795">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5760" rIns="117000" bIns="185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5" name="Google Shape;187;p2"/>
            <p:cNvSpPr/>
            <p:nvPr/>
          </p:nvSpPr>
          <p:spPr>
            <a:xfrm>
              <a:off x="2310840" y="6199920"/>
              <a:ext cx="39240" cy="43920"/>
            </a:xfrm>
            <a:custGeom>
              <a:avLst/>
              <a:gdLst>
                <a:gd name="textAreaLeft" fmla="*/ 0 w 39240"/>
                <a:gd name="textAreaRight" fmla="*/ 42480 w 39240"/>
                <a:gd name="textAreaTop" fmla="*/ 0 h 43920"/>
                <a:gd name="textAreaBottom" fmla="*/ 47160 h 43920"/>
              </a:gdLst>
              <a:ahLst/>
              <a:cxnLst/>
              <a:rect l="textAreaLeft" t="textAreaTop" r="textAreaRight" b="textAreaBottom"/>
              <a:pathLst>
                <a:path w="641" h="708">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6" name="Google Shape;188;p2"/>
            <p:cNvSpPr/>
            <p:nvPr/>
          </p:nvSpPr>
          <p:spPr>
            <a:xfrm>
              <a:off x="3227760" y="6150600"/>
              <a:ext cx="191520" cy="175680"/>
            </a:xfrm>
            <a:custGeom>
              <a:avLst/>
              <a:gdLst>
                <a:gd name="textAreaLeft" fmla="*/ 0 w 191520"/>
                <a:gd name="textAreaRight" fmla="*/ 194760 w 191520"/>
                <a:gd name="textAreaTop" fmla="*/ 0 h 175680"/>
                <a:gd name="textAreaBottom" fmla="*/ 178920 h 175680"/>
              </a:gdLst>
              <a:ahLst/>
              <a:cxnLst/>
              <a:rect l="textAreaLeft" t="textAreaTop" r="textAreaRight" b="textAreaBottom"/>
              <a:pathLst>
                <a:path w="2930" h="2695">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7" name="Google Shape;189;p2"/>
            <p:cNvSpPr/>
            <p:nvPr/>
          </p:nvSpPr>
          <p:spPr>
            <a:xfrm>
              <a:off x="2429640" y="6190920"/>
              <a:ext cx="795240" cy="267480"/>
            </a:xfrm>
            <a:custGeom>
              <a:avLst/>
              <a:gdLst>
                <a:gd name="textAreaLeft" fmla="*/ 0 w 795240"/>
                <a:gd name="textAreaRight" fmla="*/ 798480 w 795240"/>
                <a:gd name="textAreaTop" fmla="*/ 0 h 267480"/>
                <a:gd name="textAreaBottom" fmla="*/ 270720 h 267480"/>
              </a:gdLst>
              <a:ahLst/>
              <a:cxnLst/>
              <a:rect l="textAreaLeft" t="textAreaTop" r="textAreaRight" b="textAreaBottom"/>
              <a:pathLst>
                <a:path w="12020" h="4075">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0720" rIns="117000" bIns="2707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8" name="Google Shape;190;p2"/>
            <p:cNvSpPr/>
            <p:nvPr/>
          </p:nvSpPr>
          <p:spPr>
            <a:xfrm>
              <a:off x="2225880" y="6302520"/>
              <a:ext cx="209160" cy="182520"/>
            </a:xfrm>
            <a:custGeom>
              <a:avLst/>
              <a:gdLst>
                <a:gd name="textAreaLeft" fmla="*/ 0 w 209160"/>
                <a:gd name="textAreaRight" fmla="*/ 212400 w 209160"/>
                <a:gd name="textAreaTop" fmla="*/ 0 h 182520"/>
                <a:gd name="textAreaBottom" fmla="*/ 185760 h 182520"/>
              </a:gdLst>
              <a:ahLst/>
              <a:cxnLst/>
              <a:rect l="textAreaLeft" t="textAreaTop" r="textAreaRight" b="textAreaBottom"/>
              <a:pathLst>
                <a:path w="3199" h="2795">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5760" rIns="117000" bIns="185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39" name="Google Shape;191;p2"/>
            <p:cNvSpPr/>
            <p:nvPr/>
          </p:nvSpPr>
          <p:spPr>
            <a:xfrm>
              <a:off x="2887920" y="5736960"/>
              <a:ext cx="151200" cy="144360"/>
            </a:xfrm>
            <a:custGeom>
              <a:avLst/>
              <a:gdLst>
                <a:gd name="textAreaLeft" fmla="*/ 0 w 151200"/>
                <a:gd name="textAreaRight" fmla="*/ 154440 w 151200"/>
                <a:gd name="textAreaTop" fmla="*/ 0 h 144360"/>
                <a:gd name="textAreaBottom" fmla="*/ 147600 h 144360"/>
              </a:gdLst>
              <a:ahLst/>
              <a:cxnLst/>
              <a:rect l="textAreaLeft" t="textAreaTop" r="textAreaRight" b="textAreaBottom"/>
              <a:pathLst>
                <a:path w="2324" h="2223">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0" name="Google Shape;192;p2"/>
            <p:cNvSpPr/>
            <p:nvPr/>
          </p:nvSpPr>
          <p:spPr>
            <a:xfrm>
              <a:off x="2416320" y="5808240"/>
              <a:ext cx="144360" cy="144360"/>
            </a:xfrm>
            <a:custGeom>
              <a:avLst/>
              <a:gdLst>
                <a:gd name="textAreaLeft" fmla="*/ 0 w 144360"/>
                <a:gd name="textAreaRight" fmla="*/ 147600 w 144360"/>
                <a:gd name="textAreaTop" fmla="*/ 0 h 144360"/>
                <a:gd name="textAreaBottom" fmla="*/ 147600 h 144360"/>
              </a:gdLst>
              <a:ahLst/>
              <a:cxnLst/>
              <a:rect l="textAreaLeft" t="textAreaTop" r="textAreaRight" b="textAreaBottom"/>
              <a:pathLst>
                <a:path w="2223" h="2223">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1" name="Google Shape;193;p2"/>
            <p:cNvSpPr/>
            <p:nvPr/>
          </p:nvSpPr>
          <p:spPr>
            <a:xfrm>
              <a:off x="2621880" y="5842080"/>
              <a:ext cx="46080" cy="39240"/>
            </a:xfrm>
            <a:custGeom>
              <a:avLst/>
              <a:gdLst>
                <a:gd name="textAreaLeft" fmla="*/ 0 w 46080"/>
                <a:gd name="textAreaRight" fmla="*/ 49320 w 46080"/>
                <a:gd name="textAreaTop" fmla="*/ 0 h 39240"/>
                <a:gd name="textAreaBottom" fmla="*/ 42480 h 39240"/>
              </a:gdLst>
              <a:ahLst/>
              <a:cxnLst/>
              <a:rect l="textAreaLeft" t="textAreaTop" r="textAreaRight" b="textAreaBottom"/>
              <a:pathLst>
                <a:path w="742" h="641">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2" name="Google Shape;194;p2"/>
            <p:cNvSpPr/>
            <p:nvPr/>
          </p:nvSpPr>
          <p:spPr>
            <a:xfrm>
              <a:off x="2143440" y="6005160"/>
              <a:ext cx="144360" cy="149040"/>
            </a:xfrm>
            <a:custGeom>
              <a:avLst/>
              <a:gdLst>
                <a:gd name="textAreaLeft" fmla="*/ 0 w 144360"/>
                <a:gd name="textAreaRight" fmla="*/ 147600 w 144360"/>
                <a:gd name="textAreaTop" fmla="*/ 0 h 149040"/>
                <a:gd name="textAreaBottom" fmla="*/ 152280 h 149040"/>
              </a:gdLst>
              <a:ahLst/>
              <a:cxnLst/>
              <a:rect l="textAreaLeft" t="textAreaTop" r="textAreaRight" b="textAreaBottom"/>
              <a:pathLst>
                <a:path w="2223" h="229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3" name="Google Shape;195;p2"/>
            <p:cNvSpPr/>
            <p:nvPr/>
          </p:nvSpPr>
          <p:spPr>
            <a:xfrm>
              <a:off x="2409480" y="5828400"/>
              <a:ext cx="25920" cy="128880"/>
            </a:xfrm>
            <a:custGeom>
              <a:avLst/>
              <a:gdLst>
                <a:gd name="textAreaLeft" fmla="*/ 0 w 25920"/>
                <a:gd name="textAreaRight" fmla="*/ 29160 w 25920"/>
                <a:gd name="textAreaTop" fmla="*/ 0 h 128880"/>
                <a:gd name="textAreaBottom" fmla="*/ 132120 h 128880"/>
              </a:gdLst>
              <a:ahLst/>
              <a:cxnLst/>
              <a:rect l="textAreaLeft" t="textAreaTop" r="textAreaRight" b="textAreaBottom"/>
              <a:pathLst>
                <a:path w="438" h="1988">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2480" rIns="117000" bIns="13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4" name="Google Shape;196;p2"/>
            <p:cNvSpPr/>
            <p:nvPr/>
          </p:nvSpPr>
          <p:spPr>
            <a:xfrm>
              <a:off x="2791800" y="5817240"/>
              <a:ext cx="30240" cy="39240"/>
            </a:xfrm>
            <a:custGeom>
              <a:avLst/>
              <a:gdLst>
                <a:gd name="textAreaLeft" fmla="*/ 0 w 30240"/>
                <a:gd name="textAreaRight" fmla="*/ 33480 w 30240"/>
                <a:gd name="textAreaTop" fmla="*/ 0 h 39240"/>
                <a:gd name="textAreaBottom" fmla="*/ 42480 h 39240"/>
              </a:gdLst>
              <a:ahLst/>
              <a:cxnLst/>
              <a:rect l="textAreaLeft" t="textAreaTop" r="textAreaRight" b="textAreaBottom"/>
              <a:pathLst>
                <a:path w="506" h="641">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5" name="Google Shape;197;p2"/>
            <p:cNvSpPr/>
            <p:nvPr/>
          </p:nvSpPr>
          <p:spPr>
            <a:xfrm>
              <a:off x="2568240" y="5786280"/>
              <a:ext cx="153360" cy="144360"/>
            </a:xfrm>
            <a:custGeom>
              <a:avLst/>
              <a:gdLst>
                <a:gd name="textAreaLeft" fmla="*/ 0 w 153360"/>
                <a:gd name="textAreaRight" fmla="*/ 156600 w 153360"/>
                <a:gd name="textAreaTop" fmla="*/ 0 h 144360"/>
                <a:gd name="textAreaBottom" fmla="*/ 147600 h 144360"/>
              </a:gdLst>
              <a:ahLst/>
              <a:cxnLst/>
              <a:rect l="textAreaLeft" t="textAreaTop" r="textAreaRight" b="textAreaBottom"/>
              <a:pathLst>
                <a:path w="2358" h="2223">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6" name="Google Shape;198;p2"/>
            <p:cNvSpPr/>
            <p:nvPr/>
          </p:nvSpPr>
          <p:spPr>
            <a:xfrm>
              <a:off x="2727000" y="5754600"/>
              <a:ext cx="151200" cy="164520"/>
            </a:xfrm>
            <a:custGeom>
              <a:avLst/>
              <a:gdLst>
                <a:gd name="textAreaLeft" fmla="*/ 0 w 151200"/>
                <a:gd name="textAreaRight" fmla="*/ 154440 w 151200"/>
                <a:gd name="textAreaTop" fmla="*/ 0 h 164520"/>
                <a:gd name="textAreaBottom" fmla="*/ 167760 h 164520"/>
              </a:gdLst>
              <a:ahLst/>
              <a:cxnLst/>
              <a:rect l="textAreaLeft" t="textAreaTop" r="textAreaRight" b="textAreaBottom"/>
              <a:pathLst>
                <a:path w="2324" h="2526">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7" name="Google Shape;199;p2"/>
            <p:cNvSpPr/>
            <p:nvPr/>
          </p:nvSpPr>
          <p:spPr>
            <a:xfrm>
              <a:off x="2472120" y="5864400"/>
              <a:ext cx="32760" cy="43920"/>
            </a:xfrm>
            <a:custGeom>
              <a:avLst/>
              <a:gdLst>
                <a:gd name="textAreaLeft" fmla="*/ 0 w 32760"/>
                <a:gd name="textAreaRight" fmla="*/ 36000 w 32760"/>
                <a:gd name="textAreaTop" fmla="*/ 0 h 43920"/>
                <a:gd name="textAreaBottom" fmla="*/ 47160 h 43920"/>
              </a:gdLst>
              <a:ahLst/>
              <a:cxnLst/>
              <a:rect l="textAreaLeft" t="textAreaTop" r="textAreaRight" b="textAreaBottom"/>
              <a:pathLst>
                <a:path w="540" h="708">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8" name="Google Shape;200;p2"/>
            <p:cNvSpPr/>
            <p:nvPr/>
          </p:nvSpPr>
          <p:spPr>
            <a:xfrm>
              <a:off x="2089800" y="6172920"/>
              <a:ext cx="149040" cy="144360"/>
            </a:xfrm>
            <a:custGeom>
              <a:avLst/>
              <a:gdLst>
                <a:gd name="textAreaLeft" fmla="*/ 0 w 149040"/>
                <a:gd name="textAreaRight" fmla="*/ 152280 w 149040"/>
                <a:gd name="textAreaTop" fmla="*/ 0 h 144360"/>
                <a:gd name="textAreaBottom" fmla="*/ 147600 h 144360"/>
              </a:gdLst>
              <a:ahLst/>
              <a:cxnLst/>
              <a:rect l="textAreaLeft" t="textAreaTop" r="textAreaRight" b="textAreaBottom"/>
              <a:pathLst>
                <a:path w="2291" h="2223">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49" name="Google Shape;201;p2"/>
            <p:cNvSpPr/>
            <p:nvPr/>
          </p:nvSpPr>
          <p:spPr>
            <a:xfrm>
              <a:off x="2206080" y="6065640"/>
              <a:ext cx="30240" cy="46080"/>
            </a:xfrm>
            <a:custGeom>
              <a:avLst/>
              <a:gdLst>
                <a:gd name="textAreaLeft" fmla="*/ 0 w 30240"/>
                <a:gd name="textAreaRight" fmla="*/ 33480 w 30240"/>
                <a:gd name="textAreaTop" fmla="*/ 0 h 46080"/>
                <a:gd name="textAreaBottom" fmla="*/ 49320 h 46080"/>
              </a:gdLst>
              <a:ahLst/>
              <a:cxnLst/>
              <a:rect l="textAreaLeft" t="textAreaTop" r="textAreaRight" b="textAreaBottom"/>
              <a:pathLst>
                <a:path w="506" h="742">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50" name="Google Shape;202;p2"/>
            <p:cNvSpPr/>
            <p:nvPr/>
          </p:nvSpPr>
          <p:spPr>
            <a:xfrm>
              <a:off x="2358000" y="6034320"/>
              <a:ext cx="39240" cy="57240"/>
            </a:xfrm>
            <a:custGeom>
              <a:avLst/>
              <a:gdLst>
                <a:gd name="textAreaLeft" fmla="*/ 0 w 39240"/>
                <a:gd name="textAreaRight" fmla="*/ 42480 w 39240"/>
                <a:gd name="textAreaTop" fmla="*/ 0 h 57240"/>
                <a:gd name="textAreaBottom" fmla="*/ 60480 h 57240"/>
              </a:gdLst>
              <a:ahLst/>
              <a:cxnLst/>
              <a:rect l="textAreaLeft" t="textAreaTop" r="textAreaRight" b="textAreaBottom"/>
              <a:pathLst>
                <a:path w="641" h="91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51" name="Google Shape;203;p2"/>
            <p:cNvSpPr/>
            <p:nvPr/>
          </p:nvSpPr>
          <p:spPr>
            <a:xfrm>
              <a:off x="2147760" y="6226560"/>
              <a:ext cx="41760" cy="46080"/>
            </a:xfrm>
            <a:custGeom>
              <a:avLst/>
              <a:gdLst>
                <a:gd name="textAreaLeft" fmla="*/ 0 w 41760"/>
                <a:gd name="textAreaRight" fmla="*/ 45000 w 41760"/>
                <a:gd name="textAreaTop" fmla="*/ 0 h 46080"/>
                <a:gd name="textAreaBottom" fmla="*/ 49320 h 46080"/>
              </a:gdLst>
              <a:ahLst/>
              <a:cxnLst/>
              <a:rect l="textAreaLeft" t="textAreaTop" r="textAreaRight" b="textAreaBottom"/>
              <a:pathLst>
                <a:path w="675" h="742">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52" name="Google Shape;204;p2"/>
            <p:cNvSpPr/>
            <p:nvPr/>
          </p:nvSpPr>
          <p:spPr>
            <a:xfrm>
              <a:off x="2299680" y="5978520"/>
              <a:ext cx="151200" cy="157680"/>
            </a:xfrm>
            <a:custGeom>
              <a:avLst/>
              <a:gdLst>
                <a:gd name="textAreaLeft" fmla="*/ 0 w 151200"/>
                <a:gd name="textAreaRight" fmla="*/ 154440 w 151200"/>
                <a:gd name="textAreaTop" fmla="*/ 0 h 157680"/>
                <a:gd name="textAreaBottom" fmla="*/ 160920 h 157680"/>
              </a:gdLst>
              <a:ahLst/>
              <a:cxnLst/>
              <a:rect l="textAreaLeft" t="textAreaTop" r="textAreaRight" b="textAreaBottom"/>
              <a:pathLst>
                <a:path w="2324" h="2425">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553" name="Google Shape;205;p2"/>
            <p:cNvSpPr/>
            <p:nvPr/>
          </p:nvSpPr>
          <p:spPr>
            <a:xfrm>
              <a:off x="2250720" y="6146280"/>
              <a:ext cx="153360" cy="149040"/>
            </a:xfrm>
            <a:custGeom>
              <a:avLst/>
              <a:gdLst>
                <a:gd name="textAreaLeft" fmla="*/ 0 w 153360"/>
                <a:gd name="textAreaRight" fmla="*/ 156600 w 153360"/>
                <a:gd name="textAreaTop" fmla="*/ 0 h 149040"/>
                <a:gd name="textAreaBottom" fmla="*/ 152280 h 149040"/>
              </a:gdLst>
              <a:ahLst/>
              <a:cxnLst/>
              <a:rect l="textAreaLeft" t="textAreaTop" r="textAreaRight" b="textAreaBottom"/>
              <a:pathLst>
                <a:path w="2358" h="229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2640" rIns="117000" bIns="15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grpSp>
      <p:sp>
        <p:nvSpPr>
          <p:cNvPr id="55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555"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2" name="PlaceHolder 1"/>
          <p:cNvSpPr>
            <a:spLocks noGrp="1"/>
          </p:cNvSpPr>
          <p:nvPr>
            <p:ph type="ftr" idx="3"/>
          </p:nvPr>
        </p:nvSpPr>
        <p:spPr>
          <a:xfrm>
            <a:off x="3029040" y="6356520"/>
            <a:ext cx="3083040" cy="361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s-MX" sz="1400" b="0" strike="noStrike" spc="-1">
                <a:solidFill>
                  <a:srgbClr val="000000"/>
                </a:solidFill>
                <a:latin typeface="Times New Roman"/>
              </a:defRPr>
            </a:lvl1pPr>
          </a:lstStyle>
          <a:p>
            <a:pPr indent="0" algn="ctr">
              <a:lnSpc>
                <a:spcPct val="100000"/>
              </a:lnSpc>
              <a:buNone/>
              <a:tabLst>
                <a:tab pos="0" algn="l"/>
              </a:tabLst>
            </a:pPr>
            <a:r>
              <a:rPr lang="es-MX" sz="1400" b="0" strike="noStrike" spc="-1">
                <a:solidFill>
                  <a:srgbClr val="000000"/>
                </a:solidFill>
                <a:latin typeface="Times New Roman"/>
              </a:rPr>
              <a:t>&lt;pie de página&gt;</a:t>
            </a:r>
          </a:p>
        </p:txBody>
      </p:sp>
      <p:sp>
        <p:nvSpPr>
          <p:cNvPr id="593" name="PlaceHolder 2"/>
          <p:cNvSpPr>
            <a:spLocks noGrp="1"/>
          </p:cNvSpPr>
          <p:nvPr>
            <p:ph type="sldNum" idx="4"/>
          </p:nvPr>
        </p:nvSpPr>
        <p:spPr>
          <a:xfrm>
            <a:off x="6458040" y="6356520"/>
            <a:ext cx="2054160" cy="361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s-AR" sz="900" b="0" strike="noStrike" spc="-1">
                <a:solidFill>
                  <a:srgbClr val="8B8B8B"/>
                </a:solidFill>
                <a:latin typeface="Arial"/>
                <a:ea typeface="Arial"/>
              </a:defRPr>
            </a:lvl1pPr>
          </a:lstStyle>
          <a:p>
            <a:pPr indent="0" algn="r">
              <a:lnSpc>
                <a:spcPct val="100000"/>
              </a:lnSpc>
              <a:buNone/>
              <a:tabLst>
                <a:tab pos="0" algn="l"/>
              </a:tabLst>
            </a:pPr>
            <a:fld id="{285702D8-0859-4037-9C77-C72623A074E5}" type="slidenum">
              <a:rPr lang="es-AR" sz="900" b="0" strike="noStrike" spc="-1">
                <a:solidFill>
                  <a:srgbClr val="8B8B8B"/>
                </a:solidFill>
                <a:latin typeface="Arial"/>
                <a:ea typeface="Arial"/>
              </a:rPr>
              <a:t>‹Nº›</a:t>
            </a:fld>
            <a:endParaRPr lang="es-MX" sz="900" b="0" strike="noStrike" spc="-1">
              <a:solidFill>
                <a:srgbClr val="000000"/>
              </a:solidFill>
              <a:latin typeface="Times New Roman"/>
            </a:endParaRPr>
          </a:p>
        </p:txBody>
      </p:sp>
      <p:sp>
        <p:nvSpPr>
          <p:cNvPr id="594" name="PlaceHolder 3"/>
          <p:cNvSpPr>
            <a:spLocks noGrp="1"/>
          </p:cNvSpPr>
          <p:nvPr>
            <p:ph type="dt" idx="5"/>
          </p:nvPr>
        </p:nvSpPr>
        <p:spPr>
          <a:xfrm>
            <a:off x="628560" y="6356520"/>
            <a:ext cx="2054160" cy="361800"/>
          </a:xfrm>
          <a:prstGeom prst="rect">
            <a:avLst/>
          </a:prstGeom>
          <a:noFill/>
          <a:ln w="0">
            <a:noFill/>
          </a:ln>
        </p:spPr>
        <p:txBody>
          <a:bodyPr lIns="90000" tIns="45000" rIns="90000" bIns="45000" anchor="ctr">
            <a:noAutofit/>
          </a:bodyPr>
          <a:lstStyle>
            <a:lvl1pPr indent="0">
              <a:buNone/>
              <a:defRPr lang="es-MX" sz="1400" b="0" strike="noStrike" spc="-1">
                <a:solidFill>
                  <a:srgbClr val="000000"/>
                </a:solidFill>
                <a:latin typeface="Times New Roman"/>
              </a:defRPr>
            </a:lvl1pPr>
          </a:lstStyle>
          <a:p>
            <a:pPr indent="0">
              <a:buNone/>
            </a:pPr>
            <a:r>
              <a:rPr lang="es-MX" sz="1400" b="0" strike="noStrike" spc="-1">
                <a:solidFill>
                  <a:srgbClr val="000000"/>
                </a:solidFill>
                <a:latin typeface="Times New Roman"/>
              </a:rPr>
              <a:t>&lt;fecha/hora&gt;</a:t>
            </a:r>
          </a:p>
        </p:txBody>
      </p:sp>
      <p:sp>
        <p:nvSpPr>
          <p:cNvPr id="595"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596"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95A5A6"/>
        </a:solidFill>
        <a:effectLst/>
      </p:bgPr>
    </p:bg>
    <p:spTree>
      <p:nvGrpSpPr>
        <p:cNvPr id="1" name=""/>
        <p:cNvGrpSpPr/>
        <p:nvPr/>
      </p:nvGrpSpPr>
      <p:grpSpPr>
        <a:xfrm>
          <a:off x="0" y="0"/>
          <a:ext cx="0" cy="0"/>
          <a:chOff x="0" y="0"/>
          <a:chExt cx="0" cy="0"/>
        </a:xfrm>
      </p:grpSpPr>
      <p:grpSp>
        <p:nvGrpSpPr>
          <p:cNvPr id="633" name="Google Shape;208;p3"/>
          <p:cNvGrpSpPr/>
          <p:nvPr/>
        </p:nvGrpSpPr>
        <p:grpSpPr>
          <a:xfrm>
            <a:off x="0" y="0"/>
            <a:ext cx="9149040" cy="6860880"/>
            <a:chOff x="0" y="0"/>
            <a:chExt cx="9149040" cy="6860880"/>
          </a:xfrm>
        </p:grpSpPr>
        <p:sp>
          <p:nvSpPr>
            <p:cNvPr id="634" name="Google Shape;209;p3"/>
            <p:cNvSpPr/>
            <p:nvPr/>
          </p:nvSpPr>
          <p:spPr>
            <a:xfrm>
              <a:off x="2815560" y="4491000"/>
              <a:ext cx="3520440" cy="837000"/>
            </a:xfrm>
            <a:custGeom>
              <a:avLst/>
              <a:gdLst>
                <a:gd name="textAreaLeft" fmla="*/ 0 w 3520440"/>
                <a:gd name="textAreaRight" fmla="*/ 3523680 w 3520440"/>
                <a:gd name="textAreaTop" fmla="*/ 0 h 837000"/>
                <a:gd name="textAreaBottom" fmla="*/ 840240 h 837000"/>
              </a:gdLst>
              <a:ahLst/>
              <a:cxnLst/>
              <a:rect l="textAreaLeft" t="textAreaTop" r="textAreaRight" b="textAreaBottom"/>
              <a:pathLst>
                <a:path w="53095" h="12660">
                  <a:moveTo>
                    <a:pt x="48112" y="1"/>
                  </a:moveTo>
                  <a:lnTo>
                    <a:pt x="46496" y="34"/>
                  </a:lnTo>
                  <a:lnTo>
                    <a:pt x="43264" y="135"/>
                  </a:lnTo>
                  <a:lnTo>
                    <a:pt x="40032" y="236"/>
                  </a:lnTo>
                  <a:lnTo>
                    <a:pt x="36699" y="371"/>
                  </a:lnTo>
                  <a:lnTo>
                    <a:pt x="33365" y="438"/>
                  </a:lnTo>
                  <a:lnTo>
                    <a:pt x="29999" y="472"/>
                  </a:lnTo>
                  <a:lnTo>
                    <a:pt x="26666" y="506"/>
                  </a:lnTo>
                  <a:lnTo>
                    <a:pt x="20067" y="506"/>
                  </a:lnTo>
                  <a:lnTo>
                    <a:pt x="13501" y="472"/>
                  </a:lnTo>
                  <a:lnTo>
                    <a:pt x="6768" y="405"/>
                  </a:lnTo>
                  <a:lnTo>
                    <a:pt x="3569" y="371"/>
                  </a:lnTo>
                  <a:lnTo>
                    <a:pt x="1145" y="371"/>
                  </a:lnTo>
                  <a:lnTo>
                    <a:pt x="337" y="438"/>
                  </a:lnTo>
                  <a:lnTo>
                    <a:pt x="202" y="236"/>
                  </a:lnTo>
                  <a:lnTo>
                    <a:pt x="169" y="236"/>
                  </a:lnTo>
                  <a:lnTo>
                    <a:pt x="169" y="270"/>
                  </a:lnTo>
                  <a:lnTo>
                    <a:pt x="169" y="438"/>
                  </a:lnTo>
                  <a:lnTo>
                    <a:pt x="68" y="438"/>
                  </a:lnTo>
                  <a:lnTo>
                    <a:pt x="34" y="472"/>
                  </a:lnTo>
                  <a:lnTo>
                    <a:pt x="0" y="506"/>
                  </a:lnTo>
                  <a:lnTo>
                    <a:pt x="34" y="539"/>
                  </a:lnTo>
                  <a:lnTo>
                    <a:pt x="202" y="539"/>
                  </a:lnTo>
                  <a:lnTo>
                    <a:pt x="236" y="809"/>
                  </a:lnTo>
                  <a:lnTo>
                    <a:pt x="303" y="1045"/>
                  </a:lnTo>
                  <a:lnTo>
                    <a:pt x="472" y="1550"/>
                  </a:lnTo>
                  <a:lnTo>
                    <a:pt x="977" y="3065"/>
                  </a:lnTo>
                  <a:lnTo>
                    <a:pt x="2088" y="6330"/>
                  </a:lnTo>
                  <a:lnTo>
                    <a:pt x="4243" y="12593"/>
                  </a:lnTo>
                  <a:lnTo>
                    <a:pt x="4276" y="12626"/>
                  </a:lnTo>
                  <a:lnTo>
                    <a:pt x="4310" y="12660"/>
                  </a:lnTo>
                  <a:lnTo>
                    <a:pt x="4377" y="12660"/>
                  </a:lnTo>
                  <a:lnTo>
                    <a:pt x="4445" y="12626"/>
                  </a:lnTo>
                  <a:lnTo>
                    <a:pt x="4478" y="12559"/>
                  </a:lnTo>
                  <a:lnTo>
                    <a:pt x="4445" y="12525"/>
                  </a:lnTo>
                  <a:lnTo>
                    <a:pt x="2391" y="6229"/>
                  </a:lnTo>
                  <a:lnTo>
                    <a:pt x="1280" y="2997"/>
                  </a:lnTo>
                  <a:lnTo>
                    <a:pt x="741" y="1482"/>
                  </a:lnTo>
                  <a:lnTo>
                    <a:pt x="606" y="1011"/>
                  </a:lnTo>
                  <a:lnTo>
                    <a:pt x="438" y="573"/>
                  </a:lnTo>
                  <a:lnTo>
                    <a:pt x="1179" y="640"/>
                  </a:lnTo>
                  <a:lnTo>
                    <a:pt x="1953" y="640"/>
                  </a:lnTo>
                  <a:lnTo>
                    <a:pt x="3468" y="674"/>
                  </a:lnTo>
                  <a:lnTo>
                    <a:pt x="6498" y="674"/>
                  </a:lnTo>
                  <a:lnTo>
                    <a:pt x="13232" y="708"/>
                  </a:lnTo>
                  <a:lnTo>
                    <a:pt x="19932" y="775"/>
                  </a:lnTo>
                  <a:lnTo>
                    <a:pt x="26666" y="775"/>
                  </a:lnTo>
                  <a:lnTo>
                    <a:pt x="29931" y="742"/>
                  </a:lnTo>
                  <a:lnTo>
                    <a:pt x="33231" y="708"/>
                  </a:lnTo>
                  <a:lnTo>
                    <a:pt x="36497" y="607"/>
                  </a:lnTo>
                  <a:lnTo>
                    <a:pt x="39796" y="506"/>
                  </a:lnTo>
                  <a:lnTo>
                    <a:pt x="43062" y="405"/>
                  </a:lnTo>
                  <a:lnTo>
                    <a:pt x="46328" y="304"/>
                  </a:lnTo>
                  <a:lnTo>
                    <a:pt x="47944" y="270"/>
                  </a:lnTo>
                  <a:lnTo>
                    <a:pt x="49593" y="270"/>
                  </a:lnTo>
                  <a:lnTo>
                    <a:pt x="51210" y="304"/>
                  </a:lnTo>
                  <a:lnTo>
                    <a:pt x="52859" y="337"/>
                  </a:lnTo>
                  <a:lnTo>
                    <a:pt x="52624" y="674"/>
                  </a:lnTo>
                  <a:lnTo>
                    <a:pt x="52422" y="1011"/>
                  </a:lnTo>
                  <a:lnTo>
                    <a:pt x="52051" y="1752"/>
                  </a:lnTo>
                  <a:lnTo>
                    <a:pt x="51445" y="3267"/>
                  </a:lnTo>
                  <a:lnTo>
                    <a:pt x="50873" y="4647"/>
                  </a:lnTo>
                  <a:lnTo>
                    <a:pt x="50334" y="6095"/>
                  </a:lnTo>
                  <a:lnTo>
                    <a:pt x="49762" y="7542"/>
                  </a:lnTo>
                  <a:lnTo>
                    <a:pt x="49257" y="9058"/>
                  </a:lnTo>
                  <a:lnTo>
                    <a:pt x="48752" y="10539"/>
                  </a:lnTo>
                  <a:lnTo>
                    <a:pt x="48314" y="12054"/>
                  </a:lnTo>
                  <a:lnTo>
                    <a:pt x="26531" y="12121"/>
                  </a:lnTo>
                  <a:lnTo>
                    <a:pt x="15589" y="12088"/>
                  </a:lnTo>
                  <a:lnTo>
                    <a:pt x="10067" y="12054"/>
                  </a:lnTo>
                  <a:lnTo>
                    <a:pt x="7306" y="12088"/>
                  </a:lnTo>
                  <a:lnTo>
                    <a:pt x="4546" y="12121"/>
                  </a:lnTo>
                  <a:lnTo>
                    <a:pt x="4512" y="12155"/>
                  </a:lnTo>
                  <a:lnTo>
                    <a:pt x="4478" y="12189"/>
                  </a:lnTo>
                  <a:lnTo>
                    <a:pt x="4512" y="12256"/>
                  </a:lnTo>
                  <a:lnTo>
                    <a:pt x="4546" y="12256"/>
                  </a:lnTo>
                  <a:lnTo>
                    <a:pt x="7239" y="12323"/>
                  </a:lnTo>
                  <a:lnTo>
                    <a:pt x="9933" y="12357"/>
                  </a:lnTo>
                  <a:lnTo>
                    <a:pt x="15319" y="12323"/>
                  </a:lnTo>
                  <a:lnTo>
                    <a:pt x="48247" y="12323"/>
                  </a:lnTo>
                  <a:lnTo>
                    <a:pt x="48247" y="12391"/>
                  </a:lnTo>
                  <a:lnTo>
                    <a:pt x="48314" y="12424"/>
                  </a:lnTo>
                  <a:lnTo>
                    <a:pt x="48381" y="12424"/>
                  </a:lnTo>
                  <a:lnTo>
                    <a:pt x="48449" y="12357"/>
                  </a:lnTo>
                  <a:lnTo>
                    <a:pt x="48482" y="12323"/>
                  </a:lnTo>
                  <a:lnTo>
                    <a:pt x="48516" y="12323"/>
                  </a:lnTo>
                  <a:lnTo>
                    <a:pt x="48583" y="12290"/>
                  </a:lnTo>
                  <a:lnTo>
                    <a:pt x="48617" y="12222"/>
                  </a:lnTo>
                  <a:lnTo>
                    <a:pt x="48617" y="12121"/>
                  </a:lnTo>
                  <a:lnTo>
                    <a:pt x="48550" y="12054"/>
                  </a:lnTo>
                  <a:lnTo>
                    <a:pt x="49055" y="10640"/>
                  </a:lnTo>
                  <a:lnTo>
                    <a:pt x="49526" y="9226"/>
                  </a:lnTo>
                  <a:lnTo>
                    <a:pt x="49964" y="7812"/>
                  </a:lnTo>
                  <a:lnTo>
                    <a:pt x="50469" y="6398"/>
                  </a:lnTo>
                  <a:lnTo>
                    <a:pt x="51075" y="4748"/>
                  </a:lnTo>
                  <a:lnTo>
                    <a:pt x="51748" y="3132"/>
                  </a:lnTo>
                  <a:lnTo>
                    <a:pt x="52051" y="2459"/>
                  </a:lnTo>
                  <a:lnTo>
                    <a:pt x="52388" y="1752"/>
                  </a:lnTo>
                  <a:lnTo>
                    <a:pt x="52725" y="1078"/>
                  </a:lnTo>
                  <a:lnTo>
                    <a:pt x="52859" y="708"/>
                  </a:lnTo>
                  <a:lnTo>
                    <a:pt x="52960" y="371"/>
                  </a:lnTo>
                  <a:lnTo>
                    <a:pt x="53028" y="337"/>
                  </a:lnTo>
                  <a:lnTo>
                    <a:pt x="53061" y="337"/>
                  </a:lnTo>
                  <a:lnTo>
                    <a:pt x="53095" y="236"/>
                  </a:lnTo>
                  <a:lnTo>
                    <a:pt x="53061" y="135"/>
                  </a:lnTo>
                  <a:lnTo>
                    <a:pt x="53028" y="102"/>
                  </a:lnTo>
                  <a:lnTo>
                    <a:pt x="52960" y="102"/>
                  </a:lnTo>
                  <a:lnTo>
                    <a:pt x="51344" y="34"/>
                  </a:lnTo>
                  <a:lnTo>
                    <a:pt x="4972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5" name="Google Shape;210;p3"/>
            <p:cNvSpPr/>
            <p:nvPr/>
          </p:nvSpPr>
          <p:spPr>
            <a:xfrm>
              <a:off x="4562640" y="4421880"/>
              <a:ext cx="37080" cy="37080"/>
            </a:xfrm>
            <a:custGeom>
              <a:avLst/>
              <a:gdLst>
                <a:gd name="textAreaLeft" fmla="*/ 0 w 37080"/>
                <a:gd name="textAreaRight" fmla="*/ 40320 w 37080"/>
                <a:gd name="textAreaTop" fmla="*/ 0 h 37080"/>
                <a:gd name="textAreaBottom" fmla="*/ 40320 h 37080"/>
              </a:gdLst>
              <a:ahLst/>
              <a:cxnLst/>
              <a:rect l="textAreaLeft" t="textAreaTop" r="textAreaRight" b="textAreaBottom"/>
              <a:pathLst>
                <a:path w="607" h="607">
                  <a:moveTo>
                    <a:pt x="338" y="0"/>
                  </a:moveTo>
                  <a:lnTo>
                    <a:pt x="237" y="34"/>
                  </a:lnTo>
                  <a:lnTo>
                    <a:pt x="102" y="67"/>
                  </a:lnTo>
                  <a:lnTo>
                    <a:pt x="35" y="135"/>
                  </a:lnTo>
                  <a:lnTo>
                    <a:pt x="1" y="202"/>
                  </a:lnTo>
                  <a:lnTo>
                    <a:pt x="1" y="269"/>
                  </a:lnTo>
                  <a:lnTo>
                    <a:pt x="1" y="370"/>
                  </a:lnTo>
                  <a:lnTo>
                    <a:pt x="35" y="438"/>
                  </a:lnTo>
                  <a:lnTo>
                    <a:pt x="68" y="505"/>
                  </a:lnTo>
                  <a:lnTo>
                    <a:pt x="136" y="572"/>
                  </a:lnTo>
                  <a:lnTo>
                    <a:pt x="203" y="606"/>
                  </a:lnTo>
                  <a:lnTo>
                    <a:pt x="405" y="606"/>
                  </a:lnTo>
                  <a:lnTo>
                    <a:pt x="472" y="539"/>
                  </a:lnTo>
                  <a:lnTo>
                    <a:pt x="540" y="471"/>
                  </a:lnTo>
                  <a:lnTo>
                    <a:pt x="573" y="404"/>
                  </a:lnTo>
                  <a:lnTo>
                    <a:pt x="607" y="303"/>
                  </a:lnTo>
                  <a:lnTo>
                    <a:pt x="607" y="236"/>
                  </a:lnTo>
                  <a:lnTo>
                    <a:pt x="573" y="135"/>
                  </a:lnTo>
                  <a:lnTo>
                    <a:pt x="540" y="67"/>
                  </a:lnTo>
                  <a:lnTo>
                    <a:pt x="43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6" name="Google Shape;211;p3"/>
            <p:cNvSpPr/>
            <p:nvPr/>
          </p:nvSpPr>
          <p:spPr>
            <a:xfrm>
              <a:off x="3470040" y="5411520"/>
              <a:ext cx="2220120" cy="16920"/>
            </a:xfrm>
            <a:custGeom>
              <a:avLst/>
              <a:gdLst>
                <a:gd name="textAreaLeft" fmla="*/ 0 w 2220120"/>
                <a:gd name="textAreaRight" fmla="*/ 2223360 w 2220120"/>
                <a:gd name="textAreaTop" fmla="*/ 0 h 16920"/>
                <a:gd name="textAreaBottom" fmla="*/ 20160 h 16920"/>
              </a:gdLst>
              <a:ahLst/>
              <a:cxnLst/>
              <a:rect l="textAreaLeft" t="textAreaTop" r="textAreaRight" b="textAreaBottom"/>
              <a:pathLst>
                <a:path w="33500" h="304">
                  <a:moveTo>
                    <a:pt x="23130" y="0"/>
                  </a:moveTo>
                  <a:lnTo>
                    <a:pt x="21009" y="67"/>
                  </a:lnTo>
                  <a:lnTo>
                    <a:pt x="18922" y="101"/>
                  </a:lnTo>
                  <a:lnTo>
                    <a:pt x="16834" y="135"/>
                  </a:lnTo>
                  <a:lnTo>
                    <a:pt x="4242" y="135"/>
                  </a:lnTo>
                  <a:lnTo>
                    <a:pt x="34" y="168"/>
                  </a:lnTo>
                  <a:lnTo>
                    <a:pt x="0" y="168"/>
                  </a:lnTo>
                  <a:lnTo>
                    <a:pt x="0" y="202"/>
                  </a:lnTo>
                  <a:lnTo>
                    <a:pt x="0" y="236"/>
                  </a:lnTo>
                  <a:lnTo>
                    <a:pt x="34" y="236"/>
                  </a:lnTo>
                  <a:lnTo>
                    <a:pt x="4242" y="303"/>
                  </a:lnTo>
                  <a:lnTo>
                    <a:pt x="8417" y="303"/>
                  </a:lnTo>
                  <a:lnTo>
                    <a:pt x="16834" y="269"/>
                  </a:lnTo>
                  <a:lnTo>
                    <a:pt x="18854" y="269"/>
                  </a:lnTo>
                  <a:lnTo>
                    <a:pt x="20874" y="202"/>
                  </a:lnTo>
                  <a:lnTo>
                    <a:pt x="22928" y="168"/>
                  </a:lnTo>
                  <a:lnTo>
                    <a:pt x="27069" y="168"/>
                  </a:lnTo>
                  <a:lnTo>
                    <a:pt x="29190" y="202"/>
                  </a:lnTo>
                  <a:lnTo>
                    <a:pt x="33433" y="303"/>
                  </a:lnTo>
                  <a:lnTo>
                    <a:pt x="33500" y="269"/>
                  </a:lnTo>
                  <a:lnTo>
                    <a:pt x="33500" y="202"/>
                  </a:lnTo>
                  <a:lnTo>
                    <a:pt x="33500" y="168"/>
                  </a:lnTo>
                  <a:lnTo>
                    <a:pt x="33433" y="135"/>
                  </a:lnTo>
                  <a:lnTo>
                    <a:pt x="29325" y="34"/>
                  </a:lnTo>
                  <a:lnTo>
                    <a:pt x="2727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7" name="Google Shape;212;p3"/>
            <p:cNvSpPr/>
            <p:nvPr/>
          </p:nvSpPr>
          <p:spPr>
            <a:xfrm>
              <a:off x="5805000" y="1052280"/>
              <a:ext cx="14760" cy="34920"/>
            </a:xfrm>
            <a:custGeom>
              <a:avLst/>
              <a:gdLst>
                <a:gd name="textAreaLeft" fmla="*/ 0 w 14760"/>
                <a:gd name="textAreaRight" fmla="*/ 18000 w 14760"/>
                <a:gd name="textAreaTop" fmla="*/ 0 h 34920"/>
                <a:gd name="textAreaBottom" fmla="*/ 38160 h 34920"/>
              </a:gdLst>
              <a:ahLst/>
              <a:cxnLst/>
              <a:rect l="textAreaLeft" t="textAreaTop" r="textAreaRight" b="textAreaBottom"/>
              <a:pathLst>
                <a:path w="270" h="574">
                  <a:moveTo>
                    <a:pt x="169" y="1"/>
                  </a:moveTo>
                  <a:lnTo>
                    <a:pt x="135" y="34"/>
                  </a:lnTo>
                  <a:lnTo>
                    <a:pt x="34" y="236"/>
                  </a:lnTo>
                  <a:lnTo>
                    <a:pt x="0" y="472"/>
                  </a:lnTo>
                  <a:lnTo>
                    <a:pt x="34" y="573"/>
                  </a:lnTo>
                  <a:lnTo>
                    <a:pt x="169" y="573"/>
                  </a:lnTo>
                  <a:lnTo>
                    <a:pt x="202" y="472"/>
                  </a:lnTo>
                  <a:lnTo>
                    <a:pt x="236" y="304"/>
                  </a:lnTo>
                  <a:lnTo>
                    <a:pt x="270" y="102"/>
                  </a:lnTo>
                  <a:lnTo>
                    <a:pt x="270" y="34"/>
                  </a:lnTo>
                  <a:lnTo>
                    <a:pt x="2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8" name="Google Shape;213;p3"/>
            <p:cNvSpPr/>
            <p:nvPr/>
          </p:nvSpPr>
          <p:spPr>
            <a:xfrm>
              <a:off x="4033080" y="6750000"/>
              <a:ext cx="1140840" cy="110880"/>
            </a:xfrm>
            <a:custGeom>
              <a:avLst/>
              <a:gdLst>
                <a:gd name="textAreaLeft" fmla="*/ 0 w 1140840"/>
                <a:gd name="textAreaRight" fmla="*/ 1144080 w 1140840"/>
                <a:gd name="textAreaTop" fmla="*/ 0 h 110880"/>
                <a:gd name="textAreaBottom" fmla="*/ 114120 h 110880"/>
              </a:gdLst>
              <a:ahLst/>
              <a:cxnLst/>
              <a:rect l="textAreaLeft" t="textAreaTop" r="textAreaRight" b="textAreaBottom"/>
              <a:pathLst>
                <a:path w="17239" h="1718">
                  <a:moveTo>
                    <a:pt x="17070" y="0"/>
                  </a:moveTo>
                  <a:lnTo>
                    <a:pt x="8552" y="34"/>
                  </a:lnTo>
                  <a:lnTo>
                    <a:pt x="4310" y="68"/>
                  </a:lnTo>
                  <a:lnTo>
                    <a:pt x="2256" y="68"/>
                  </a:lnTo>
                  <a:lnTo>
                    <a:pt x="1246" y="101"/>
                  </a:lnTo>
                  <a:lnTo>
                    <a:pt x="741" y="169"/>
                  </a:lnTo>
                  <a:lnTo>
                    <a:pt x="236" y="236"/>
                  </a:lnTo>
                  <a:lnTo>
                    <a:pt x="203" y="101"/>
                  </a:lnTo>
                  <a:lnTo>
                    <a:pt x="169" y="68"/>
                  </a:lnTo>
                  <a:lnTo>
                    <a:pt x="135" y="68"/>
                  </a:lnTo>
                  <a:lnTo>
                    <a:pt x="34" y="303"/>
                  </a:lnTo>
                  <a:lnTo>
                    <a:pt x="1" y="303"/>
                  </a:lnTo>
                  <a:lnTo>
                    <a:pt x="1" y="337"/>
                  </a:lnTo>
                  <a:lnTo>
                    <a:pt x="1" y="404"/>
                  </a:lnTo>
                  <a:lnTo>
                    <a:pt x="1" y="707"/>
                  </a:lnTo>
                  <a:lnTo>
                    <a:pt x="1" y="977"/>
                  </a:lnTo>
                  <a:lnTo>
                    <a:pt x="1" y="1347"/>
                  </a:lnTo>
                  <a:lnTo>
                    <a:pt x="1" y="1717"/>
                  </a:lnTo>
                  <a:lnTo>
                    <a:pt x="270" y="1717"/>
                  </a:lnTo>
                  <a:lnTo>
                    <a:pt x="203" y="1145"/>
                  </a:lnTo>
                  <a:lnTo>
                    <a:pt x="236" y="775"/>
                  </a:lnTo>
                  <a:lnTo>
                    <a:pt x="236" y="404"/>
                  </a:lnTo>
                  <a:lnTo>
                    <a:pt x="1246" y="438"/>
                  </a:lnTo>
                  <a:lnTo>
                    <a:pt x="2290" y="371"/>
                  </a:lnTo>
                  <a:lnTo>
                    <a:pt x="3300" y="303"/>
                  </a:lnTo>
                  <a:lnTo>
                    <a:pt x="4310" y="270"/>
                  </a:lnTo>
                  <a:lnTo>
                    <a:pt x="8552" y="270"/>
                  </a:lnTo>
                  <a:lnTo>
                    <a:pt x="16936" y="303"/>
                  </a:lnTo>
                  <a:lnTo>
                    <a:pt x="16969" y="1650"/>
                  </a:lnTo>
                  <a:lnTo>
                    <a:pt x="16969" y="1717"/>
                  </a:lnTo>
                  <a:lnTo>
                    <a:pt x="17239" y="1717"/>
                  </a:lnTo>
                  <a:lnTo>
                    <a:pt x="17239" y="741"/>
                  </a:lnTo>
                  <a:lnTo>
                    <a:pt x="17205" y="135"/>
                  </a:lnTo>
                  <a:lnTo>
                    <a:pt x="17205" y="101"/>
                  </a:lnTo>
                  <a:lnTo>
                    <a:pt x="17171" y="34"/>
                  </a:lnTo>
                  <a:lnTo>
                    <a:pt x="17138" y="34"/>
                  </a:lnTo>
                  <a:lnTo>
                    <a:pt x="1707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4480" rIns="117000" bIns="114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39" name="Google Shape;214;p3"/>
            <p:cNvSpPr/>
            <p:nvPr/>
          </p:nvSpPr>
          <p:spPr>
            <a:xfrm>
              <a:off x="1944000" y="5617080"/>
              <a:ext cx="863640" cy="1243800"/>
            </a:xfrm>
            <a:custGeom>
              <a:avLst/>
              <a:gdLst>
                <a:gd name="textAreaLeft" fmla="*/ 0 w 863640"/>
                <a:gd name="textAreaRight" fmla="*/ 866880 w 863640"/>
                <a:gd name="textAreaTop" fmla="*/ 0 h 1243800"/>
                <a:gd name="textAreaBottom" fmla="*/ 1247040 h 1243800"/>
              </a:gdLst>
              <a:ahLst/>
              <a:cxnLst/>
              <a:rect l="textAreaLeft" t="textAreaTop" r="textAreaRight" b="textAreaBottom"/>
              <a:pathLst>
                <a:path w="13065" h="18788">
                  <a:moveTo>
                    <a:pt x="1146" y="1"/>
                  </a:moveTo>
                  <a:lnTo>
                    <a:pt x="977" y="34"/>
                  </a:lnTo>
                  <a:lnTo>
                    <a:pt x="809" y="68"/>
                  </a:lnTo>
                  <a:lnTo>
                    <a:pt x="641" y="135"/>
                  </a:lnTo>
                  <a:lnTo>
                    <a:pt x="472" y="270"/>
                  </a:lnTo>
                  <a:lnTo>
                    <a:pt x="338" y="438"/>
                  </a:lnTo>
                  <a:lnTo>
                    <a:pt x="237" y="573"/>
                  </a:lnTo>
                  <a:lnTo>
                    <a:pt x="136" y="741"/>
                  </a:lnTo>
                  <a:lnTo>
                    <a:pt x="68" y="943"/>
                  </a:lnTo>
                  <a:lnTo>
                    <a:pt x="35" y="1112"/>
                  </a:lnTo>
                  <a:lnTo>
                    <a:pt x="1" y="1516"/>
                  </a:lnTo>
                  <a:lnTo>
                    <a:pt x="35" y="1953"/>
                  </a:lnTo>
                  <a:lnTo>
                    <a:pt x="68" y="2391"/>
                  </a:lnTo>
                  <a:lnTo>
                    <a:pt x="169" y="2795"/>
                  </a:lnTo>
                  <a:lnTo>
                    <a:pt x="338" y="3536"/>
                  </a:lnTo>
                  <a:lnTo>
                    <a:pt x="573" y="4310"/>
                  </a:lnTo>
                  <a:lnTo>
                    <a:pt x="809" y="5084"/>
                  </a:lnTo>
                  <a:lnTo>
                    <a:pt x="910" y="5387"/>
                  </a:lnTo>
                  <a:lnTo>
                    <a:pt x="1011" y="5690"/>
                  </a:lnTo>
                  <a:lnTo>
                    <a:pt x="1078" y="5825"/>
                  </a:lnTo>
                  <a:lnTo>
                    <a:pt x="1179" y="5926"/>
                  </a:lnTo>
                  <a:lnTo>
                    <a:pt x="1314" y="5993"/>
                  </a:lnTo>
                  <a:lnTo>
                    <a:pt x="1449" y="6027"/>
                  </a:lnTo>
                  <a:lnTo>
                    <a:pt x="1415" y="6094"/>
                  </a:lnTo>
                  <a:lnTo>
                    <a:pt x="1415" y="6633"/>
                  </a:lnTo>
                  <a:lnTo>
                    <a:pt x="1415" y="6869"/>
                  </a:lnTo>
                  <a:lnTo>
                    <a:pt x="1449" y="7138"/>
                  </a:lnTo>
                  <a:lnTo>
                    <a:pt x="1516" y="7374"/>
                  </a:lnTo>
                  <a:lnTo>
                    <a:pt x="1583" y="7609"/>
                  </a:lnTo>
                  <a:lnTo>
                    <a:pt x="1718" y="7845"/>
                  </a:lnTo>
                  <a:lnTo>
                    <a:pt x="1886" y="8081"/>
                  </a:lnTo>
                  <a:lnTo>
                    <a:pt x="2156" y="8384"/>
                  </a:lnTo>
                  <a:lnTo>
                    <a:pt x="2425" y="8721"/>
                  </a:lnTo>
                  <a:lnTo>
                    <a:pt x="2694" y="9024"/>
                  </a:lnTo>
                  <a:lnTo>
                    <a:pt x="2964" y="9360"/>
                  </a:lnTo>
                  <a:lnTo>
                    <a:pt x="3132" y="9596"/>
                  </a:lnTo>
                  <a:lnTo>
                    <a:pt x="3233" y="9865"/>
                  </a:lnTo>
                  <a:lnTo>
                    <a:pt x="3267" y="10135"/>
                  </a:lnTo>
                  <a:lnTo>
                    <a:pt x="3267" y="10404"/>
                  </a:lnTo>
                  <a:lnTo>
                    <a:pt x="3233" y="10673"/>
                  </a:lnTo>
                  <a:lnTo>
                    <a:pt x="3166" y="10943"/>
                  </a:lnTo>
                  <a:lnTo>
                    <a:pt x="3031" y="11178"/>
                  </a:lnTo>
                  <a:lnTo>
                    <a:pt x="2930" y="11448"/>
                  </a:lnTo>
                  <a:lnTo>
                    <a:pt x="2492" y="12188"/>
                  </a:lnTo>
                  <a:lnTo>
                    <a:pt x="2324" y="12559"/>
                  </a:lnTo>
                  <a:lnTo>
                    <a:pt x="2156" y="12895"/>
                  </a:lnTo>
                  <a:lnTo>
                    <a:pt x="2055" y="13266"/>
                  </a:lnTo>
                  <a:lnTo>
                    <a:pt x="1987" y="13636"/>
                  </a:lnTo>
                  <a:lnTo>
                    <a:pt x="1987" y="14074"/>
                  </a:lnTo>
                  <a:lnTo>
                    <a:pt x="2055" y="14511"/>
                  </a:lnTo>
                  <a:lnTo>
                    <a:pt x="2156" y="14915"/>
                  </a:lnTo>
                  <a:lnTo>
                    <a:pt x="2324" y="15319"/>
                  </a:lnTo>
                  <a:lnTo>
                    <a:pt x="2560" y="15723"/>
                  </a:lnTo>
                  <a:lnTo>
                    <a:pt x="2795" y="16128"/>
                  </a:lnTo>
                  <a:lnTo>
                    <a:pt x="3065" y="16498"/>
                  </a:lnTo>
                  <a:lnTo>
                    <a:pt x="3368" y="16868"/>
                  </a:lnTo>
                  <a:lnTo>
                    <a:pt x="3671" y="17171"/>
                  </a:lnTo>
                  <a:lnTo>
                    <a:pt x="4007" y="17474"/>
                  </a:lnTo>
                  <a:lnTo>
                    <a:pt x="4243" y="17676"/>
                  </a:lnTo>
                  <a:lnTo>
                    <a:pt x="4512" y="17845"/>
                  </a:lnTo>
                  <a:lnTo>
                    <a:pt x="4815" y="17979"/>
                  </a:lnTo>
                  <a:lnTo>
                    <a:pt x="5118" y="18080"/>
                  </a:lnTo>
                  <a:lnTo>
                    <a:pt x="5421" y="18181"/>
                  </a:lnTo>
                  <a:lnTo>
                    <a:pt x="5758" y="18249"/>
                  </a:lnTo>
                  <a:lnTo>
                    <a:pt x="6364" y="18249"/>
                  </a:lnTo>
                  <a:lnTo>
                    <a:pt x="6701" y="18181"/>
                  </a:lnTo>
                  <a:lnTo>
                    <a:pt x="6970" y="18080"/>
                  </a:lnTo>
                  <a:lnTo>
                    <a:pt x="7172" y="17912"/>
                  </a:lnTo>
                  <a:lnTo>
                    <a:pt x="7341" y="17710"/>
                  </a:lnTo>
                  <a:lnTo>
                    <a:pt x="7475" y="17474"/>
                  </a:lnTo>
                  <a:lnTo>
                    <a:pt x="7610" y="17205"/>
                  </a:lnTo>
                  <a:lnTo>
                    <a:pt x="7677" y="16902"/>
                  </a:lnTo>
                  <a:lnTo>
                    <a:pt x="7745" y="16599"/>
                  </a:lnTo>
                  <a:lnTo>
                    <a:pt x="7812" y="16161"/>
                  </a:lnTo>
                  <a:lnTo>
                    <a:pt x="7846" y="15757"/>
                  </a:lnTo>
                  <a:lnTo>
                    <a:pt x="7913" y="14882"/>
                  </a:lnTo>
                  <a:lnTo>
                    <a:pt x="7980" y="14444"/>
                  </a:lnTo>
                  <a:lnTo>
                    <a:pt x="8014" y="14006"/>
                  </a:lnTo>
                  <a:lnTo>
                    <a:pt x="8115" y="13569"/>
                  </a:lnTo>
                  <a:lnTo>
                    <a:pt x="8250" y="13165"/>
                  </a:lnTo>
                  <a:lnTo>
                    <a:pt x="8452" y="12727"/>
                  </a:lnTo>
                  <a:lnTo>
                    <a:pt x="8687" y="12357"/>
                  </a:lnTo>
                  <a:lnTo>
                    <a:pt x="8957" y="11986"/>
                  </a:lnTo>
                  <a:lnTo>
                    <a:pt x="9125" y="11818"/>
                  </a:lnTo>
                  <a:lnTo>
                    <a:pt x="9293" y="11683"/>
                  </a:lnTo>
                  <a:lnTo>
                    <a:pt x="9462" y="11582"/>
                  </a:lnTo>
                  <a:lnTo>
                    <a:pt x="9596" y="11515"/>
                  </a:lnTo>
                  <a:lnTo>
                    <a:pt x="9731" y="11481"/>
                  </a:lnTo>
                  <a:lnTo>
                    <a:pt x="10000" y="11481"/>
                  </a:lnTo>
                  <a:lnTo>
                    <a:pt x="10135" y="11549"/>
                  </a:lnTo>
                  <a:lnTo>
                    <a:pt x="10236" y="11582"/>
                  </a:lnTo>
                  <a:lnTo>
                    <a:pt x="10337" y="11683"/>
                  </a:lnTo>
                  <a:lnTo>
                    <a:pt x="10539" y="11852"/>
                  </a:lnTo>
                  <a:lnTo>
                    <a:pt x="10674" y="12121"/>
                  </a:lnTo>
                  <a:lnTo>
                    <a:pt x="10741" y="12390"/>
                  </a:lnTo>
                  <a:lnTo>
                    <a:pt x="10775" y="12693"/>
                  </a:lnTo>
                  <a:lnTo>
                    <a:pt x="10707" y="12727"/>
                  </a:lnTo>
                  <a:lnTo>
                    <a:pt x="10640" y="12761"/>
                  </a:lnTo>
                  <a:lnTo>
                    <a:pt x="10606" y="12828"/>
                  </a:lnTo>
                  <a:lnTo>
                    <a:pt x="10640" y="12862"/>
                  </a:lnTo>
                  <a:lnTo>
                    <a:pt x="10707" y="12895"/>
                  </a:lnTo>
                  <a:lnTo>
                    <a:pt x="10775" y="12929"/>
                  </a:lnTo>
                  <a:lnTo>
                    <a:pt x="11078" y="12895"/>
                  </a:lnTo>
                  <a:lnTo>
                    <a:pt x="11347" y="12862"/>
                  </a:lnTo>
                  <a:lnTo>
                    <a:pt x="11650" y="12794"/>
                  </a:lnTo>
                  <a:lnTo>
                    <a:pt x="11684" y="12761"/>
                  </a:lnTo>
                  <a:lnTo>
                    <a:pt x="11717" y="12727"/>
                  </a:lnTo>
                  <a:lnTo>
                    <a:pt x="11717" y="12660"/>
                  </a:lnTo>
                  <a:lnTo>
                    <a:pt x="11684" y="12592"/>
                  </a:lnTo>
                  <a:lnTo>
                    <a:pt x="11650" y="12559"/>
                  </a:lnTo>
                  <a:lnTo>
                    <a:pt x="11583" y="12559"/>
                  </a:lnTo>
                  <a:lnTo>
                    <a:pt x="11347" y="12626"/>
                  </a:lnTo>
                  <a:lnTo>
                    <a:pt x="11078" y="12660"/>
                  </a:lnTo>
                  <a:lnTo>
                    <a:pt x="11078" y="12390"/>
                  </a:lnTo>
                  <a:lnTo>
                    <a:pt x="11010" y="12155"/>
                  </a:lnTo>
                  <a:lnTo>
                    <a:pt x="10943" y="11919"/>
                  </a:lnTo>
                  <a:lnTo>
                    <a:pt x="10808" y="11683"/>
                  </a:lnTo>
                  <a:lnTo>
                    <a:pt x="10640" y="11515"/>
                  </a:lnTo>
                  <a:lnTo>
                    <a:pt x="10472" y="11347"/>
                  </a:lnTo>
                  <a:lnTo>
                    <a:pt x="10236" y="11246"/>
                  </a:lnTo>
                  <a:lnTo>
                    <a:pt x="9967" y="11178"/>
                  </a:lnTo>
                  <a:lnTo>
                    <a:pt x="9697" y="11178"/>
                  </a:lnTo>
                  <a:lnTo>
                    <a:pt x="9428" y="11246"/>
                  </a:lnTo>
                  <a:lnTo>
                    <a:pt x="9192" y="11380"/>
                  </a:lnTo>
                  <a:lnTo>
                    <a:pt x="8957" y="11549"/>
                  </a:lnTo>
                  <a:lnTo>
                    <a:pt x="8755" y="11751"/>
                  </a:lnTo>
                  <a:lnTo>
                    <a:pt x="8553" y="11986"/>
                  </a:lnTo>
                  <a:lnTo>
                    <a:pt x="8250" y="12424"/>
                  </a:lnTo>
                  <a:lnTo>
                    <a:pt x="8081" y="12761"/>
                  </a:lnTo>
                  <a:lnTo>
                    <a:pt x="7947" y="13131"/>
                  </a:lnTo>
                  <a:lnTo>
                    <a:pt x="7846" y="13468"/>
                  </a:lnTo>
                  <a:lnTo>
                    <a:pt x="7745" y="13804"/>
                  </a:lnTo>
                  <a:lnTo>
                    <a:pt x="7644" y="14545"/>
                  </a:lnTo>
                  <a:lnTo>
                    <a:pt x="7576" y="15286"/>
                  </a:lnTo>
                  <a:lnTo>
                    <a:pt x="7543" y="15824"/>
                  </a:lnTo>
                  <a:lnTo>
                    <a:pt x="7475" y="16363"/>
                  </a:lnTo>
                  <a:lnTo>
                    <a:pt x="7374" y="16902"/>
                  </a:lnTo>
                  <a:lnTo>
                    <a:pt x="7273" y="17171"/>
                  </a:lnTo>
                  <a:lnTo>
                    <a:pt x="7172" y="17407"/>
                  </a:lnTo>
                  <a:lnTo>
                    <a:pt x="7105" y="17542"/>
                  </a:lnTo>
                  <a:lnTo>
                    <a:pt x="7038" y="17643"/>
                  </a:lnTo>
                  <a:lnTo>
                    <a:pt x="6836" y="17811"/>
                  </a:lnTo>
                  <a:lnTo>
                    <a:pt x="6600" y="17912"/>
                  </a:lnTo>
                  <a:lnTo>
                    <a:pt x="6364" y="17946"/>
                  </a:lnTo>
                  <a:lnTo>
                    <a:pt x="6095" y="17946"/>
                  </a:lnTo>
                  <a:lnTo>
                    <a:pt x="5825" y="17912"/>
                  </a:lnTo>
                  <a:lnTo>
                    <a:pt x="5354" y="17811"/>
                  </a:lnTo>
                  <a:lnTo>
                    <a:pt x="4883" y="17643"/>
                  </a:lnTo>
                  <a:lnTo>
                    <a:pt x="4479" y="17441"/>
                  </a:lnTo>
                  <a:lnTo>
                    <a:pt x="4108" y="17138"/>
                  </a:lnTo>
                  <a:lnTo>
                    <a:pt x="3772" y="16801"/>
                  </a:lnTo>
                  <a:lnTo>
                    <a:pt x="3435" y="16464"/>
                  </a:lnTo>
                  <a:lnTo>
                    <a:pt x="3166" y="16060"/>
                  </a:lnTo>
                  <a:lnTo>
                    <a:pt x="2896" y="15656"/>
                  </a:lnTo>
                  <a:lnTo>
                    <a:pt x="2661" y="15252"/>
                  </a:lnTo>
                  <a:lnTo>
                    <a:pt x="2526" y="14915"/>
                  </a:lnTo>
                  <a:lnTo>
                    <a:pt x="2391" y="14612"/>
                  </a:lnTo>
                  <a:lnTo>
                    <a:pt x="2324" y="14276"/>
                  </a:lnTo>
                  <a:lnTo>
                    <a:pt x="2290" y="13939"/>
                  </a:lnTo>
                  <a:lnTo>
                    <a:pt x="2290" y="13602"/>
                  </a:lnTo>
                  <a:lnTo>
                    <a:pt x="2324" y="13266"/>
                  </a:lnTo>
                  <a:lnTo>
                    <a:pt x="2425" y="12929"/>
                  </a:lnTo>
                  <a:lnTo>
                    <a:pt x="2560" y="12592"/>
                  </a:lnTo>
                  <a:lnTo>
                    <a:pt x="2795" y="12222"/>
                  </a:lnTo>
                  <a:lnTo>
                    <a:pt x="3031" y="11852"/>
                  </a:lnTo>
                  <a:lnTo>
                    <a:pt x="3233" y="11481"/>
                  </a:lnTo>
                  <a:lnTo>
                    <a:pt x="3435" y="11077"/>
                  </a:lnTo>
                  <a:lnTo>
                    <a:pt x="3536" y="10741"/>
                  </a:lnTo>
                  <a:lnTo>
                    <a:pt x="3603" y="10438"/>
                  </a:lnTo>
                  <a:lnTo>
                    <a:pt x="3570" y="10135"/>
                  </a:lnTo>
                  <a:lnTo>
                    <a:pt x="3536" y="9832"/>
                  </a:lnTo>
                  <a:lnTo>
                    <a:pt x="3401" y="9562"/>
                  </a:lnTo>
                  <a:lnTo>
                    <a:pt x="3267" y="9293"/>
                  </a:lnTo>
                  <a:lnTo>
                    <a:pt x="3098" y="9024"/>
                  </a:lnTo>
                  <a:lnTo>
                    <a:pt x="2896" y="8788"/>
                  </a:lnTo>
                  <a:lnTo>
                    <a:pt x="2324" y="8148"/>
                  </a:lnTo>
                  <a:lnTo>
                    <a:pt x="2088" y="7811"/>
                  </a:lnTo>
                  <a:lnTo>
                    <a:pt x="1853" y="7475"/>
                  </a:lnTo>
                  <a:lnTo>
                    <a:pt x="1752" y="7306"/>
                  </a:lnTo>
                  <a:lnTo>
                    <a:pt x="1718" y="7138"/>
                  </a:lnTo>
                  <a:lnTo>
                    <a:pt x="1684" y="6801"/>
                  </a:lnTo>
                  <a:lnTo>
                    <a:pt x="1684" y="6094"/>
                  </a:lnTo>
                  <a:lnTo>
                    <a:pt x="1651" y="5993"/>
                  </a:lnTo>
                  <a:lnTo>
                    <a:pt x="1684" y="5960"/>
                  </a:lnTo>
                  <a:lnTo>
                    <a:pt x="1684" y="5892"/>
                  </a:lnTo>
                  <a:lnTo>
                    <a:pt x="1651" y="5825"/>
                  </a:lnTo>
                  <a:lnTo>
                    <a:pt x="1550" y="5791"/>
                  </a:lnTo>
                  <a:lnTo>
                    <a:pt x="1482" y="5791"/>
                  </a:lnTo>
                  <a:lnTo>
                    <a:pt x="1415" y="5758"/>
                  </a:lnTo>
                  <a:lnTo>
                    <a:pt x="1247" y="5589"/>
                  </a:lnTo>
                  <a:lnTo>
                    <a:pt x="1146" y="5354"/>
                  </a:lnTo>
                  <a:lnTo>
                    <a:pt x="1011" y="5084"/>
                  </a:lnTo>
                  <a:lnTo>
                    <a:pt x="843" y="4512"/>
                  </a:lnTo>
                  <a:lnTo>
                    <a:pt x="742" y="4074"/>
                  </a:lnTo>
                  <a:lnTo>
                    <a:pt x="573" y="3569"/>
                  </a:lnTo>
                  <a:lnTo>
                    <a:pt x="439" y="3031"/>
                  </a:lnTo>
                  <a:lnTo>
                    <a:pt x="338" y="2492"/>
                  </a:lnTo>
                  <a:lnTo>
                    <a:pt x="270" y="1953"/>
                  </a:lnTo>
                  <a:lnTo>
                    <a:pt x="270" y="1448"/>
                  </a:lnTo>
                  <a:lnTo>
                    <a:pt x="270" y="1213"/>
                  </a:lnTo>
                  <a:lnTo>
                    <a:pt x="338" y="943"/>
                  </a:lnTo>
                  <a:lnTo>
                    <a:pt x="405" y="741"/>
                  </a:lnTo>
                  <a:lnTo>
                    <a:pt x="540" y="539"/>
                  </a:lnTo>
                  <a:lnTo>
                    <a:pt x="708" y="371"/>
                  </a:lnTo>
                  <a:lnTo>
                    <a:pt x="944" y="270"/>
                  </a:lnTo>
                  <a:lnTo>
                    <a:pt x="1112" y="236"/>
                  </a:lnTo>
                  <a:lnTo>
                    <a:pt x="1112" y="236"/>
                  </a:lnTo>
                  <a:lnTo>
                    <a:pt x="977" y="337"/>
                  </a:lnTo>
                  <a:lnTo>
                    <a:pt x="843" y="472"/>
                  </a:lnTo>
                  <a:lnTo>
                    <a:pt x="742" y="640"/>
                  </a:lnTo>
                  <a:lnTo>
                    <a:pt x="674" y="842"/>
                  </a:lnTo>
                  <a:lnTo>
                    <a:pt x="674" y="1044"/>
                  </a:lnTo>
                  <a:lnTo>
                    <a:pt x="674" y="1246"/>
                  </a:lnTo>
                  <a:lnTo>
                    <a:pt x="742" y="1415"/>
                  </a:lnTo>
                  <a:lnTo>
                    <a:pt x="876" y="1549"/>
                  </a:lnTo>
                  <a:lnTo>
                    <a:pt x="910" y="1583"/>
                  </a:lnTo>
                  <a:lnTo>
                    <a:pt x="977" y="1583"/>
                  </a:lnTo>
                  <a:lnTo>
                    <a:pt x="1011" y="1549"/>
                  </a:lnTo>
                  <a:lnTo>
                    <a:pt x="1011" y="1482"/>
                  </a:lnTo>
                  <a:lnTo>
                    <a:pt x="910" y="1179"/>
                  </a:lnTo>
                  <a:lnTo>
                    <a:pt x="876" y="1044"/>
                  </a:lnTo>
                  <a:lnTo>
                    <a:pt x="910" y="876"/>
                  </a:lnTo>
                  <a:lnTo>
                    <a:pt x="944" y="741"/>
                  </a:lnTo>
                  <a:lnTo>
                    <a:pt x="1011" y="607"/>
                  </a:lnTo>
                  <a:lnTo>
                    <a:pt x="1213" y="405"/>
                  </a:lnTo>
                  <a:lnTo>
                    <a:pt x="1247" y="371"/>
                  </a:lnTo>
                  <a:lnTo>
                    <a:pt x="1213" y="304"/>
                  </a:lnTo>
                  <a:lnTo>
                    <a:pt x="1213" y="270"/>
                  </a:lnTo>
                  <a:lnTo>
                    <a:pt x="1146" y="236"/>
                  </a:lnTo>
                  <a:lnTo>
                    <a:pt x="1314" y="270"/>
                  </a:lnTo>
                  <a:lnTo>
                    <a:pt x="1449" y="270"/>
                  </a:lnTo>
                  <a:lnTo>
                    <a:pt x="1583" y="337"/>
                  </a:lnTo>
                  <a:lnTo>
                    <a:pt x="1718" y="405"/>
                  </a:lnTo>
                  <a:lnTo>
                    <a:pt x="1954" y="607"/>
                  </a:lnTo>
                  <a:lnTo>
                    <a:pt x="2122" y="876"/>
                  </a:lnTo>
                  <a:lnTo>
                    <a:pt x="2088" y="842"/>
                  </a:lnTo>
                  <a:lnTo>
                    <a:pt x="2021" y="842"/>
                  </a:lnTo>
                  <a:lnTo>
                    <a:pt x="1987" y="876"/>
                  </a:lnTo>
                  <a:lnTo>
                    <a:pt x="1954" y="910"/>
                  </a:lnTo>
                  <a:lnTo>
                    <a:pt x="1920" y="943"/>
                  </a:lnTo>
                  <a:lnTo>
                    <a:pt x="1886" y="943"/>
                  </a:lnTo>
                  <a:lnTo>
                    <a:pt x="1819" y="977"/>
                  </a:lnTo>
                  <a:lnTo>
                    <a:pt x="1785" y="1044"/>
                  </a:lnTo>
                  <a:lnTo>
                    <a:pt x="1752" y="1179"/>
                  </a:lnTo>
                  <a:lnTo>
                    <a:pt x="1785" y="1347"/>
                  </a:lnTo>
                  <a:lnTo>
                    <a:pt x="1785" y="1516"/>
                  </a:lnTo>
                  <a:lnTo>
                    <a:pt x="1853" y="1684"/>
                  </a:lnTo>
                  <a:lnTo>
                    <a:pt x="1954" y="1819"/>
                  </a:lnTo>
                  <a:lnTo>
                    <a:pt x="2088" y="1920"/>
                  </a:lnTo>
                  <a:lnTo>
                    <a:pt x="2156" y="1953"/>
                  </a:lnTo>
                  <a:lnTo>
                    <a:pt x="2223" y="1920"/>
                  </a:lnTo>
                  <a:lnTo>
                    <a:pt x="2257" y="1819"/>
                  </a:lnTo>
                  <a:lnTo>
                    <a:pt x="2223" y="1751"/>
                  </a:lnTo>
                  <a:lnTo>
                    <a:pt x="2290" y="1650"/>
                  </a:lnTo>
                  <a:lnTo>
                    <a:pt x="2257" y="1953"/>
                  </a:lnTo>
                  <a:lnTo>
                    <a:pt x="2189" y="2155"/>
                  </a:lnTo>
                  <a:lnTo>
                    <a:pt x="2055" y="2324"/>
                  </a:lnTo>
                  <a:lnTo>
                    <a:pt x="1920" y="2458"/>
                  </a:lnTo>
                  <a:lnTo>
                    <a:pt x="1752" y="2526"/>
                  </a:lnTo>
                  <a:lnTo>
                    <a:pt x="1550" y="2559"/>
                  </a:lnTo>
                  <a:lnTo>
                    <a:pt x="1381" y="2492"/>
                  </a:lnTo>
                  <a:lnTo>
                    <a:pt x="1314" y="2458"/>
                  </a:lnTo>
                  <a:lnTo>
                    <a:pt x="1213" y="2357"/>
                  </a:lnTo>
                  <a:lnTo>
                    <a:pt x="1146" y="2290"/>
                  </a:lnTo>
                  <a:lnTo>
                    <a:pt x="1112" y="2155"/>
                  </a:lnTo>
                  <a:lnTo>
                    <a:pt x="1045" y="2088"/>
                  </a:lnTo>
                  <a:lnTo>
                    <a:pt x="977" y="2088"/>
                  </a:lnTo>
                  <a:lnTo>
                    <a:pt x="944" y="2122"/>
                  </a:lnTo>
                  <a:lnTo>
                    <a:pt x="910" y="2189"/>
                  </a:lnTo>
                  <a:lnTo>
                    <a:pt x="1011" y="2391"/>
                  </a:lnTo>
                  <a:lnTo>
                    <a:pt x="1146" y="2593"/>
                  </a:lnTo>
                  <a:lnTo>
                    <a:pt x="1179" y="2997"/>
                  </a:lnTo>
                  <a:lnTo>
                    <a:pt x="1247" y="3401"/>
                  </a:lnTo>
                  <a:lnTo>
                    <a:pt x="1415" y="4209"/>
                  </a:lnTo>
                  <a:lnTo>
                    <a:pt x="1583" y="4983"/>
                  </a:lnTo>
                  <a:lnTo>
                    <a:pt x="1651" y="5421"/>
                  </a:lnTo>
                  <a:lnTo>
                    <a:pt x="1718" y="5825"/>
                  </a:lnTo>
                  <a:lnTo>
                    <a:pt x="1718" y="5859"/>
                  </a:lnTo>
                  <a:lnTo>
                    <a:pt x="1785" y="5892"/>
                  </a:lnTo>
                  <a:lnTo>
                    <a:pt x="1819" y="5859"/>
                  </a:lnTo>
                  <a:lnTo>
                    <a:pt x="1853" y="5825"/>
                  </a:lnTo>
                  <a:lnTo>
                    <a:pt x="1853" y="5421"/>
                  </a:lnTo>
                  <a:lnTo>
                    <a:pt x="1819" y="5051"/>
                  </a:lnTo>
                  <a:lnTo>
                    <a:pt x="1718" y="4276"/>
                  </a:lnTo>
                  <a:lnTo>
                    <a:pt x="1550" y="3502"/>
                  </a:lnTo>
                  <a:lnTo>
                    <a:pt x="1348" y="2728"/>
                  </a:lnTo>
                  <a:lnTo>
                    <a:pt x="1482" y="2795"/>
                  </a:lnTo>
                  <a:lnTo>
                    <a:pt x="1752" y="2795"/>
                  </a:lnTo>
                  <a:lnTo>
                    <a:pt x="1920" y="2728"/>
                  </a:lnTo>
                  <a:lnTo>
                    <a:pt x="2055" y="2627"/>
                  </a:lnTo>
                  <a:lnTo>
                    <a:pt x="2223" y="2492"/>
                  </a:lnTo>
                  <a:lnTo>
                    <a:pt x="2324" y="2324"/>
                  </a:lnTo>
                  <a:lnTo>
                    <a:pt x="2425" y="2155"/>
                  </a:lnTo>
                  <a:lnTo>
                    <a:pt x="2492" y="1953"/>
                  </a:lnTo>
                  <a:lnTo>
                    <a:pt x="2526" y="1785"/>
                  </a:lnTo>
                  <a:lnTo>
                    <a:pt x="2526" y="1583"/>
                  </a:lnTo>
                  <a:lnTo>
                    <a:pt x="2492" y="1381"/>
                  </a:lnTo>
                  <a:lnTo>
                    <a:pt x="2459" y="1213"/>
                  </a:lnTo>
                  <a:lnTo>
                    <a:pt x="2391" y="1011"/>
                  </a:lnTo>
                  <a:lnTo>
                    <a:pt x="2324" y="842"/>
                  </a:lnTo>
                  <a:lnTo>
                    <a:pt x="2223" y="674"/>
                  </a:lnTo>
                  <a:lnTo>
                    <a:pt x="1954" y="371"/>
                  </a:lnTo>
                  <a:lnTo>
                    <a:pt x="1819" y="270"/>
                  </a:lnTo>
                  <a:lnTo>
                    <a:pt x="1651" y="169"/>
                  </a:lnTo>
                  <a:lnTo>
                    <a:pt x="1482" y="102"/>
                  </a:lnTo>
                  <a:lnTo>
                    <a:pt x="1314" y="34"/>
                  </a:lnTo>
                  <a:lnTo>
                    <a:pt x="1146" y="1"/>
                  </a:lnTo>
                  <a:close/>
                  <a:moveTo>
                    <a:pt x="11785" y="12592"/>
                  </a:moveTo>
                  <a:lnTo>
                    <a:pt x="11751" y="12626"/>
                  </a:lnTo>
                  <a:lnTo>
                    <a:pt x="11717" y="12727"/>
                  </a:lnTo>
                  <a:lnTo>
                    <a:pt x="11684" y="12929"/>
                  </a:lnTo>
                  <a:lnTo>
                    <a:pt x="11684" y="13165"/>
                  </a:lnTo>
                  <a:lnTo>
                    <a:pt x="11684" y="13400"/>
                  </a:lnTo>
                  <a:lnTo>
                    <a:pt x="11751" y="13636"/>
                  </a:lnTo>
                  <a:lnTo>
                    <a:pt x="11886" y="14074"/>
                  </a:lnTo>
                  <a:lnTo>
                    <a:pt x="12020" y="14478"/>
                  </a:lnTo>
                  <a:lnTo>
                    <a:pt x="12222" y="15286"/>
                  </a:lnTo>
                  <a:lnTo>
                    <a:pt x="12357" y="16128"/>
                  </a:lnTo>
                  <a:lnTo>
                    <a:pt x="12492" y="16936"/>
                  </a:lnTo>
                  <a:lnTo>
                    <a:pt x="12660" y="17777"/>
                  </a:lnTo>
                  <a:lnTo>
                    <a:pt x="12458" y="17811"/>
                  </a:lnTo>
                  <a:lnTo>
                    <a:pt x="12290" y="17777"/>
                  </a:lnTo>
                  <a:lnTo>
                    <a:pt x="12155" y="17710"/>
                  </a:lnTo>
                  <a:lnTo>
                    <a:pt x="12020" y="17609"/>
                  </a:lnTo>
                  <a:lnTo>
                    <a:pt x="11886" y="17474"/>
                  </a:lnTo>
                  <a:lnTo>
                    <a:pt x="11785" y="17340"/>
                  </a:lnTo>
                  <a:lnTo>
                    <a:pt x="11650" y="16969"/>
                  </a:lnTo>
                  <a:lnTo>
                    <a:pt x="11515" y="16565"/>
                  </a:lnTo>
                  <a:lnTo>
                    <a:pt x="11448" y="16161"/>
                  </a:lnTo>
                  <a:lnTo>
                    <a:pt x="11347" y="15454"/>
                  </a:lnTo>
                  <a:lnTo>
                    <a:pt x="11212" y="14781"/>
                  </a:lnTo>
                  <a:lnTo>
                    <a:pt x="11044" y="14141"/>
                  </a:lnTo>
                  <a:lnTo>
                    <a:pt x="10943" y="13501"/>
                  </a:lnTo>
                  <a:lnTo>
                    <a:pt x="10842" y="13198"/>
                  </a:lnTo>
                  <a:lnTo>
                    <a:pt x="10775" y="13064"/>
                  </a:lnTo>
                  <a:lnTo>
                    <a:pt x="10707" y="12963"/>
                  </a:lnTo>
                  <a:lnTo>
                    <a:pt x="10640" y="12929"/>
                  </a:lnTo>
                  <a:lnTo>
                    <a:pt x="10606" y="12963"/>
                  </a:lnTo>
                  <a:lnTo>
                    <a:pt x="10539" y="13097"/>
                  </a:lnTo>
                  <a:lnTo>
                    <a:pt x="10539" y="13299"/>
                  </a:lnTo>
                  <a:lnTo>
                    <a:pt x="10573" y="13501"/>
                  </a:lnTo>
                  <a:lnTo>
                    <a:pt x="10640" y="13737"/>
                  </a:lnTo>
                  <a:lnTo>
                    <a:pt x="10909" y="14511"/>
                  </a:lnTo>
                  <a:lnTo>
                    <a:pt x="11078" y="15387"/>
                  </a:lnTo>
                  <a:lnTo>
                    <a:pt x="11212" y="16229"/>
                  </a:lnTo>
                  <a:lnTo>
                    <a:pt x="11347" y="16835"/>
                  </a:lnTo>
                  <a:lnTo>
                    <a:pt x="11448" y="17138"/>
                  </a:lnTo>
                  <a:lnTo>
                    <a:pt x="11583" y="17407"/>
                  </a:lnTo>
                  <a:lnTo>
                    <a:pt x="11751" y="17643"/>
                  </a:lnTo>
                  <a:lnTo>
                    <a:pt x="11919" y="17845"/>
                  </a:lnTo>
                  <a:lnTo>
                    <a:pt x="12155" y="17979"/>
                  </a:lnTo>
                  <a:lnTo>
                    <a:pt x="12290" y="18013"/>
                  </a:lnTo>
                  <a:lnTo>
                    <a:pt x="12424" y="18047"/>
                  </a:lnTo>
                  <a:lnTo>
                    <a:pt x="12492" y="18417"/>
                  </a:lnTo>
                  <a:lnTo>
                    <a:pt x="12559" y="18787"/>
                  </a:lnTo>
                  <a:lnTo>
                    <a:pt x="12896" y="18787"/>
                  </a:lnTo>
                  <a:lnTo>
                    <a:pt x="12795" y="18383"/>
                  </a:lnTo>
                  <a:lnTo>
                    <a:pt x="12626" y="18013"/>
                  </a:lnTo>
                  <a:lnTo>
                    <a:pt x="12828" y="17979"/>
                  </a:lnTo>
                  <a:lnTo>
                    <a:pt x="13030" y="17912"/>
                  </a:lnTo>
                  <a:lnTo>
                    <a:pt x="13064" y="17878"/>
                  </a:lnTo>
                  <a:lnTo>
                    <a:pt x="13064" y="17845"/>
                  </a:lnTo>
                  <a:lnTo>
                    <a:pt x="13064" y="17744"/>
                  </a:lnTo>
                  <a:lnTo>
                    <a:pt x="12997" y="17676"/>
                  </a:lnTo>
                  <a:lnTo>
                    <a:pt x="12896" y="17676"/>
                  </a:lnTo>
                  <a:lnTo>
                    <a:pt x="12593" y="16262"/>
                  </a:lnTo>
                  <a:lnTo>
                    <a:pt x="12357" y="14814"/>
                  </a:lnTo>
                  <a:lnTo>
                    <a:pt x="12290" y="14545"/>
                  </a:lnTo>
                  <a:lnTo>
                    <a:pt x="12222" y="14276"/>
                  </a:lnTo>
                  <a:lnTo>
                    <a:pt x="12054" y="13771"/>
                  </a:lnTo>
                  <a:lnTo>
                    <a:pt x="11987" y="13501"/>
                  </a:lnTo>
                  <a:lnTo>
                    <a:pt x="11919" y="13232"/>
                  </a:lnTo>
                  <a:lnTo>
                    <a:pt x="11919" y="12963"/>
                  </a:lnTo>
                  <a:lnTo>
                    <a:pt x="11919" y="12693"/>
                  </a:lnTo>
                  <a:lnTo>
                    <a:pt x="11919" y="12626"/>
                  </a:lnTo>
                  <a:lnTo>
                    <a:pt x="11852" y="12592"/>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0" name="Google Shape;215;p3"/>
            <p:cNvSpPr/>
            <p:nvPr/>
          </p:nvSpPr>
          <p:spPr>
            <a:xfrm>
              <a:off x="2643480" y="4321440"/>
              <a:ext cx="3902400" cy="37080"/>
            </a:xfrm>
            <a:custGeom>
              <a:avLst/>
              <a:gdLst>
                <a:gd name="textAreaLeft" fmla="*/ 0 w 3902400"/>
                <a:gd name="textAreaRight" fmla="*/ 3905640 w 3902400"/>
                <a:gd name="textAreaTop" fmla="*/ 0 h 37080"/>
                <a:gd name="textAreaBottom" fmla="*/ 40320 h 37080"/>
              </a:gdLst>
              <a:ahLst/>
              <a:cxnLst/>
              <a:rect l="textAreaLeft" t="textAreaTop" r="textAreaRight" b="textAreaBottom"/>
              <a:pathLst>
                <a:path w="58852" h="607">
                  <a:moveTo>
                    <a:pt x="25251" y="0"/>
                  </a:moveTo>
                  <a:lnTo>
                    <a:pt x="18551" y="34"/>
                  </a:lnTo>
                  <a:lnTo>
                    <a:pt x="11851" y="135"/>
                  </a:lnTo>
                  <a:lnTo>
                    <a:pt x="5151" y="269"/>
                  </a:lnTo>
                  <a:lnTo>
                    <a:pt x="2626" y="337"/>
                  </a:lnTo>
                  <a:lnTo>
                    <a:pt x="67" y="438"/>
                  </a:lnTo>
                  <a:lnTo>
                    <a:pt x="34" y="438"/>
                  </a:lnTo>
                  <a:lnTo>
                    <a:pt x="0" y="505"/>
                  </a:lnTo>
                  <a:lnTo>
                    <a:pt x="34" y="539"/>
                  </a:lnTo>
                  <a:lnTo>
                    <a:pt x="67" y="539"/>
                  </a:lnTo>
                  <a:lnTo>
                    <a:pt x="13467" y="303"/>
                  </a:lnTo>
                  <a:lnTo>
                    <a:pt x="20167" y="236"/>
                  </a:lnTo>
                  <a:lnTo>
                    <a:pt x="26867" y="168"/>
                  </a:lnTo>
                  <a:lnTo>
                    <a:pt x="33567" y="168"/>
                  </a:lnTo>
                  <a:lnTo>
                    <a:pt x="40267" y="236"/>
                  </a:lnTo>
                  <a:lnTo>
                    <a:pt x="46967" y="337"/>
                  </a:lnTo>
                  <a:lnTo>
                    <a:pt x="53667" y="471"/>
                  </a:lnTo>
                  <a:lnTo>
                    <a:pt x="58751" y="606"/>
                  </a:lnTo>
                  <a:lnTo>
                    <a:pt x="58818" y="572"/>
                  </a:lnTo>
                  <a:lnTo>
                    <a:pt x="58852" y="539"/>
                  </a:lnTo>
                  <a:lnTo>
                    <a:pt x="58818" y="471"/>
                  </a:lnTo>
                  <a:lnTo>
                    <a:pt x="58751" y="438"/>
                  </a:lnTo>
                  <a:lnTo>
                    <a:pt x="52051" y="236"/>
                  </a:lnTo>
                  <a:lnTo>
                    <a:pt x="45351" y="135"/>
                  </a:lnTo>
                  <a:lnTo>
                    <a:pt x="38651" y="34"/>
                  </a:lnTo>
                  <a:lnTo>
                    <a:pt x="3195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1" name="Google Shape;216;p3"/>
            <p:cNvSpPr/>
            <p:nvPr/>
          </p:nvSpPr>
          <p:spPr>
            <a:xfrm>
              <a:off x="5782680" y="1108080"/>
              <a:ext cx="19080" cy="41400"/>
            </a:xfrm>
            <a:custGeom>
              <a:avLst/>
              <a:gdLst>
                <a:gd name="textAreaLeft" fmla="*/ 0 w 19080"/>
                <a:gd name="textAreaRight" fmla="*/ 22320 w 19080"/>
                <a:gd name="textAreaTop" fmla="*/ 0 h 41400"/>
                <a:gd name="textAreaBottom" fmla="*/ 44640 h 41400"/>
              </a:gdLst>
              <a:ahLst/>
              <a:cxnLst/>
              <a:rect l="textAreaLeft" t="textAreaTop" r="textAreaRight" b="textAreaBottom"/>
              <a:pathLst>
                <a:path w="338" h="674">
                  <a:moveTo>
                    <a:pt x="236" y="0"/>
                  </a:moveTo>
                  <a:lnTo>
                    <a:pt x="203" y="34"/>
                  </a:lnTo>
                  <a:lnTo>
                    <a:pt x="102" y="303"/>
                  </a:lnTo>
                  <a:lnTo>
                    <a:pt x="1" y="573"/>
                  </a:lnTo>
                  <a:lnTo>
                    <a:pt x="1" y="606"/>
                  </a:lnTo>
                  <a:lnTo>
                    <a:pt x="34" y="674"/>
                  </a:lnTo>
                  <a:lnTo>
                    <a:pt x="102" y="674"/>
                  </a:lnTo>
                  <a:lnTo>
                    <a:pt x="169" y="640"/>
                  </a:lnTo>
                  <a:lnTo>
                    <a:pt x="236" y="539"/>
                  </a:lnTo>
                  <a:lnTo>
                    <a:pt x="304" y="404"/>
                  </a:lnTo>
                  <a:lnTo>
                    <a:pt x="337" y="236"/>
                  </a:lnTo>
                  <a:lnTo>
                    <a:pt x="337" y="101"/>
                  </a:lnTo>
                  <a:lnTo>
                    <a:pt x="337" y="34"/>
                  </a:lnTo>
                  <a:lnTo>
                    <a:pt x="3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2" name="Google Shape;217;p3"/>
            <p:cNvSpPr/>
            <p:nvPr/>
          </p:nvSpPr>
          <p:spPr>
            <a:xfrm>
              <a:off x="5825160" y="989640"/>
              <a:ext cx="16920" cy="32760"/>
            </a:xfrm>
            <a:custGeom>
              <a:avLst/>
              <a:gdLst>
                <a:gd name="textAreaLeft" fmla="*/ 0 w 16920"/>
                <a:gd name="textAreaRight" fmla="*/ 20160 w 16920"/>
                <a:gd name="textAreaTop" fmla="*/ 0 h 32760"/>
                <a:gd name="textAreaBottom" fmla="*/ 36000 h 32760"/>
              </a:gdLst>
              <a:ahLst/>
              <a:cxnLst/>
              <a:rect l="textAreaLeft" t="textAreaTop" r="textAreaRight" b="textAreaBottom"/>
              <a:pathLst>
                <a:path w="304" h="540">
                  <a:moveTo>
                    <a:pt x="202" y="1"/>
                  </a:moveTo>
                  <a:lnTo>
                    <a:pt x="135" y="35"/>
                  </a:lnTo>
                  <a:lnTo>
                    <a:pt x="34" y="237"/>
                  </a:lnTo>
                  <a:lnTo>
                    <a:pt x="0" y="439"/>
                  </a:lnTo>
                  <a:lnTo>
                    <a:pt x="34" y="506"/>
                  </a:lnTo>
                  <a:lnTo>
                    <a:pt x="135" y="540"/>
                  </a:lnTo>
                  <a:lnTo>
                    <a:pt x="202" y="506"/>
                  </a:lnTo>
                  <a:lnTo>
                    <a:pt x="236" y="439"/>
                  </a:lnTo>
                  <a:lnTo>
                    <a:pt x="270" y="270"/>
                  </a:lnTo>
                  <a:lnTo>
                    <a:pt x="303" y="102"/>
                  </a:lnTo>
                  <a:lnTo>
                    <a:pt x="303"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3" name="Google Shape;218;p3"/>
            <p:cNvSpPr/>
            <p:nvPr/>
          </p:nvSpPr>
          <p:spPr>
            <a:xfrm>
              <a:off x="8006040" y="5060880"/>
              <a:ext cx="294120" cy="182160"/>
            </a:xfrm>
            <a:custGeom>
              <a:avLst/>
              <a:gdLst>
                <a:gd name="textAreaLeft" fmla="*/ 0 w 294120"/>
                <a:gd name="textAreaRight" fmla="*/ 297360 w 294120"/>
                <a:gd name="textAreaTop" fmla="*/ 0 h 182160"/>
                <a:gd name="textAreaBottom" fmla="*/ 185400 h 182160"/>
              </a:gdLst>
              <a:ahLst/>
              <a:cxnLst/>
              <a:rect l="textAreaLeft" t="textAreaTop" r="textAreaRight" b="textAreaBottom"/>
              <a:pathLst>
                <a:path w="4479" h="2795">
                  <a:moveTo>
                    <a:pt x="4175" y="303"/>
                  </a:moveTo>
                  <a:lnTo>
                    <a:pt x="4209" y="707"/>
                  </a:lnTo>
                  <a:lnTo>
                    <a:pt x="4209" y="876"/>
                  </a:lnTo>
                  <a:lnTo>
                    <a:pt x="4175" y="1078"/>
                  </a:lnTo>
                  <a:lnTo>
                    <a:pt x="4108" y="1212"/>
                  </a:lnTo>
                  <a:lnTo>
                    <a:pt x="4007" y="1347"/>
                  </a:lnTo>
                  <a:lnTo>
                    <a:pt x="3838" y="1482"/>
                  </a:lnTo>
                  <a:lnTo>
                    <a:pt x="3603" y="1549"/>
                  </a:lnTo>
                  <a:lnTo>
                    <a:pt x="3569" y="1549"/>
                  </a:lnTo>
                  <a:lnTo>
                    <a:pt x="3502" y="1347"/>
                  </a:lnTo>
                  <a:lnTo>
                    <a:pt x="3367" y="1111"/>
                  </a:lnTo>
                  <a:lnTo>
                    <a:pt x="3266" y="909"/>
                  </a:lnTo>
                  <a:lnTo>
                    <a:pt x="3199" y="674"/>
                  </a:lnTo>
                  <a:lnTo>
                    <a:pt x="3704" y="505"/>
                  </a:lnTo>
                  <a:lnTo>
                    <a:pt x="4175" y="303"/>
                  </a:lnTo>
                  <a:close/>
                  <a:moveTo>
                    <a:pt x="3064" y="707"/>
                  </a:moveTo>
                  <a:lnTo>
                    <a:pt x="3064" y="909"/>
                  </a:lnTo>
                  <a:lnTo>
                    <a:pt x="3131" y="1111"/>
                  </a:lnTo>
                  <a:lnTo>
                    <a:pt x="3232" y="1381"/>
                  </a:lnTo>
                  <a:lnTo>
                    <a:pt x="3367" y="1616"/>
                  </a:lnTo>
                  <a:lnTo>
                    <a:pt x="2660" y="1818"/>
                  </a:lnTo>
                  <a:lnTo>
                    <a:pt x="2559" y="1549"/>
                  </a:lnTo>
                  <a:lnTo>
                    <a:pt x="2391" y="1246"/>
                  </a:lnTo>
                  <a:lnTo>
                    <a:pt x="2290" y="1111"/>
                  </a:lnTo>
                  <a:lnTo>
                    <a:pt x="2155" y="977"/>
                  </a:lnTo>
                  <a:lnTo>
                    <a:pt x="2189" y="977"/>
                  </a:lnTo>
                  <a:lnTo>
                    <a:pt x="3064" y="707"/>
                  </a:lnTo>
                  <a:close/>
                  <a:moveTo>
                    <a:pt x="1987" y="1044"/>
                  </a:moveTo>
                  <a:lnTo>
                    <a:pt x="2155" y="1347"/>
                  </a:lnTo>
                  <a:lnTo>
                    <a:pt x="2290" y="1616"/>
                  </a:lnTo>
                  <a:lnTo>
                    <a:pt x="2391" y="1886"/>
                  </a:lnTo>
                  <a:lnTo>
                    <a:pt x="2189" y="1953"/>
                  </a:lnTo>
                  <a:lnTo>
                    <a:pt x="1549" y="2155"/>
                  </a:lnTo>
                  <a:lnTo>
                    <a:pt x="1414" y="1919"/>
                  </a:lnTo>
                  <a:lnTo>
                    <a:pt x="1381" y="1785"/>
                  </a:lnTo>
                  <a:lnTo>
                    <a:pt x="1347" y="1616"/>
                  </a:lnTo>
                  <a:lnTo>
                    <a:pt x="1280" y="1482"/>
                  </a:lnTo>
                  <a:lnTo>
                    <a:pt x="1212" y="1347"/>
                  </a:lnTo>
                  <a:lnTo>
                    <a:pt x="1179" y="1347"/>
                  </a:lnTo>
                  <a:lnTo>
                    <a:pt x="1145" y="1414"/>
                  </a:lnTo>
                  <a:lnTo>
                    <a:pt x="1111" y="1482"/>
                  </a:lnTo>
                  <a:lnTo>
                    <a:pt x="1111" y="1684"/>
                  </a:lnTo>
                  <a:lnTo>
                    <a:pt x="1145" y="1852"/>
                  </a:lnTo>
                  <a:lnTo>
                    <a:pt x="1212" y="2020"/>
                  </a:lnTo>
                  <a:lnTo>
                    <a:pt x="1313" y="2222"/>
                  </a:lnTo>
                  <a:lnTo>
                    <a:pt x="775" y="2391"/>
                  </a:lnTo>
                  <a:lnTo>
                    <a:pt x="606" y="2458"/>
                  </a:lnTo>
                  <a:lnTo>
                    <a:pt x="472" y="2424"/>
                  </a:lnTo>
                  <a:lnTo>
                    <a:pt x="404" y="2323"/>
                  </a:lnTo>
                  <a:lnTo>
                    <a:pt x="337" y="2189"/>
                  </a:lnTo>
                  <a:lnTo>
                    <a:pt x="303" y="1886"/>
                  </a:lnTo>
                  <a:lnTo>
                    <a:pt x="236" y="1515"/>
                  </a:lnTo>
                  <a:lnTo>
                    <a:pt x="707" y="1448"/>
                  </a:lnTo>
                  <a:lnTo>
                    <a:pt x="1145" y="1347"/>
                  </a:lnTo>
                  <a:lnTo>
                    <a:pt x="1987" y="1044"/>
                  </a:lnTo>
                  <a:close/>
                  <a:moveTo>
                    <a:pt x="4276" y="0"/>
                  </a:moveTo>
                  <a:lnTo>
                    <a:pt x="4209" y="34"/>
                  </a:lnTo>
                  <a:lnTo>
                    <a:pt x="4175" y="67"/>
                  </a:lnTo>
                  <a:lnTo>
                    <a:pt x="3636" y="202"/>
                  </a:lnTo>
                  <a:lnTo>
                    <a:pt x="3131" y="404"/>
                  </a:lnTo>
                  <a:lnTo>
                    <a:pt x="2121" y="775"/>
                  </a:lnTo>
                  <a:lnTo>
                    <a:pt x="1044" y="1078"/>
                  </a:lnTo>
                  <a:lnTo>
                    <a:pt x="539" y="1246"/>
                  </a:lnTo>
                  <a:lnTo>
                    <a:pt x="34" y="1482"/>
                  </a:lnTo>
                  <a:lnTo>
                    <a:pt x="0" y="1515"/>
                  </a:lnTo>
                  <a:lnTo>
                    <a:pt x="34" y="1549"/>
                  </a:lnTo>
                  <a:lnTo>
                    <a:pt x="169" y="1515"/>
                  </a:lnTo>
                  <a:lnTo>
                    <a:pt x="135" y="1818"/>
                  </a:lnTo>
                  <a:lnTo>
                    <a:pt x="135" y="2121"/>
                  </a:lnTo>
                  <a:lnTo>
                    <a:pt x="236" y="2727"/>
                  </a:lnTo>
                  <a:lnTo>
                    <a:pt x="236" y="2761"/>
                  </a:lnTo>
                  <a:lnTo>
                    <a:pt x="270" y="2795"/>
                  </a:lnTo>
                  <a:lnTo>
                    <a:pt x="371" y="2795"/>
                  </a:lnTo>
                  <a:lnTo>
                    <a:pt x="1448" y="2424"/>
                  </a:lnTo>
                  <a:lnTo>
                    <a:pt x="1549" y="2492"/>
                  </a:lnTo>
                  <a:lnTo>
                    <a:pt x="1650" y="2525"/>
                  </a:lnTo>
                  <a:lnTo>
                    <a:pt x="1684" y="2492"/>
                  </a:lnTo>
                  <a:lnTo>
                    <a:pt x="1717" y="2458"/>
                  </a:lnTo>
                  <a:lnTo>
                    <a:pt x="1684" y="2357"/>
                  </a:lnTo>
                  <a:lnTo>
                    <a:pt x="2525" y="2088"/>
                  </a:lnTo>
                  <a:lnTo>
                    <a:pt x="2593" y="2121"/>
                  </a:lnTo>
                  <a:lnTo>
                    <a:pt x="2626" y="2121"/>
                  </a:lnTo>
                  <a:lnTo>
                    <a:pt x="2660" y="2054"/>
                  </a:lnTo>
                  <a:lnTo>
                    <a:pt x="3670" y="1785"/>
                  </a:lnTo>
                  <a:lnTo>
                    <a:pt x="4074" y="1717"/>
                  </a:lnTo>
                  <a:lnTo>
                    <a:pt x="4276" y="1650"/>
                  </a:lnTo>
                  <a:lnTo>
                    <a:pt x="4377" y="1583"/>
                  </a:lnTo>
                  <a:lnTo>
                    <a:pt x="4411" y="1515"/>
                  </a:lnTo>
                  <a:lnTo>
                    <a:pt x="4478" y="1145"/>
                  </a:lnTo>
                  <a:lnTo>
                    <a:pt x="4478" y="808"/>
                  </a:lnTo>
                  <a:lnTo>
                    <a:pt x="4444" y="438"/>
                  </a:lnTo>
                  <a:lnTo>
                    <a:pt x="4377" y="101"/>
                  </a:lnTo>
                  <a:lnTo>
                    <a:pt x="4343" y="34"/>
                  </a:lnTo>
                  <a:lnTo>
                    <a:pt x="427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5760" rIns="117000" bIns="185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4" name="Google Shape;219;p3"/>
            <p:cNvSpPr/>
            <p:nvPr/>
          </p:nvSpPr>
          <p:spPr>
            <a:xfrm>
              <a:off x="8615880" y="3362760"/>
              <a:ext cx="300600" cy="443880"/>
            </a:xfrm>
            <a:custGeom>
              <a:avLst/>
              <a:gdLst>
                <a:gd name="textAreaLeft" fmla="*/ 0 w 300600"/>
                <a:gd name="textAreaRight" fmla="*/ 303840 w 300600"/>
                <a:gd name="textAreaTop" fmla="*/ 0 h 443880"/>
                <a:gd name="textAreaBottom" fmla="*/ 447120 h 443880"/>
              </a:gdLst>
              <a:ahLst/>
              <a:cxnLst/>
              <a:rect l="textAreaLeft" t="textAreaTop" r="textAreaRight" b="textAreaBottom"/>
              <a:pathLst>
                <a:path w="4580" h="6735">
                  <a:moveTo>
                    <a:pt x="4411" y="0"/>
                  </a:moveTo>
                  <a:lnTo>
                    <a:pt x="4378" y="34"/>
                  </a:lnTo>
                  <a:lnTo>
                    <a:pt x="3334" y="1650"/>
                  </a:lnTo>
                  <a:lnTo>
                    <a:pt x="2324" y="3266"/>
                  </a:lnTo>
                  <a:lnTo>
                    <a:pt x="1785" y="4142"/>
                  </a:lnTo>
                  <a:lnTo>
                    <a:pt x="1213" y="4950"/>
                  </a:lnTo>
                  <a:lnTo>
                    <a:pt x="34" y="6599"/>
                  </a:lnTo>
                  <a:lnTo>
                    <a:pt x="1" y="6667"/>
                  </a:lnTo>
                  <a:lnTo>
                    <a:pt x="34" y="6700"/>
                  </a:lnTo>
                  <a:lnTo>
                    <a:pt x="102" y="6734"/>
                  </a:lnTo>
                  <a:lnTo>
                    <a:pt x="135" y="6700"/>
                  </a:lnTo>
                  <a:lnTo>
                    <a:pt x="472" y="6364"/>
                  </a:lnTo>
                  <a:lnTo>
                    <a:pt x="775" y="5993"/>
                  </a:lnTo>
                  <a:lnTo>
                    <a:pt x="1381" y="5219"/>
                  </a:lnTo>
                  <a:lnTo>
                    <a:pt x="1886" y="4411"/>
                  </a:lnTo>
                  <a:lnTo>
                    <a:pt x="2391" y="3603"/>
                  </a:lnTo>
                  <a:lnTo>
                    <a:pt x="3468" y="1886"/>
                  </a:lnTo>
                  <a:lnTo>
                    <a:pt x="4007" y="1010"/>
                  </a:lnTo>
                  <a:lnTo>
                    <a:pt x="4546" y="169"/>
                  </a:lnTo>
                  <a:lnTo>
                    <a:pt x="4580" y="101"/>
                  </a:lnTo>
                  <a:lnTo>
                    <a:pt x="4580" y="68"/>
                  </a:lnTo>
                  <a:lnTo>
                    <a:pt x="451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7120" rIns="117000" bIns="447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5" name="Google Shape;220;p3"/>
            <p:cNvSpPr/>
            <p:nvPr/>
          </p:nvSpPr>
          <p:spPr>
            <a:xfrm>
              <a:off x="7319880" y="4989240"/>
              <a:ext cx="1377720" cy="1636920"/>
            </a:xfrm>
            <a:custGeom>
              <a:avLst/>
              <a:gdLst>
                <a:gd name="textAreaLeft" fmla="*/ 0 w 1377720"/>
                <a:gd name="textAreaRight" fmla="*/ 1380960 w 1377720"/>
                <a:gd name="textAreaTop" fmla="*/ 0 h 1636920"/>
                <a:gd name="textAreaBottom" fmla="*/ 1640160 h 1636920"/>
              </a:gdLst>
              <a:ahLst/>
              <a:cxnLst/>
              <a:rect l="textAreaLeft" t="textAreaTop" r="textAreaRight" b="textAreaBottom"/>
              <a:pathLst>
                <a:path w="20808" h="24714">
                  <a:moveTo>
                    <a:pt x="17710" y="8923"/>
                  </a:moveTo>
                  <a:lnTo>
                    <a:pt x="17979" y="10034"/>
                  </a:lnTo>
                  <a:lnTo>
                    <a:pt x="20470" y="20101"/>
                  </a:lnTo>
                  <a:lnTo>
                    <a:pt x="20369" y="20134"/>
                  </a:lnTo>
                  <a:lnTo>
                    <a:pt x="20369" y="20202"/>
                  </a:lnTo>
                  <a:lnTo>
                    <a:pt x="20369" y="20235"/>
                  </a:lnTo>
                  <a:lnTo>
                    <a:pt x="20437" y="20572"/>
                  </a:lnTo>
                  <a:lnTo>
                    <a:pt x="20470" y="20639"/>
                  </a:lnTo>
                  <a:lnTo>
                    <a:pt x="20437" y="20707"/>
                  </a:lnTo>
                  <a:lnTo>
                    <a:pt x="20403" y="20774"/>
                  </a:lnTo>
                  <a:lnTo>
                    <a:pt x="20336" y="20808"/>
                  </a:lnTo>
                  <a:lnTo>
                    <a:pt x="19326" y="21077"/>
                  </a:lnTo>
                  <a:lnTo>
                    <a:pt x="17272" y="21616"/>
                  </a:lnTo>
                  <a:lnTo>
                    <a:pt x="13232" y="22659"/>
                  </a:lnTo>
                  <a:lnTo>
                    <a:pt x="9495" y="23636"/>
                  </a:lnTo>
                  <a:lnTo>
                    <a:pt x="7542" y="24141"/>
                  </a:lnTo>
                  <a:lnTo>
                    <a:pt x="6835" y="24343"/>
                  </a:lnTo>
                  <a:lnTo>
                    <a:pt x="6431" y="24444"/>
                  </a:lnTo>
                  <a:lnTo>
                    <a:pt x="5993" y="24511"/>
                  </a:lnTo>
                  <a:lnTo>
                    <a:pt x="5589" y="24511"/>
                  </a:lnTo>
                  <a:lnTo>
                    <a:pt x="5387" y="24477"/>
                  </a:lnTo>
                  <a:lnTo>
                    <a:pt x="5219" y="24410"/>
                  </a:lnTo>
                  <a:lnTo>
                    <a:pt x="5084" y="24309"/>
                  </a:lnTo>
                  <a:lnTo>
                    <a:pt x="4983" y="24174"/>
                  </a:lnTo>
                  <a:lnTo>
                    <a:pt x="4882" y="24006"/>
                  </a:lnTo>
                  <a:lnTo>
                    <a:pt x="4848" y="23770"/>
                  </a:lnTo>
                  <a:lnTo>
                    <a:pt x="4815" y="23737"/>
                  </a:lnTo>
                  <a:lnTo>
                    <a:pt x="3468" y="18249"/>
                  </a:lnTo>
                  <a:lnTo>
                    <a:pt x="2189" y="12761"/>
                  </a:lnTo>
                  <a:lnTo>
                    <a:pt x="2626" y="12727"/>
                  </a:lnTo>
                  <a:lnTo>
                    <a:pt x="3064" y="12626"/>
                  </a:lnTo>
                  <a:lnTo>
                    <a:pt x="3939" y="12424"/>
                  </a:lnTo>
                  <a:lnTo>
                    <a:pt x="5690" y="11987"/>
                  </a:lnTo>
                  <a:lnTo>
                    <a:pt x="9697" y="11010"/>
                  </a:lnTo>
                  <a:lnTo>
                    <a:pt x="13737" y="10000"/>
                  </a:lnTo>
                  <a:lnTo>
                    <a:pt x="15723" y="9495"/>
                  </a:lnTo>
                  <a:lnTo>
                    <a:pt x="17710" y="8923"/>
                  </a:lnTo>
                  <a:close/>
                  <a:moveTo>
                    <a:pt x="15488" y="1"/>
                  </a:moveTo>
                  <a:lnTo>
                    <a:pt x="11616" y="876"/>
                  </a:lnTo>
                  <a:lnTo>
                    <a:pt x="7744" y="1819"/>
                  </a:lnTo>
                  <a:lnTo>
                    <a:pt x="3939" y="2829"/>
                  </a:lnTo>
                  <a:lnTo>
                    <a:pt x="101" y="3906"/>
                  </a:lnTo>
                  <a:lnTo>
                    <a:pt x="68" y="3940"/>
                  </a:lnTo>
                  <a:lnTo>
                    <a:pt x="34" y="3974"/>
                  </a:lnTo>
                  <a:lnTo>
                    <a:pt x="34" y="4075"/>
                  </a:lnTo>
                  <a:lnTo>
                    <a:pt x="0" y="4108"/>
                  </a:lnTo>
                  <a:lnTo>
                    <a:pt x="0" y="4176"/>
                  </a:lnTo>
                  <a:lnTo>
                    <a:pt x="1078" y="9091"/>
                  </a:lnTo>
                  <a:lnTo>
                    <a:pt x="2189" y="14007"/>
                  </a:lnTo>
                  <a:lnTo>
                    <a:pt x="3367" y="18922"/>
                  </a:lnTo>
                  <a:lnTo>
                    <a:pt x="4579" y="23804"/>
                  </a:lnTo>
                  <a:lnTo>
                    <a:pt x="4579" y="23838"/>
                  </a:lnTo>
                  <a:lnTo>
                    <a:pt x="4613" y="23871"/>
                  </a:lnTo>
                  <a:lnTo>
                    <a:pt x="4714" y="23905"/>
                  </a:lnTo>
                  <a:lnTo>
                    <a:pt x="4714" y="24040"/>
                  </a:lnTo>
                  <a:lnTo>
                    <a:pt x="4781" y="24208"/>
                  </a:lnTo>
                  <a:lnTo>
                    <a:pt x="4848" y="24309"/>
                  </a:lnTo>
                  <a:lnTo>
                    <a:pt x="4916" y="24410"/>
                  </a:lnTo>
                  <a:lnTo>
                    <a:pt x="5017" y="24511"/>
                  </a:lnTo>
                  <a:lnTo>
                    <a:pt x="5151" y="24578"/>
                  </a:lnTo>
                  <a:lnTo>
                    <a:pt x="5421" y="24646"/>
                  </a:lnTo>
                  <a:lnTo>
                    <a:pt x="5724" y="24713"/>
                  </a:lnTo>
                  <a:lnTo>
                    <a:pt x="6027" y="24679"/>
                  </a:lnTo>
                  <a:lnTo>
                    <a:pt x="6330" y="24646"/>
                  </a:lnTo>
                  <a:lnTo>
                    <a:pt x="6633" y="24612"/>
                  </a:lnTo>
                  <a:lnTo>
                    <a:pt x="11144" y="23434"/>
                  </a:lnTo>
                  <a:lnTo>
                    <a:pt x="20672" y="21010"/>
                  </a:lnTo>
                  <a:lnTo>
                    <a:pt x="20706" y="20976"/>
                  </a:lnTo>
                  <a:lnTo>
                    <a:pt x="20740" y="20942"/>
                  </a:lnTo>
                  <a:lnTo>
                    <a:pt x="20740" y="20841"/>
                  </a:lnTo>
                  <a:lnTo>
                    <a:pt x="20672" y="20437"/>
                  </a:lnTo>
                  <a:lnTo>
                    <a:pt x="20740" y="20437"/>
                  </a:lnTo>
                  <a:lnTo>
                    <a:pt x="20773" y="20404"/>
                  </a:lnTo>
                  <a:lnTo>
                    <a:pt x="20807" y="20336"/>
                  </a:lnTo>
                  <a:lnTo>
                    <a:pt x="20807" y="20269"/>
                  </a:lnTo>
                  <a:lnTo>
                    <a:pt x="18316" y="10202"/>
                  </a:lnTo>
                  <a:lnTo>
                    <a:pt x="17104" y="5287"/>
                  </a:lnTo>
                  <a:lnTo>
                    <a:pt x="16498" y="2728"/>
                  </a:lnTo>
                  <a:lnTo>
                    <a:pt x="16195" y="1482"/>
                  </a:lnTo>
                  <a:lnTo>
                    <a:pt x="15791" y="236"/>
                  </a:lnTo>
                  <a:lnTo>
                    <a:pt x="15757" y="169"/>
                  </a:lnTo>
                  <a:lnTo>
                    <a:pt x="15690" y="169"/>
                  </a:lnTo>
                  <a:lnTo>
                    <a:pt x="15656" y="203"/>
                  </a:lnTo>
                  <a:lnTo>
                    <a:pt x="15656" y="270"/>
                  </a:lnTo>
                  <a:lnTo>
                    <a:pt x="15892" y="1482"/>
                  </a:lnTo>
                  <a:lnTo>
                    <a:pt x="16161" y="2694"/>
                  </a:lnTo>
                  <a:lnTo>
                    <a:pt x="16801" y="5118"/>
                  </a:lnTo>
                  <a:lnTo>
                    <a:pt x="17642" y="8620"/>
                  </a:lnTo>
                  <a:lnTo>
                    <a:pt x="13770" y="9697"/>
                  </a:lnTo>
                  <a:lnTo>
                    <a:pt x="11851" y="10202"/>
                  </a:lnTo>
                  <a:lnTo>
                    <a:pt x="9899" y="10707"/>
                  </a:lnTo>
                  <a:lnTo>
                    <a:pt x="6128" y="11616"/>
                  </a:lnTo>
                  <a:lnTo>
                    <a:pt x="5118" y="11852"/>
                  </a:lnTo>
                  <a:lnTo>
                    <a:pt x="4108" y="12054"/>
                  </a:lnTo>
                  <a:lnTo>
                    <a:pt x="3098" y="12290"/>
                  </a:lnTo>
                  <a:lnTo>
                    <a:pt x="2626" y="12424"/>
                  </a:lnTo>
                  <a:lnTo>
                    <a:pt x="2155" y="12593"/>
                  </a:lnTo>
                  <a:lnTo>
                    <a:pt x="1179" y="8384"/>
                  </a:lnTo>
                  <a:lnTo>
                    <a:pt x="270" y="4142"/>
                  </a:lnTo>
                  <a:lnTo>
                    <a:pt x="4074" y="3065"/>
                  </a:lnTo>
                  <a:lnTo>
                    <a:pt x="7879" y="2055"/>
                  </a:lnTo>
                  <a:lnTo>
                    <a:pt x="11717" y="1112"/>
                  </a:lnTo>
                  <a:lnTo>
                    <a:pt x="15555" y="270"/>
                  </a:lnTo>
                  <a:lnTo>
                    <a:pt x="15622" y="236"/>
                  </a:lnTo>
                  <a:lnTo>
                    <a:pt x="15622" y="203"/>
                  </a:lnTo>
                  <a:lnTo>
                    <a:pt x="15656" y="102"/>
                  </a:lnTo>
                  <a:lnTo>
                    <a:pt x="15589" y="34"/>
                  </a:lnTo>
                  <a:lnTo>
                    <a:pt x="1555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6" name="Google Shape;221;p3"/>
            <p:cNvSpPr/>
            <p:nvPr/>
          </p:nvSpPr>
          <p:spPr>
            <a:xfrm>
              <a:off x="8175600" y="3155040"/>
              <a:ext cx="182160" cy="577800"/>
            </a:xfrm>
            <a:custGeom>
              <a:avLst/>
              <a:gdLst>
                <a:gd name="textAreaLeft" fmla="*/ 0 w 182160"/>
                <a:gd name="textAreaRight" fmla="*/ 185400 w 182160"/>
                <a:gd name="textAreaTop" fmla="*/ 0 h 577800"/>
                <a:gd name="textAreaBottom" fmla="*/ 581040 h 577800"/>
              </a:gdLst>
              <a:ahLst/>
              <a:cxnLst/>
              <a:rect l="textAreaLeft" t="textAreaTop" r="textAreaRight" b="textAreaBottom"/>
              <a:pathLst>
                <a:path w="2795" h="8754">
                  <a:moveTo>
                    <a:pt x="1178" y="169"/>
                  </a:moveTo>
                  <a:lnTo>
                    <a:pt x="1347" y="202"/>
                  </a:lnTo>
                  <a:lnTo>
                    <a:pt x="1448" y="236"/>
                  </a:lnTo>
                  <a:lnTo>
                    <a:pt x="1515" y="303"/>
                  </a:lnTo>
                  <a:lnTo>
                    <a:pt x="1616" y="404"/>
                  </a:lnTo>
                  <a:lnTo>
                    <a:pt x="1683" y="539"/>
                  </a:lnTo>
                  <a:lnTo>
                    <a:pt x="1784" y="842"/>
                  </a:lnTo>
                  <a:lnTo>
                    <a:pt x="1852" y="1482"/>
                  </a:lnTo>
                  <a:lnTo>
                    <a:pt x="2391" y="5253"/>
                  </a:lnTo>
                  <a:lnTo>
                    <a:pt x="2458" y="5825"/>
                  </a:lnTo>
                  <a:lnTo>
                    <a:pt x="2492" y="6364"/>
                  </a:lnTo>
                  <a:lnTo>
                    <a:pt x="2525" y="6902"/>
                  </a:lnTo>
                  <a:lnTo>
                    <a:pt x="2525" y="7475"/>
                  </a:lnTo>
                  <a:lnTo>
                    <a:pt x="2458" y="7912"/>
                  </a:lnTo>
                  <a:lnTo>
                    <a:pt x="2391" y="8114"/>
                  </a:lnTo>
                  <a:lnTo>
                    <a:pt x="2290" y="8316"/>
                  </a:lnTo>
                  <a:lnTo>
                    <a:pt x="2256" y="8417"/>
                  </a:lnTo>
                  <a:lnTo>
                    <a:pt x="2189" y="8451"/>
                  </a:lnTo>
                  <a:lnTo>
                    <a:pt x="2121" y="8485"/>
                  </a:lnTo>
                  <a:lnTo>
                    <a:pt x="2054" y="8518"/>
                  </a:lnTo>
                  <a:lnTo>
                    <a:pt x="1919" y="8485"/>
                  </a:lnTo>
                  <a:lnTo>
                    <a:pt x="1751" y="8417"/>
                  </a:lnTo>
                  <a:lnTo>
                    <a:pt x="1616" y="8283"/>
                  </a:lnTo>
                  <a:lnTo>
                    <a:pt x="1481" y="8148"/>
                  </a:lnTo>
                  <a:lnTo>
                    <a:pt x="1279" y="7946"/>
                  </a:lnTo>
                  <a:lnTo>
                    <a:pt x="1178" y="7912"/>
                  </a:lnTo>
                  <a:lnTo>
                    <a:pt x="1111" y="7912"/>
                  </a:lnTo>
                  <a:lnTo>
                    <a:pt x="976" y="7138"/>
                  </a:lnTo>
                  <a:lnTo>
                    <a:pt x="875" y="6330"/>
                  </a:lnTo>
                  <a:lnTo>
                    <a:pt x="808" y="5488"/>
                  </a:lnTo>
                  <a:lnTo>
                    <a:pt x="673" y="4714"/>
                  </a:lnTo>
                  <a:lnTo>
                    <a:pt x="505" y="3704"/>
                  </a:lnTo>
                  <a:lnTo>
                    <a:pt x="370" y="2694"/>
                  </a:lnTo>
                  <a:lnTo>
                    <a:pt x="269" y="1717"/>
                  </a:lnTo>
                  <a:lnTo>
                    <a:pt x="168" y="707"/>
                  </a:lnTo>
                  <a:lnTo>
                    <a:pt x="236" y="707"/>
                  </a:lnTo>
                  <a:lnTo>
                    <a:pt x="404" y="640"/>
                  </a:lnTo>
                  <a:lnTo>
                    <a:pt x="539" y="539"/>
                  </a:lnTo>
                  <a:lnTo>
                    <a:pt x="875" y="337"/>
                  </a:lnTo>
                  <a:lnTo>
                    <a:pt x="1010" y="236"/>
                  </a:lnTo>
                  <a:lnTo>
                    <a:pt x="1178" y="169"/>
                  </a:lnTo>
                  <a:close/>
                  <a:moveTo>
                    <a:pt x="1212" y="0"/>
                  </a:moveTo>
                  <a:lnTo>
                    <a:pt x="976" y="68"/>
                  </a:lnTo>
                  <a:lnTo>
                    <a:pt x="707" y="202"/>
                  </a:lnTo>
                  <a:lnTo>
                    <a:pt x="438" y="371"/>
                  </a:lnTo>
                  <a:lnTo>
                    <a:pt x="168" y="573"/>
                  </a:lnTo>
                  <a:lnTo>
                    <a:pt x="168" y="505"/>
                  </a:lnTo>
                  <a:lnTo>
                    <a:pt x="135" y="438"/>
                  </a:lnTo>
                  <a:lnTo>
                    <a:pt x="67" y="404"/>
                  </a:lnTo>
                  <a:lnTo>
                    <a:pt x="34" y="438"/>
                  </a:lnTo>
                  <a:lnTo>
                    <a:pt x="0" y="505"/>
                  </a:lnTo>
                  <a:lnTo>
                    <a:pt x="0" y="977"/>
                  </a:lnTo>
                  <a:lnTo>
                    <a:pt x="0" y="1448"/>
                  </a:lnTo>
                  <a:lnTo>
                    <a:pt x="67" y="2391"/>
                  </a:lnTo>
                  <a:lnTo>
                    <a:pt x="202" y="3333"/>
                  </a:lnTo>
                  <a:lnTo>
                    <a:pt x="337" y="4276"/>
                  </a:lnTo>
                  <a:lnTo>
                    <a:pt x="539" y="5354"/>
                  </a:lnTo>
                  <a:lnTo>
                    <a:pt x="640" y="5926"/>
                  </a:lnTo>
                  <a:lnTo>
                    <a:pt x="707" y="6465"/>
                  </a:lnTo>
                  <a:lnTo>
                    <a:pt x="808" y="7407"/>
                  </a:lnTo>
                  <a:lnTo>
                    <a:pt x="842" y="7879"/>
                  </a:lnTo>
                  <a:lnTo>
                    <a:pt x="943" y="8350"/>
                  </a:lnTo>
                  <a:lnTo>
                    <a:pt x="976" y="8384"/>
                  </a:lnTo>
                  <a:lnTo>
                    <a:pt x="1010" y="8417"/>
                  </a:lnTo>
                  <a:lnTo>
                    <a:pt x="1111" y="8451"/>
                  </a:lnTo>
                  <a:lnTo>
                    <a:pt x="1178" y="8384"/>
                  </a:lnTo>
                  <a:lnTo>
                    <a:pt x="1212" y="8350"/>
                  </a:lnTo>
                  <a:lnTo>
                    <a:pt x="1178" y="8283"/>
                  </a:lnTo>
                  <a:lnTo>
                    <a:pt x="1178" y="8215"/>
                  </a:lnTo>
                  <a:lnTo>
                    <a:pt x="1347" y="8384"/>
                  </a:lnTo>
                  <a:lnTo>
                    <a:pt x="1515" y="8518"/>
                  </a:lnTo>
                  <a:lnTo>
                    <a:pt x="1683" y="8653"/>
                  </a:lnTo>
                  <a:lnTo>
                    <a:pt x="1885" y="8720"/>
                  </a:lnTo>
                  <a:lnTo>
                    <a:pt x="2054" y="8754"/>
                  </a:lnTo>
                  <a:lnTo>
                    <a:pt x="2256" y="8720"/>
                  </a:lnTo>
                  <a:lnTo>
                    <a:pt x="2323" y="8653"/>
                  </a:lnTo>
                  <a:lnTo>
                    <a:pt x="2424" y="8586"/>
                  </a:lnTo>
                  <a:lnTo>
                    <a:pt x="2559" y="8384"/>
                  </a:lnTo>
                  <a:lnTo>
                    <a:pt x="2660" y="8114"/>
                  </a:lnTo>
                  <a:lnTo>
                    <a:pt x="2761" y="7811"/>
                  </a:lnTo>
                  <a:lnTo>
                    <a:pt x="2795" y="7508"/>
                  </a:lnTo>
                  <a:lnTo>
                    <a:pt x="2795" y="7172"/>
                  </a:lnTo>
                  <a:lnTo>
                    <a:pt x="2795" y="6532"/>
                  </a:lnTo>
                  <a:lnTo>
                    <a:pt x="2727" y="5926"/>
                  </a:lnTo>
                  <a:lnTo>
                    <a:pt x="2391" y="3333"/>
                  </a:lnTo>
                  <a:lnTo>
                    <a:pt x="2189" y="2020"/>
                  </a:lnTo>
                  <a:lnTo>
                    <a:pt x="1953" y="741"/>
                  </a:lnTo>
                  <a:lnTo>
                    <a:pt x="1919" y="539"/>
                  </a:lnTo>
                  <a:lnTo>
                    <a:pt x="1852" y="371"/>
                  </a:lnTo>
                  <a:lnTo>
                    <a:pt x="1784" y="236"/>
                  </a:lnTo>
                  <a:lnTo>
                    <a:pt x="1683" y="135"/>
                  </a:lnTo>
                  <a:lnTo>
                    <a:pt x="1582" y="68"/>
                  </a:lnTo>
                  <a:lnTo>
                    <a:pt x="1481" y="34"/>
                  </a:lnTo>
                  <a:lnTo>
                    <a:pt x="134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7" name="Google Shape;222;p3"/>
            <p:cNvSpPr/>
            <p:nvPr/>
          </p:nvSpPr>
          <p:spPr>
            <a:xfrm>
              <a:off x="8262720" y="6084360"/>
              <a:ext cx="195480" cy="291600"/>
            </a:xfrm>
            <a:custGeom>
              <a:avLst/>
              <a:gdLst>
                <a:gd name="textAreaLeft" fmla="*/ 0 w 195480"/>
                <a:gd name="textAreaRight" fmla="*/ 198720 w 195480"/>
                <a:gd name="textAreaTop" fmla="*/ 0 h 291600"/>
                <a:gd name="textAreaBottom" fmla="*/ 294840 h 291600"/>
              </a:gdLst>
              <a:ahLst/>
              <a:cxnLst/>
              <a:rect l="textAreaLeft" t="textAreaTop" r="textAreaRight" b="textAreaBottom"/>
              <a:pathLst>
                <a:path w="2997" h="4445">
                  <a:moveTo>
                    <a:pt x="1381" y="303"/>
                  </a:moveTo>
                  <a:lnTo>
                    <a:pt x="1818" y="337"/>
                  </a:lnTo>
                  <a:lnTo>
                    <a:pt x="1852" y="337"/>
                  </a:lnTo>
                  <a:lnTo>
                    <a:pt x="1919" y="606"/>
                  </a:lnTo>
                  <a:lnTo>
                    <a:pt x="2020" y="943"/>
                  </a:lnTo>
                  <a:lnTo>
                    <a:pt x="2222" y="1381"/>
                  </a:lnTo>
                  <a:lnTo>
                    <a:pt x="2357" y="1987"/>
                  </a:lnTo>
                  <a:lnTo>
                    <a:pt x="2492" y="2593"/>
                  </a:lnTo>
                  <a:lnTo>
                    <a:pt x="2727" y="3805"/>
                  </a:lnTo>
                  <a:lnTo>
                    <a:pt x="2525" y="3805"/>
                  </a:lnTo>
                  <a:lnTo>
                    <a:pt x="2357" y="3838"/>
                  </a:lnTo>
                  <a:lnTo>
                    <a:pt x="1987" y="3973"/>
                  </a:lnTo>
                  <a:lnTo>
                    <a:pt x="1751" y="4040"/>
                  </a:lnTo>
                  <a:lnTo>
                    <a:pt x="1515" y="4074"/>
                  </a:lnTo>
                  <a:lnTo>
                    <a:pt x="1280" y="4108"/>
                  </a:lnTo>
                  <a:lnTo>
                    <a:pt x="1044" y="4141"/>
                  </a:lnTo>
                  <a:lnTo>
                    <a:pt x="673" y="2391"/>
                  </a:lnTo>
                  <a:lnTo>
                    <a:pt x="471" y="1482"/>
                  </a:lnTo>
                  <a:lnTo>
                    <a:pt x="202" y="640"/>
                  </a:lnTo>
                  <a:lnTo>
                    <a:pt x="236" y="640"/>
                  </a:lnTo>
                  <a:lnTo>
                    <a:pt x="404" y="572"/>
                  </a:lnTo>
                  <a:lnTo>
                    <a:pt x="572" y="505"/>
                  </a:lnTo>
                  <a:lnTo>
                    <a:pt x="909" y="370"/>
                  </a:lnTo>
                  <a:lnTo>
                    <a:pt x="1145" y="337"/>
                  </a:lnTo>
                  <a:lnTo>
                    <a:pt x="1381" y="303"/>
                  </a:lnTo>
                  <a:close/>
                  <a:moveTo>
                    <a:pt x="1381" y="0"/>
                  </a:moveTo>
                  <a:lnTo>
                    <a:pt x="1145" y="34"/>
                  </a:lnTo>
                  <a:lnTo>
                    <a:pt x="909" y="67"/>
                  </a:lnTo>
                  <a:lnTo>
                    <a:pt x="673" y="135"/>
                  </a:lnTo>
                  <a:lnTo>
                    <a:pt x="471" y="202"/>
                  </a:lnTo>
                  <a:lnTo>
                    <a:pt x="269" y="337"/>
                  </a:lnTo>
                  <a:lnTo>
                    <a:pt x="135" y="505"/>
                  </a:lnTo>
                  <a:lnTo>
                    <a:pt x="135" y="539"/>
                  </a:lnTo>
                  <a:lnTo>
                    <a:pt x="34" y="539"/>
                  </a:lnTo>
                  <a:lnTo>
                    <a:pt x="0" y="572"/>
                  </a:lnTo>
                  <a:lnTo>
                    <a:pt x="0" y="606"/>
                  </a:lnTo>
                  <a:lnTo>
                    <a:pt x="135" y="1515"/>
                  </a:lnTo>
                  <a:lnTo>
                    <a:pt x="337" y="2424"/>
                  </a:lnTo>
                  <a:lnTo>
                    <a:pt x="775" y="4209"/>
                  </a:lnTo>
                  <a:lnTo>
                    <a:pt x="808" y="4276"/>
                  </a:lnTo>
                  <a:lnTo>
                    <a:pt x="808" y="4343"/>
                  </a:lnTo>
                  <a:lnTo>
                    <a:pt x="842" y="4377"/>
                  </a:lnTo>
                  <a:lnTo>
                    <a:pt x="876" y="4444"/>
                  </a:lnTo>
                  <a:lnTo>
                    <a:pt x="943" y="4444"/>
                  </a:lnTo>
                  <a:lnTo>
                    <a:pt x="1448" y="4343"/>
                  </a:lnTo>
                  <a:lnTo>
                    <a:pt x="1919" y="4276"/>
                  </a:lnTo>
                  <a:lnTo>
                    <a:pt x="2121" y="4242"/>
                  </a:lnTo>
                  <a:lnTo>
                    <a:pt x="2357" y="4175"/>
                  </a:lnTo>
                  <a:lnTo>
                    <a:pt x="2761" y="4040"/>
                  </a:lnTo>
                  <a:lnTo>
                    <a:pt x="2795" y="4108"/>
                  </a:lnTo>
                  <a:lnTo>
                    <a:pt x="2828" y="4141"/>
                  </a:lnTo>
                  <a:lnTo>
                    <a:pt x="2896" y="4141"/>
                  </a:lnTo>
                  <a:lnTo>
                    <a:pt x="2997" y="4074"/>
                  </a:lnTo>
                  <a:lnTo>
                    <a:pt x="2997" y="4040"/>
                  </a:lnTo>
                  <a:lnTo>
                    <a:pt x="2997" y="3973"/>
                  </a:lnTo>
                  <a:lnTo>
                    <a:pt x="2828" y="2997"/>
                  </a:lnTo>
                  <a:lnTo>
                    <a:pt x="2626" y="2054"/>
                  </a:lnTo>
                  <a:lnTo>
                    <a:pt x="2357" y="1111"/>
                  </a:lnTo>
                  <a:lnTo>
                    <a:pt x="1953" y="135"/>
                  </a:lnTo>
                  <a:lnTo>
                    <a:pt x="2020" y="135"/>
                  </a:lnTo>
                  <a:lnTo>
                    <a:pt x="2054" y="101"/>
                  </a:lnTo>
                  <a:lnTo>
                    <a:pt x="2054" y="67"/>
                  </a:lnTo>
                  <a:lnTo>
                    <a:pt x="2020" y="0"/>
                  </a:lnTo>
                  <a:lnTo>
                    <a:pt x="1919" y="0"/>
                  </a:lnTo>
                  <a:lnTo>
                    <a:pt x="1886" y="34"/>
                  </a:lnTo>
                  <a:lnTo>
                    <a:pt x="1818" y="34"/>
                  </a:lnTo>
                  <a:lnTo>
                    <a:pt x="138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95200" rIns="117000" bIns="2952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8" name="Google Shape;223;p3"/>
            <p:cNvSpPr/>
            <p:nvPr/>
          </p:nvSpPr>
          <p:spPr>
            <a:xfrm>
              <a:off x="7438320" y="5183640"/>
              <a:ext cx="877320" cy="231480"/>
            </a:xfrm>
            <a:custGeom>
              <a:avLst/>
              <a:gdLst>
                <a:gd name="textAreaLeft" fmla="*/ 0 w 877320"/>
                <a:gd name="textAreaRight" fmla="*/ 880560 w 877320"/>
                <a:gd name="textAreaTop" fmla="*/ 0 h 231480"/>
                <a:gd name="textAreaBottom" fmla="*/ 234720 h 231480"/>
              </a:gdLst>
              <a:ahLst/>
              <a:cxnLst/>
              <a:rect l="textAreaLeft" t="textAreaTop" r="textAreaRight" b="textAreaBottom"/>
              <a:pathLst>
                <a:path w="13266" h="3537">
                  <a:moveTo>
                    <a:pt x="13131" y="1"/>
                  </a:moveTo>
                  <a:lnTo>
                    <a:pt x="9933" y="910"/>
                  </a:lnTo>
                  <a:lnTo>
                    <a:pt x="6734" y="1752"/>
                  </a:lnTo>
                  <a:lnTo>
                    <a:pt x="3401" y="2560"/>
                  </a:lnTo>
                  <a:lnTo>
                    <a:pt x="2559" y="2762"/>
                  </a:lnTo>
                  <a:lnTo>
                    <a:pt x="1718" y="2930"/>
                  </a:lnTo>
                  <a:lnTo>
                    <a:pt x="876" y="3132"/>
                  </a:lnTo>
                  <a:lnTo>
                    <a:pt x="472" y="3233"/>
                  </a:lnTo>
                  <a:lnTo>
                    <a:pt x="68" y="3368"/>
                  </a:lnTo>
                  <a:lnTo>
                    <a:pt x="34" y="3401"/>
                  </a:lnTo>
                  <a:lnTo>
                    <a:pt x="1" y="3469"/>
                  </a:lnTo>
                  <a:lnTo>
                    <a:pt x="34" y="3502"/>
                  </a:lnTo>
                  <a:lnTo>
                    <a:pt x="102" y="3536"/>
                  </a:lnTo>
                  <a:lnTo>
                    <a:pt x="472" y="3502"/>
                  </a:lnTo>
                  <a:lnTo>
                    <a:pt x="876" y="3435"/>
                  </a:lnTo>
                  <a:lnTo>
                    <a:pt x="1650" y="3267"/>
                  </a:lnTo>
                  <a:lnTo>
                    <a:pt x="3233" y="2896"/>
                  </a:lnTo>
                  <a:lnTo>
                    <a:pt x="6566" y="2088"/>
                  </a:lnTo>
                  <a:lnTo>
                    <a:pt x="9899" y="1213"/>
                  </a:lnTo>
                  <a:lnTo>
                    <a:pt x="13199" y="270"/>
                  </a:lnTo>
                  <a:lnTo>
                    <a:pt x="13232" y="237"/>
                  </a:lnTo>
                  <a:lnTo>
                    <a:pt x="13266" y="203"/>
                  </a:lnTo>
                  <a:lnTo>
                    <a:pt x="13266" y="102"/>
                  </a:lnTo>
                  <a:lnTo>
                    <a:pt x="13232" y="35"/>
                  </a:lnTo>
                  <a:lnTo>
                    <a:pt x="1316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34720" rIns="117000" bIns="2347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49" name="Google Shape;224;p3"/>
            <p:cNvSpPr/>
            <p:nvPr/>
          </p:nvSpPr>
          <p:spPr>
            <a:xfrm>
              <a:off x="8517600" y="6262920"/>
              <a:ext cx="39240" cy="19080"/>
            </a:xfrm>
            <a:custGeom>
              <a:avLst/>
              <a:gdLst>
                <a:gd name="textAreaLeft" fmla="*/ 0 w 39240"/>
                <a:gd name="textAreaRight" fmla="*/ 42480 w 39240"/>
                <a:gd name="textAreaTop" fmla="*/ 0 h 19080"/>
                <a:gd name="textAreaBottom" fmla="*/ 22320 h 19080"/>
              </a:gdLst>
              <a:ahLst/>
              <a:cxnLst/>
              <a:rect l="textAreaLeft" t="textAreaTop" r="textAreaRight" b="textAreaBottom"/>
              <a:pathLst>
                <a:path w="640" h="338">
                  <a:moveTo>
                    <a:pt x="505" y="1"/>
                  </a:moveTo>
                  <a:lnTo>
                    <a:pt x="236" y="135"/>
                  </a:lnTo>
                  <a:lnTo>
                    <a:pt x="135" y="169"/>
                  </a:lnTo>
                  <a:lnTo>
                    <a:pt x="0" y="236"/>
                  </a:lnTo>
                  <a:lnTo>
                    <a:pt x="0" y="270"/>
                  </a:lnTo>
                  <a:lnTo>
                    <a:pt x="34" y="304"/>
                  </a:lnTo>
                  <a:lnTo>
                    <a:pt x="101" y="337"/>
                  </a:lnTo>
                  <a:lnTo>
                    <a:pt x="169" y="337"/>
                  </a:lnTo>
                  <a:lnTo>
                    <a:pt x="303" y="304"/>
                  </a:lnTo>
                  <a:lnTo>
                    <a:pt x="472" y="236"/>
                  </a:lnTo>
                  <a:lnTo>
                    <a:pt x="606" y="169"/>
                  </a:lnTo>
                  <a:lnTo>
                    <a:pt x="640" y="135"/>
                  </a:lnTo>
                  <a:lnTo>
                    <a:pt x="640" y="102"/>
                  </a:lnTo>
                  <a:lnTo>
                    <a:pt x="640" y="34"/>
                  </a:lnTo>
                  <a:lnTo>
                    <a:pt x="6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0" name="Google Shape;225;p3"/>
            <p:cNvSpPr/>
            <p:nvPr/>
          </p:nvSpPr>
          <p:spPr>
            <a:xfrm>
              <a:off x="8515440" y="6240600"/>
              <a:ext cx="28080" cy="16920"/>
            </a:xfrm>
            <a:custGeom>
              <a:avLst/>
              <a:gdLst>
                <a:gd name="textAreaLeft" fmla="*/ 0 w 28080"/>
                <a:gd name="textAreaRight" fmla="*/ 31320 w 28080"/>
                <a:gd name="textAreaTop" fmla="*/ 0 h 16920"/>
                <a:gd name="textAreaBottom" fmla="*/ 20160 h 16920"/>
              </a:gdLst>
              <a:ahLst/>
              <a:cxnLst/>
              <a:rect l="textAreaLeft" t="textAreaTop" r="textAreaRight" b="textAreaBottom"/>
              <a:pathLst>
                <a:path w="472" h="304">
                  <a:moveTo>
                    <a:pt x="371" y="1"/>
                  </a:moveTo>
                  <a:lnTo>
                    <a:pt x="270" y="35"/>
                  </a:lnTo>
                  <a:lnTo>
                    <a:pt x="68" y="136"/>
                  </a:lnTo>
                  <a:lnTo>
                    <a:pt x="1" y="169"/>
                  </a:lnTo>
                  <a:lnTo>
                    <a:pt x="1" y="237"/>
                  </a:lnTo>
                  <a:lnTo>
                    <a:pt x="34" y="270"/>
                  </a:lnTo>
                  <a:lnTo>
                    <a:pt x="102" y="304"/>
                  </a:lnTo>
                  <a:lnTo>
                    <a:pt x="337" y="237"/>
                  </a:lnTo>
                  <a:lnTo>
                    <a:pt x="438" y="169"/>
                  </a:lnTo>
                  <a:lnTo>
                    <a:pt x="472" y="68"/>
                  </a:lnTo>
                  <a:lnTo>
                    <a:pt x="438" y="35"/>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1" name="Google Shape;226;p3"/>
            <p:cNvSpPr/>
            <p:nvPr/>
          </p:nvSpPr>
          <p:spPr>
            <a:xfrm>
              <a:off x="8448120" y="6184800"/>
              <a:ext cx="157680" cy="142200"/>
            </a:xfrm>
            <a:custGeom>
              <a:avLst/>
              <a:gdLst>
                <a:gd name="textAreaLeft" fmla="*/ 0 w 157680"/>
                <a:gd name="textAreaRight" fmla="*/ 160920 w 157680"/>
                <a:gd name="textAreaTop" fmla="*/ 0 h 142200"/>
                <a:gd name="textAreaBottom" fmla="*/ 145440 h 142200"/>
              </a:gdLst>
              <a:ahLst/>
              <a:cxnLst/>
              <a:rect l="textAreaLeft" t="textAreaTop" r="textAreaRight" b="textAreaBottom"/>
              <a:pathLst>
                <a:path w="2425" h="2189">
                  <a:moveTo>
                    <a:pt x="1785" y="236"/>
                  </a:moveTo>
                  <a:lnTo>
                    <a:pt x="1987" y="741"/>
                  </a:lnTo>
                  <a:lnTo>
                    <a:pt x="2122" y="1111"/>
                  </a:lnTo>
                  <a:lnTo>
                    <a:pt x="2189" y="1347"/>
                  </a:lnTo>
                  <a:lnTo>
                    <a:pt x="2189" y="1414"/>
                  </a:lnTo>
                  <a:lnTo>
                    <a:pt x="2189" y="1482"/>
                  </a:lnTo>
                  <a:lnTo>
                    <a:pt x="2054" y="1583"/>
                  </a:lnTo>
                  <a:lnTo>
                    <a:pt x="1886" y="1650"/>
                  </a:lnTo>
                  <a:lnTo>
                    <a:pt x="1516" y="1751"/>
                  </a:lnTo>
                  <a:lnTo>
                    <a:pt x="1112" y="1852"/>
                  </a:lnTo>
                  <a:lnTo>
                    <a:pt x="910" y="1919"/>
                  </a:lnTo>
                  <a:lnTo>
                    <a:pt x="674" y="1953"/>
                  </a:lnTo>
                  <a:lnTo>
                    <a:pt x="539" y="1381"/>
                  </a:lnTo>
                  <a:lnTo>
                    <a:pt x="506" y="1078"/>
                  </a:lnTo>
                  <a:lnTo>
                    <a:pt x="472" y="909"/>
                  </a:lnTo>
                  <a:lnTo>
                    <a:pt x="405" y="775"/>
                  </a:lnTo>
                  <a:lnTo>
                    <a:pt x="1112" y="472"/>
                  </a:lnTo>
                  <a:lnTo>
                    <a:pt x="1785" y="236"/>
                  </a:lnTo>
                  <a:close/>
                  <a:moveTo>
                    <a:pt x="1819" y="0"/>
                  </a:moveTo>
                  <a:lnTo>
                    <a:pt x="1112" y="236"/>
                  </a:lnTo>
                  <a:lnTo>
                    <a:pt x="371" y="539"/>
                  </a:lnTo>
                  <a:lnTo>
                    <a:pt x="337" y="505"/>
                  </a:lnTo>
                  <a:lnTo>
                    <a:pt x="270" y="505"/>
                  </a:lnTo>
                  <a:lnTo>
                    <a:pt x="236" y="539"/>
                  </a:lnTo>
                  <a:lnTo>
                    <a:pt x="236" y="573"/>
                  </a:lnTo>
                  <a:lnTo>
                    <a:pt x="236" y="606"/>
                  </a:lnTo>
                  <a:lnTo>
                    <a:pt x="68" y="674"/>
                  </a:lnTo>
                  <a:lnTo>
                    <a:pt x="34" y="707"/>
                  </a:lnTo>
                  <a:lnTo>
                    <a:pt x="1" y="741"/>
                  </a:lnTo>
                  <a:lnTo>
                    <a:pt x="34" y="842"/>
                  </a:lnTo>
                  <a:lnTo>
                    <a:pt x="102" y="909"/>
                  </a:lnTo>
                  <a:lnTo>
                    <a:pt x="135" y="909"/>
                  </a:lnTo>
                  <a:lnTo>
                    <a:pt x="203" y="876"/>
                  </a:lnTo>
                  <a:lnTo>
                    <a:pt x="236" y="876"/>
                  </a:lnTo>
                  <a:lnTo>
                    <a:pt x="270" y="1179"/>
                  </a:lnTo>
                  <a:lnTo>
                    <a:pt x="304" y="1482"/>
                  </a:lnTo>
                  <a:lnTo>
                    <a:pt x="472" y="2088"/>
                  </a:lnTo>
                  <a:lnTo>
                    <a:pt x="539" y="2155"/>
                  </a:lnTo>
                  <a:lnTo>
                    <a:pt x="607" y="2189"/>
                  </a:lnTo>
                  <a:lnTo>
                    <a:pt x="842" y="2189"/>
                  </a:lnTo>
                  <a:lnTo>
                    <a:pt x="1112" y="2121"/>
                  </a:lnTo>
                  <a:lnTo>
                    <a:pt x="1583" y="1987"/>
                  </a:lnTo>
                  <a:lnTo>
                    <a:pt x="1987" y="1852"/>
                  </a:lnTo>
                  <a:lnTo>
                    <a:pt x="2155" y="1785"/>
                  </a:lnTo>
                  <a:lnTo>
                    <a:pt x="2357" y="1650"/>
                  </a:lnTo>
                  <a:lnTo>
                    <a:pt x="2391" y="1583"/>
                  </a:lnTo>
                  <a:lnTo>
                    <a:pt x="2425" y="1515"/>
                  </a:lnTo>
                  <a:lnTo>
                    <a:pt x="2425" y="1313"/>
                  </a:lnTo>
                  <a:lnTo>
                    <a:pt x="2324" y="1010"/>
                  </a:lnTo>
                  <a:lnTo>
                    <a:pt x="2223" y="707"/>
                  </a:lnTo>
                  <a:lnTo>
                    <a:pt x="1987" y="68"/>
                  </a:lnTo>
                  <a:lnTo>
                    <a:pt x="19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2" name="Google Shape;227;p3"/>
            <p:cNvSpPr/>
            <p:nvPr/>
          </p:nvSpPr>
          <p:spPr>
            <a:xfrm>
              <a:off x="1883520" y="6680880"/>
              <a:ext cx="340920" cy="180000"/>
            </a:xfrm>
            <a:custGeom>
              <a:avLst/>
              <a:gdLst>
                <a:gd name="textAreaLeft" fmla="*/ 0 w 340920"/>
                <a:gd name="textAreaRight" fmla="*/ 344160 w 340920"/>
                <a:gd name="textAreaTop" fmla="*/ 0 h 180000"/>
                <a:gd name="textAreaBottom" fmla="*/ 183240 h 180000"/>
              </a:gdLst>
              <a:ahLst/>
              <a:cxnLst/>
              <a:rect l="textAreaLeft" t="textAreaTop" r="textAreaRight" b="textAreaBottom"/>
              <a:pathLst>
                <a:path w="5186" h="2762">
                  <a:moveTo>
                    <a:pt x="2189" y="304"/>
                  </a:moveTo>
                  <a:lnTo>
                    <a:pt x="2391" y="337"/>
                  </a:lnTo>
                  <a:lnTo>
                    <a:pt x="2560" y="405"/>
                  </a:lnTo>
                  <a:lnTo>
                    <a:pt x="2694" y="506"/>
                  </a:lnTo>
                  <a:lnTo>
                    <a:pt x="2829" y="607"/>
                  </a:lnTo>
                  <a:lnTo>
                    <a:pt x="2930" y="775"/>
                  </a:lnTo>
                  <a:lnTo>
                    <a:pt x="2997" y="977"/>
                  </a:lnTo>
                  <a:lnTo>
                    <a:pt x="3031" y="1213"/>
                  </a:lnTo>
                  <a:lnTo>
                    <a:pt x="3031" y="1415"/>
                  </a:lnTo>
                  <a:lnTo>
                    <a:pt x="2997" y="1617"/>
                  </a:lnTo>
                  <a:lnTo>
                    <a:pt x="2964" y="1819"/>
                  </a:lnTo>
                  <a:lnTo>
                    <a:pt x="2896" y="2021"/>
                  </a:lnTo>
                  <a:lnTo>
                    <a:pt x="2021" y="2122"/>
                  </a:lnTo>
                  <a:lnTo>
                    <a:pt x="1415" y="2122"/>
                  </a:lnTo>
                  <a:lnTo>
                    <a:pt x="1045" y="2054"/>
                  </a:lnTo>
                  <a:lnTo>
                    <a:pt x="708" y="1920"/>
                  </a:lnTo>
                  <a:lnTo>
                    <a:pt x="573" y="1852"/>
                  </a:lnTo>
                  <a:lnTo>
                    <a:pt x="472" y="1751"/>
                  </a:lnTo>
                  <a:lnTo>
                    <a:pt x="371" y="1684"/>
                  </a:lnTo>
                  <a:lnTo>
                    <a:pt x="304" y="1549"/>
                  </a:lnTo>
                  <a:lnTo>
                    <a:pt x="270" y="1415"/>
                  </a:lnTo>
                  <a:lnTo>
                    <a:pt x="304" y="1280"/>
                  </a:lnTo>
                  <a:lnTo>
                    <a:pt x="371" y="1145"/>
                  </a:lnTo>
                  <a:lnTo>
                    <a:pt x="506" y="977"/>
                  </a:lnTo>
                  <a:lnTo>
                    <a:pt x="641" y="842"/>
                  </a:lnTo>
                  <a:lnTo>
                    <a:pt x="809" y="708"/>
                  </a:lnTo>
                  <a:lnTo>
                    <a:pt x="1146" y="506"/>
                  </a:lnTo>
                  <a:lnTo>
                    <a:pt x="1583" y="371"/>
                  </a:lnTo>
                  <a:lnTo>
                    <a:pt x="1785" y="337"/>
                  </a:lnTo>
                  <a:lnTo>
                    <a:pt x="1987" y="304"/>
                  </a:lnTo>
                  <a:close/>
                  <a:moveTo>
                    <a:pt x="2156" y="1"/>
                  </a:moveTo>
                  <a:lnTo>
                    <a:pt x="1920" y="34"/>
                  </a:lnTo>
                  <a:lnTo>
                    <a:pt x="1651" y="68"/>
                  </a:lnTo>
                  <a:lnTo>
                    <a:pt x="1314" y="135"/>
                  </a:lnTo>
                  <a:lnTo>
                    <a:pt x="944" y="304"/>
                  </a:lnTo>
                  <a:lnTo>
                    <a:pt x="607" y="506"/>
                  </a:lnTo>
                  <a:lnTo>
                    <a:pt x="304" y="775"/>
                  </a:lnTo>
                  <a:lnTo>
                    <a:pt x="203" y="910"/>
                  </a:lnTo>
                  <a:lnTo>
                    <a:pt x="102" y="1044"/>
                  </a:lnTo>
                  <a:lnTo>
                    <a:pt x="35" y="1213"/>
                  </a:lnTo>
                  <a:lnTo>
                    <a:pt x="1" y="1381"/>
                  </a:lnTo>
                  <a:lnTo>
                    <a:pt x="35" y="1549"/>
                  </a:lnTo>
                  <a:lnTo>
                    <a:pt x="68" y="1718"/>
                  </a:lnTo>
                  <a:lnTo>
                    <a:pt x="169" y="1886"/>
                  </a:lnTo>
                  <a:lnTo>
                    <a:pt x="338" y="2054"/>
                  </a:lnTo>
                  <a:lnTo>
                    <a:pt x="540" y="2223"/>
                  </a:lnTo>
                  <a:lnTo>
                    <a:pt x="775" y="2324"/>
                  </a:lnTo>
                  <a:lnTo>
                    <a:pt x="1045" y="2391"/>
                  </a:lnTo>
                  <a:lnTo>
                    <a:pt x="1314" y="2425"/>
                  </a:lnTo>
                  <a:lnTo>
                    <a:pt x="1617" y="2458"/>
                  </a:lnTo>
                  <a:lnTo>
                    <a:pt x="1886" y="2425"/>
                  </a:lnTo>
                  <a:lnTo>
                    <a:pt x="2425" y="2391"/>
                  </a:lnTo>
                  <a:lnTo>
                    <a:pt x="2728" y="2324"/>
                  </a:lnTo>
                  <a:lnTo>
                    <a:pt x="2593" y="2559"/>
                  </a:lnTo>
                  <a:lnTo>
                    <a:pt x="2425" y="2761"/>
                  </a:lnTo>
                  <a:lnTo>
                    <a:pt x="2728" y="2761"/>
                  </a:lnTo>
                  <a:lnTo>
                    <a:pt x="2896" y="2559"/>
                  </a:lnTo>
                  <a:lnTo>
                    <a:pt x="2997" y="2324"/>
                  </a:lnTo>
                  <a:lnTo>
                    <a:pt x="3435" y="2290"/>
                  </a:lnTo>
                  <a:lnTo>
                    <a:pt x="3671" y="2324"/>
                  </a:lnTo>
                  <a:lnTo>
                    <a:pt x="3906" y="2357"/>
                  </a:lnTo>
                  <a:lnTo>
                    <a:pt x="4310" y="2526"/>
                  </a:lnTo>
                  <a:lnTo>
                    <a:pt x="4546" y="2627"/>
                  </a:lnTo>
                  <a:lnTo>
                    <a:pt x="4748" y="2761"/>
                  </a:lnTo>
                  <a:lnTo>
                    <a:pt x="5186" y="2761"/>
                  </a:lnTo>
                  <a:lnTo>
                    <a:pt x="5051" y="2627"/>
                  </a:lnTo>
                  <a:lnTo>
                    <a:pt x="4916" y="2492"/>
                  </a:lnTo>
                  <a:lnTo>
                    <a:pt x="4748" y="2391"/>
                  </a:lnTo>
                  <a:lnTo>
                    <a:pt x="4546" y="2290"/>
                  </a:lnTo>
                  <a:lnTo>
                    <a:pt x="4176" y="2122"/>
                  </a:lnTo>
                  <a:lnTo>
                    <a:pt x="3805" y="2021"/>
                  </a:lnTo>
                  <a:lnTo>
                    <a:pt x="3469" y="1987"/>
                  </a:lnTo>
                  <a:lnTo>
                    <a:pt x="3132" y="1987"/>
                  </a:lnTo>
                  <a:lnTo>
                    <a:pt x="3233" y="1583"/>
                  </a:lnTo>
                  <a:lnTo>
                    <a:pt x="3267" y="1179"/>
                  </a:lnTo>
                  <a:lnTo>
                    <a:pt x="3233" y="1011"/>
                  </a:lnTo>
                  <a:lnTo>
                    <a:pt x="3233" y="842"/>
                  </a:lnTo>
                  <a:lnTo>
                    <a:pt x="3166" y="674"/>
                  </a:lnTo>
                  <a:lnTo>
                    <a:pt x="3098" y="506"/>
                  </a:lnTo>
                  <a:lnTo>
                    <a:pt x="2997" y="371"/>
                  </a:lnTo>
                  <a:lnTo>
                    <a:pt x="2863" y="270"/>
                  </a:lnTo>
                  <a:lnTo>
                    <a:pt x="2728" y="169"/>
                  </a:lnTo>
                  <a:lnTo>
                    <a:pt x="2560" y="102"/>
                  </a:lnTo>
                  <a:lnTo>
                    <a:pt x="2358" y="34"/>
                  </a:lnTo>
                  <a:lnTo>
                    <a:pt x="215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3600" rIns="117000" bIns="183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3" name="Google Shape;228;p3"/>
            <p:cNvSpPr/>
            <p:nvPr/>
          </p:nvSpPr>
          <p:spPr>
            <a:xfrm>
              <a:off x="8484120" y="3273480"/>
              <a:ext cx="414720" cy="524160"/>
            </a:xfrm>
            <a:custGeom>
              <a:avLst/>
              <a:gdLst>
                <a:gd name="textAreaLeft" fmla="*/ 0 w 414720"/>
                <a:gd name="textAreaRight" fmla="*/ 417960 w 414720"/>
                <a:gd name="textAreaTop" fmla="*/ 0 h 524160"/>
                <a:gd name="textAreaBottom" fmla="*/ 527400 h 524160"/>
              </a:gdLst>
              <a:ahLst/>
              <a:cxnLst/>
              <a:rect l="textAreaLeft" t="textAreaTop" r="textAreaRight" b="textAreaBottom"/>
              <a:pathLst>
                <a:path w="6297" h="7947">
                  <a:moveTo>
                    <a:pt x="5084" y="236"/>
                  </a:moveTo>
                  <a:lnTo>
                    <a:pt x="5252" y="337"/>
                  </a:lnTo>
                  <a:lnTo>
                    <a:pt x="5421" y="506"/>
                  </a:lnTo>
                  <a:lnTo>
                    <a:pt x="5555" y="674"/>
                  </a:lnTo>
                  <a:lnTo>
                    <a:pt x="5623" y="910"/>
                  </a:lnTo>
                  <a:lnTo>
                    <a:pt x="5690" y="1145"/>
                  </a:lnTo>
                  <a:lnTo>
                    <a:pt x="5724" y="1179"/>
                  </a:lnTo>
                  <a:lnTo>
                    <a:pt x="5286" y="1852"/>
                  </a:lnTo>
                  <a:lnTo>
                    <a:pt x="4714" y="2761"/>
                  </a:lnTo>
                  <a:lnTo>
                    <a:pt x="4444" y="3199"/>
                  </a:lnTo>
                  <a:lnTo>
                    <a:pt x="4141" y="3637"/>
                  </a:lnTo>
                  <a:lnTo>
                    <a:pt x="2795" y="5489"/>
                  </a:lnTo>
                  <a:lnTo>
                    <a:pt x="2155" y="6431"/>
                  </a:lnTo>
                  <a:lnTo>
                    <a:pt x="1852" y="6936"/>
                  </a:lnTo>
                  <a:lnTo>
                    <a:pt x="1583" y="7441"/>
                  </a:lnTo>
                  <a:lnTo>
                    <a:pt x="1179" y="7509"/>
                  </a:lnTo>
                  <a:lnTo>
                    <a:pt x="775" y="7509"/>
                  </a:lnTo>
                  <a:lnTo>
                    <a:pt x="573" y="7441"/>
                  </a:lnTo>
                  <a:lnTo>
                    <a:pt x="404" y="7340"/>
                  </a:lnTo>
                  <a:lnTo>
                    <a:pt x="303" y="7206"/>
                  </a:lnTo>
                  <a:lnTo>
                    <a:pt x="270" y="7105"/>
                  </a:lnTo>
                  <a:lnTo>
                    <a:pt x="236" y="6970"/>
                  </a:lnTo>
                  <a:lnTo>
                    <a:pt x="236" y="6835"/>
                  </a:lnTo>
                  <a:lnTo>
                    <a:pt x="270" y="6701"/>
                  </a:lnTo>
                  <a:lnTo>
                    <a:pt x="371" y="6398"/>
                  </a:lnTo>
                  <a:lnTo>
                    <a:pt x="505" y="6128"/>
                  </a:lnTo>
                  <a:lnTo>
                    <a:pt x="640" y="5859"/>
                  </a:lnTo>
                  <a:lnTo>
                    <a:pt x="1246" y="4782"/>
                  </a:lnTo>
                  <a:lnTo>
                    <a:pt x="1886" y="3738"/>
                  </a:lnTo>
                  <a:lnTo>
                    <a:pt x="2290" y="3098"/>
                  </a:lnTo>
                  <a:lnTo>
                    <a:pt x="2694" y="2492"/>
                  </a:lnTo>
                  <a:lnTo>
                    <a:pt x="3131" y="1886"/>
                  </a:lnTo>
                  <a:lnTo>
                    <a:pt x="3603" y="1347"/>
                  </a:lnTo>
                  <a:lnTo>
                    <a:pt x="4411" y="539"/>
                  </a:lnTo>
                  <a:lnTo>
                    <a:pt x="4512" y="405"/>
                  </a:lnTo>
                  <a:lnTo>
                    <a:pt x="4646" y="337"/>
                  </a:lnTo>
                  <a:lnTo>
                    <a:pt x="4781" y="270"/>
                  </a:lnTo>
                  <a:lnTo>
                    <a:pt x="4882" y="236"/>
                  </a:lnTo>
                  <a:close/>
                  <a:moveTo>
                    <a:pt x="4916" y="1"/>
                  </a:moveTo>
                  <a:lnTo>
                    <a:pt x="4646" y="68"/>
                  </a:lnTo>
                  <a:lnTo>
                    <a:pt x="4377" y="203"/>
                  </a:lnTo>
                  <a:lnTo>
                    <a:pt x="3973" y="539"/>
                  </a:lnTo>
                  <a:lnTo>
                    <a:pt x="3603" y="943"/>
                  </a:lnTo>
                  <a:lnTo>
                    <a:pt x="3232" y="1347"/>
                  </a:lnTo>
                  <a:lnTo>
                    <a:pt x="2896" y="1785"/>
                  </a:lnTo>
                  <a:lnTo>
                    <a:pt x="2559" y="2223"/>
                  </a:lnTo>
                  <a:lnTo>
                    <a:pt x="2256" y="2694"/>
                  </a:lnTo>
                  <a:lnTo>
                    <a:pt x="1684" y="3603"/>
                  </a:lnTo>
                  <a:lnTo>
                    <a:pt x="1179" y="4479"/>
                  </a:lnTo>
                  <a:lnTo>
                    <a:pt x="674" y="5320"/>
                  </a:lnTo>
                  <a:lnTo>
                    <a:pt x="472" y="5691"/>
                  </a:lnTo>
                  <a:lnTo>
                    <a:pt x="270" y="6027"/>
                  </a:lnTo>
                  <a:lnTo>
                    <a:pt x="101" y="6431"/>
                  </a:lnTo>
                  <a:lnTo>
                    <a:pt x="0" y="6802"/>
                  </a:lnTo>
                  <a:lnTo>
                    <a:pt x="0" y="6970"/>
                  </a:lnTo>
                  <a:lnTo>
                    <a:pt x="0" y="7105"/>
                  </a:lnTo>
                  <a:lnTo>
                    <a:pt x="34" y="7239"/>
                  </a:lnTo>
                  <a:lnTo>
                    <a:pt x="68" y="7340"/>
                  </a:lnTo>
                  <a:lnTo>
                    <a:pt x="135" y="7441"/>
                  </a:lnTo>
                  <a:lnTo>
                    <a:pt x="236" y="7509"/>
                  </a:lnTo>
                  <a:lnTo>
                    <a:pt x="438" y="7643"/>
                  </a:lnTo>
                  <a:lnTo>
                    <a:pt x="674" y="7711"/>
                  </a:lnTo>
                  <a:lnTo>
                    <a:pt x="1179" y="7711"/>
                  </a:lnTo>
                  <a:lnTo>
                    <a:pt x="1448" y="7677"/>
                  </a:lnTo>
                  <a:lnTo>
                    <a:pt x="1381" y="7812"/>
                  </a:lnTo>
                  <a:lnTo>
                    <a:pt x="1381" y="7879"/>
                  </a:lnTo>
                  <a:lnTo>
                    <a:pt x="1414" y="7946"/>
                  </a:lnTo>
                  <a:lnTo>
                    <a:pt x="1482" y="7946"/>
                  </a:lnTo>
                  <a:lnTo>
                    <a:pt x="1549" y="7913"/>
                  </a:lnTo>
                  <a:lnTo>
                    <a:pt x="1919" y="7340"/>
                  </a:lnTo>
                  <a:lnTo>
                    <a:pt x="2222" y="6768"/>
                  </a:lnTo>
                  <a:lnTo>
                    <a:pt x="2559" y="6229"/>
                  </a:lnTo>
                  <a:lnTo>
                    <a:pt x="2896" y="5657"/>
                  </a:lnTo>
                  <a:lnTo>
                    <a:pt x="3266" y="5118"/>
                  </a:lnTo>
                  <a:lnTo>
                    <a:pt x="3670" y="4613"/>
                  </a:lnTo>
                  <a:lnTo>
                    <a:pt x="4074" y="4108"/>
                  </a:lnTo>
                  <a:lnTo>
                    <a:pt x="4478" y="3570"/>
                  </a:lnTo>
                  <a:lnTo>
                    <a:pt x="4882" y="2963"/>
                  </a:lnTo>
                  <a:lnTo>
                    <a:pt x="5252" y="2324"/>
                  </a:lnTo>
                  <a:lnTo>
                    <a:pt x="4815" y="3199"/>
                  </a:lnTo>
                  <a:lnTo>
                    <a:pt x="4613" y="3637"/>
                  </a:lnTo>
                  <a:lnTo>
                    <a:pt x="4377" y="4041"/>
                  </a:lnTo>
                  <a:lnTo>
                    <a:pt x="3771" y="5017"/>
                  </a:lnTo>
                  <a:lnTo>
                    <a:pt x="3098" y="5926"/>
                  </a:lnTo>
                  <a:lnTo>
                    <a:pt x="1751" y="7778"/>
                  </a:lnTo>
                  <a:lnTo>
                    <a:pt x="1751" y="7812"/>
                  </a:lnTo>
                  <a:lnTo>
                    <a:pt x="1785" y="7879"/>
                  </a:lnTo>
                  <a:lnTo>
                    <a:pt x="1886" y="7879"/>
                  </a:lnTo>
                  <a:lnTo>
                    <a:pt x="2525" y="7071"/>
                  </a:lnTo>
                  <a:lnTo>
                    <a:pt x="3131" y="6229"/>
                  </a:lnTo>
                  <a:lnTo>
                    <a:pt x="3737" y="5388"/>
                  </a:lnTo>
                  <a:lnTo>
                    <a:pt x="4310" y="4512"/>
                  </a:lnTo>
                  <a:lnTo>
                    <a:pt x="4545" y="4108"/>
                  </a:lnTo>
                  <a:lnTo>
                    <a:pt x="4781" y="3671"/>
                  </a:lnTo>
                  <a:lnTo>
                    <a:pt x="5252" y="2829"/>
                  </a:lnTo>
                  <a:lnTo>
                    <a:pt x="5454" y="2391"/>
                  </a:lnTo>
                  <a:lnTo>
                    <a:pt x="5724" y="1953"/>
                  </a:lnTo>
                  <a:lnTo>
                    <a:pt x="5993" y="1549"/>
                  </a:lnTo>
                  <a:lnTo>
                    <a:pt x="6296" y="1179"/>
                  </a:lnTo>
                  <a:lnTo>
                    <a:pt x="6296" y="1112"/>
                  </a:lnTo>
                  <a:lnTo>
                    <a:pt x="6296" y="1078"/>
                  </a:lnTo>
                  <a:lnTo>
                    <a:pt x="6229" y="1044"/>
                  </a:lnTo>
                  <a:lnTo>
                    <a:pt x="6195" y="1078"/>
                  </a:lnTo>
                  <a:lnTo>
                    <a:pt x="5993" y="1280"/>
                  </a:lnTo>
                  <a:lnTo>
                    <a:pt x="5825" y="1482"/>
                  </a:lnTo>
                  <a:lnTo>
                    <a:pt x="5960" y="1213"/>
                  </a:lnTo>
                  <a:lnTo>
                    <a:pt x="5993" y="1078"/>
                  </a:lnTo>
                  <a:lnTo>
                    <a:pt x="5993" y="943"/>
                  </a:lnTo>
                  <a:lnTo>
                    <a:pt x="5993" y="910"/>
                  </a:lnTo>
                  <a:lnTo>
                    <a:pt x="5960" y="876"/>
                  </a:lnTo>
                  <a:lnTo>
                    <a:pt x="5926" y="876"/>
                  </a:lnTo>
                  <a:lnTo>
                    <a:pt x="5892" y="910"/>
                  </a:lnTo>
                  <a:lnTo>
                    <a:pt x="5791" y="640"/>
                  </a:lnTo>
                  <a:lnTo>
                    <a:pt x="5657" y="405"/>
                  </a:lnTo>
                  <a:lnTo>
                    <a:pt x="5522" y="203"/>
                  </a:lnTo>
                  <a:lnTo>
                    <a:pt x="5353" y="68"/>
                  </a:lnTo>
                  <a:lnTo>
                    <a:pt x="515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4" name="Google Shape;229;p3"/>
            <p:cNvSpPr/>
            <p:nvPr/>
          </p:nvSpPr>
          <p:spPr>
            <a:xfrm>
              <a:off x="8316360" y="5201640"/>
              <a:ext cx="92880" cy="309600"/>
            </a:xfrm>
            <a:custGeom>
              <a:avLst/>
              <a:gdLst>
                <a:gd name="textAreaLeft" fmla="*/ 0 w 92880"/>
                <a:gd name="textAreaRight" fmla="*/ 96120 w 92880"/>
                <a:gd name="textAreaTop" fmla="*/ 0 h 309600"/>
                <a:gd name="textAreaBottom" fmla="*/ 312840 h 309600"/>
              </a:gdLst>
              <a:ahLst/>
              <a:cxnLst/>
              <a:rect l="textAreaLeft" t="textAreaTop" r="textAreaRight" b="textAreaBottom"/>
              <a:pathLst>
                <a:path w="1448" h="4714">
                  <a:moveTo>
                    <a:pt x="34" y="0"/>
                  </a:moveTo>
                  <a:lnTo>
                    <a:pt x="0" y="236"/>
                  </a:lnTo>
                  <a:lnTo>
                    <a:pt x="0" y="505"/>
                  </a:lnTo>
                  <a:lnTo>
                    <a:pt x="68" y="775"/>
                  </a:lnTo>
                  <a:lnTo>
                    <a:pt x="135" y="1044"/>
                  </a:lnTo>
                  <a:lnTo>
                    <a:pt x="438" y="2088"/>
                  </a:lnTo>
                  <a:lnTo>
                    <a:pt x="1145" y="4613"/>
                  </a:lnTo>
                  <a:lnTo>
                    <a:pt x="1179" y="4680"/>
                  </a:lnTo>
                  <a:lnTo>
                    <a:pt x="1212" y="4714"/>
                  </a:lnTo>
                  <a:lnTo>
                    <a:pt x="1313" y="4714"/>
                  </a:lnTo>
                  <a:lnTo>
                    <a:pt x="1381" y="4680"/>
                  </a:lnTo>
                  <a:lnTo>
                    <a:pt x="1414" y="4646"/>
                  </a:lnTo>
                  <a:lnTo>
                    <a:pt x="1448" y="4613"/>
                  </a:lnTo>
                  <a:lnTo>
                    <a:pt x="1448" y="4545"/>
                  </a:lnTo>
                  <a:lnTo>
                    <a:pt x="741" y="1987"/>
                  </a:lnTo>
                  <a:lnTo>
                    <a:pt x="606" y="1482"/>
                  </a:lnTo>
                  <a:lnTo>
                    <a:pt x="472" y="943"/>
                  </a:lnTo>
                  <a:lnTo>
                    <a:pt x="404" y="674"/>
                  </a:lnTo>
                  <a:lnTo>
                    <a:pt x="303" y="438"/>
                  </a:lnTo>
                  <a:lnTo>
                    <a:pt x="202" y="202"/>
                  </a:lnTo>
                  <a:lnTo>
                    <a:pt x="6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3200" rIns="117000" bIns="3132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5" name="Google Shape;230;p3"/>
            <p:cNvSpPr/>
            <p:nvPr/>
          </p:nvSpPr>
          <p:spPr>
            <a:xfrm>
              <a:off x="7422840" y="5244120"/>
              <a:ext cx="441360" cy="115200"/>
            </a:xfrm>
            <a:custGeom>
              <a:avLst/>
              <a:gdLst>
                <a:gd name="textAreaLeft" fmla="*/ 0 w 441360"/>
                <a:gd name="textAreaRight" fmla="*/ 444600 w 441360"/>
                <a:gd name="textAreaTop" fmla="*/ 0 h 115200"/>
                <a:gd name="textAreaBottom" fmla="*/ 118440 h 115200"/>
              </a:gdLst>
              <a:ahLst/>
              <a:cxnLst/>
              <a:rect l="textAreaLeft" t="textAreaTop" r="textAreaRight" b="textAreaBottom"/>
              <a:pathLst>
                <a:path w="6701" h="1786">
                  <a:moveTo>
                    <a:pt x="6600" y="1"/>
                  </a:moveTo>
                  <a:lnTo>
                    <a:pt x="5624" y="102"/>
                  </a:lnTo>
                  <a:lnTo>
                    <a:pt x="4647" y="270"/>
                  </a:lnTo>
                  <a:lnTo>
                    <a:pt x="2728" y="674"/>
                  </a:lnTo>
                  <a:lnTo>
                    <a:pt x="1718" y="910"/>
                  </a:lnTo>
                  <a:lnTo>
                    <a:pt x="708" y="1179"/>
                  </a:lnTo>
                  <a:lnTo>
                    <a:pt x="472" y="1247"/>
                  </a:lnTo>
                  <a:lnTo>
                    <a:pt x="270" y="1348"/>
                  </a:lnTo>
                  <a:lnTo>
                    <a:pt x="102" y="1482"/>
                  </a:lnTo>
                  <a:lnTo>
                    <a:pt x="1" y="1684"/>
                  </a:lnTo>
                  <a:lnTo>
                    <a:pt x="1" y="1752"/>
                  </a:lnTo>
                  <a:lnTo>
                    <a:pt x="35" y="1785"/>
                  </a:lnTo>
                  <a:lnTo>
                    <a:pt x="136" y="1785"/>
                  </a:lnTo>
                  <a:lnTo>
                    <a:pt x="270" y="1651"/>
                  </a:lnTo>
                  <a:lnTo>
                    <a:pt x="405" y="1550"/>
                  </a:lnTo>
                  <a:lnTo>
                    <a:pt x="607" y="1482"/>
                  </a:lnTo>
                  <a:lnTo>
                    <a:pt x="775" y="1415"/>
                  </a:lnTo>
                  <a:lnTo>
                    <a:pt x="1179" y="1314"/>
                  </a:lnTo>
                  <a:lnTo>
                    <a:pt x="1516" y="1247"/>
                  </a:lnTo>
                  <a:lnTo>
                    <a:pt x="3300" y="876"/>
                  </a:lnTo>
                  <a:lnTo>
                    <a:pt x="4142" y="708"/>
                  </a:lnTo>
                  <a:lnTo>
                    <a:pt x="4950" y="573"/>
                  </a:lnTo>
                  <a:lnTo>
                    <a:pt x="5792" y="405"/>
                  </a:lnTo>
                  <a:lnTo>
                    <a:pt x="6634" y="237"/>
                  </a:lnTo>
                  <a:lnTo>
                    <a:pt x="6667" y="237"/>
                  </a:lnTo>
                  <a:lnTo>
                    <a:pt x="6701" y="203"/>
                  </a:lnTo>
                  <a:lnTo>
                    <a:pt x="6701" y="102"/>
                  </a:lnTo>
                  <a:lnTo>
                    <a:pt x="6667" y="35"/>
                  </a:lnTo>
                  <a:lnTo>
                    <a:pt x="663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6" name="Google Shape;231;p3"/>
            <p:cNvSpPr/>
            <p:nvPr/>
          </p:nvSpPr>
          <p:spPr>
            <a:xfrm>
              <a:off x="7543440" y="5281920"/>
              <a:ext cx="747720" cy="347760"/>
            </a:xfrm>
            <a:custGeom>
              <a:avLst/>
              <a:gdLst>
                <a:gd name="textAreaLeft" fmla="*/ 0 w 747720"/>
                <a:gd name="textAreaRight" fmla="*/ 750960 w 747720"/>
                <a:gd name="textAreaTop" fmla="*/ 0 h 347760"/>
                <a:gd name="textAreaBottom" fmla="*/ 351000 h 347760"/>
              </a:gdLst>
              <a:ahLst/>
              <a:cxnLst/>
              <a:rect l="textAreaLeft" t="textAreaTop" r="textAreaRight" b="textAreaBottom"/>
              <a:pathLst>
                <a:path w="11313" h="5287">
                  <a:moveTo>
                    <a:pt x="10336" y="270"/>
                  </a:moveTo>
                  <a:lnTo>
                    <a:pt x="10370" y="539"/>
                  </a:lnTo>
                  <a:lnTo>
                    <a:pt x="10403" y="808"/>
                  </a:lnTo>
                  <a:lnTo>
                    <a:pt x="10572" y="1347"/>
                  </a:lnTo>
                  <a:lnTo>
                    <a:pt x="10774" y="1852"/>
                  </a:lnTo>
                  <a:lnTo>
                    <a:pt x="10976" y="2357"/>
                  </a:lnTo>
                  <a:lnTo>
                    <a:pt x="10370" y="2626"/>
                  </a:lnTo>
                  <a:lnTo>
                    <a:pt x="9696" y="2862"/>
                  </a:lnTo>
                  <a:lnTo>
                    <a:pt x="9057" y="3098"/>
                  </a:lnTo>
                  <a:lnTo>
                    <a:pt x="8383" y="3300"/>
                  </a:lnTo>
                  <a:lnTo>
                    <a:pt x="7037" y="3603"/>
                  </a:lnTo>
                  <a:lnTo>
                    <a:pt x="5690" y="3906"/>
                  </a:lnTo>
                  <a:lnTo>
                    <a:pt x="4444" y="4108"/>
                  </a:lnTo>
                  <a:lnTo>
                    <a:pt x="3198" y="4343"/>
                  </a:lnTo>
                  <a:lnTo>
                    <a:pt x="2559" y="4512"/>
                  </a:lnTo>
                  <a:lnTo>
                    <a:pt x="1953" y="4680"/>
                  </a:lnTo>
                  <a:lnTo>
                    <a:pt x="1347" y="4882"/>
                  </a:lnTo>
                  <a:lnTo>
                    <a:pt x="774" y="5118"/>
                  </a:lnTo>
                  <a:lnTo>
                    <a:pt x="572" y="4478"/>
                  </a:lnTo>
                  <a:lnTo>
                    <a:pt x="370" y="3838"/>
                  </a:lnTo>
                  <a:lnTo>
                    <a:pt x="269" y="3266"/>
                  </a:lnTo>
                  <a:lnTo>
                    <a:pt x="236" y="2997"/>
                  </a:lnTo>
                  <a:lnTo>
                    <a:pt x="168" y="2727"/>
                  </a:lnTo>
                  <a:lnTo>
                    <a:pt x="808" y="2626"/>
                  </a:lnTo>
                  <a:lnTo>
                    <a:pt x="1448" y="2492"/>
                  </a:lnTo>
                  <a:lnTo>
                    <a:pt x="2727" y="2189"/>
                  </a:lnTo>
                  <a:lnTo>
                    <a:pt x="4007" y="1818"/>
                  </a:lnTo>
                  <a:lnTo>
                    <a:pt x="5252" y="1515"/>
                  </a:lnTo>
                  <a:lnTo>
                    <a:pt x="10336" y="270"/>
                  </a:lnTo>
                  <a:close/>
                  <a:moveTo>
                    <a:pt x="10336" y="0"/>
                  </a:moveTo>
                  <a:lnTo>
                    <a:pt x="5185" y="1246"/>
                  </a:lnTo>
                  <a:lnTo>
                    <a:pt x="2626" y="1818"/>
                  </a:lnTo>
                  <a:lnTo>
                    <a:pt x="1347" y="2189"/>
                  </a:lnTo>
                  <a:lnTo>
                    <a:pt x="741" y="2357"/>
                  </a:lnTo>
                  <a:lnTo>
                    <a:pt x="101" y="2593"/>
                  </a:lnTo>
                  <a:lnTo>
                    <a:pt x="67" y="2492"/>
                  </a:lnTo>
                  <a:lnTo>
                    <a:pt x="67" y="2525"/>
                  </a:lnTo>
                  <a:lnTo>
                    <a:pt x="34" y="2626"/>
                  </a:lnTo>
                  <a:lnTo>
                    <a:pt x="34" y="2660"/>
                  </a:lnTo>
                  <a:lnTo>
                    <a:pt x="0" y="2929"/>
                  </a:lnTo>
                  <a:lnTo>
                    <a:pt x="34" y="3199"/>
                  </a:lnTo>
                  <a:lnTo>
                    <a:pt x="101" y="3704"/>
                  </a:lnTo>
                  <a:lnTo>
                    <a:pt x="202" y="4074"/>
                  </a:lnTo>
                  <a:lnTo>
                    <a:pt x="303" y="4444"/>
                  </a:lnTo>
                  <a:lnTo>
                    <a:pt x="539" y="5185"/>
                  </a:lnTo>
                  <a:lnTo>
                    <a:pt x="606" y="5253"/>
                  </a:lnTo>
                  <a:lnTo>
                    <a:pt x="640" y="5286"/>
                  </a:lnTo>
                  <a:lnTo>
                    <a:pt x="673" y="5286"/>
                  </a:lnTo>
                  <a:lnTo>
                    <a:pt x="741" y="5253"/>
                  </a:lnTo>
                  <a:lnTo>
                    <a:pt x="1347" y="5118"/>
                  </a:lnTo>
                  <a:lnTo>
                    <a:pt x="1953" y="4983"/>
                  </a:lnTo>
                  <a:lnTo>
                    <a:pt x="2592" y="4815"/>
                  </a:lnTo>
                  <a:lnTo>
                    <a:pt x="3198" y="4646"/>
                  </a:lnTo>
                  <a:lnTo>
                    <a:pt x="4579" y="4377"/>
                  </a:lnTo>
                  <a:lnTo>
                    <a:pt x="5993" y="4108"/>
                  </a:lnTo>
                  <a:lnTo>
                    <a:pt x="7340" y="3838"/>
                  </a:lnTo>
                  <a:lnTo>
                    <a:pt x="8653" y="3502"/>
                  </a:lnTo>
                  <a:lnTo>
                    <a:pt x="9292" y="3300"/>
                  </a:lnTo>
                  <a:lnTo>
                    <a:pt x="9932" y="3064"/>
                  </a:lnTo>
                  <a:lnTo>
                    <a:pt x="10572" y="2828"/>
                  </a:lnTo>
                  <a:lnTo>
                    <a:pt x="11211" y="2559"/>
                  </a:lnTo>
                  <a:lnTo>
                    <a:pt x="11245" y="2525"/>
                  </a:lnTo>
                  <a:lnTo>
                    <a:pt x="11279" y="2458"/>
                  </a:lnTo>
                  <a:lnTo>
                    <a:pt x="11312" y="2391"/>
                  </a:lnTo>
                  <a:lnTo>
                    <a:pt x="11279" y="2290"/>
                  </a:lnTo>
                  <a:lnTo>
                    <a:pt x="11043" y="1751"/>
                  </a:lnTo>
                  <a:lnTo>
                    <a:pt x="10875" y="1212"/>
                  </a:lnTo>
                  <a:lnTo>
                    <a:pt x="10504" y="101"/>
                  </a:lnTo>
                  <a:lnTo>
                    <a:pt x="10504" y="68"/>
                  </a:lnTo>
                  <a:lnTo>
                    <a:pt x="10504" y="34"/>
                  </a:lnTo>
                  <a:lnTo>
                    <a:pt x="10471" y="34"/>
                  </a:lnTo>
                  <a:lnTo>
                    <a:pt x="1043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51360" rIns="117000" bIns="351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7" name="Google Shape;232;p3"/>
            <p:cNvSpPr/>
            <p:nvPr/>
          </p:nvSpPr>
          <p:spPr>
            <a:xfrm>
              <a:off x="7434000" y="5416200"/>
              <a:ext cx="79560" cy="318600"/>
            </a:xfrm>
            <a:custGeom>
              <a:avLst/>
              <a:gdLst>
                <a:gd name="textAreaLeft" fmla="*/ 0 w 79560"/>
                <a:gd name="textAreaRight" fmla="*/ 82800 w 79560"/>
                <a:gd name="textAreaTop" fmla="*/ 0 h 318600"/>
                <a:gd name="textAreaBottom" fmla="*/ 321840 h 318600"/>
              </a:gdLst>
              <a:ahLst/>
              <a:cxnLst/>
              <a:rect l="textAreaLeft" t="textAreaTop" r="textAreaRight" b="textAreaBottom"/>
              <a:pathLst>
                <a:path w="1246" h="4849">
                  <a:moveTo>
                    <a:pt x="34" y="0"/>
                  </a:moveTo>
                  <a:lnTo>
                    <a:pt x="0" y="236"/>
                  </a:lnTo>
                  <a:lnTo>
                    <a:pt x="0" y="505"/>
                  </a:lnTo>
                  <a:lnTo>
                    <a:pt x="34" y="741"/>
                  </a:lnTo>
                  <a:lnTo>
                    <a:pt x="101" y="1010"/>
                  </a:lnTo>
                  <a:lnTo>
                    <a:pt x="337" y="1987"/>
                  </a:lnTo>
                  <a:lnTo>
                    <a:pt x="674" y="3401"/>
                  </a:lnTo>
                  <a:lnTo>
                    <a:pt x="842" y="4074"/>
                  </a:lnTo>
                  <a:lnTo>
                    <a:pt x="1044" y="4781"/>
                  </a:lnTo>
                  <a:lnTo>
                    <a:pt x="1078" y="4849"/>
                  </a:lnTo>
                  <a:lnTo>
                    <a:pt x="1179" y="4849"/>
                  </a:lnTo>
                  <a:lnTo>
                    <a:pt x="1246" y="4815"/>
                  </a:lnTo>
                  <a:lnTo>
                    <a:pt x="1246" y="4714"/>
                  </a:lnTo>
                  <a:lnTo>
                    <a:pt x="1145" y="4074"/>
                  </a:lnTo>
                  <a:lnTo>
                    <a:pt x="977" y="3435"/>
                  </a:lnTo>
                  <a:lnTo>
                    <a:pt x="674" y="2155"/>
                  </a:lnTo>
                  <a:lnTo>
                    <a:pt x="573" y="1616"/>
                  </a:lnTo>
                  <a:lnTo>
                    <a:pt x="438" y="1044"/>
                  </a:lnTo>
                  <a:lnTo>
                    <a:pt x="371" y="741"/>
                  </a:lnTo>
                  <a:lnTo>
                    <a:pt x="303" y="472"/>
                  </a:lnTo>
                  <a:lnTo>
                    <a:pt x="169" y="236"/>
                  </a:lnTo>
                  <a:lnTo>
                    <a:pt x="3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21840" rIns="117000" bIns="32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8" name="Google Shape;233;p3"/>
            <p:cNvSpPr/>
            <p:nvPr/>
          </p:nvSpPr>
          <p:spPr>
            <a:xfrm>
              <a:off x="7509960" y="5509800"/>
              <a:ext cx="883800" cy="231480"/>
            </a:xfrm>
            <a:custGeom>
              <a:avLst/>
              <a:gdLst>
                <a:gd name="textAreaLeft" fmla="*/ 0 w 883800"/>
                <a:gd name="textAreaRight" fmla="*/ 887040 w 883800"/>
                <a:gd name="textAreaTop" fmla="*/ 0 h 231480"/>
                <a:gd name="textAreaBottom" fmla="*/ 234720 h 231480"/>
              </a:gdLst>
              <a:ahLst/>
              <a:cxnLst/>
              <a:rect l="textAreaLeft" t="textAreaTop" r="textAreaRight" b="textAreaBottom"/>
              <a:pathLst>
                <a:path w="13367" h="3536">
                  <a:moveTo>
                    <a:pt x="13198" y="0"/>
                  </a:moveTo>
                  <a:lnTo>
                    <a:pt x="11582" y="505"/>
                  </a:lnTo>
                  <a:lnTo>
                    <a:pt x="9932" y="977"/>
                  </a:lnTo>
                  <a:lnTo>
                    <a:pt x="6666" y="1886"/>
                  </a:lnTo>
                  <a:lnTo>
                    <a:pt x="5017" y="2290"/>
                  </a:lnTo>
                  <a:lnTo>
                    <a:pt x="3367" y="2694"/>
                  </a:lnTo>
                  <a:lnTo>
                    <a:pt x="2525" y="2862"/>
                  </a:lnTo>
                  <a:lnTo>
                    <a:pt x="1683" y="3031"/>
                  </a:lnTo>
                  <a:lnTo>
                    <a:pt x="842" y="3233"/>
                  </a:lnTo>
                  <a:lnTo>
                    <a:pt x="438" y="3334"/>
                  </a:lnTo>
                  <a:lnTo>
                    <a:pt x="34" y="3502"/>
                  </a:lnTo>
                  <a:lnTo>
                    <a:pt x="0" y="3536"/>
                  </a:lnTo>
                  <a:lnTo>
                    <a:pt x="438" y="3536"/>
                  </a:lnTo>
                  <a:lnTo>
                    <a:pt x="808" y="3468"/>
                  </a:lnTo>
                  <a:lnTo>
                    <a:pt x="1616" y="3334"/>
                  </a:lnTo>
                  <a:lnTo>
                    <a:pt x="3165" y="2963"/>
                  </a:lnTo>
                  <a:lnTo>
                    <a:pt x="6464" y="2189"/>
                  </a:lnTo>
                  <a:lnTo>
                    <a:pt x="8181" y="1751"/>
                  </a:lnTo>
                  <a:lnTo>
                    <a:pt x="9898" y="1280"/>
                  </a:lnTo>
                  <a:lnTo>
                    <a:pt x="11582" y="775"/>
                  </a:lnTo>
                  <a:lnTo>
                    <a:pt x="13299" y="270"/>
                  </a:lnTo>
                  <a:lnTo>
                    <a:pt x="13333" y="236"/>
                  </a:lnTo>
                  <a:lnTo>
                    <a:pt x="13366" y="202"/>
                  </a:lnTo>
                  <a:lnTo>
                    <a:pt x="13366" y="101"/>
                  </a:lnTo>
                  <a:lnTo>
                    <a:pt x="13333" y="34"/>
                  </a:lnTo>
                  <a:lnTo>
                    <a:pt x="1326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34720" rIns="117000" bIns="2347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59" name="Google Shape;234;p3"/>
            <p:cNvSpPr/>
            <p:nvPr/>
          </p:nvSpPr>
          <p:spPr>
            <a:xfrm>
              <a:off x="7749000" y="5970240"/>
              <a:ext cx="37080" cy="61560"/>
            </a:xfrm>
            <a:custGeom>
              <a:avLst/>
              <a:gdLst>
                <a:gd name="textAreaLeft" fmla="*/ 0 w 37080"/>
                <a:gd name="textAreaRight" fmla="*/ 40320 w 37080"/>
                <a:gd name="textAreaTop" fmla="*/ 0 h 61560"/>
                <a:gd name="textAreaBottom" fmla="*/ 64800 h 61560"/>
              </a:gdLst>
              <a:ahLst/>
              <a:cxnLst/>
              <a:rect l="textAreaLeft" t="textAreaTop" r="textAreaRight" b="textAreaBottom"/>
              <a:pathLst>
                <a:path w="607" h="977">
                  <a:moveTo>
                    <a:pt x="337" y="0"/>
                  </a:moveTo>
                  <a:lnTo>
                    <a:pt x="169" y="101"/>
                  </a:lnTo>
                  <a:lnTo>
                    <a:pt x="68" y="168"/>
                  </a:lnTo>
                  <a:lnTo>
                    <a:pt x="0" y="236"/>
                  </a:lnTo>
                  <a:lnTo>
                    <a:pt x="0" y="303"/>
                  </a:lnTo>
                  <a:lnTo>
                    <a:pt x="34" y="370"/>
                  </a:lnTo>
                  <a:lnTo>
                    <a:pt x="135" y="370"/>
                  </a:lnTo>
                  <a:lnTo>
                    <a:pt x="236" y="303"/>
                  </a:lnTo>
                  <a:lnTo>
                    <a:pt x="371" y="236"/>
                  </a:lnTo>
                  <a:lnTo>
                    <a:pt x="270" y="606"/>
                  </a:lnTo>
                  <a:lnTo>
                    <a:pt x="236" y="808"/>
                  </a:lnTo>
                  <a:lnTo>
                    <a:pt x="270" y="875"/>
                  </a:lnTo>
                  <a:lnTo>
                    <a:pt x="304" y="976"/>
                  </a:lnTo>
                  <a:lnTo>
                    <a:pt x="371" y="976"/>
                  </a:lnTo>
                  <a:lnTo>
                    <a:pt x="438" y="943"/>
                  </a:lnTo>
                  <a:lnTo>
                    <a:pt x="472" y="842"/>
                  </a:lnTo>
                  <a:lnTo>
                    <a:pt x="506" y="741"/>
                  </a:lnTo>
                  <a:lnTo>
                    <a:pt x="506" y="505"/>
                  </a:lnTo>
                  <a:lnTo>
                    <a:pt x="607" y="303"/>
                  </a:lnTo>
                  <a:lnTo>
                    <a:pt x="607" y="202"/>
                  </a:lnTo>
                  <a:lnTo>
                    <a:pt x="607" y="101"/>
                  </a:lnTo>
                  <a:lnTo>
                    <a:pt x="539" y="67"/>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0" name="Google Shape;235;p3"/>
            <p:cNvSpPr/>
            <p:nvPr/>
          </p:nvSpPr>
          <p:spPr>
            <a:xfrm>
              <a:off x="8414640" y="5816160"/>
              <a:ext cx="16920" cy="12600"/>
            </a:xfrm>
            <a:custGeom>
              <a:avLst/>
              <a:gdLst>
                <a:gd name="textAreaLeft" fmla="*/ 0 w 16920"/>
                <a:gd name="textAreaRight" fmla="*/ 20160 w 16920"/>
                <a:gd name="textAreaTop" fmla="*/ 0 h 12600"/>
                <a:gd name="textAreaBottom" fmla="*/ 15840 h 12600"/>
              </a:gdLst>
              <a:ahLst/>
              <a:cxnLst/>
              <a:rect l="textAreaLeft" t="textAreaTop" r="textAreaRight" b="textAreaBottom"/>
              <a:pathLst>
                <a:path w="304" h="237">
                  <a:moveTo>
                    <a:pt x="135" y="1"/>
                  </a:moveTo>
                  <a:lnTo>
                    <a:pt x="68" y="35"/>
                  </a:lnTo>
                  <a:lnTo>
                    <a:pt x="1" y="68"/>
                  </a:lnTo>
                  <a:lnTo>
                    <a:pt x="1" y="136"/>
                  </a:lnTo>
                  <a:lnTo>
                    <a:pt x="1" y="203"/>
                  </a:lnTo>
                  <a:lnTo>
                    <a:pt x="68" y="237"/>
                  </a:lnTo>
                  <a:lnTo>
                    <a:pt x="203" y="237"/>
                  </a:lnTo>
                  <a:lnTo>
                    <a:pt x="270" y="203"/>
                  </a:lnTo>
                  <a:lnTo>
                    <a:pt x="304" y="102"/>
                  </a:lnTo>
                  <a:lnTo>
                    <a:pt x="270"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840" rIns="117000" bIns="15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1" name="Google Shape;236;p3"/>
            <p:cNvSpPr/>
            <p:nvPr/>
          </p:nvSpPr>
          <p:spPr>
            <a:xfrm>
              <a:off x="8450640" y="5947920"/>
              <a:ext cx="37080" cy="70560"/>
            </a:xfrm>
            <a:custGeom>
              <a:avLst/>
              <a:gdLst>
                <a:gd name="textAreaLeft" fmla="*/ 0 w 37080"/>
                <a:gd name="textAreaRight" fmla="*/ 40320 w 37080"/>
                <a:gd name="textAreaTop" fmla="*/ 0 h 70560"/>
                <a:gd name="textAreaBottom" fmla="*/ 73800 h 70560"/>
              </a:gdLst>
              <a:ahLst/>
              <a:cxnLst/>
              <a:rect l="textAreaLeft" t="textAreaTop" r="textAreaRight" b="textAreaBottom"/>
              <a:pathLst>
                <a:path w="607" h="1112">
                  <a:moveTo>
                    <a:pt x="573" y="0"/>
                  </a:moveTo>
                  <a:lnTo>
                    <a:pt x="404" y="202"/>
                  </a:lnTo>
                  <a:lnTo>
                    <a:pt x="270" y="438"/>
                  </a:lnTo>
                  <a:lnTo>
                    <a:pt x="101" y="303"/>
                  </a:lnTo>
                  <a:lnTo>
                    <a:pt x="34" y="303"/>
                  </a:lnTo>
                  <a:lnTo>
                    <a:pt x="0" y="337"/>
                  </a:lnTo>
                  <a:lnTo>
                    <a:pt x="34" y="371"/>
                  </a:lnTo>
                  <a:lnTo>
                    <a:pt x="202" y="573"/>
                  </a:lnTo>
                  <a:lnTo>
                    <a:pt x="34" y="977"/>
                  </a:lnTo>
                  <a:lnTo>
                    <a:pt x="34" y="1010"/>
                  </a:lnTo>
                  <a:lnTo>
                    <a:pt x="68" y="1078"/>
                  </a:lnTo>
                  <a:lnTo>
                    <a:pt x="135" y="1111"/>
                  </a:lnTo>
                  <a:lnTo>
                    <a:pt x="202" y="1111"/>
                  </a:lnTo>
                  <a:lnTo>
                    <a:pt x="236" y="1078"/>
                  </a:lnTo>
                  <a:lnTo>
                    <a:pt x="270" y="1044"/>
                  </a:lnTo>
                  <a:lnTo>
                    <a:pt x="371" y="707"/>
                  </a:lnTo>
                  <a:lnTo>
                    <a:pt x="404" y="741"/>
                  </a:lnTo>
                  <a:lnTo>
                    <a:pt x="472" y="741"/>
                  </a:lnTo>
                  <a:lnTo>
                    <a:pt x="505" y="707"/>
                  </a:lnTo>
                  <a:lnTo>
                    <a:pt x="539" y="674"/>
                  </a:lnTo>
                  <a:lnTo>
                    <a:pt x="505" y="606"/>
                  </a:lnTo>
                  <a:lnTo>
                    <a:pt x="438" y="573"/>
                  </a:lnTo>
                  <a:lnTo>
                    <a:pt x="472" y="505"/>
                  </a:lnTo>
                  <a:lnTo>
                    <a:pt x="539" y="270"/>
                  </a:lnTo>
                  <a:lnTo>
                    <a:pt x="6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2" name="Google Shape;237;p3"/>
            <p:cNvSpPr/>
            <p:nvPr/>
          </p:nvSpPr>
          <p:spPr>
            <a:xfrm>
              <a:off x="8394840" y="5898600"/>
              <a:ext cx="153360" cy="148680"/>
            </a:xfrm>
            <a:custGeom>
              <a:avLst/>
              <a:gdLst>
                <a:gd name="textAreaLeft" fmla="*/ 0 w 153360"/>
                <a:gd name="textAreaRight" fmla="*/ 156600 w 153360"/>
                <a:gd name="textAreaTop" fmla="*/ 0 h 148680"/>
                <a:gd name="textAreaBottom" fmla="*/ 151920 h 148680"/>
              </a:gdLst>
              <a:ahLst/>
              <a:cxnLst/>
              <a:rect l="textAreaLeft" t="textAreaTop" r="textAreaRight" b="textAreaBottom"/>
              <a:pathLst>
                <a:path w="2358" h="2291">
                  <a:moveTo>
                    <a:pt x="1886" y="236"/>
                  </a:moveTo>
                  <a:lnTo>
                    <a:pt x="1953" y="708"/>
                  </a:lnTo>
                  <a:lnTo>
                    <a:pt x="2054" y="1145"/>
                  </a:lnTo>
                  <a:lnTo>
                    <a:pt x="2088" y="1482"/>
                  </a:lnTo>
                  <a:lnTo>
                    <a:pt x="2122" y="1549"/>
                  </a:lnTo>
                  <a:lnTo>
                    <a:pt x="2122" y="1617"/>
                  </a:lnTo>
                  <a:lnTo>
                    <a:pt x="2088" y="1684"/>
                  </a:lnTo>
                  <a:lnTo>
                    <a:pt x="1987" y="1684"/>
                  </a:lnTo>
                  <a:lnTo>
                    <a:pt x="1381" y="1886"/>
                  </a:lnTo>
                  <a:lnTo>
                    <a:pt x="910" y="1987"/>
                  </a:lnTo>
                  <a:lnTo>
                    <a:pt x="708" y="2021"/>
                  </a:lnTo>
                  <a:lnTo>
                    <a:pt x="573" y="1953"/>
                  </a:lnTo>
                  <a:lnTo>
                    <a:pt x="472" y="1852"/>
                  </a:lnTo>
                  <a:lnTo>
                    <a:pt x="405" y="1684"/>
                  </a:lnTo>
                  <a:lnTo>
                    <a:pt x="304" y="1213"/>
                  </a:lnTo>
                  <a:lnTo>
                    <a:pt x="169" y="775"/>
                  </a:lnTo>
                  <a:lnTo>
                    <a:pt x="371" y="741"/>
                  </a:lnTo>
                  <a:lnTo>
                    <a:pt x="573" y="708"/>
                  </a:lnTo>
                  <a:lnTo>
                    <a:pt x="977" y="573"/>
                  </a:lnTo>
                  <a:lnTo>
                    <a:pt x="1448" y="472"/>
                  </a:lnTo>
                  <a:lnTo>
                    <a:pt x="1684" y="371"/>
                  </a:lnTo>
                  <a:lnTo>
                    <a:pt x="1886" y="236"/>
                  </a:lnTo>
                  <a:close/>
                  <a:moveTo>
                    <a:pt x="1819" y="1"/>
                  </a:moveTo>
                  <a:lnTo>
                    <a:pt x="1819" y="34"/>
                  </a:lnTo>
                  <a:lnTo>
                    <a:pt x="1852" y="135"/>
                  </a:lnTo>
                  <a:lnTo>
                    <a:pt x="1617" y="135"/>
                  </a:lnTo>
                  <a:lnTo>
                    <a:pt x="1347" y="169"/>
                  </a:lnTo>
                  <a:lnTo>
                    <a:pt x="910" y="337"/>
                  </a:lnTo>
                  <a:lnTo>
                    <a:pt x="472" y="472"/>
                  </a:lnTo>
                  <a:lnTo>
                    <a:pt x="270" y="539"/>
                  </a:lnTo>
                  <a:lnTo>
                    <a:pt x="68" y="640"/>
                  </a:lnTo>
                  <a:lnTo>
                    <a:pt x="34" y="674"/>
                  </a:lnTo>
                  <a:lnTo>
                    <a:pt x="1" y="708"/>
                  </a:lnTo>
                  <a:lnTo>
                    <a:pt x="1" y="741"/>
                  </a:lnTo>
                  <a:lnTo>
                    <a:pt x="1" y="775"/>
                  </a:lnTo>
                  <a:lnTo>
                    <a:pt x="34" y="775"/>
                  </a:lnTo>
                  <a:lnTo>
                    <a:pt x="68" y="1112"/>
                  </a:lnTo>
                  <a:lnTo>
                    <a:pt x="102" y="1448"/>
                  </a:lnTo>
                  <a:lnTo>
                    <a:pt x="169" y="1819"/>
                  </a:lnTo>
                  <a:lnTo>
                    <a:pt x="270" y="2088"/>
                  </a:lnTo>
                  <a:lnTo>
                    <a:pt x="371" y="2223"/>
                  </a:lnTo>
                  <a:lnTo>
                    <a:pt x="472" y="2256"/>
                  </a:lnTo>
                  <a:lnTo>
                    <a:pt x="607" y="2290"/>
                  </a:lnTo>
                  <a:lnTo>
                    <a:pt x="741" y="2290"/>
                  </a:lnTo>
                  <a:lnTo>
                    <a:pt x="1044" y="2223"/>
                  </a:lnTo>
                  <a:lnTo>
                    <a:pt x="1280" y="2155"/>
                  </a:lnTo>
                  <a:lnTo>
                    <a:pt x="1549" y="2088"/>
                  </a:lnTo>
                  <a:lnTo>
                    <a:pt x="1886" y="2021"/>
                  </a:lnTo>
                  <a:lnTo>
                    <a:pt x="2054" y="1953"/>
                  </a:lnTo>
                  <a:lnTo>
                    <a:pt x="2189" y="1886"/>
                  </a:lnTo>
                  <a:lnTo>
                    <a:pt x="2290" y="1785"/>
                  </a:lnTo>
                  <a:lnTo>
                    <a:pt x="2357" y="1684"/>
                  </a:lnTo>
                  <a:lnTo>
                    <a:pt x="2357" y="1549"/>
                  </a:lnTo>
                  <a:lnTo>
                    <a:pt x="2324" y="1381"/>
                  </a:lnTo>
                  <a:lnTo>
                    <a:pt x="2189" y="1112"/>
                  </a:lnTo>
                  <a:lnTo>
                    <a:pt x="2021" y="573"/>
                  </a:lnTo>
                  <a:lnTo>
                    <a:pt x="1886"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1920" rIns="117000" bIns="151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3" name="Google Shape;238;p3"/>
            <p:cNvSpPr/>
            <p:nvPr/>
          </p:nvSpPr>
          <p:spPr>
            <a:xfrm>
              <a:off x="8184600" y="5807160"/>
              <a:ext cx="164520" cy="142200"/>
            </a:xfrm>
            <a:custGeom>
              <a:avLst/>
              <a:gdLst>
                <a:gd name="textAreaLeft" fmla="*/ 0 w 164520"/>
                <a:gd name="textAreaRight" fmla="*/ 167760 w 164520"/>
                <a:gd name="textAreaTop" fmla="*/ 0 h 142200"/>
                <a:gd name="textAreaBottom" fmla="*/ 145440 h 142200"/>
              </a:gdLst>
              <a:ahLst/>
              <a:cxnLst/>
              <a:rect l="textAreaLeft" t="textAreaTop" r="textAreaRight" b="textAreaBottom"/>
              <a:pathLst>
                <a:path w="2526" h="2189">
                  <a:moveTo>
                    <a:pt x="1886" y="202"/>
                  </a:moveTo>
                  <a:lnTo>
                    <a:pt x="2021" y="236"/>
                  </a:lnTo>
                  <a:lnTo>
                    <a:pt x="2088" y="270"/>
                  </a:lnTo>
                  <a:lnTo>
                    <a:pt x="2156" y="539"/>
                  </a:lnTo>
                  <a:lnTo>
                    <a:pt x="2223" y="808"/>
                  </a:lnTo>
                  <a:lnTo>
                    <a:pt x="2290" y="1381"/>
                  </a:lnTo>
                  <a:lnTo>
                    <a:pt x="2290" y="1482"/>
                  </a:lnTo>
                  <a:lnTo>
                    <a:pt x="2223" y="1549"/>
                  </a:lnTo>
                  <a:lnTo>
                    <a:pt x="2189" y="1583"/>
                  </a:lnTo>
                  <a:lnTo>
                    <a:pt x="2088" y="1616"/>
                  </a:lnTo>
                  <a:lnTo>
                    <a:pt x="1920" y="1650"/>
                  </a:lnTo>
                  <a:lnTo>
                    <a:pt x="1785" y="1684"/>
                  </a:lnTo>
                  <a:lnTo>
                    <a:pt x="1684" y="1717"/>
                  </a:lnTo>
                  <a:lnTo>
                    <a:pt x="1415" y="1717"/>
                  </a:lnTo>
                  <a:lnTo>
                    <a:pt x="1246" y="1751"/>
                  </a:lnTo>
                  <a:lnTo>
                    <a:pt x="977" y="1886"/>
                  </a:lnTo>
                  <a:lnTo>
                    <a:pt x="842" y="1919"/>
                  </a:lnTo>
                  <a:lnTo>
                    <a:pt x="741" y="1886"/>
                  </a:lnTo>
                  <a:lnTo>
                    <a:pt x="674" y="1785"/>
                  </a:lnTo>
                  <a:lnTo>
                    <a:pt x="640" y="1684"/>
                  </a:lnTo>
                  <a:lnTo>
                    <a:pt x="573" y="1448"/>
                  </a:lnTo>
                  <a:lnTo>
                    <a:pt x="506" y="1212"/>
                  </a:lnTo>
                  <a:lnTo>
                    <a:pt x="371" y="606"/>
                  </a:lnTo>
                  <a:lnTo>
                    <a:pt x="640" y="472"/>
                  </a:lnTo>
                  <a:lnTo>
                    <a:pt x="943" y="371"/>
                  </a:lnTo>
                  <a:lnTo>
                    <a:pt x="1179" y="303"/>
                  </a:lnTo>
                  <a:lnTo>
                    <a:pt x="1549" y="202"/>
                  </a:lnTo>
                  <a:close/>
                  <a:moveTo>
                    <a:pt x="1886" y="0"/>
                  </a:moveTo>
                  <a:lnTo>
                    <a:pt x="1684" y="34"/>
                  </a:lnTo>
                  <a:lnTo>
                    <a:pt x="1482" y="68"/>
                  </a:lnTo>
                  <a:lnTo>
                    <a:pt x="876" y="202"/>
                  </a:lnTo>
                  <a:lnTo>
                    <a:pt x="573" y="303"/>
                  </a:lnTo>
                  <a:lnTo>
                    <a:pt x="304" y="438"/>
                  </a:lnTo>
                  <a:lnTo>
                    <a:pt x="270" y="371"/>
                  </a:lnTo>
                  <a:lnTo>
                    <a:pt x="236" y="371"/>
                  </a:lnTo>
                  <a:lnTo>
                    <a:pt x="236" y="404"/>
                  </a:lnTo>
                  <a:lnTo>
                    <a:pt x="203" y="472"/>
                  </a:lnTo>
                  <a:lnTo>
                    <a:pt x="34" y="573"/>
                  </a:lnTo>
                  <a:lnTo>
                    <a:pt x="1" y="640"/>
                  </a:lnTo>
                  <a:lnTo>
                    <a:pt x="1" y="741"/>
                  </a:lnTo>
                  <a:lnTo>
                    <a:pt x="68" y="775"/>
                  </a:lnTo>
                  <a:lnTo>
                    <a:pt x="135" y="775"/>
                  </a:lnTo>
                  <a:lnTo>
                    <a:pt x="203" y="707"/>
                  </a:lnTo>
                  <a:lnTo>
                    <a:pt x="236" y="1078"/>
                  </a:lnTo>
                  <a:lnTo>
                    <a:pt x="304" y="1414"/>
                  </a:lnTo>
                  <a:lnTo>
                    <a:pt x="405" y="1751"/>
                  </a:lnTo>
                  <a:lnTo>
                    <a:pt x="539" y="2088"/>
                  </a:lnTo>
                  <a:lnTo>
                    <a:pt x="573" y="2155"/>
                  </a:lnTo>
                  <a:lnTo>
                    <a:pt x="640" y="2189"/>
                  </a:lnTo>
                  <a:lnTo>
                    <a:pt x="775" y="2155"/>
                  </a:lnTo>
                  <a:lnTo>
                    <a:pt x="943" y="2121"/>
                  </a:lnTo>
                  <a:lnTo>
                    <a:pt x="1213" y="2054"/>
                  </a:lnTo>
                  <a:lnTo>
                    <a:pt x="1482" y="1987"/>
                  </a:lnTo>
                  <a:lnTo>
                    <a:pt x="1617" y="1953"/>
                  </a:lnTo>
                  <a:lnTo>
                    <a:pt x="1751" y="1987"/>
                  </a:lnTo>
                  <a:lnTo>
                    <a:pt x="1819" y="1987"/>
                  </a:lnTo>
                  <a:lnTo>
                    <a:pt x="1886" y="1953"/>
                  </a:lnTo>
                  <a:lnTo>
                    <a:pt x="1954" y="1886"/>
                  </a:lnTo>
                  <a:lnTo>
                    <a:pt x="2088" y="1852"/>
                  </a:lnTo>
                  <a:lnTo>
                    <a:pt x="2358" y="1785"/>
                  </a:lnTo>
                  <a:lnTo>
                    <a:pt x="2425" y="1751"/>
                  </a:lnTo>
                  <a:lnTo>
                    <a:pt x="2459" y="1684"/>
                  </a:lnTo>
                  <a:lnTo>
                    <a:pt x="2492" y="1515"/>
                  </a:lnTo>
                  <a:lnTo>
                    <a:pt x="2526" y="1347"/>
                  </a:lnTo>
                  <a:lnTo>
                    <a:pt x="2526" y="1179"/>
                  </a:lnTo>
                  <a:lnTo>
                    <a:pt x="2425" y="808"/>
                  </a:lnTo>
                  <a:lnTo>
                    <a:pt x="2324" y="472"/>
                  </a:lnTo>
                  <a:lnTo>
                    <a:pt x="2223" y="169"/>
                  </a:lnTo>
                  <a:lnTo>
                    <a:pt x="2156" y="68"/>
                  </a:lnTo>
                  <a:lnTo>
                    <a:pt x="208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4" name="Google Shape;239;p3"/>
            <p:cNvSpPr/>
            <p:nvPr/>
          </p:nvSpPr>
          <p:spPr>
            <a:xfrm>
              <a:off x="8028360" y="5842800"/>
              <a:ext cx="164520" cy="151200"/>
            </a:xfrm>
            <a:custGeom>
              <a:avLst/>
              <a:gdLst>
                <a:gd name="textAreaLeft" fmla="*/ 0 w 164520"/>
                <a:gd name="textAreaRight" fmla="*/ 167760 w 164520"/>
                <a:gd name="textAreaTop" fmla="*/ 0 h 151200"/>
                <a:gd name="textAreaBottom" fmla="*/ 154440 h 151200"/>
              </a:gdLst>
              <a:ahLst/>
              <a:cxnLst/>
              <a:rect l="textAreaLeft" t="textAreaTop" r="textAreaRight" b="textAreaBottom"/>
              <a:pathLst>
                <a:path w="2527" h="2325">
                  <a:moveTo>
                    <a:pt x="1112" y="910"/>
                  </a:moveTo>
                  <a:lnTo>
                    <a:pt x="1112" y="977"/>
                  </a:lnTo>
                  <a:lnTo>
                    <a:pt x="1045" y="1045"/>
                  </a:lnTo>
                  <a:lnTo>
                    <a:pt x="977" y="1078"/>
                  </a:lnTo>
                  <a:lnTo>
                    <a:pt x="910" y="1078"/>
                  </a:lnTo>
                  <a:lnTo>
                    <a:pt x="1045" y="944"/>
                  </a:lnTo>
                  <a:lnTo>
                    <a:pt x="1112" y="910"/>
                  </a:lnTo>
                  <a:close/>
                  <a:moveTo>
                    <a:pt x="1886" y="270"/>
                  </a:moveTo>
                  <a:lnTo>
                    <a:pt x="1954" y="338"/>
                  </a:lnTo>
                  <a:lnTo>
                    <a:pt x="2055" y="506"/>
                  </a:lnTo>
                  <a:lnTo>
                    <a:pt x="2156" y="843"/>
                  </a:lnTo>
                  <a:lnTo>
                    <a:pt x="2257" y="1314"/>
                  </a:lnTo>
                  <a:lnTo>
                    <a:pt x="2257" y="1415"/>
                  </a:lnTo>
                  <a:lnTo>
                    <a:pt x="2223" y="1482"/>
                  </a:lnTo>
                  <a:lnTo>
                    <a:pt x="2156" y="1516"/>
                  </a:lnTo>
                  <a:lnTo>
                    <a:pt x="2088" y="1583"/>
                  </a:lnTo>
                  <a:lnTo>
                    <a:pt x="1886" y="1617"/>
                  </a:lnTo>
                  <a:lnTo>
                    <a:pt x="1718" y="1651"/>
                  </a:lnTo>
                  <a:lnTo>
                    <a:pt x="1482" y="1752"/>
                  </a:lnTo>
                  <a:lnTo>
                    <a:pt x="1482" y="1684"/>
                  </a:lnTo>
                  <a:lnTo>
                    <a:pt x="1415" y="1280"/>
                  </a:lnTo>
                  <a:lnTo>
                    <a:pt x="1348" y="876"/>
                  </a:lnTo>
                  <a:lnTo>
                    <a:pt x="1348" y="843"/>
                  </a:lnTo>
                  <a:lnTo>
                    <a:pt x="1348" y="809"/>
                  </a:lnTo>
                  <a:lnTo>
                    <a:pt x="1247" y="708"/>
                  </a:lnTo>
                  <a:lnTo>
                    <a:pt x="1078" y="708"/>
                  </a:lnTo>
                  <a:lnTo>
                    <a:pt x="977" y="775"/>
                  </a:lnTo>
                  <a:lnTo>
                    <a:pt x="775" y="910"/>
                  </a:lnTo>
                  <a:lnTo>
                    <a:pt x="674" y="1078"/>
                  </a:lnTo>
                  <a:lnTo>
                    <a:pt x="674" y="1179"/>
                  </a:lnTo>
                  <a:lnTo>
                    <a:pt x="708" y="1247"/>
                  </a:lnTo>
                  <a:lnTo>
                    <a:pt x="843" y="1280"/>
                  </a:lnTo>
                  <a:lnTo>
                    <a:pt x="944" y="1314"/>
                  </a:lnTo>
                  <a:lnTo>
                    <a:pt x="1078" y="1280"/>
                  </a:lnTo>
                  <a:lnTo>
                    <a:pt x="1179" y="1213"/>
                  </a:lnTo>
                  <a:lnTo>
                    <a:pt x="1213" y="1482"/>
                  </a:lnTo>
                  <a:lnTo>
                    <a:pt x="1280" y="1718"/>
                  </a:lnTo>
                  <a:lnTo>
                    <a:pt x="1314" y="1785"/>
                  </a:lnTo>
                  <a:lnTo>
                    <a:pt x="1348" y="1785"/>
                  </a:lnTo>
                  <a:lnTo>
                    <a:pt x="708" y="2088"/>
                  </a:lnTo>
                  <a:lnTo>
                    <a:pt x="607" y="1819"/>
                  </a:lnTo>
                  <a:lnTo>
                    <a:pt x="506" y="1550"/>
                  </a:lnTo>
                  <a:lnTo>
                    <a:pt x="405" y="1011"/>
                  </a:lnTo>
                  <a:lnTo>
                    <a:pt x="371" y="843"/>
                  </a:lnTo>
                  <a:lnTo>
                    <a:pt x="304" y="708"/>
                  </a:lnTo>
                  <a:lnTo>
                    <a:pt x="809" y="573"/>
                  </a:lnTo>
                  <a:lnTo>
                    <a:pt x="1314" y="405"/>
                  </a:lnTo>
                  <a:lnTo>
                    <a:pt x="1819" y="270"/>
                  </a:lnTo>
                  <a:close/>
                  <a:moveTo>
                    <a:pt x="1954" y="1"/>
                  </a:moveTo>
                  <a:lnTo>
                    <a:pt x="1045" y="237"/>
                  </a:lnTo>
                  <a:lnTo>
                    <a:pt x="573" y="371"/>
                  </a:lnTo>
                  <a:lnTo>
                    <a:pt x="136" y="540"/>
                  </a:lnTo>
                  <a:lnTo>
                    <a:pt x="102" y="540"/>
                  </a:lnTo>
                  <a:lnTo>
                    <a:pt x="68" y="573"/>
                  </a:lnTo>
                  <a:lnTo>
                    <a:pt x="1" y="607"/>
                  </a:lnTo>
                  <a:lnTo>
                    <a:pt x="1" y="674"/>
                  </a:lnTo>
                  <a:lnTo>
                    <a:pt x="35" y="742"/>
                  </a:lnTo>
                  <a:lnTo>
                    <a:pt x="136" y="742"/>
                  </a:lnTo>
                  <a:lnTo>
                    <a:pt x="304" y="1516"/>
                  </a:lnTo>
                  <a:lnTo>
                    <a:pt x="405" y="1886"/>
                  </a:lnTo>
                  <a:lnTo>
                    <a:pt x="573" y="2257"/>
                  </a:lnTo>
                  <a:lnTo>
                    <a:pt x="573" y="2290"/>
                  </a:lnTo>
                  <a:lnTo>
                    <a:pt x="641" y="2324"/>
                  </a:lnTo>
                  <a:lnTo>
                    <a:pt x="708" y="2290"/>
                  </a:lnTo>
                  <a:lnTo>
                    <a:pt x="1550" y="1954"/>
                  </a:lnTo>
                  <a:lnTo>
                    <a:pt x="2425" y="1684"/>
                  </a:lnTo>
                  <a:lnTo>
                    <a:pt x="2492" y="1651"/>
                  </a:lnTo>
                  <a:lnTo>
                    <a:pt x="2526" y="1583"/>
                  </a:lnTo>
                  <a:lnTo>
                    <a:pt x="2459" y="1179"/>
                  </a:lnTo>
                  <a:lnTo>
                    <a:pt x="2391" y="809"/>
                  </a:lnTo>
                  <a:lnTo>
                    <a:pt x="2257" y="405"/>
                  </a:lnTo>
                  <a:lnTo>
                    <a:pt x="2088" y="68"/>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800" rIns="117000" bIns="15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5" name="Google Shape;240;p3"/>
            <p:cNvSpPr/>
            <p:nvPr/>
          </p:nvSpPr>
          <p:spPr>
            <a:xfrm>
              <a:off x="8425800" y="5809320"/>
              <a:ext cx="30240" cy="79560"/>
            </a:xfrm>
            <a:custGeom>
              <a:avLst/>
              <a:gdLst>
                <a:gd name="textAreaLeft" fmla="*/ 0 w 30240"/>
                <a:gd name="textAreaRight" fmla="*/ 33480 w 30240"/>
                <a:gd name="textAreaTop" fmla="*/ 0 h 79560"/>
                <a:gd name="textAreaBottom" fmla="*/ 82800 h 79560"/>
              </a:gdLst>
              <a:ahLst/>
              <a:cxnLst/>
              <a:rect l="textAreaLeft" t="textAreaTop" r="textAreaRight" b="textAreaBottom"/>
              <a:pathLst>
                <a:path w="506" h="1247">
                  <a:moveTo>
                    <a:pt x="405" y="1"/>
                  </a:moveTo>
                  <a:lnTo>
                    <a:pt x="270" y="270"/>
                  </a:lnTo>
                  <a:lnTo>
                    <a:pt x="169" y="573"/>
                  </a:lnTo>
                  <a:lnTo>
                    <a:pt x="35" y="876"/>
                  </a:lnTo>
                  <a:lnTo>
                    <a:pt x="1" y="1011"/>
                  </a:lnTo>
                  <a:lnTo>
                    <a:pt x="1" y="1179"/>
                  </a:lnTo>
                  <a:lnTo>
                    <a:pt x="1" y="1213"/>
                  </a:lnTo>
                  <a:lnTo>
                    <a:pt x="35" y="1247"/>
                  </a:lnTo>
                  <a:lnTo>
                    <a:pt x="68" y="1247"/>
                  </a:lnTo>
                  <a:lnTo>
                    <a:pt x="136" y="1213"/>
                  </a:lnTo>
                  <a:lnTo>
                    <a:pt x="203" y="1112"/>
                  </a:lnTo>
                  <a:lnTo>
                    <a:pt x="270" y="977"/>
                  </a:lnTo>
                  <a:lnTo>
                    <a:pt x="338" y="708"/>
                  </a:lnTo>
                  <a:lnTo>
                    <a:pt x="439" y="371"/>
                  </a:lnTo>
                  <a:lnTo>
                    <a:pt x="506" y="35"/>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2800" rIns="117000" bIns="82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6" name="Google Shape;241;p3"/>
            <p:cNvSpPr/>
            <p:nvPr/>
          </p:nvSpPr>
          <p:spPr>
            <a:xfrm>
              <a:off x="8117640" y="6023880"/>
              <a:ext cx="39240" cy="70560"/>
            </a:xfrm>
            <a:custGeom>
              <a:avLst/>
              <a:gdLst>
                <a:gd name="textAreaLeft" fmla="*/ 0 w 39240"/>
                <a:gd name="textAreaRight" fmla="*/ 42480 w 39240"/>
                <a:gd name="textAreaTop" fmla="*/ 0 h 70560"/>
                <a:gd name="textAreaBottom" fmla="*/ 73800 h 70560"/>
              </a:gdLst>
              <a:ahLst/>
              <a:cxnLst/>
              <a:rect l="textAreaLeft" t="textAreaTop" r="textAreaRight" b="textAreaBottom"/>
              <a:pathLst>
                <a:path w="641" h="1112">
                  <a:moveTo>
                    <a:pt x="405" y="707"/>
                  </a:moveTo>
                  <a:lnTo>
                    <a:pt x="405" y="741"/>
                  </a:lnTo>
                  <a:lnTo>
                    <a:pt x="405" y="808"/>
                  </a:lnTo>
                  <a:lnTo>
                    <a:pt x="371" y="875"/>
                  </a:lnTo>
                  <a:lnTo>
                    <a:pt x="337" y="909"/>
                  </a:lnTo>
                  <a:lnTo>
                    <a:pt x="304" y="875"/>
                  </a:lnTo>
                  <a:lnTo>
                    <a:pt x="236" y="842"/>
                  </a:lnTo>
                  <a:lnTo>
                    <a:pt x="236" y="774"/>
                  </a:lnTo>
                  <a:lnTo>
                    <a:pt x="337" y="707"/>
                  </a:lnTo>
                  <a:close/>
                  <a:moveTo>
                    <a:pt x="506" y="0"/>
                  </a:moveTo>
                  <a:lnTo>
                    <a:pt x="405" y="34"/>
                  </a:lnTo>
                  <a:lnTo>
                    <a:pt x="270" y="168"/>
                  </a:lnTo>
                  <a:lnTo>
                    <a:pt x="169" y="370"/>
                  </a:lnTo>
                  <a:lnTo>
                    <a:pt x="102" y="572"/>
                  </a:lnTo>
                  <a:lnTo>
                    <a:pt x="102" y="640"/>
                  </a:lnTo>
                  <a:lnTo>
                    <a:pt x="34" y="707"/>
                  </a:lnTo>
                  <a:lnTo>
                    <a:pt x="1" y="741"/>
                  </a:lnTo>
                  <a:lnTo>
                    <a:pt x="1" y="774"/>
                  </a:lnTo>
                  <a:lnTo>
                    <a:pt x="68" y="842"/>
                  </a:lnTo>
                  <a:lnTo>
                    <a:pt x="68" y="909"/>
                  </a:lnTo>
                  <a:lnTo>
                    <a:pt x="102" y="1010"/>
                  </a:lnTo>
                  <a:lnTo>
                    <a:pt x="135" y="1077"/>
                  </a:lnTo>
                  <a:lnTo>
                    <a:pt x="203" y="1111"/>
                  </a:lnTo>
                  <a:lnTo>
                    <a:pt x="371" y="1111"/>
                  </a:lnTo>
                  <a:lnTo>
                    <a:pt x="472" y="1077"/>
                  </a:lnTo>
                  <a:lnTo>
                    <a:pt x="539" y="976"/>
                  </a:lnTo>
                  <a:lnTo>
                    <a:pt x="573" y="909"/>
                  </a:lnTo>
                  <a:lnTo>
                    <a:pt x="607" y="808"/>
                  </a:lnTo>
                  <a:lnTo>
                    <a:pt x="607" y="707"/>
                  </a:lnTo>
                  <a:lnTo>
                    <a:pt x="573" y="640"/>
                  </a:lnTo>
                  <a:lnTo>
                    <a:pt x="539" y="572"/>
                  </a:lnTo>
                  <a:lnTo>
                    <a:pt x="472" y="539"/>
                  </a:lnTo>
                  <a:lnTo>
                    <a:pt x="304" y="505"/>
                  </a:lnTo>
                  <a:lnTo>
                    <a:pt x="371" y="370"/>
                  </a:lnTo>
                  <a:lnTo>
                    <a:pt x="438" y="236"/>
                  </a:lnTo>
                  <a:lnTo>
                    <a:pt x="539" y="135"/>
                  </a:lnTo>
                  <a:lnTo>
                    <a:pt x="607" y="101"/>
                  </a:lnTo>
                  <a:lnTo>
                    <a:pt x="640" y="101"/>
                  </a:lnTo>
                  <a:lnTo>
                    <a:pt x="640" y="34"/>
                  </a:lnTo>
                  <a:lnTo>
                    <a:pt x="57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7" name="Google Shape;242;p3"/>
            <p:cNvSpPr/>
            <p:nvPr/>
          </p:nvSpPr>
          <p:spPr>
            <a:xfrm>
              <a:off x="8057160" y="5979240"/>
              <a:ext cx="164520" cy="144360"/>
            </a:xfrm>
            <a:custGeom>
              <a:avLst/>
              <a:gdLst>
                <a:gd name="textAreaLeft" fmla="*/ 0 w 164520"/>
                <a:gd name="textAreaRight" fmla="*/ 167760 w 164520"/>
                <a:gd name="textAreaTop" fmla="*/ 0 h 144360"/>
                <a:gd name="textAreaBottom" fmla="*/ 147600 h 144360"/>
              </a:gdLst>
              <a:ahLst/>
              <a:cxnLst/>
              <a:rect l="textAreaLeft" t="textAreaTop" r="textAreaRight" b="textAreaBottom"/>
              <a:pathLst>
                <a:path w="2526" h="2223">
                  <a:moveTo>
                    <a:pt x="1953" y="169"/>
                  </a:moveTo>
                  <a:lnTo>
                    <a:pt x="2021" y="203"/>
                  </a:lnTo>
                  <a:lnTo>
                    <a:pt x="2021" y="236"/>
                  </a:lnTo>
                  <a:lnTo>
                    <a:pt x="2122" y="741"/>
                  </a:lnTo>
                  <a:lnTo>
                    <a:pt x="2290" y="1650"/>
                  </a:lnTo>
                  <a:lnTo>
                    <a:pt x="1617" y="1852"/>
                  </a:lnTo>
                  <a:lnTo>
                    <a:pt x="1280" y="1920"/>
                  </a:lnTo>
                  <a:lnTo>
                    <a:pt x="943" y="1953"/>
                  </a:lnTo>
                  <a:lnTo>
                    <a:pt x="809" y="1953"/>
                  </a:lnTo>
                  <a:lnTo>
                    <a:pt x="674" y="1852"/>
                  </a:lnTo>
                  <a:lnTo>
                    <a:pt x="573" y="1751"/>
                  </a:lnTo>
                  <a:lnTo>
                    <a:pt x="506" y="1583"/>
                  </a:lnTo>
                  <a:lnTo>
                    <a:pt x="371" y="1179"/>
                  </a:lnTo>
                  <a:lnTo>
                    <a:pt x="304" y="809"/>
                  </a:lnTo>
                  <a:lnTo>
                    <a:pt x="977" y="607"/>
                  </a:lnTo>
                  <a:lnTo>
                    <a:pt x="1650" y="337"/>
                  </a:lnTo>
                  <a:lnTo>
                    <a:pt x="1852" y="203"/>
                  </a:lnTo>
                  <a:lnTo>
                    <a:pt x="1953" y="169"/>
                  </a:lnTo>
                  <a:close/>
                  <a:moveTo>
                    <a:pt x="2021" y="1"/>
                  </a:moveTo>
                  <a:lnTo>
                    <a:pt x="1145" y="337"/>
                  </a:lnTo>
                  <a:lnTo>
                    <a:pt x="270" y="607"/>
                  </a:lnTo>
                  <a:lnTo>
                    <a:pt x="236" y="573"/>
                  </a:lnTo>
                  <a:lnTo>
                    <a:pt x="203" y="506"/>
                  </a:lnTo>
                  <a:lnTo>
                    <a:pt x="169" y="506"/>
                  </a:lnTo>
                  <a:lnTo>
                    <a:pt x="102" y="539"/>
                  </a:lnTo>
                  <a:lnTo>
                    <a:pt x="102" y="573"/>
                  </a:lnTo>
                  <a:lnTo>
                    <a:pt x="102" y="640"/>
                  </a:lnTo>
                  <a:lnTo>
                    <a:pt x="68" y="640"/>
                  </a:lnTo>
                  <a:lnTo>
                    <a:pt x="34" y="708"/>
                  </a:lnTo>
                  <a:lnTo>
                    <a:pt x="1" y="775"/>
                  </a:lnTo>
                  <a:lnTo>
                    <a:pt x="34" y="809"/>
                  </a:lnTo>
                  <a:lnTo>
                    <a:pt x="102" y="842"/>
                  </a:lnTo>
                  <a:lnTo>
                    <a:pt x="169" y="1246"/>
                  </a:lnTo>
                  <a:lnTo>
                    <a:pt x="270" y="1617"/>
                  </a:lnTo>
                  <a:lnTo>
                    <a:pt x="371" y="1920"/>
                  </a:lnTo>
                  <a:lnTo>
                    <a:pt x="438" y="2088"/>
                  </a:lnTo>
                  <a:lnTo>
                    <a:pt x="539" y="2189"/>
                  </a:lnTo>
                  <a:lnTo>
                    <a:pt x="640" y="2223"/>
                  </a:lnTo>
                  <a:lnTo>
                    <a:pt x="943" y="2223"/>
                  </a:lnTo>
                  <a:lnTo>
                    <a:pt x="1314" y="2155"/>
                  </a:lnTo>
                  <a:lnTo>
                    <a:pt x="1886" y="2021"/>
                  </a:lnTo>
                  <a:lnTo>
                    <a:pt x="2189" y="1953"/>
                  </a:lnTo>
                  <a:lnTo>
                    <a:pt x="2458" y="1819"/>
                  </a:lnTo>
                  <a:lnTo>
                    <a:pt x="2526" y="1785"/>
                  </a:lnTo>
                  <a:lnTo>
                    <a:pt x="2526" y="1684"/>
                  </a:lnTo>
                  <a:lnTo>
                    <a:pt x="2324" y="876"/>
                  </a:lnTo>
                  <a:lnTo>
                    <a:pt x="2122" y="34"/>
                  </a:lnTo>
                  <a:lnTo>
                    <a:pt x="208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8" name="Google Shape;243;p3"/>
            <p:cNvSpPr/>
            <p:nvPr/>
          </p:nvSpPr>
          <p:spPr>
            <a:xfrm>
              <a:off x="8466120" y="5844960"/>
              <a:ext cx="12600" cy="14760"/>
            </a:xfrm>
            <a:custGeom>
              <a:avLst/>
              <a:gdLst>
                <a:gd name="textAreaLeft" fmla="*/ 0 w 12600"/>
                <a:gd name="textAreaRight" fmla="*/ 15840 w 12600"/>
                <a:gd name="textAreaTop" fmla="*/ 0 h 14760"/>
                <a:gd name="textAreaBottom" fmla="*/ 18000 h 14760"/>
              </a:gdLst>
              <a:ahLst/>
              <a:cxnLst/>
              <a:rect l="textAreaLeft" t="textAreaTop" r="textAreaRight" b="textAreaBottom"/>
              <a:pathLst>
                <a:path w="237" h="270">
                  <a:moveTo>
                    <a:pt x="68" y="1"/>
                  </a:moveTo>
                  <a:lnTo>
                    <a:pt x="1" y="34"/>
                  </a:lnTo>
                  <a:lnTo>
                    <a:pt x="1" y="102"/>
                  </a:lnTo>
                  <a:lnTo>
                    <a:pt x="1" y="169"/>
                  </a:lnTo>
                  <a:lnTo>
                    <a:pt x="35" y="236"/>
                  </a:lnTo>
                  <a:lnTo>
                    <a:pt x="68" y="270"/>
                  </a:lnTo>
                  <a:lnTo>
                    <a:pt x="136" y="270"/>
                  </a:lnTo>
                  <a:lnTo>
                    <a:pt x="203" y="203"/>
                  </a:lnTo>
                  <a:lnTo>
                    <a:pt x="237" y="169"/>
                  </a:lnTo>
                  <a:lnTo>
                    <a:pt x="203" y="102"/>
                  </a:lnTo>
                  <a:lnTo>
                    <a:pt x="1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69" name="Google Shape;244;p3"/>
            <p:cNvSpPr/>
            <p:nvPr/>
          </p:nvSpPr>
          <p:spPr>
            <a:xfrm>
              <a:off x="7867440" y="2250000"/>
              <a:ext cx="1281600" cy="1554120"/>
            </a:xfrm>
            <a:custGeom>
              <a:avLst/>
              <a:gdLst>
                <a:gd name="textAreaLeft" fmla="*/ 0 w 1281600"/>
                <a:gd name="textAreaRight" fmla="*/ 1284840 w 1281600"/>
                <a:gd name="textAreaTop" fmla="*/ 0 h 1554120"/>
                <a:gd name="textAreaBottom" fmla="*/ 1557360 h 1554120"/>
              </a:gdLst>
              <a:ahLst/>
              <a:cxnLst/>
              <a:rect l="textAreaLeft" t="textAreaTop" r="textAreaRight" b="textAreaBottom"/>
              <a:pathLst>
                <a:path w="19360" h="23468">
                  <a:moveTo>
                    <a:pt x="3839" y="14343"/>
                  </a:moveTo>
                  <a:lnTo>
                    <a:pt x="3873" y="15320"/>
                  </a:lnTo>
                  <a:lnTo>
                    <a:pt x="3906" y="16296"/>
                  </a:lnTo>
                  <a:lnTo>
                    <a:pt x="4007" y="17239"/>
                  </a:lnTo>
                  <a:lnTo>
                    <a:pt x="4108" y="18215"/>
                  </a:lnTo>
                  <a:lnTo>
                    <a:pt x="4277" y="19293"/>
                  </a:lnTo>
                  <a:lnTo>
                    <a:pt x="4479" y="20336"/>
                  </a:lnTo>
                  <a:lnTo>
                    <a:pt x="4647" y="21212"/>
                  </a:lnTo>
                  <a:lnTo>
                    <a:pt x="4714" y="21683"/>
                  </a:lnTo>
                  <a:lnTo>
                    <a:pt x="4782" y="22121"/>
                  </a:lnTo>
                  <a:lnTo>
                    <a:pt x="4344" y="21986"/>
                  </a:lnTo>
                  <a:lnTo>
                    <a:pt x="4142" y="21919"/>
                  </a:lnTo>
                  <a:lnTo>
                    <a:pt x="3940" y="21818"/>
                  </a:lnTo>
                  <a:lnTo>
                    <a:pt x="3805" y="21683"/>
                  </a:lnTo>
                  <a:lnTo>
                    <a:pt x="3637" y="21515"/>
                  </a:lnTo>
                  <a:lnTo>
                    <a:pt x="3536" y="21313"/>
                  </a:lnTo>
                  <a:lnTo>
                    <a:pt x="3435" y="21043"/>
                  </a:lnTo>
                  <a:lnTo>
                    <a:pt x="3300" y="20471"/>
                  </a:lnTo>
                  <a:lnTo>
                    <a:pt x="3199" y="19865"/>
                  </a:lnTo>
                  <a:lnTo>
                    <a:pt x="3065" y="18687"/>
                  </a:lnTo>
                  <a:lnTo>
                    <a:pt x="2930" y="17777"/>
                  </a:lnTo>
                  <a:lnTo>
                    <a:pt x="2829" y="16835"/>
                  </a:lnTo>
                  <a:lnTo>
                    <a:pt x="2795" y="16397"/>
                  </a:lnTo>
                  <a:lnTo>
                    <a:pt x="2762" y="15926"/>
                  </a:lnTo>
                  <a:lnTo>
                    <a:pt x="2762" y="15488"/>
                  </a:lnTo>
                  <a:lnTo>
                    <a:pt x="2795" y="15017"/>
                  </a:lnTo>
                  <a:lnTo>
                    <a:pt x="3031" y="14781"/>
                  </a:lnTo>
                  <a:lnTo>
                    <a:pt x="3267" y="14545"/>
                  </a:lnTo>
                  <a:lnTo>
                    <a:pt x="3401" y="14444"/>
                  </a:lnTo>
                  <a:lnTo>
                    <a:pt x="3536" y="14377"/>
                  </a:lnTo>
                  <a:lnTo>
                    <a:pt x="3671" y="14343"/>
                  </a:lnTo>
                  <a:close/>
                  <a:moveTo>
                    <a:pt x="742" y="8081"/>
                  </a:moveTo>
                  <a:lnTo>
                    <a:pt x="809" y="8115"/>
                  </a:lnTo>
                  <a:lnTo>
                    <a:pt x="1314" y="8115"/>
                  </a:lnTo>
                  <a:lnTo>
                    <a:pt x="1146" y="10034"/>
                  </a:lnTo>
                  <a:lnTo>
                    <a:pt x="1078" y="10977"/>
                  </a:lnTo>
                  <a:lnTo>
                    <a:pt x="1078" y="11919"/>
                  </a:lnTo>
                  <a:lnTo>
                    <a:pt x="1112" y="12896"/>
                  </a:lnTo>
                  <a:lnTo>
                    <a:pt x="1179" y="13872"/>
                  </a:lnTo>
                  <a:lnTo>
                    <a:pt x="1381" y="15825"/>
                  </a:lnTo>
                  <a:lnTo>
                    <a:pt x="1516" y="17575"/>
                  </a:lnTo>
                  <a:lnTo>
                    <a:pt x="1583" y="18451"/>
                  </a:lnTo>
                  <a:lnTo>
                    <a:pt x="1684" y="19326"/>
                  </a:lnTo>
                  <a:lnTo>
                    <a:pt x="1853" y="20134"/>
                  </a:lnTo>
                  <a:lnTo>
                    <a:pt x="2088" y="20909"/>
                  </a:lnTo>
                  <a:lnTo>
                    <a:pt x="2391" y="21683"/>
                  </a:lnTo>
                  <a:lnTo>
                    <a:pt x="2728" y="22457"/>
                  </a:lnTo>
                  <a:lnTo>
                    <a:pt x="2694" y="22626"/>
                  </a:lnTo>
                  <a:lnTo>
                    <a:pt x="2661" y="22794"/>
                  </a:lnTo>
                  <a:lnTo>
                    <a:pt x="2492" y="23097"/>
                  </a:lnTo>
                  <a:lnTo>
                    <a:pt x="2425" y="23198"/>
                  </a:lnTo>
                  <a:lnTo>
                    <a:pt x="2358" y="23232"/>
                  </a:lnTo>
                  <a:lnTo>
                    <a:pt x="2324" y="23265"/>
                  </a:lnTo>
                  <a:lnTo>
                    <a:pt x="2257" y="23265"/>
                  </a:lnTo>
                  <a:lnTo>
                    <a:pt x="2122" y="23164"/>
                  </a:lnTo>
                  <a:lnTo>
                    <a:pt x="2021" y="23030"/>
                  </a:lnTo>
                  <a:lnTo>
                    <a:pt x="1920" y="22828"/>
                  </a:lnTo>
                  <a:lnTo>
                    <a:pt x="1853" y="22659"/>
                  </a:lnTo>
                  <a:lnTo>
                    <a:pt x="1785" y="22424"/>
                  </a:lnTo>
                  <a:lnTo>
                    <a:pt x="1516" y="21447"/>
                  </a:lnTo>
                  <a:lnTo>
                    <a:pt x="1280" y="20471"/>
                  </a:lnTo>
                  <a:lnTo>
                    <a:pt x="1078" y="19326"/>
                  </a:lnTo>
                  <a:lnTo>
                    <a:pt x="876" y="18181"/>
                  </a:lnTo>
                  <a:lnTo>
                    <a:pt x="472" y="15858"/>
                  </a:lnTo>
                  <a:lnTo>
                    <a:pt x="371" y="15252"/>
                  </a:lnTo>
                  <a:lnTo>
                    <a:pt x="338" y="14680"/>
                  </a:lnTo>
                  <a:lnTo>
                    <a:pt x="270" y="13502"/>
                  </a:lnTo>
                  <a:lnTo>
                    <a:pt x="237" y="12357"/>
                  </a:lnTo>
                  <a:lnTo>
                    <a:pt x="270" y="11145"/>
                  </a:lnTo>
                  <a:lnTo>
                    <a:pt x="270" y="10135"/>
                  </a:lnTo>
                  <a:lnTo>
                    <a:pt x="338" y="9630"/>
                  </a:lnTo>
                  <a:lnTo>
                    <a:pt x="405" y="9125"/>
                  </a:lnTo>
                  <a:lnTo>
                    <a:pt x="573" y="8586"/>
                  </a:lnTo>
                  <a:lnTo>
                    <a:pt x="708" y="8081"/>
                  </a:lnTo>
                  <a:close/>
                  <a:moveTo>
                    <a:pt x="10808" y="1"/>
                  </a:moveTo>
                  <a:lnTo>
                    <a:pt x="10000" y="34"/>
                  </a:lnTo>
                  <a:lnTo>
                    <a:pt x="9192" y="102"/>
                  </a:lnTo>
                  <a:lnTo>
                    <a:pt x="8351" y="236"/>
                  </a:lnTo>
                  <a:lnTo>
                    <a:pt x="7543" y="405"/>
                  </a:lnTo>
                  <a:lnTo>
                    <a:pt x="6735" y="674"/>
                  </a:lnTo>
                  <a:lnTo>
                    <a:pt x="6330" y="809"/>
                  </a:lnTo>
                  <a:lnTo>
                    <a:pt x="5926" y="977"/>
                  </a:lnTo>
                  <a:lnTo>
                    <a:pt x="5590" y="1145"/>
                  </a:lnTo>
                  <a:lnTo>
                    <a:pt x="5287" y="1314"/>
                  </a:lnTo>
                  <a:lnTo>
                    <a:pt x="4681" y="1751"/>
                  </a:lnTo>
                  <a:lnTo>
                    <a:pt x="4108" y="2189"/>
                  </a:lnTo>
                  <a:lnTo>
                    <a:pt x="3536" y="2694"/>
                  </a:lnTo>
                  <a:lnTo>
                    <a:pt x="2997" y="3199"/>
                  </a:lnTo>
                  <a:lnTo>
                    <a:pt x="2459" y="3772"/>
                  </a:lnTo>
                  <a:lnTo>
                    <a:pt x="2021" y="4378"/>
                  </a:lnTo>
                  <a:lnTo>
                    <a:pt x="1583" y="5017"/>
                  </a:lnTo>
                  <a:lnTo>
                    <a:pt x="1247" y="5691"/>
                  </a:lnTo>
                  <a:lnTo>
                    <a:pt x="977" y="6398"/>
                  </a:lnTo>
                  <a:lnTo>
                    <a:pt x="742" y="7138"/>
                  </a:lnTo>
                  <a:lnTo>
                    <a:pt x="674" y="7509"/>
                  </a:lnTo>
                  <a:lnTo>
                    <a:pt x="607" y="7879"/>
                  </a:lnTo>
                  <a:lnTo>
                    <a:pt x="607" y="7913"/>
                  </a:lnTo>
                  <a:lnTo>
                    <a:pt x="573" y="7913"/>
                  </a:lnTo>
                  <a:lnTo>
                    <a:pt x="540" y="7946"/>
                  </a:lnTo>
                  <a:lnTo>
                    <a:pt x="338" y="8620"/>
                  </a:lnTo>
                  <a:lnTo>
                    <a:pt x="169" y="9293"/>
                  </a:lnTo>
                  <a:lnTo>
                    <a:pt x="102" y="9630"/>
                  </a:lnTo>
                  <a:lnTo>
                    <a:pt x="68" y="9933"/>
                  </a:lnTo>
                  <a:lnTo>
                    <a:pt x="35" y="10606"/>
                  </a:lnTo>
                  <a:lnTo>
                    <a:pt x="1" y="11919"/>
                  </a:lnTo>
                  <a:lnTo>
                    <a:pt x="1" y="12660"/>
                  </a:lnTo>
                  <a:lnTo>
                    <a:pt x="35" y="13434"/>
                  </a:lnTo>
                  <a:lnTo>
                    <a:pt x="68" y="14175"/>
                  </a:lnTo>
                  <a:lnTo>
                    <a:pt x="136" y="14916"/>
                  </a:lnTo>
                  <a:lnTo>
                    <a:pt x="338" y="16397"/>
                  </a:lnTo>
                  <a:lnTo>
                    <a:pt x="607" y="17912"/>
                  </a:lnTo>
                  <a:lnTo>
                    <a:pt x="843" y="19326"/>
                  </a:lnTo>
                  <a:lnTo>
                    <a:pt x="1112" y="20774"/>
                  </a:lnTo>
                  <a:lnTo>
                    <a:pt x="1348" y="21919"/>
                  </a:lnTo>
                  <a:lnTo>
                    <a:pt x="1482" y="22491"/>
                  </a:lnTo>
                  <a:lnTo>
                    <a:pt x="1583" y="22760"/>
                  </a:lnTo>
                  <a:lnTo>
                    <a:pt x="1718" y="22996"/>
                  </a:lnTo>
                  <a:lnTo>
                    <a:pt x="1785" y="23164"/>
                  </a:lnTo>
                  <a:lnTo>
                    <a:pt x="1886" y="23265"/>
                  </a:lnTo>
                  <a:lnTo>
                    <a:pt x="1987" y="23366"/>
                  </a:lnTo>
                  <a:lnTo>
                    <a:pt x="2055" y="23434"/>
                  </a:lnTo>
                  <a:lnTo>
                    <a:pt x="2156" y="23467"/>
                  </a:lnTo>
                  <a:lnTo>
                    <a:pt x="2358" y="23467"/>
                  </a:lnTo>
                  <a:lnTo>
                    <a:pt x="2425" y="23434"/>
                  </a:lnTo>
                  <a:lnTo>
                    <a:pt x="2593" y="23299"/>
                  </a:lnTo>
                  <a:lnTo>
                    <a:pt x="2762" y="23097"/>
                  </a:lnTo>
                  <a:lnTo>
                    <a:pt x="2896" y="22895"/>
                  </a:lnTo>
                  <a:lnTo>
                    <a:pt x="2964" y="22626"/>
                  </a:lnTo>
                  <a:lnTo>
                    <a:pt x="3031" y="22558"/>
                  </a:lnTo>
                  <a:lnTo>
                    <a:pt x="3031" y="22525"/>
                  </a:lnTo>
                  <a:lnTo>
                    <a:pt x="3031" y="22457"/>
                  </a:lnTo>
                  <a:lnTo>
                    <a:pt x="2997" y="22424"/>
                  </a:lnTo>
                  <a:lnTo>
                    <a:pt x="2997" y="22356"/>
                  </a:lnTo>
                  <a:lnTo>
                    <a:pt x="2964" y="22323"/>
                  </a:lnTo>
                  <a:lnTo>
                    <a:pt x="2627" y="21582"/>
                  </a:lnTo>
                  <a:lnTo>
                    <a:pt x="2324" y="20808"/>
                  </a:lnTo>
                  <a:lnTo>
                    <a:pt x="2122" y="20033"/>
                  </a:lnTo>
                  <a:lnTo>
                    <a:pt x="1920" y="19259"/>
                  </a:lnTo>
                  <a:lnTo>
                    <a:pt x="1853" y="18788"/>
                  </a:lnTo>
                  <a:lnTo>
                    <a:pt x="1785" y="18350"/>
                  </a:lnTo>
                  <a:lnTo>
                    <a:pt x="1718" y="17407"/>
                  </a:lnTo>
                  <a:lnTo>
                    <a:pt x="1684" y="16498"/>
                  </a:lnTo>
                  <a:lnTo>
                    <a:pt x="1617" y="15555"/>
                  </a:lnTo>
                  <a:lnTo>
                    <a:pt x="1583" y="15488"/>
                  </a:lnTo>
                  <a:lnTo>
                    <a:pt x="1617" y="15488"/>
                  </a:lnTo>
                  <a:lnTo>
                    <a:pt x="1785" y="15623"/>
                  </a:lnTo>
                  <a:lnTo>
                    <a:pt x="2021" y="15757"/>
                  </a:lnTo>
                  <a:lnTo>
                    <a:pt x="2257" y="15825"/>
                  </a:lnTo>
                  <a:lnTo>
                    <a:pt x="2391" y="15858"/>
                  </a:lnTo>
                  <a:lnTo>
                    <a:pt x="2526" y="15858"/>
                  </a:lnTo>
                  <a:lnTo>
                    <a:pt x="2526" y="16498"/>
                  </a:lnTo>
                  <a:lnTo>
                    <a:pt x="2593" y="17104"/>
                  </a:lnTo>
                  <a:lnTo>
                    <a:pt x="2964" y="19798"/>
                  </a:lnTo>
                  <a:lnTo>
                    <a:pt x="3031" y="20370"/>
                  </a:lnTo>
                  <a:lnTo>
                    <a:pt x="3132" y="20942"/>
                  </a:lnTo>
                  <a:lnTo>
                    <a:pt x="3031" y="21010"/>
                  </a:lnTo>
                  <a:lnTo>
                    <a:pt x="2964" y="21077"/>
                  </a:lnTo>
                  <a:lnTo>
                    <a:pt x="2829" y="21279"/>
                  </a:lnTo>
                  <a:lnTo>
                    <a:pt x="2694" y="21481"/>
                  </a:lnTo>
                  <a:lnTo>
                    <a:pt x="2694" y="21582"/>
                  </a:lnTo>
                  <a:lnTo>
                    <a:pt x="2694" y="21683"/>
                  </a:lnTo>
                  <a:lnTo>
                    <a:pt x="2728" y="21717"/>
                  </a:lnTo>
                  <a:lnTo>
                    <a:pt x="2762" y="21750"/>
                  </a:lnTo>
                  <a:lnTo>
                    <a:pt x="2795" y="21750"/>
                  </a:lnTo>
                  <a:lnTo>
                    <a:pt x="2829" y="21717"/>
                  </a:lnTo>
                  <a:lnTo>
                    <a:pt x="3031" y="21414"/>
                  </a:lnTo>
                  <a:lnTo>
                    <a:pt x="3199" y="21212"/>
                  </a:lnTo>
                  <a:lnTo>
                    <a:pt x="3334" y="21515"/>
                  </a:lnTo>
                  <a:lnTo>
                    <a:pt x="3502" y="21818"/>
                  </a:lnTo>
                  <a:lnTo>
                    <a:pt x="3637" y="21952"/>
                  </a:lnTo>
                  <a:lnTo>
                    <a:pt x="3772" y="22053"/>
                  </a:lnTo>
                  <a:lnTo>
                    <a:pt x="3940" y="22154"/>
                  </a:lnTo>
                  <a:lnTo>
                    <a:pt x="4108" y="22222"/>
                  </a:lnTo>
                  <a:lnTo>
                    <a:pt x="4479" y="22323"/>
                  </a:lnTo>
                  <a:lnTo>
                    <a:pt x="4849" y="22390"/>
                  </a:lnTo>
                  <a:lnTo>
                    <a:pt x="4883" y="22491"/>
                  </a:lnTo>
                  <a:lnTo>
                    <a:pt x="4916" y="22525"/>
                  </a:lnTo>
                  <a:lnTo>
                    <a:pt x="4950" y="22558"/>
                  </a:lnTo>
                  <a:lnTo>
                    <a:pt x="5051" y="22558"/>
                  </a:lnTo>
                  <a:lnTo>
                    <a:pt x="5118" y="22525"/>
                  </a:lnTo>
                  <a:lnTo>
                    <a:pt x="5118" y="22457"/>
                  </a:lnTo>
                  <a:lnTo>
                    <a:pt x="5118" y="22424"/>
                  </a:lnTo>
                  <a:lnTo>
                    <a:pt x="5051" y="22087"/>
                  </a:lnTo>
                  <a:lnTo>
                    <a:pt x="5118" y="22222"/>
                  </a:lnTo>
                  <a:lnTo>
                    <a:pt x="5186" y="22289"/>
                  </a:lnTo>
                  <a:lnTo>
                    <a:pt x="5253" y="22323"/>
                  </a:lnTo>
                  <a:lnTo>
                    <a:pt x="5354" y="22289"/>
                  </a:lnTo>
                  <a:lnTo>
                    <a:pt x="5388" y="22255"/>
                  </a:lnTo>
                  <a:lnTo>
                    <a:pt x="5388" y="22154"/>
                  </a:lnTo>
                  <a:lnTo>
                    <a:pt x="5354" y="22087"/>
                  </a:lnTo>
                  <a:lnTo>
                    <a:pt x="5253" y="22020"/>
                  </a:lnTo>
                  <a:lnTo>
                    <a:pt x="5186" y="21885"/>
                  </a:lnTo>
                  <a:lnTo>
                    <a:pt x="5152" y="21683"/>
                  </a:lnTo>
                  <a:lnTo>
                    <a:pt x="5118" y="21481"/>
                  </a:lnTo>
                  <a:lnTo>
                    <a:pt x="5051" y="20808"/>
                  </a:lnTo>
                  <a:lnTo>
                    <a:pt x="4984" y="19899"/>
                  </a:lnTo>
                  <a:lnTo>
                    <a:pt x="4916" y="18990"/>
                  </a:lnTo>
                  <a:lnTo>
                    <a:pt x="4782" y="17744"/>
                  </a:lnTo>
                  <a:lnTo>
                    <a:pt x="4613" y="16532"/>
                  </a:lnTo>
                  <a:lnTo>
                    <a:pt x="4479" y="15286"/>
                  </a:lnTo>
                  <a:lnTo>
                    <a:pt x="4445" y="14680"/>
                  </a:lnTo>
                  <a:lnTo>
                    <a:pt x="4411" y="14074"/>
                  </a:lnTo>
                  <a:lnTo>
                    <a:pt x="4378" y="14007"/>
                  </a:lnTo>
                  <a:lnTo>
                    <a:pt x="4344" y="13973"/>
                  </a:lnTo>
                  <a:lnTo>
                    <a:pt x="4277" y="14007"/>
                  </a:lnTo>
                  <a:lnTo>
                    <a:pt x="4243" y="14074"/>
                  </a:lnTo>
                  <a:lnTo>
                    <a:pt x="4209" y="14747"/>
                  </a:lnTo>
                  <a:lnTo>
                    <a:pt x="4243" y="15421"/>
                  </a:lnTo>
                  <a:lnTo>
                    <a:pt x="4310" y="16094"/>
                  </a:lnTo>
                  <a:lnTo>
                    <a:pt x="4378" y="16801"/>
                  </a:lnTo>
                  <a:lnTo>
                    <a:pt x="4546" y="18148"/>
                  </a:lnTo>
                  <a:lnTo>
                    <a:pt x="4647" y="18855"/>
                  </a:lnTo>
                  <a:lnTo>
                    <a:pt x="4681" y="19528"/>
                  </a:lnTo>
                  <a:lnTo>
                    <a:pt x="4775" y="20470"/>
                  </a:lnTo>
                  <a:lnTo>
                    <a:pt x="4411" y="18619"/>
                  </a:lnTo>
                  <a:lnTo>
                    <a:pt x="4243" y="17542"/>
                  </a:lnTo>
                  <a:lnTo>
                    <a:pt x="4142" y="16464"/>
                  </a:lnTo>
                  <a:lnTo>
                    <a:pt x="4075" y="15387"/>
                  </a:lnTo>
                  <a:lnTo>
                    <a:pt x="4041" y="14310"/>
                  </a:lnTo>
                  <a:lnTo>
                    <a:pt x="4075" y="14242"/>
                  </a:lnTo>
                  <a:lnTo>
                    <a:pt x="4041" y="14141"/>
                  </a:lnTo>
                  <a:lnTo>
                    <a:pt x="4007" y="14108"/>
                  </a:lnTo>
                  <a:lnTo>
                    <a:pt x="3974" y="14074"/>
                  </a:lnTo>
                  <a:lnTo>
                    <a:pt x="3906" y="14074"/>
                  </a:lnTo>
                  <a:lnTo>
                    <a:pt x="3873" y="14108"/>
                  </a:lnTo>
                  <a:lnTo>
                    <a:pt x="3704" y="14108"/>
                  </a:lnTo>
                  <a:lnTo>
                    <a:pt x="3536" y="14141"/>
                  </a:lnTo>
                  <a:lnTo>
                    <a:pt x="3368" y="14209"/>
                  </a:lnTo>
                  <a:lnTo>
                    <a:pt x="3199" y="14276"/>
                  </a:lnTo>
                  <a:lnTo>
                    <a:pt x="3031" y="14411"/>
                  </a:lnTo>
                  <a:lnTo>
                    <a:pt x="2829" y="14579"/>
                  </a:lnTo>
                  <a:lnTo>
                    <a:pt x="2694" y="14747"/>
                  </a:lnTo>
                  <a:lnTo>
                    <a:pt x="2627" y="14949"/>
                  </a:lnTo>
                  <a:lnTo>
                    <a:pt x="2627" y="15017"/>
                  </a:lnTo>
                  <a:lnTo>
                    <a:pt x="2560" y="15286"/>
                  </a:lnTo>
                  <a:lnTo>
                    <a:pt x="2526" y="15589"/>
                  </a:lnTo>
                  <a:lnTo>
                    <a:pt x="2425" y="15589"/>
                  </a:lnTo>
                  <a:lnTo>
                    <a:pt x="2290" y="15555"/>
                  </a:lnTo>
                  <a:lnTo>
                    <a:pt x="2156" y="15522"/>
                  </a:lnTo>
                  <a:lnTo>
                    <a:pt x="1920" y="15421"/>
                  </a:lnTo>
                  <a:lnTo>
                    <a:pt x="1785" y="15387"/>
                  </a:lnTo>
                  <a:lnTo>
                    <a:pt x="1651" y="15353"/>
                  </a:lnTo>
                  <a:lnTo>
                    <a:pt x="1617" y="15387"/>
                  </a:lnTo>
                  <a:lnTo>
                    <a:pt x="1583" y="15421"/>
                  </a:lnTo>
                  <a:lnTo>
                    <a:pt x="1415" y="13670"/>
                  </a:lnTo>
                  <a:lnTo>
                    <a:pt x="1348" y="12795"/>
                  </a:lnTo>
                  <a:lnTo>
                    <a:pt x="1314" y="11919"/>
                  </a:lnTo>
                  <a:lnTo>
                    <a:pt x="1314" y="10943"/>
                  </a:lnTo>
                  <a:lnTo>
                    <a:pt x="1381" y="10000"/>
                  </a:lnTo>
                  <a:lnTo>
                    <a:pt x="1482" y="9024"/>
                  </a:lnTo>
                  <a:lnTo>
                    <a:pt x="1516" y="8047"/>
                  </a:lnTo>
                  <a:lnTo>
                    <a:pt x="1550" y="8014"/>
                  </a:lnTo>
                  <a:lnTo>
                    <a:pt x="1550" y="7980"/>
                  </a:lnTo>
                  <a:lnTo>
                    <a:pt x="1516" y="7913"/>
                  </a:lnTo>
                  <a:lnTo>
                    <a:pt x="1482" y="7879"/>
                  </a:lnTo>
                  <a:lnTo>
                    <a:pt x="1415" y="7879"/>
                  </a:lnTo>
                  <a:lnTo>
                    <a:pt x="1617" y="7206"/>
                  </a:lnTo>
                  <a:lnTo>
                    <a:pt x="1886" y="6566"/>
                  </a:lnTo>
                  <a:lnTo>
                    <a:pt x="2189" y="5994"/>
                  </a:lnTo>
                  <a:lnTo>
                    <a:pt x="2560" y="5421"/>
                  </a:lnTo>
                  <a:lnTo>
                    <a:pt x="2997" y="4883"/>
                  </a:lnTo>
                  <a:lnTo>
                    <a:pt x="3435" y="4411"/>
                  </a:lnTo>
                  <a:lnTo>
                    <a:pt x="3940" y="3940"/>
                  </a:lnTo>
                  <a:lnTo>
                    <a:pt x="4479" y="3502"/>
                  </a:lnTo>
                  <a:lnTo>
                    <a:pt x="5085" y="3098"/>
                  </a:lnTo>
                  <a:lnTo>
                    <a:pt x="5724" y="2762"/>
                  </a:lnTo>
                  <a:lnTo>
                    <a:pt x="6398" y="2492"/>
                  </a:lnTo>
                  <a:lnTo>
                    <a:pt x="7071" y="2256"/>
                  </a:lnTo>
                  <a:lnTo>
                    <a:pt x="7745" y="2088"/>
                  </a:lnTo>
                  <a:lnTo>
                    <a:pt x="8452" y="1953"/>
                  </a:lnTo>
                  <a:lnTo>
                    <a:pt x="9159" y="1852"/>
                  </a:lnTo>
                  <a:lnTo>
                    <a:pt x="9899" y="1785"/>
                  </a:lnTo>
                  <a:lnTo>
                    <a:pt x="10707" y="1785"/>
                  </a:lnTo>
                  <a:lnTo>
                    <a:pt x="11482" y="1819"/>
                  </a:lnTo>
                  <a:lnTo>
                    <a:pt x="12256" y="1920"/>
                  </a:lnTo>
                  <a:lnTo>
                    <a:pt x="13030" y="2054"/>
                  </a:lnTo>
                  <a:lnTo>
                    <a:pt x="13737" y="2256"/>
                  </a:lnTo>
                  <a:lnTo>
                    <a:pt x="14478" y="2526"/>
                  </a:lnTo>
                  <a:lnTo>
                    <a:pt x="15185" y="2863"/>
                  </a:lnTo>
                  <a:lnTo>
                    <a:pt x="15892" y="3267"/>
                  </a:lnTo>
                  <a:lnTo>
                    <a:pt x="16566" y="3704"/>
                  </a:lnTo>
                  <a:lnTo>
                    <a:pt x="17172" y="4142"/>
                  </a:lnTo>
                  <a:lnTo>
                    <a:pt x="17778" y="4647"/>
                  </a:lnTo>
                  <a:lnTo>
                    <a:pt x="18081" y="4916"/>
                  </a:lnTo>
                  <a:lnTo>
                    <a:pt x="18350" y="5186"/>
                  </a:lnTo>
                  <a:lnTo>
                    <a:pt x="18821" y="5758"/>
                  </a:lnTo>
                  <a:lnTo>
                    <a:pt x="19057" y="6061"/>
                  </a:lnTo>
                  <a:lnTo>
                    <a:pt x="19259" y="6398"/>
                  </a:lnTo>
                  <a:lnTo>
                    <a:pt x="19360" y="6566"/>
                  </a:lnTo>
                  <a:lnTo>
                    <a:pt x="19360" y="6061"/>
                  </a:lnTo>
                  <a:lnTo>
                    <a:pt x="19124" y="5657"/>
                  </a:lnTo>
                  <a:lnTo>
                    <a:pt x="18889" y="5354"/>
                  </a:lnTo>
                  <a:lnTo>
                    <a:pt x="18619" y="5051"/>
                  </a:lnTo>
                  <a:lnTo>
                    <a:pt x="18047" y="4512"/>
                  </a:lnTo>
                  <a:lnTo>
                    <a:pt x="17778" y="4243"/>
                  </a:lnTo>
                  <a:lnTo>
                    <a:pt x="17475" y="4007"/>
                  </a:lnTo>
                  <a:lnTo>
                    <a:pt x="16801" y="3536"/>
                  </a:lnTo>
                  <a:lnTo>
                    <a:pt x="16128" y="3098"/>
                  </a:lnTo>
                  <a:lnTo>
                    <a:pt x="15455" y="2728"/>
                  </a:lnTo>
                  <a:lnTo>
                    <a:pt x="15084" y="2526"/>
                  </a:lnTo>
                  <a:lnTo>
                    <a:pt x="14714" y="2324"/>
                  </a:lnTo>
                  <a:lnTo>
                    <a:pt x="13973" y="2054"/>
                  </a:lnTo>
                  <a:lnTo>
                    <a:pt x="13199" y="1819"/>
                  </a:lnTo>
                  <a:lnTo>
                    <a:pt x="12424" y="1684"/>
                  </a:lnTo>
                  <a:lnTo>
                    <a:pt x="11616" y="1583"/>
                  </a:lnTo>
                  <a:lnTo>
                    <a:pt x="10808" y="1549"/>
                  </a:lnTo>
                  <a:lnTo>
                    <a:pt x="10000" y="1549"/>
                  </a:lnTo>
                  <a:lnTo>
                    <a:pt x="9192" y="1617"/>
                  </a:lnTo>
                  <a:lnTo>
                    <a:pt x="8519" y="1684"/>
                  </a:lnTo>
                  <a:lnTo>
                    <a:pt x="7846" y="1819"/>
                  </a:lnTo>
                  <a:lnTo>
                    <a:pt x="7172" y="1987"/>
                  </a:lnTo>
                  <a:lnTo>
                    <a:pt x="6532" y="2189"/>
                  </a:lnTo>
                  <a:lnTo>
                    <a:pt x="5926" y="2459"/>
                  </a:lnTo>
                  <a:lnTo>
                    <a:pt x="5287" y="2728"/>
                  </a:lnTo>
                  <a:lnTo>
                    <a:pt x="4714" y="3065"/>
                  </a:lnTo>
                  <a:lnTo>
                    <a:pt x="4142" y="3469"/>
                  </a:lnTo>
                  <a:lnTo>
                    <a:pt x="3637" y="3873"/>
                  </a:lnTo>
                  <a:lnTo>
                    <a:pt x="3132" y="4344"/>
                  </a:lnTo>
                  <a:lnTo>
                    <a:pt x="2694" y="4849"/>
                  </a:lnTo>
                  <a:lnTo>
                    <a:pt x="2290" y="5388"/>
                  </a:lnTo>
                  <a:lnTo>
                    <a:pt x="1954" y="5960"/>
                  </a:lnTo>
                  <a:lnTo>
                    <a:pt x="1651" y="6566"/>
                  </a:lnTo>
                  <a:lnTo>
                    <a:pt x="1415" y="7206"/>
                  </a:lnTo>
                  <a:lnTo>
                    <a:pt x="1213" y="7879"/>
                  </a:lnTo>
                  <a:lnTo>
                    <a:pt x="1045" y="7879"/>
                  </a:lnTo>
                  <a:lnTo>
                    <a:pt x="1247" y="7273"/>
                  </a:lnTo>
                  <a:lnTo>
                    <a:pt x="1449" y="6667"/>
                  </a:lnTo>
                  <a:lnTo>
                    <a:pt x="1684" y="6061"/>
                  </a:lnTo>
                  <a:lnTo>
                    <a:pt x="1987" y="5489"/>
                  </a:lnTo>
                  <a:lnTo>
                    <a:pt x="2156" y="5186"/>
                  </a:lnTo>
                  <a:lnTo>
                    <a:pt x="2358" y="4883"/>
                  </a:lnTo>
                  <a:lnTo>
                    <a:pt x="2795" y="4310"/>
                  </a:lnTo>
                  <a:lnTo>
                    <a:pt x="3300" y="3805"/>
                  </a:lnTo>
                  <a:lnTo>
                    <a:pt x="3805" y="3267"/>
                  </a:lnTo>
                  <a:lnTo>
                    <a:pt x="4411" y="2694"/>
                  </a:lnTo>
                  <a:lnTo>
                    <a:pt x="5051" y="2155"/>
                  </a:lnTo>
                  <a:lnTo>
                    <a:pt x="5388" y="1920"/>
                  </a:lnTo>
                  <a:lnTo>
                    <a:pt x="5724" y="1718"/>
                  </a:lnTo>
                  <a:lnTo>
                    <a:pt x="6095" y="1516"/>
                  </a:lnTo>
                  <a:lnTo>
                    <a:pt x="6499" y="1347"/>
                  </a:lnTo>
                  <a:lnTo>
                    <a:pt x="7240" y="1145"/>
                  </a:lnTo>
                  <a:lnTo>
                    <a:pt x="8014" y="1011"/>
                  </a:lnTo>
                  <a:lnTo>
                    <a:pt x="8822" y="876"/>
                  </a:lnTo>
                  <a:lnTo>
                    <a:pt x="9596" y="809"/>
                  </a:lnTo>
                  <a:lnTo>
                    <a:pt x="10337" y="775"/>
                  </a:lnTo>
                  <a:lnTo>
                    <a:pt x="11078" y="775"/>
                  </a:lnTo>
                  <a:lnTo>
                    <a:pt x="11818" y="809"/>
                  </a:lnTo>
                  <a:lnTo>
                    <a:pt x="12559" y="910"/>
                  </a:lnTo>
                  <a:lnTo>
                    <a:pt x="13300" y="1044"/>
                  </a:lnTo>
                  <a:lnTo>
                    <a:pt x="14040" y="1213"/>
                  </a:lnTo>
                  <a:lnTo>
                    <a:pt x="14747" y="1448"/>
                  </a:lnTo>
                  <a:lnTo>
                    <a:pt x="15421" y="1751"/>
                  </a:lnTo>
                  <a:lnTo>
                    <a:pt x="16162" y="2088"/>
                  </a:lnTo>
                  <a:lnTo>
                    <a:pt x="16835" y="2526"/>
                  </a:lnTo>
                  <a:lnTo>
                    <a:pt x="17475" y="2964"/>
                  </a:lnTo>
                  <a:lnTo>
                    <a:pt x="18114" y="3469"/>
                  </a:lnTo>
                  <a:lnTo>
                    <a:pt x="18619" y="3940"/>
                  </a:lnTo>
                  <a:lnTo>
                    <a:pt x="19158" y="4411"/>
                  </a:lnTo>
                  <a:lnTo>
                    <a:pt x="19360" y="4580"/>
                  </a:lnTo>
                  <a:lnTo>
                    <a:pt x="19360" y="4243"/>
                  </a:lnTo>
                  <a:lnTo>
                    <a:pt x="19124" y="4075"/>
                  </a:lnTo>
                  <a:lnTo>
                    <a:pt x="18788" y="3772"/>
                  </a:lnTo>
                  <a:lnTo>
                    <a:pt x="18451" y="3469"/>
                  </a:lnTo>
                  <a:lnTo>
                    <a:pt x="17744" y="2896"/>
                  </a:lnTo>
                  <a:lnTo>
                    <a:pt x="17138" y="2425"/>
                  </a:lnTo>
                  <a:lnTo>
                    <a:pt x="16465" y="2054"/>
                  </a:lnTo>
                  <a:lnTo>
                    <a:pt x="15791" y="1684"/>
                  </a:lnTo>
                  <a:lnTo>
                    <a:pt x="15118" y="1381"/>
                  </a:lnTo>
                  <a:lnTo>
                    <a:pt x="14343" y="1112"/>
                  </a:lnTo>
                  <a:lnTo>
                    <a:pt x="13603" y="876"/>
                  </a:lnTo>
                  <a:lnTo>
                    <a:pt x="12828" y="741"/>
                  </a:lnTo>
                  <a:lnTo>
                    <a:pt x="12054" y="640"/>
                  </a:lnTo>
                  <a:lnTo>
                    <a:pt x="11246" y="573"/>
                  </a:lnTo>
                  <a:lnTo>
                    <a:pt x="10472" y="573"/>
                  </a:lnTo>
                  <a:lnTo>
                    <a:pt x="9664" y="640"/>
                  </a:lnTo>
                  <a:lnTo>
                    <a:pt x="8889" y="708"/>
                  </a:lnTo>
                  <a:lnTo>
                    <a:pt x="8182" y="809"/>
                  </a:lnTo>
                  <a:lnTo>
                    <a:pt x="7442" y="943"/>
                  </a:lnTo>
                  <a:lnTo>
                    <a:pt x="6735" y="1112"/>
                  </a:lnTo>
                  <a:lnTo>
                    <a:pt x="6061" y="1347"/>
                  </a:lnTo>
                  <a:lnTo>
                    <a:pt x="5724" y="1516"/>
                  </a:lnTo>
                  <a:lnTo>
                    <a:pt x="5388" y="1684"/>
                  </a:lnTo>
                  <a:lnTo>
                    <a:pt x="5085" y="1920"/>
                  </a:lnTo>
                  <a:lnTo>
                    <a:pt x="4782" y="2155"/>
                  </a:lnTo>
                  <a:lnTo>
                    <a:pt x="4243" y="2661"/>
                  </a:lnTo>
                  <a:lnTo>
                    <a:pt x="3704" y="3166"/>
                  </a:lnTo>
                  <a:lnTo>
                    <a:pt x="3199" y="3637"/>
                  </a:lnTo>
                  <a:lnTo>
                    <a:pt x="2762" y="4142"/>
                  </a:lnTo>
                  <a:lnTo>
                    <a:pt x="2324" y="4647"/>
                  </a:lnTo>
                  <a:lnTo>
                    <a:pt x="1954" y="5219"/>
                  </a:lnTo>
                  <a:lnTo>
                    <a:pt x="1617" y="5859"/>
                  </a:lnTo>
                  <a:lnTo>
                    <a:pt x="1314" y="6499"/>
                  </a:lnTo>
                  <a:lnTo>
                    <a:pt x="1078" y="7206"/>
                  </a:lnTo>
                  <a:lnTo>
                    <a:pt x="910" y="7879"/>
                  </a:lnTo>
                  <a:lnTo>
                    <a:pt x="809" y="7879"/>
                  </a:lnTo>
                  <a:lnTo>
                    <a:pt x="1011" y="7138"/>
                  </a:lnTo>
                  <a:lnTo>
                    <a:pt x="1247" y="6398"/>
                  </a:lnTo>
                  <a:lnTo>
                    <a:pt x="1550" y="5657"/>
                  </a:lnTo>
                  <a:lnTo>
                    <a:pt x="1920" y="4950"/>
                  </a:lnTo>
                  <a:lnTo>
                    <a:pt x="2088" y="4613"/>
                  </a:lnTo>
                  <a:lnTo>
                    <a:pt x="2324" y="4310"/>
                  </a:lnTo>
                  <a:lnTo>
                    <a:pt x="2526" y="4007"/>
                  </a:lnTo>
                  <a:lnTo>
                    <a:pt x="2762" y="3738"/>
                  </a:lnTo>
                  <a:lnTo>
                    <a:pt x="3300" y="3199"/>
                  </a:lnTo>
                  <a:lnTo>
                    <a:pt x="3873" y="2694"/>
                  </a:lnTo>
                  <a:lnTo>
                    <a:pt x="4479" y="2223"/>
                  </a:lnTo>
                  <a:lnTo>
                    <a:pt x="5085" y="1751"/>
                  </a:lnTo>
                  <a:lnTo>
                    <a:pt x="5388" y="1549"/>
                  </a:lnTo>
                  <a:lnTo>
                    <a:pt x="5724" y="1347"/>
                  </a:lnTo>
                  <a:lnTo>
                    <a:pt x="6061" y="1179"/>
                  </a:lnTo>
                  <a:lnTo>
                    <a:pt x="6431" y="1011"/>
                  </a:lnTo>
                  <a:lnTo>
                    <a:pt x="7240" y="741"/>
                  </a:lnTo>
                  <a:lnTo>
                    <a:pt x="8048" y="539"/>
                  </a:lnTo>
                  <a:lnTo>
                    <a:pt x="8856" y="405"/>
                  </a:lnTo>
                  <a:lnTo>
                    <a:pt x="9697" y="270"/>
                  </a:lnTo>
                  <a:lnTo>
                    <a:pt x="10505" y="236"/>
                  </a:lnTo>
                  <a:lnTo>
                    <a:pt x="11347" y="236"/>
                  </a:lnTo>
                  <a:lnTo>
                    <a:pt x="12155" y="337"/>
                  </a:lnTo>
                  <a:lnTo>
                    <a:pt x="12929" y="438"/>
                  </a:lnTo>
                  <a:lnTo>
                    <a:pt x="13737" y="640"/>
                  </a:lnTo>
                  <a:lnTo>
                    <a:pt x="14512" y="876"/>
                  </a:lnTo>
                  <a:lnTo>
                    <a:pt x="15253" y="1145"/>
                  </a:lnTo>
                  <a:lnTo>
                    <a:pt x="16027" y="1482"/>
                  </a:lnTo>
                  <a:lnTo>
                    <a:pt x="16667" y="1819"/>
                  </a:lnTo>
                  <a:lnTo>
                    <a:pt x="17306" y="2223"/>
                  </a:lnTo>
                  <a:lnTo>
                    <a:pt x="17879" y="2661"/>
                  </a:lnTo>
                  <a:lnTo>
                    <a:pt x="18451" y="3166"/>
                  </a:lnTo>
                  <a:lnTo>
                    <a:pt x="19360" y="4041"/>
                  </a:lnTo>
                  <a:lnTo>
                    <a:pt x="19360" y="3671"/>
                  </a:lnTo>
                  <a:lnTo>
                    <a:pt x="18754" y="3098"/>
                  </a:lnTo>
                  <a:lnTo>
                    <a:pt x="18148" y="2560"/>
                  </a:lnTo>
                  <a:lnTo>
                    <a:pt x="17879" y="2290"/>
                  </a:lnTo>
                  <a:lnTo>
                    <a:pt x="17542" y="2088"/>
                  </a:lnTo>
                  <a:lnTo>
                    <a:pt x="16902" y="1684"/>
                  </a:lnTo>
                  <a:lnTo>
                    <a:pt x="16229" y="1314"/>
                  </a:lnTo>
                  <a:lnTo>
                    <a:pt x="15556" y="1011"/>
                  </a:lnTo>
                  <a:lnTo>
                    <a:pt x="14781" y="708"/>
                  </a:lnTo>
                  <a:lnTo>
                    <a:pt x="14007" y="438"/>
                  </a:lnTo>
                  <a:lnTo>
                    <a:pt x="13232" y="236"/>
                  </a:lnTo>
                  <a:lnTo>
                    <a:pt x="12424" y="102"/>
                  </a:lnTo>
                  <a:lnTo>
                    <a:pt x="11616" y="34"/>
                  </a:lnTo>
                  <a:lnTo>
                    <a:pt x="108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0" name="Google Shape;245;p3"/>
            <p:cNvSpPr/>
            <p:nvPr/>
          </p:nvSpPr>
          <p:spPr>
            <a:xfrm>
              <a:off x="8285040" y="5994720"/>
              <a:ext cx="34920" cy="19080"/>
            </a:xfrm>
            <a:custGeom>
              <a:avLst/>
              <a:gdLst>
                <a:gd name="textAreaLeft" fmla="*/ 0 w 34920"/>
                <a:gd name="textAreaRight" fmla="*/ 38160 w 34920"/>
                <a:gd name="textAreaTop" fmla="*/ 0 h 19080"/>
                <a:gd name="textAreaBottom" fmla="*/ 22320 h 19080"/>
              </a:gdLst>
              <a:ahLst/>
              <a:cxnLst/>
              <a:rect l="textAreaLeft" t="textAreaTop" r="textAreaRight" b="textAreaBottom"/>
              <a:pathLst>
                <a:path w="574" h="338">
                  <a:moveTo>
                    <a:pt x="439" y="0"/>
                  </a:moveTo>
                  <a:lnTo>
                    <a:pt x="102" y="169"/>
                  </a:lnTo>
                  <a:lnTo>
                    <a:pt x="1" y="236"/>
                  </a:lnTo>
                  <a:lnTo>
                    <a:pt x="1" y="270"/>
                  </a:lnTo>
                  <a:lnTo>
                    <a:pt x="1" y="303"/>
                  </a:lnTo>
                  <a:lnTo>
                    <a:pt x="34" y="337"/>
                  </a:lnTo>
                  <a:lnTo>
                    <a:pt x="203" y="337"/>
                  </a:lnTo>
                  <a:lnTo>
                    <a:pt x="472" y="236"/>
                  </a:lnTo>
                  <a:lnTo>
                    <a:pt x="540" y="202"/>
                  </a:lnTo>
                  <a:lnTo>
                    <a:pt x="573" y="169"/>
                  </a:lnTo>
                  <a:lnTo>
                    <a:pt x="573" y="101"/>
                  </a:lnTo>
                  <a:lnTo>
                    <a:pt x="506"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1" name="Google Shape;246;p3"/>
            <p:cNvSpPr/>
            <p:nvPr/>
          </p:nvSpPr>
          <p:spPr>
            <a:xfrm>
              <a:off x="8417160" y="6048360"/>
              <a:ext cx="157680" cy="142200"/>
            </a:xfrm>
            <a:custGeom>
              <a:avLst/>
              <a:gdLst>
                <a:gd name="textAreaLeft" fmla="*/ 0 w 157680"/>
                <a:gd name="textAreaRight" fmla="*/ 160920 w 157680"/>
                <a:gd name="textAreaTop" fmla="*/ 0 h 142200"/>
                <a:gd name="textAreaBottom" fmla="*/ 145440 h 142200"/>
              </a:gdLst>
              <a:ahLst/>
              <a:cxnLst/>
              <a:rect l="textAreaLeft" t="textAreaTop" r="textAreaRight" b="textAreaBottom"/>
              <a:pathLst>
                <a:path w="2425" h="2189">
                  <a:moveTo>
                    <a:pt x="1886" y="270"/>
                  </a:moveTo>
                  <a:lnTo>
                    <a:pt x="2020" y="808"/>
                  </a:lnTo>
                  <a:lnTo>
                    <a:pt x="2088" y="1078"/>
                  </a:lnTo>
                  <a:lnTo>
                    <a:pt x="2155" y="1381"/>
                  </a:lnTo>
                  <a:lnTo>
                    <a:pt x="2155" y="1516"/>
                  </a:lnTo>
                  <a:lnTo>
                    <a:pt x="2121" y="1650"/>
                  </a:lnTo>
                  <a:lnTo>
                    <a:pt x="2054" y="1751"/>
                  </a:lnTo>
                  <a:lnTo>
                    <a:pt x="1886" y="1819"/>
                  </a:lnTo>
                  <a:lnTo>
                    <a:pt x="1313" y="1819"/>
                  </a:lnTo>
                  <a:lnTo>
                    <a:pt x="1044" y="1852"/>
                  </a:lnTo>
                  <a:lnTo>
                    <a:pt x="741" y="1920"/>
                  </a:lnTo>
                  <a:lnTo>
                    <a:pt x="640" y="1381"/>
                  </a:lnTo>
                  <a:lnTo>
                    <a:pt x="539" y="1044"/>
                  </a:lnTo>
                  <a:lnTo>
                    <a:pt x="472" y="674"/>
                  </a:lnTo>
                  <a:lnTo>
                    <a:pt x="472" y="640"/>
                  </a:lnTo>
                  <a:lnTo>
                    <a:pt x="842" y="539"/>
                  </a:lnTo>
                  <a:lnTo>
                    <a:pt x="1179" y="472"/>
                  </a:lnTo>
                  <a:lnTo>
                    <a:pt x="1549" y="371"/>
                  </a:lnTo>
                  <a:lnTo>
                    <a:pt x="1886" y="270"/>
                  </a:lnTo>
                  <a:close/>
                  <a:moveTo>
                    <a:pt x="1953" y="0"/>
                  </a:moveTo>
                  <a:lnTo>
                    <a:pt x="1886" y="34"/>
                  </a:lnTo>
                  <a:lnTo>
                    <a:pt x="1650" y="135"/>
                  </a:lnTo>
                  <a:lnTo>
                    <a:pt x="1414" y="169"/>
                  </a:lnTo>
                  <a:lnTo>
                    <a:pt x="909" y="236"/>
                  </a:lnTo>
                  <a:lnTo>
                    <a:pt x="674" y="303"/>
                  </a:lnTo>
                  <a:lnTo>
                    <a:pt x="472" y="337"/>
                  </a:lnTo>
                  <a:lnTo>
                    <a:pt x="34" y="539"/>
                  </a:lnTo>
                  <a:lnTo>
                    <a:pt x="0" y="573"/>
                  </a:lnTo>
                  <a:lnTo>
                    <a:pt x="0" y="606"/>
                  </a:lnTo>
                  <a:lnTo>
                    <a:pt x="0" y="674"/>
                  </a:lnTo>
                  <a:lnTo>
                    <a:pt x="68" y="741"/>
                  </a:lnTo>
                  <a:lnTo>
                    <a:pt x="169" y="741"/>
                  </a:lnTo>
                  <a:lnTo>
                    <a:pt x="270" y="707"/>
                  </a:lnTo>
                  <a:lnTo>
                    <a:pt x="303" y="909"/>
                  </a:lnTo>
                  <a:lnTo>
                    <a:pt x="337" y="1111"/>
                  </a:lnTo>
                  <a:lnTo>
                    <a:pt x="539" y="2088"/>
                  </a:lnTo>
                  <a:lnTo>
                    <a:pt x="606" y="2189"/>
                  </a:lnTo>
                  <a:lnTo>
                    <a:pt x="707" y="2189"/>
                  </a:lnTo>
                  <a:lnTo>
                    <a:pt x="876" y="2122"/>
                  </a:lnTo>
                  <a:lnTo>
                    <a:pt x="1111" y="2088"/>
                  </a:lnTo>
                  <a:lnTo>
                    <a:pt x="1549" y="2088"/>
                  </a:lnTo>
                  <a:lnTo>
                    <a:pt x="1751" y="2054"/>
                  </a:lnTo>
                  <a:lnTo>
                    <a:pt x="1953" y="2021"/>
                  </a:lnTo>
                  <a:lnTo>
                    <a:pt x="2155" y="1953"/>
                  </a:lnTo>
                  <a:lnTo>
                    <a:pt x="2323" y="1852"/>
                  </a:lnTo>
                  <a:lnTo>
                    <a:pt x="2391" y="1785"/>
                  </a:lnTo>
                  <a:lnTo>
                    <a:pt x="2424" y="1684"/>
                  </a:lnTo>
                  <a:lnTo>
                    <a:pt x="2391" y="1448"/>
                  </a:lnTo>
                  <a:lnTo>
                    <a:pt x="2054" y="68"/>
                  </a:lnTo>
                  <a:lnTo>
                    <a:pt x="2020" y="34"/>
                  </a:lnTo>
                  <a:lnTo>
                    <a:pt x="19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5440" rIns="117000" bIns="145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2" name="Google Shape;247;p3"/>
            <p:cNvSpPr/>
            <p:nvPr/>
          </p:nvSpPr>
          <p:spPr>
            <a:xfrm>
              <a:off x="5843160" y="933840"/>
              <a:ext cx="19080" cy="32400"/>
            </a:xfrm>
            <a:custGeom>
              <a:avLst/>
              <a:gdLst>
                <a:gd name="textAreaLeft" fmla="*/ 0 w 19080"/>
                <a:gd name="textAreaRight" fmla="*/ 22320 w 19080"/>
                <a:gd name="textAreaTop" fmla="*/ 0 h 32400"/>
                <a:gd name="textAreaBottom" fmla="*/ 35640 h 32400"/>
              </a:gdLst>
              <a:ahLst/>
              <a:cxnLst/>
              <a:rect l="textAreaLeft" t="textAreaTop" r="textAreaRight" b="textAreaBottom"/>
              <a:pathLst>
                <a:path w="338" h="539">
                  <a:moveTo>
                    <a:pt x="236" y="0"/>
                  </a:moveTo>
                  <a:lnTo>
                    <a:pt x="203" y="34"/>
                  </a:lnTo>
                  <a:lnTo>
                    <a:pt x="68" y="202"/>
                  </a:lnTo>
                  <a:lnTo>
                    <a:pt x="34" y="303"/>
                  </a:lnTo>
                  <a:lnTo>
                    <a:pt x="1" y="438"/>
                  </a:lnTo>
                  <a:lnTo>
                    <a:pt x="34" y="505"/>
                  </a:lnTo>
                  <a:lnTo>
                    <a:pt x="135" y="539"/>
                  </a:lnTo>
                  <a:lnTo>
                    <a:pt x="203" y="505"/>
                  </a:lnTo>
                  <a:lnTo>
                    <a:pt x="236" y="438"/>
                  </a:lnTo>
                  <a:lnTo>
                    <a:pt x="270" y="270"/>
                  </a:lnTo>
                  <a:lnTo>
                    <a:pt x="337" y="101"/>
                  </a:lnTo>
                  <a:lnTo>
                    <a:pt x="337" y="34"/>
                  </a:lnTo>
                  <a:lnTo>
                    <a:pt x="3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3" name="Google Shape;248;p3"/>
            <p:cNvSpPr/>
            <p:nvPr/>
          </p:nvSpPr>
          <p:spPr>
            <a:xfrm>
              <a:off x="7726680" y="6061680"/>
              <a:ext cx="168840" cy="139680"/>
            </a:xfrm>
            <a:custGeom>
              <a:avLst/>
              <a:gdLst>
                <a:gd name="textAreaLeft" fmla="*/ 0 w 168840"/>
                <a:gd name="textAreaRight" fmla="*/ 172080 w 168840"/>
                <a:gd name="textAreaTop" fmla="*/ 0 h 139680"/>
                <a:gd name="textAreaBottom" fmla="*/ 142920 h 139680"/>
              </a:gdLst>
              <a:ahLst/>
              <a:cxnLst/>
              <a:rect l="textAreaLeft" t="textAreaTop" r="textAreaRight" b="textAreaBottom"/>
              <a:pathLst>
                <a:path w="2594" h="2156">
                  <a:moveTo>
                    <a:pt x="1819" y="303"/>
                  </a:moveTo>
                  <a:lnTo>
                    <a:pt x="1954" y="404"/>
                  </a:lnTo>
                  <a:lnTo>
                    <a:pt x="2088" y="505"/>
                  </a:lnTo>
                  <a:lnTo>
                    <a:pt x="2156" y="674"/>
                  </a:lnTo>
                  <a:lnTo>
                    <a:pt x="2223" y="876"/>
                  </a:lnTo>
                  <a:lnTo>
                    <a:pt x="2257" y="1111"/>
                  </a:lnTo>
                  <a:lnTo>
                    <a:pt x="2324" y="1516"/>
                  </a:lnTo>
                  <a:lnTo>
                    <a:pt x="1954" y="1650"/>
                  </a:lnTo>
                  <a:lnTo>
                    <a:pt x="1550" y="1751"/>
                  </a:lnTo>
                  <a:lnTo>
                    <a:pt x="1179" y="1819"/>
                  </a:lnTo>
                  <a:lnTo>
                    <a:pt x="775" y="1886"/>
                  </a:lnTo>
                  <a:lnTo>
                    <a:pt x="573" y="1314"/>
                  </a:lnTo>
                  <a:lnTo>
                    <a:pt x="438" y="741"/>
                  </a:lnTo>
                  <a:lnTo>
                    <a:pt x="1011" y="505"/>
                  </a:lnTo>
                  <a:lnTo>
                    <a:pt x="1314" y="404"/>
                  </a:lnTo>
                  <a:lnTo>
                    <a:pt x="1617" y="337"/>
                  </a:lnTo>
                  <a:lnTo>
                    <a:pt x="1718" y="303"/>
                  </a:lnTo>
                  <a:close/>
                  <a:moveTo>
                    <a:pt x="1785" y="0"/>
                  </a:moveTo>
                  <a:lnTo>
                    <a:pt x="1550" y="68"/>
                  </a:lnTo>
                  <a:lnTo>
                    <a:pt x="1112" y="169"/>
                  </a:lnTo>
                  <a:lnTo>
                    <a:pt x="708" y="303"/>
                  </a:lnTo>
                  <a:lnTo>
                    <a:pt x="337" y="472"/>
                  </a:lnTo>
                  <a:lnTo>
                    <a:pt x="236" y="472"/>
                  </a:lnTo>
                  <a:lnTo>
                    <a:pt x="203" y="505"/>
                  </a:lnTo>
                  <a:lnTo>
                    <a:pt x="169" y="539"/>
                  </a:lnTo>
                  <a:lnTo>
                    <a:pt x="169" y="573"/>
                  </a:lnTo>
                  <a:lnTo>
                    <a:pt x="68" y="640"/>
                  </a:lnTo>
                  <a:lnTo>
                    <a:pt x="34" y="674"/>
                  </a:lnTo>
                  <a:lnTo>
                    <a:pt x="1" y="707"/>
                  </a:lnTo>
                  <a:lnTo>
                    <a:pt x="34" y="808"/>
                  </a:lnTo>
                  <a:lnTo>
                    <a:pt x="102" y="876"/>
                  </a:lnTo>
                  <a:lnTo>
                    <a:pt x="203" y="876"/>
                  </a:lnTo>
                  <a:lnTo>
                    <a:pt x="203" y="842"/>
                  </a:lnTo>
                  <a:lnTo>
                    <a:pt x="270" y="1179"/>
                  </a:lnTo>
                  <a:lnTo>
                    <a:pt x="337" y="1482"/>
                  </a:lnTo>
                  <a:lnTo>
                    <a:pt x="539" y="2054"/>
                  </a:lnTo>
                  <a:lnTo>
                    <a:pt x="607" y="2122"/>
                  </a:lnTo>
                  <a:lnTo>
                    <a:pt x="674" y="2155"/>
                  </a:lnTo>
                  <a:lnTo>
                    <a:pt x="1146" y="2122"/>
                  </a:lnTo>
                  <a:lnTo>
                    <a:pt x="1617" y="2021"/>
                  </a:lnTo>
                  <a:lnTo>
                    <a:pt x="2055" y="1886"/>
                  </a:lnTo>
                  <a:lnTo>
                    <a:pt x="2492" y="1718"/>
                  </a:lnTo>
                  <a:lnTo>
                    <a:pt x="2593" y="1650"/>
                  </a:lnTo>
                  <a:lnTo>
                    <a:pt x="2593" y="1549"/>
                  </a:lnTo>
                  <a:lnTo>
                    <a:pt x="2358" y="438"/>
                  </a:lnTo>
                  <a:lnTo>
                    <a:pt x="2324" y="303"/>
                  </a:lnTo>
                  <a:lnTo>
                    <a:pt x="2257" y="169"/>
                  </a:lnTo>
                  <a:lnTo>
                    <a:pt x="2156" y="101"/>
                  </a:lnTo>
                  <a:lnTo>
                    <a:pt x="2021" y="34"/>
                  </a:lnTo>
                  <a:lnTo>
                    <a:pt x="178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3280" rIns="117000" bIns="143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4" name="Google Shape;249;p3"/>
            <p:cNvSpPr/>
            <p:nvPr/>
          </p:nvSpPr>
          <p:spPr>
            <a:xfrm>
              <a:off x="7706520" y="5912280"/>
              <a:ext cx="150840" cy="150840"/>
            </a:xfrm>
            <a:custGeom>
              <a:avLst/>
              <a:gdLst>
                <a:gd name="textAreaLeft" fmla="*/ 0 w 150840"/>
                <a:gd name="textAreaRight" fmla="*/ 154080 w 150840"/>
                <a:gd name="textAreaTop" fmla="*/ 0 h 150840"/>
                <a:gd name="textAreaBottom" fmla="*/ 154080 h 150840"/>
              </a:gdLst>
              <a:ahLst/>
              <a:cxnLst/>
              <a:rect l="textAreaLeft" t="textAreaTop" r="textAreaRight" b="textAreaBottom"/>
              <a:pathLst>
                <a:path w="2324" h="2324">
                  <a:moveTo>
                    <a:pt x="1853" y="236"/>
                  </a:moveTo>
                  <a:lnTo>
                    <a:pt x="2088" y="1617"/>
                  </a:lnTo>
                  <a:lnTo>
                    <a:pt x="1449" y="1819"/>
                  </a:lnTo>
                  <a:lnTo>
                    <a:pt x="1045" y="1987"/>
                  </a:lnTo>
                  <a:lnTo>
                    <a:pt x="809" y="2054"/>
                  </a:lnTo>
                  <a:lnTo>
                    <a:pt x="607" y="2088"/>
                  </a:lnTo>
                  <a:lnTo>
                    <a:pt x="405" y="1482"/>
                  </a:lnTo>
                  <a:lnTo>
                    <a:pt x="203" y="842"/>
                  </a:lnTo>
                  <a:lnTo>
                    <a:pt x="640" y="708"/>
                  </a:lnTo>
                  <a:lnTo>
                    <a:pt x="1045" y="573"/>
                  </a:lnTo>
                  <a:lnTo>
                    <a:pt x="1853" y="236"/>
                  </a:lnTo>
                  <a:close/>
                  <a:moveTo>
                    <a:pt x="1886" y="1"/>
                  </a:moveTo>
                  <a:lnTo>
                    <a:pt x="1011" y="304"/>
                  </a:lnTo>
                  <a:lnTo>
                    <a:pt x="573" y="472"/>
                  </a:lnTo>
                  <a:lnTo>
                    <a:pt x="135" y="640"/>
                  </a:lnTo>
                  <a:lnTo>
                    <a:pt x="102" y="607"/>
                  </a:lnTo>
                  <a:lnTo>
                    <a:pt x="34" y="607"/>
                  </a:lnTo>
                  <a:lnTo>
                    <a:pt x="1" y="674"/>
                  </a:lnTo>
                  <a:lnTo>
                    <a:pt x="1" y="741"/>
                  </a:lnTo>
                  <a:lnTo>
                    <a:pt x="68" y="1112"/>
                  </a:lnTo>
                  <a:lnTo>
                    <a:pt x="169" y="1482"/>
                  </a:lnTo>
                  <a:lnTo>
                    <a:pt x="405" y="2256"/>
                  </a:lnTo>
                  <a:lnTo>
                    <a:pt x="438" y="2324"/>
                  </a:lnTo>
                  <a:lnTo>
                    <a:pt x="708" y="2324"/>
                  </a:lnTo>
                  <a:lnTo>
                    <a:pt x="876" y="2290"/>
                  </a:lnTo>
                  <a:lnTo>
                    <a:pt x="1213" y="2155"/>
                  </a:lnTo>
                  <a:lnTo>
                    <a:pt x="2257" y="1819"/>
                  </a:lnTo>
                  <a:lnTo>
                    <a:pt x="2290" y="1819"/>
                  </a:lnTo>
                  <a:lnTo>
                    <a:pt x="2324" y="1785"/>
                  </a:lnTo>
                  <a:lnTo>
                    <a:pt x="2324" y="1684"/>
                  </a:lnTo>
                  <a:lnTo>
                    <a:pt x="2021" y="68"/>
                  </a:lnTo>
                  <a:lnTo>
                    <a:pt x="1954"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080" rIns="117000" bIns="154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5" name="Google Shape;250;p3"/>
            <p:cNvSpPr/>
            <p:nvPr/>
          </p:nvSpPr>
          <p:spPr>
            <a:xfrm>
              <a:off x="7833960" y="6247440"/>
              <a:ext cx="28080" cy="61560"/>
            </a:xfrm>
            <a:custGeom>
              <a:avLst/>
              <a:gdLst>
                <a:gd name="textAreaLeft" fmla="*/ 0 w 28080"/>
                <a:gd name="textAreaRight" fmla="*/ 31320 w 28080"/>
                <a:gd name="textAreaTop" fmla="*/ 0 h 61560"/>
                <a:gd name="textAreaBottom" fmla="*/ 64800 h 61560"/>
              </a:gdLst>
              <a:ahLst/>
              <a:cxnLst/>
              <a:rect l="textAreaLeft" t="textAreaTop" r="textAreaRight" b="textAreaBottom"/>
              <a:pathLst>
                <a:path w="473" h="978">
                  <a:moveTo>
                    <a:pt x="35" y="1"/>
                  </a:moveTo>
                  <a:lnTo>
                    <a:pt x="1" y="68"/>
                  </a:lnTo>
                  <a:lnTo>
                    <a:pt x="35" y="169"/>
                  </a:lnTo>
                  <a:lnTo>
                    <a:pt x="68" y="270"/>
                  </a:lnTo>
                  <a:lnTo>
                    <a:pt x="136" y="506"/>
                  </a:lnTo>
                  <a:lnTo>
                    <a:pt x="203" y="742"/>
                  </a:lnTo>
                  <a:lnTo>
                    <a:pt x="237" y="843"/>
                  </a:lnTo>
                  <a:lnTo>
                    <a:pt x="304" y="944"/>
                  </a:lnTo>
                  <a:lnTo>
                    <a:pt x="338" y="977"/>
                  </a:lnTo>
                  <a:lnTo>
                    <a:pt x="405" y="977"/>
                  </a:lnTo>
                  <a:lnTo>
                    <a:pt x="439" y="944"/>
                  </a:lnTo>
                  <a:lnTo>
                    <a:pt x="472" y="876"/>
                  </a:lnTo>
                  <a:lnTo>
                    <a:pt x="439" y="775"/>
                  </a:lnTo>
                  <a:lnTo>
                    <a:pt x="405" y="674"/>
                  </a:lnTo>
                  <a:lnTo>
                    <a:pt x="338" y="439"/>
                  </a:lnTo>
                  <a:lnTo>
                    <a:pt x="237" y="203"/>
                  </a:lnTo>
                  <a:lnTo>
                    <a:pt x="203" y="102"/>
                  </a:lnTo>
                  <a:lnTo>
                    <a:pt x="1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6" name="Google Shape;251;p3"/>
            <p:cNvSpPr/>
            <p:nvPr/>
          </p:nvSpPr>
          <p:spPr>
            <a:xfrm>
              <a:off x="7769160" y="6200280"/>
              <a:ext cx="162000" cy="150840"/>
            </a:xfrm>
            <a:custGeom>
              <a:avLst/>
              <a:gdLst>
                <a:gd name="textAreaLeft" fmla="*/ 0 w 162000"/>
                <a:gd name="textAreaRight" fmla="*/ 165240 w 162000"/>
                <a:gd name="textAreaTop" fmla="*/ 0 h 150840"/>
                <a:gd name="textAreaBottom" fmla="*/ 154080 h 150840"/>
              </a:gdLst>
              <a:ahLst/>
              <a:cxnLst/>
              <a:rect l="textAreaLeft" t="textAreaTop" r="textAreaRight" b="textAreaBottom"/>
              <a:pathLst>
                <a:path w="2492" h="2324">
                  <a:moveTo>
                    <a:pt x="1886" y="237"/>
                  </a:moveTo>
                  <a:lnTo>
                    <a:pt x="2122" y="1078"/>
                  </a:lnTo>
                  <a:lnTo>
                    <a:pt x="2223" y="1415"/>
                  </a:lnTo>
                  <a:lnTo>
                    <a:pt x="2256" y="1583"/>
                  </a:lnTo>
                  <a:lnTo>
                    <a:pt x="2223" y="1684"/>
                  </a:lnTo>
                  <a:lnTo>
                    <a:pt x="2189" y="1752"/>
                  </a:lnTo>
                  <a:lnTo>
                    <a:pt x="2088" y="1819"/>
                  </a:lnTo>
                  <a:lnTo>
                    <a:pt x="1920" y="1886"/>
                  </a:lnTo>
                  <a:lnTo>
                    <a:pt x="1583" y="1954"/>
                  </a:lnTo>
                  <a:lnTo>
                    <a:pt x="1280" y="2021"/>
                  </a:lnTo>
                  <a:lnTo>
                    <a:pt x="943" y="2055"/>
                  </a:lnTo>
                  <a:lnTo>
                    <a:pt x="775" y="2055"/>
                  </a:lnTo>
                  <a:lnTo>
                    <a:pt x="674" y="2021"/>
                  </a:lnTo>
                  <a:lnTo>
                    <a:pt x="573" y="1954"/>
                  </a:lnTo>
                  <a:lnTo>
                    <a:pt x="506" y="1785"/>
                  </a:lnTo>
                  <a:lnTo>
                    <a:pt x="438" y="1247"/>
                  </a:lnTo>
                  <a:lnTo>
                    <a:pt x="371" y="944"/>
                  </a:lnTo>
                  <a:lnTo>
                    <a:pt x="270" y="674"/>
                  </a:lnTo>
                  <a:lnTo>
                    <a:pt x="472" y="674"/>
                  </a:lnTo>
                  <a:lnTo>
                    <a:pt x="674" y="641"/>
                  </a:lnTo>
                  <a:lnTo>
                    <a:pt x="1078" y="506"/>
                  </a:lnTo>
                  <a:lnTo>
                    <a:pt x="1886" y="237"/>
                  </a:lnTo>
                  <a:close/>
                  <a:moveTo>
                    <a:pt x="1920" y="1"/>
                  </a:moveTo>
                  <a:lnTo>
                    <a:pt x="977" y="270"/>
                  </a:lnTo>
                  <a:lnTo>
                    <a:pt x="506" y="405"/>
                  </a:lnTo>
                  <a:lnTo>
                    <a:pt x="34" y="506"/>
                  </a:lnTo>
                  <a:lnTo>
                    <a:pt x="1" y="540"/>
                  </a:lnTo>
                  <a:lnTo>
                    <a:pt x="1" y="573"/>
                  </a:lnTo>
                  <a:lnTo>
                    <a:pt x="1" y="641"/>
                  </a:lnTo>
                  <a:lnTo>
                    <a:pt x="34" y="641"/>
                  </a:lnTo>
                  <a:lnTo>
                    <a:pt x="102" y="674"/>
                  </a:lnTo>
                  <a:lnTo>
                    <a:pt x="68" y="708"/>
                  </a:lnTo>
                  <a:lnTo>
                    <a:pt x="68" y="742"/>
                  </a:lnTo>
                  <a:lnTo>
                    <a:pt x="169" y="1112"/>
                  </a:lnTo>
                  <a:lnTo>
                    <a:pt x="203" y="1516"/>
                  </a:lnTo>
                  <a:lnTo>
                    <a:pt x="270" y="1920"/>
                  </a:lnTo>
                  <a:lnTo>
                    <a:pt x="304" y="2122"/>
                  </a:lnTo>
                  <a:lnTo>
                    <a:pt x="405" y="2290"/>
                  </a:lnTo>
                  <a:lnTo>
                    <a:pt x="438" y="2324"/>
                  </a:lnTo>
                  <a:lnTo>
                    <a:pt x="775" y="2324"/>
                  </a:lnTo>
                  <a:lnTo>
                    <a:pt x="1078" y="2290"/>
                  </a:lnTo>
                  <a:lnTo>
                    <a:pt x="1650" y="2156"/>
                  </a:lnTo>
                  <a:lnTo>
                    <a:pt x="2021" y="2088"/>
                  </a:lnTo>
                  <a:lnTo>
                    <a:pt x="2189" y="2021"/>
                  </a:lnTo>
                  <a:lnTo>
                    <a:pt x="2357" y="1920"/>
                  </a:lnTo>
                  <a:lnTo>
                    <a:pt x="2425" y="1853"/>
                  </a:lnTo>
                  <a:lnTo>
                    <a:pt x="2458" y="1785"/>
                  </a:lnTo>
                  <a:lnTo>
                    <a:pt x="2492" y="1651"/>
                  </a:lnTo>
                  <a:lnTo>
                    <a:pt x="2458" y="1482"/>
                  </a:lnTo>
                  <a:lnTo>
                    <a:pt x="2458" y="1348"/>
                  </a:lnTo>
                  <a:lnTo>
                    <a:pt x="2256" y="708"/>
                  </a:lnTo>
                  <a:lnTo>
                    <a:pt x="2054" y="68"/>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080" rIns="117000" bIns="154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7" name="Google Shape;252;p3"/>
            <p:cNvSpPr/>
            <p:nvPr/>
          </p:nvSpPr>
          <p:spPr>
            <a:xfrm>
              <a:off x="8347680" y="5771520"/>
              <a:ext cx="168840" cy="150840"/>
            </a:xfrm>
            <a:custGeom>
              <a:avLst/>
              <a:gdLst>
                <a:gd name="textAreaLeft" fmla="*/ 0 w 168840"/>
                <a:gd name="textAreaRight" fmla="*/ 172080 w 168840"/>
                <a:gd name="textAreaTop" fmla="*/ 0 h 150840"/>
                <a:gd name="textAreaBottom" fmla="*/ 154080 h 150840"/>
              </a:gdLst>
              <a:ahLst/>
              <a:cxnLst/>
              <a:rect l="textAreaLeft" t="textAreaTop" r="textAreaRight" b="textAreaBottom"/>
              <a:pathLst>
                <a:path w="2593" h="2324">
                  <a:moveTo>
                    <a:pt x="1953" y="169"/>
                  </a:moveTo>
                  <a:lnTo>
                    <a:pt x="2021" y="506"/>
                  </a:lnTo>
                  <a:lnTo>
                    <a:pt x="2088" y="809"/>
                  </a:lnTo>
                  <a:lnTo>
                    <a:pt x="2189" y="1145"/>
                  </a:lnTo>
                  <a:lnTo>
                    <a:pt x="2357" y="1448"/>
                  </a:lnTo>
                  <a:lnTo>
                    <a:pt x="2290" y="1482"/>
                  </a:lnTo>
                  <a:lnTo>
                    <a:pt x="2155" y="1549"/>
                  </a:lnTo>
                  <a:lnTo>
                    <a:pt x="1684" y="1718"/>
                  </a:lnTo>
                  <a:lnTo>
                    <a:pt x="674" y="2054"/>
                  </a:lnTo>
                  <a:lnTo>
                    <a:pt x="539" y="1347"/>
                  </a:lnTo>
                  <a:lnTo>
                    <a:pt x="438" y="1011"/>
                  </a:lnTo>
                  <a:lnTo>
                    <a:pt x="304" y="674"/>
                  </a:lnTo>
                  <a:lnTo>
                    <a:pt x="1953" y="169"/>
                  </a:lnTo>
                  <a:close/>
                  <a:moveTo>
                    <a:pt x="2021" y="1"/>
                  </a:moveTo>
                  <a:lnTo>
                    <a:pt x="236" y="506"/>
                  </a:lnTo>
                  <a:lnTo>
                    <a:pt x="169" y="506"/>
                  </a:lnTo>
                  <a:lnTo>
                    <a:pt x="169" y="539"/>
                  </a:lnTo>
                  <a:lnTo>
                    <a:pt x="68" y="539"/>
                  </a:lnTo>
                  <a:lnTo>
                    <a:pt x="1" y="607"/>
                  </a:lnTo>
                  <a:lnTo>
                    <a:pt x="1" y="674"/>
                  </a:lnTo>
                  <a:lnTo>
                    <a:pt x="34" y="708"/>
                  </a:lnTo>
                  <a:lnTo>
                    <a:pt x="102" y="741"/>
                  </a:lnTo>
                  <a:lnTo>
                    <a:pt x="135" y="708"/>
                  </a:lnTo>
                  <a:lnTo>
                    <a:pt x="169" y="1112"/>
                  </a:lnTo>
                  <a:lnTo>
                    <a:pt x="270" y="1482"/>
                  </a:lnTo>
                  <a:lnTo>
                    <a:pt x="438" y="2223"/>
                  </a:lnTo>
                  <a:lnTo>
                    <a:pt x="472" y="2290"/>
                  </a:lnTo>
                  <a:lnTo>
                    <a:pt x="506" y="2324"/>
                  </a:lnTo>
                  <a:lnTo>
                    <a:pt x="607" y="2324"/>
                  </a:lnTo>
                  <a:lnTo>
                    <a:pt x="1650" y="1987"/>
                  </a:lnTo>
                  <a:lnTo>
                    <a:pt x="2122" y="1886"/>
                  </a:lnTo>
                  <a:lnTo>
                    <a:pt x="2357" y="1785"/>
                  </a:lnTo>
                  <a:lnTo>
                    <a:pt x="2458" y="1751"/>
                  </a:lnTo>
                  <a:lnTo>
                    <a:pt x="2526" y="1684"/>
                  </a:lnTo>
                  <a:lnTo>
                    <a:pt x="2593" y="1549"/>
                  </a:lnTo>
                  <a:lnTo>
                    <a:pt x="2593" y="1482"/>
                  </a:lnTo>
                  <a:lnTo>
                    <a:pt x="2593" y="1381"/>
                  </a:lnTo>
                  <a:lnTo>
                    <a:pt x="2290" y="741"/>
                  </a:lnTo>
                  <a:lnTo>
                    <a:pt x="2189" y="405"/>
                  </a:lnTo>
                  <a:lnTo>
                    <a:pt x="2122" y="68"/>
                  </a:lnTo>
                  <a:lnTo>
                    <a:pt x="208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080" rIns="117000" bIns="154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8" name="Google Shape;253;p3"/>
            <p:cNvSpPr/>
            <p:nvPr/>
          </p:nvSpPr>
          <p:spPr>
            <a:xfrm>
              <a:off x="8095320" y="6126480"/>
              <a:ext cx="146520" cy="146520"/>
            </a:xfrm>
            <a:custGeom>
              <a:avLst/>
              <a:gdLst>
                <a:gd name="textAreaLeft" fmla="*/ 0 w 146520"/>
                <a:gd name="textAreaRight" fmla="*/ 149760 w 146520"/>
                <a:gd name="textAreaTop" fmla="*/ 0 h 146520"/>
                <a:gd name="textAreaBottom" fmla="*/ 149760 h 146520"/>
              </a:gdLst>
              <a:ahLst/>
              <a:cxnLst/>
              <a:rect l="textAreaLeft" t="textAreaTop" r="textAreaRight" b="textAreaBottom"/>
              <a:pathLst>
                <a:path w="2256" h="2257">
                  <a:moveTo>
                    <a:pt x="1751" y="236"/>
                  </a:moveTo>
                  <a:lnTo>
                    <a:pt x="2020" y="1583"/>
                  </a:lnTo>
                  <a:lnTo>
                    <a:pt x="1313" y="1785"/>
                  </a:lnTo>
                  <a:lnTo>
                    <a:pt x="606" y="1987"/>
                  </a:lnTo>
                  <a:lnTo>
                    <a:pt x="303" y="1011"/>
                  </a:lnTo>
                  <a:lnTo>
                    <a:pt x="236" y="775"/>
                  </a:lnTo>
                  <a:lnTo>
                    <a:pt x="236" y="607"/>
                  </a:lnTo>
                  <a:lnTo>
                    <a:pt x="269" y="573"/>
                  </a:lnTo>
                  <a:lnTo>
                    <a:pt x="337" y="540"/>
                  </a:lnTo>
                  <a:lnTo>
                    <a:pt x="572" y="472"/>
                  </a:lnTo>
                  <a:lnTo>
                    <a:pt x="842" y="472"/>
                  </a:lnTo>
                  <a:lnTo>
                    <a:pt x="1313" y="371"/>
                  </a:lnTo>
                  <a:lnTo>
                    <a:pt x="1751" y="236"/>
                  </a:lnTo>
                  <a:close/>
                  <a:moveTo>
                    <a:pt x="1784" y="1"/>
                  </a:moveTo>
                  <a:lnTo>
                    <a:pt x="1212" y="135"/>
                  </a:lnTo>
                  <a:lnTo>
                    <a:pt x="640" y="270"/>
                  </a:lnTo>
                  <a:lnTo>
                    <a:pt x="337" y="304"/>
                  </a:lnTo>
                  <a:lnTo>
                    <a:pt x="168" y="338"/>
                  </a:lnTo>
                  <a:lnTo>
                    <a:pt x="101" y="371"/>
                  </a:lnTo>
                  <a:lnTo>
                    <a:pt x="34" y="439"/>
                  </a:lnTo>
                  <a:lnTo>
                    <a:pt x="0" y="607"/>
                  </a:lnTo>
                  <a:lnTo>
                    <a:pt x="0" y="775"/>
                  </a:lnTo>
                  <a:lnTo>
                    <a:pt x="101" y="1078"/>
                  </a:lnTo>
                  <a:lnTo>
                    <a:pt x="303" y="1651"/>
                  </a:lnTo>
                  <a:lnTo>
                    <a:pt x="370" y="1819"/>
                  </a:lnTo>
                  <a:lnTo>
                    <a:pt x="505" y="2021"/>
                  </a:lnTo>
                  <a:lnTo>
                    <a:pt x="471" y="2055"/>
                  </a:lnTo>
                  <a:lnTo>
                    <a:pt x="438" y="2088"/>
                  </a:lnTo>
                  <a:lnTo>
                    <a:pt x="438" y="2189"/>
                  </a:lnTo>
                  <a:lnTo>
                    <a:pt x="505" y="2257"/>
                  </a:lnTo>
                  <a:lnTo>
                    <a:pt x="606" y="2257"/>
                  </a:lnTo>
                  <a:lnTo>
                    <a:pt x="1380" y="2021"/>
                  </a:lnTo>
                  <a:lnTo>
                    <a:pt x="2188" y="1752"/>
                  </a:lnTo>
                  <a:lnTo>
                    <a:pt x="2256" y="1718"/>
                  </a:lnTo>
                  <a:lnTo>
                    <a:pt x="2256" y="1617"/>
                  </a:lnTo>
                  <a:lnTo>
                    <a:pt x="2121" y="843"/>
                  </a:lnTo>
                  <a:lnTo>
                    <a:pt x="1953" y="68"/>
                  </a:lnTo>
                  <a:lnTo>
                    <a:pt x="188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9760" rIns="117000" bIns="149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79" name="Google Shape;254;p3"/>
            <p:cNvSpPr/>
            <p:nvPr/>
          </p:nvSpPr>
          <p:spPr>
            <a:xfrm>
              <a:off x="7793640" y="6104160"/>
              <a:ext cx="41400" cy="59400"/>
            </a:xfrm>
            <a:custGeom>
              <a:avLst/>
              <a:gdLst>
                <a:gd name="textAreaLeft" fmla="*/ 0 w 41400"/>
                <a:gd name="textAreaRight" fmla="*/ 44640 w 41400"/>
                <a:gd name="textAreaTop" fmla="*/ 0 h 59400"/>
                <a:gd name="textAreaBottom" fmla="*/ 62640 h 59400"/>
              </a:gdLst>
              <a:ahLst/>
              <a:cxnLst/>
              <a:rect l="textAreaLeft" t="textAreaTop" r="textAreaRight" b="textAreaBottom"/>
              <a:pathLst>
                <a:path w="675" h="943">
                  <a:moveTo>
                    <a:pt x="270" y="0"/>
                  </a:moveTo>
                  <a:lnTo>
                    <a:pt x="203" y="34"/>
                  </a:lnTo>
                  <a:lnTo>
                    <a:pt x="169" y="67"/>
                  </a:lnTo>
                  <a:lnTo>
                    <a:pt x="136" y="202"/>
                  </a:lnTo>
                  <a:lnTo>
                    <a:pt x="1" y="640"/>
                  </a:lnTo>
                  <a:lnTo>
                    <a:pt x="1" y="674"/>
                  </a:lnTo>
                  <a:lnTo>
                    <a:pt x="35" y="707"/>
                  </a:lnTo>
                  <a:lnTo>
                    <a:pt x="68" y="741"/>
                  </a:lnTo>
                  <a:lnTo>
                    <a:pt x="136" y="741"/>
                  </a:lnTo>
                  <a:lnTo>
                    <a:pt x="506" y="606"/>
                  </a:lnTo>
                  <a:lnTo>
                    <a:pt x="506" y="775"/>
                  </a:lnTo>
                  <a:lnTo>
                    <a:pt x="506" y="876"/>
                  </a:lnTo>
                  <a:lnTo>
                    <a:pt x="573" y="909"/>
                  </a:lnTo>
                  <a:lnTo>
                    <a:pt x="573" y="943"/>
                  </a:lnTo>
                  <a:lnTo>
                    <a:pt x="607" y="909"/>
                  </a:lnTo>
                  <a:lnTo>
                    <a:pt x="641" y="876"/>
                  </a:lnTo>
                  <a:lnTo>
                    <a:pt x="674" y="808"/>
                  </a:lnTo>
                  <a:lnTo>
                    <a:pt x="674" y="640"/>
                  </a:lnTo>
                  <a:lnTo>
                    <a:pt x="641" y="438"/>
                  </a:lnTo>
                  <a:lnTo>
                    <a:pt x="573" y="236"/>
                  </a:lnTo>
                  <a:lnTo>
                    <a:pt x="540" y="404"/>
                  </a:lnTo>
                  <a:lnTo>
                    <a:pt x="472" y="404"/>
                  </a:lnTo>
                  <a:lnTo>
                    <a:pt x="237" y="505"/>
                  </a:lnTo>
                  <a:lnTo>
                    <a:pt x="270" y="370"/>
                  </a:lnTo>
                  <a:lnTo>
                    <a:pt x="270" y="236"/>
                  </a:lnTo>
                  <a:lnTo>
                    <a:pt x="304" y="168"/>
                  </a:lnTo>
                  <a:lnTo>
                    <a:pt x="304" y="135"/>
                  </a:lnTo>
                  <a:lnTo>
                    <a:pt x="338" y="101"/>
                  </a:lnTo>
                  <a:lnTo>
                    <a:pt x="338" y="67"/>
                  </a:lnTo>
                  <a:lnTo>
                    <a:pt x="304" y="34"/>
                  </a:lnTo>
                  <a:lnTo>
                    <a:pt x="30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0" name="Google Shape;255;p3"/>
            <p:cNvSpPr/>
            <p:nvPr/>
          </p:nvSpPr>
          <p:spPr>
            <a:xfrm>
              <a:off x="7898760" y="6023880"/>
              <a:ext cx="155520" cy="139680"/>
            </a:xfrm>
            <a:custGeom>
              <a:avLst/>
              <a:gdLst>
                <a:gd name="textAreaLeft" fmla="*/ 0 w 155520"/>
                <a:gd name="textAreaRight" fmla="*/ 158760 w 155520"/>
                <a:gd name="textAreaTop" fmla="*/ 0 h 139680"/>
                <a:gd name="textAreaBottom" fmla="*/ 142920 h 139680"/>
              </a:gdLst>
              <a:ahLst/>
              <a:cxnLst/>
              <a:rect l="textAreaLeft" t="textAreaTop" r="textAreaRight" b="textAreaBottom"/>
              <a:pathLst>
                <a:path w="2391" h="2155">
                  <a:moveTo>
                    <a:pt x="1616" y="236"/>
                  </a:moveTo>
                  <a:lnTo>
                    <a:pt x="1717" y="269"/>
                  </a:lnTo>
                  <a:lnTo>
                    <a:pt x="1785" y="303"/>
                  </a:lnTo>
                  <a:lnTo>
                    <a:pt x="1818" y="370"/>
                  </a:lnTo>
                  <a:lnTo>
                    <a:pt x="1886" y="572"/>
                  </a:lnTo>
                  <a:lnTo>
                    <a:pt x="1919" y="774"/>
                  </a:lnTo>
                  <a:lnTo>
                    <a:pt x="2121" y="1616"/>
                  </a:lnTo>
                  <a:lnTo>
                    <a:pt x="1381" y="1784"/>
                  </a:lnTo>
                  <a:lnTo>
                    <a:pt x="606" y="1886"/>
                  </a:lnTo>
                  <a:lnTo>
                    <a:pt x="505" y="1582"/>
                  </a:lnTo>
                  <a:lnTo>
                    <a:pt x="472" y="1279"/>
                  </a:lnTo>
                  <a:lnTo>
                    <a:pt x="371" y="673"/>
                  </a:lnTo>
                  <a:lnTo>
                    <a:pt x="674" y="572"/>
                  </a:lnTo>
                  <a:lnTo>
                    <a:pt x="943" y="471"/>
                  </a:lnTo>
                  <a:lnTo>
                    <a:pt x="1212" y="370"/>
                  </a:lnTo>
                  <a:lnTo>
                    <a:pt x="1515" y="269"/>
                  </a:lnTo>
                  <a:lnTo>
                    <a:pt x="1616" y="236"/>
                  </a:lnTo>
                  <a:close/>
                  <a:moveTo>
                    <a:pt x="1852" y="0"/>
                  </a:moveTo>
                  <a:lnTo>
                    <a:pt x="1650" y="34"/>
                  </a:lnTo>
                  <a:lnTo>
                    <a:pt x="1448" y="67"/>
                  </a:lnTo>
                  <a:lnTo>
                    <a:pt x="1078" y="202"/>
                  </a:lnTo>
                  <a:lnTo>
                    <a:pt x="741" y="337"/>
                  </a:lnTo>
                  <a:lnTo>
                    <a:pt x="337" y="471"/>
                  </a:lnTo>
                  <a:lnTo>
                    <a:pt x="337" y="438"/>
                  </a:lnTo>
                  <a:lnTo>
                    <a:pt x="303" y="370"/>
                  </a:lnTo>
                  <a:lnTo>
                    <a:pt x="270" y="370"/>
                  </a:lnTo>
                  <a:lnTo>
                    <a:pt x="202" y="404"/>
                  </a:lnTo>
                  <a:lnTo>
                    <a:pt x="169" y="438"/>
                  </a:lnTo>
                  <a:lnTo>
                    <a:pt x="169" y="505"/>
                  </a:lnTo>
                  <a:lnTo>
                    <a:pt x="68" y="539"/>
                  </a:lnTo>
                  <a:lnTo>
                    <a:pt x="34" y="539"/>
                  </a:lnTo>
                  <a:lnTo>
                    <a:pt x="0" y="572"/>
                  </a:lnTo>
                  <a:lnTo>
                    <a:pt x="0" y="640"/>
                  </a:lnTo>
                  <a:lnTo>
                    <a:pt x="68" y="707"/>
                  </a:lnTo>
                  <a:lnTo>
                    <a:pt x="101" y="741"/>
                  </a:lnTo>
                  <a:lnTo>
                    <a:pt x="169" y="741"/>
                  </a:lnTo>
                  <a:lnTo>
                    <a:pt x="202" y="1077"/>
                  </a:lnTo>
                  <a:lnTo>
                    <a:pt x="236" y="1414"/>
                  </a:lnTo>
                  <a:lnTo>
                    <a:pt x="303" y="1717"/>
                  </a:lnTo>
                  <a:lnTo>
                    <a:pt x="404" y="2054"/>
                  </a:lnTo>
                  <a:lnTo>
                    <a:pt x="438" y="2121"/>
                  </a:lnTo>
                  <a:lnTo>
                    <a:pt x="505" y="2155"/>
                  </a:lnTo>
                  <a:lnTo>
                    <a:pt x="1414" y="2020"/>
                  </a:lnTo>
                  <a:lnTo>
                    <a:pt x="2290" y="1818"/>
                  </a:lnTo>
                  <a:lnTo>
                    <a:pt x="2357" y="1751"/>
                  </a:lnTo>
                  <a:lnTo>
                    <a:pt x="2391" y="1650"/>
                  </a:lnTo>
                  <a:lnTo>
                    <a:pt x="1953" y="101"/>
                  </a:lnTo>
                  <a:lnTo>
                    <a:pt x="1919"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3280" rIns="117000" bIns="143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1" name="Google Shape;256;p3"/>
            <p:cNvSpPr/>
            <p:nvPr/>
          </p:nvSpPr>
          <p:spPr>
            <a:xfrm>
              <a:off x="7921080" y="5918760"/>
              <a:ext cx="37080" cy="75240"/>
            </a:xfrm>
            <a:custGeom>
              <a:avLst/>
              <a:gdLst>
                <a:gd name="textAreaLeft" fmla="*/ 0 w 37080"/>
                <a:gd name="textAreaRight" fmla="*/ 40320 w 37080"/>
                <a:gd name="textAreaTop" fmla="*/ 0 h 75240"/>
                <a:gd name="textAreaBottom" fmla="*/ 78480 h 75240"/>
              </a:gdLst>
              <a:ahLst/>
              <a:cxnLst/>
              <a:rect l="textAreaLeft" t="textAreaTop" r="textAreaRight" b="textAreaBottom"/>
              <a:pathLst>
                <a:path w="607" h="1180">
                  <a:moveTo>
                    <a:pt x="405" y="203"/>
                  </a:moveTo>
                  <a:lnTo>
                    <a:pt x="371" y="337"/>
                  </a:lnTo>
                  <a:lnTo>
                    <a:pt x="304" y="506"/>
                  </a:lnTo>
                  <a:lnTo>
                    <a:pt x="270" y="472"/>
                  </a:lnTo>
                  <a:lnTo>
                    <a:pt x="237" y="405"/>
                  </a:lnTo>
                  <a:lnTo>
                    <a:pt x="203" y="337"/>
                  </a:lnTo>
                  <a:lnTo>
                    <a:pt x="203" y="270"/>
                  </a:lnTo>
                  <a:lnTo>
                    <a:pt x="304" y="203"/>
                  </a:lnTo>
                  <a:close/>
                  <a:moveTo>
                    <a:pt x="338" y="1"/>
                  </a:moveTo>
                  <a:lnTo>
                    <a:pt x="203" y="34"/>
                  </a:lnTo>
                  <a:lnTo>
                    <a:pt x="68" y="102"/>
                  </a:lnTo>
                  <a:lnTo>
                    <a:pt x="35" y="169"/>
                  </a:lnTo>
                  <a:lnTo>
                    <a:pt x="1" y="236"/>
                  </a:lnTo>
                  <a:lnTo>
                    <a:pt x="35" y="405"/>
                  </a:lnTo>
                  <a:lnTo>
                    <a:pt x="102" y="573"/>
                  </a:lnTo>
                  <a:lnTo>
                    <a:pt x="203" y="674"/>
                  </a:lnTo>
                  <a:lnTo>
                    <a:pt x="136" y="741"/>
                  </a:lnTo>
                  <a:lnTo>
                    <a:pt x="68" y="809"/>
                  </a:lnTo>
                  <a:lnTo>
                    <a:pt x="68" y="910"/>
                  </a:lnTo>
                  <a:lnTo>
                    <a:pt x="68" y="977"/>
                  </a:lnTo>
                  <a:lnTo>
                    <a:pt x="136" y="1078"/>
                  </a:lnTo>
                  <a:lnTo>
                    <a:pt x="203" y="1145"/>
                  </a:lnTo>
                  <a:lnTo>
                    <a:pt x="304" y="1179"/>
                  </a:lnTo>
                  <a:lnTo>
                    <a:pt x="439" y="1145"/>
                  </a:lnTo>
                  <a:lnTo>
                    <a:pt x="506" y="1044"/>
                  </a:lnTo>
                  <a:lnTo>
                    <a:pt x="540" y="943"/>
                  </a:lnTo>
                  <a:lnTo>
                    <a:pt x="540" y="809"/>
                  </a:lnTo>
                  <a:lnTo>
                    <a:pt x="472" y="674"/>
                  </a:lnTo>
                  <a:lnTo>
                    <a:pt x="405" y="573"/>
                  </a:lnTo>
                  <a:lnTo>
                    <a:pt x="506" y="506"/>
                  </a:lnTo>
                  <a:lnTo>
                    <a:pt x="573" y="371"/>
                  </a:lnTo>
                  <a:lnTo>
                    <a:pt x="607" y="236"/>
                  </a:lnTo>
                  <a:lnTo>
                    <a:pt x="607" y="102"/>
                  </a:lnTo>
                  <a:lnTo>
                    <a:pt x="573" y="34"/>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2" name="Google Shape;257;p3"/>
            <p:cNvSpPr/>
            <p:nvPr/>
          </p:nvSpPr>
          <p:spPr>
            <a:xfrm>
              <a:off x="8336520" y="6202440"/>
              <a:ext cx="70560" cy="57240"/>
            </a:xfrm>
            <a:custGeom>
              <a:avLst/>
              <a:gdLst>
                <a:gd name="textAreaLeft" fmla="*/ 0 w 70560"/>
                <a:gd name="textAreaRight" fmla="*/ 73800 w 70560"/>
                <a:gd name="textAreaTop" fmla="*/ 0 h 57240"/>
                <a:gd name="textAreaBottom" fmla="*/ 60480 h 57240"/>
              </a:gdLst>
              <a:ahLst/>
              <a:cxnLst/>
              <a:rect l="textAreaLeft" t="textAreaTop" r="textAreaRight" b="textAreaBottom"/>
              <a:pathLst>
                <a:path w="1112" h="910">
                  <a:moveTo>
                    <a:pt x="101" y="1"/>
                  </a:moveTo>
                  <a:lnTo>
                    <a:pt x="68" y="68"/>
                  </a:lnTo>
                  <a:lnTo>
                    <a:pt x="101" y="203"/>
                  </a:lnTo>
                  <a:lnTo>
                    <a:pt x="135" y="337"/>
                  </a:lnTo>
                  <a:lnTo>
                    <a:pt x="34" y="405"/>
                  </a:lnTo>
                  <a:lnTo>
                    <a:pt x="0" y="438"/>
                  </a:lnTo>
                  <a:lnTo>
                    <a:pt x="0" y="506"/>
                  </a:lnTo>
                  <a:lnTo>
                    <a:pt x="0" y="539"/>
                  </a:lnTo>
                  <a:lnTo>
                    <a:pt x="101" y="573"/>
                  </a:lnTo>
                  <a:lnTo>
                    <a:pt x="169" y="539"/>
                  </a:lnTo>
                  <a:lnTo>
                    <a:pt x="236" y="708"/>
                  </a:lnTo>
                  <a:lnTo>
                    <a:pt x="303" y="842"/>
                  </a:lnTo>
                  <a:lnTo>
                    <a:pt x="337" y="876"/>
                  </a:lnTo>
                  <a:lnTo>
                    <a:pt x="371" y="910"/>
                  </a:lnTo>
                  <a:lnTo>
                    <a:pt x="438" y="876"/>
                  </a:lnTo>
                  <a:lnTo>
                    <a:pt x="438" y="809"/>
                  </a:lnTo>
                  <a:lnTo>
                    <a:pt x="404" y="640"/>
                  </a:lnTo>
                  <a:lnTo>
                    <a:pt x="371" y="472"/>
                  </a:lnTo>
                  <a:lnTo>
                    <a:pt x="438" y="438"/>
                  </a:lnTo>
                  <a:lnTo>
                    <a:pt x="775" y="337"/>
                  </a:lnTo>
                  <a:lnTo>
                    <a:pt x="909" y="304"/>
                  </a:lnTo>
                  <a:lnTo>
                    <a:pt x="1078" y="236"/>
                  </a:lnTo>
                  <a:lnTo>
                    <a:pt x="1111" y="169"/>
                  </a:lnTo>
                  <a:lnTo>
                    <a:pt x="1111" y="135"/>
                  </a:lnTo>
                  <a:lnTo>
                    <a:pt x="1078" y="102"/>
                  </a:lnTo>
                  <a:lnTo>
                    <a:pt x="943" y="68"/>
                  </a:lnTo>
                  <a:lnTo>
                    <a:pt x="808" y="102"/>
                  </a:lnTo>
                  <a:lnTo>
                    <a:pt x="573" y="135"/>
                  </a:lnTo>
                  <a:lnTo>
                    <a:pt x="303" y="236"/>
                  </a:lnTo>
                  <a:lnTo>
                    <a:pt x="202"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3" name="Google Shape;258;p3"/>
            <p:cNvSpPr/>
            <p:nvPr/>
          </p:nvSpPr>
          <p:spPr>
            <a:xfrm>
              <a:off x="7871760" y="5880960"/>
              <a:ext cx="144360" cy="144360"/>
            </a:xfrm>
            <a:custGeom>
              <a:avLst/>
              <a:gdLst>
                <a:gd name="textAreaLeft" fmla="*/ 0 w 144360"/>
                <a:gd name="textAreaRight" fmla="*/ 147600 w 144360"/>
                <a:gd name="textAreaTop" fmla="*/ 0 h 144360"/>
                <a:gd name="textAreaBottom" fmla="*/ 147600 h 144360"/>
              </a:gdLst>
              <a:ahLst/>
              <a:cxnLst/>
              <a:rect l="textAreaLeft" t="textAreaTop" r="textAreaRight" b="textAreaBottom"/>
              <a:pathLst>
                <a:path w="2223" h="2223">
                  <a:moveTo>
                    <a:pt x="1650" y="236"/>
                  </a:moveTo>
                  <a:lnTo>
                    <a:pt x="1717" y="371"/>
                  </a:lnTo>
                  <a:lnTo>
                    <a:pt x="1785" y="707"/>
                  </a:lnTo>
                  <a:lnTo>
                    <a:pt x="1953" y="1482"/>
                  </a:lnTo>
                  <a:lnTo>
                    <a:pt x="1246" y="1717"/>
                  </a:lnTo>
                  <a:lnTo>
                    <a:pt x="539" y="1953"/>
                  </a:lnTo>
                  <a:lnTo>
                    <a:pt x="371" y="1381"/>
                  </a:lnTo>
                  <a:lnTo>
                    <a:pt x="270" y="943"/>
                  </a:lnTo>
                  <a:lnTo>
                    <a:pt x="236" y="808"/>
                  </a:lnTo>
                  <a:lnTo>
                    <a:pt x="236" y="741"/>
                  </a:lnTo>
                  <a:lnTo>
                    <a:pt x="943" y="438"/>
                  </a:lnTo>
                  <a:lnTo>
                    <a:pt x="1280" y="303"/>
                  </a:lnTo>
                  <a:lnTo>
                    <a:pt x="1650" y="236"/>
                  </a:lnTo>
                  <a:close/>
                  <a:moveTo>
                    <a:pt x="1751" y="0"/>
                  </a:moveTo>
                  <a:lnTo>
                    <a:pt x="1347" y="34"/>
                  </a:lnTo>
                  <a:lnTo>
                    <a:pt x="909" y="135"/>
                  </a:lnTo>
                  <a:lnTo>
                    <a:pt x="505" y="337"/>
                  </a:lnTo>
                  <a:lnTo>
                    <a:pt x="337" y="438"/>
                  </a:lnTo>
                  <a:lnTo>
                    <a:pt x="169" y="539"/>
                  </a:lnTo>
                  <a:lnTo>
                    <a:pt x="101" y="539"/>
                  </a:lnTo>
                  <a:lnTo>
                    <a:pt x="34" y="573"/>
                  </a:lnTo>
                  <a:lnTo>
                    <a:pt x="0" y="606"/>
                  </a:lnTo>
                  <a:lnTo>
                    <a:pt x="0" y="674"/>
                  </a:lnTo>
                  <a:lnTo>
                    <a:pt x="0" y="775"/>
                  </a:lnTo>
                  <a:lnTo>
                    <a:pt x="68" y="1010"/>
                  </a:lnTo>
                  <a:lnTo>
                    <a:pt x="337" y="2121"/>
                  </a:lnTo>
                  <a:lnTo>
                    <a:pt x="337" y="2189"/>
                  </a:lnTo>
                  <a:lnTo>
                    <a:pt x="371" y="2222"/>
                  </a:lnTo>
                  <a:lnTo>
                    <a:pt x="472" y="2222"/>
                  </a:lnTo>
                  <a:lnTo>
                    <a:pt x="1313" y="1953"/>
                  </a:lnTo>
                  <a:lnTo>
                    <a:pt x="2121" y="1684"/>
                  </a:lnTo>
                  <a:lnTo>
                    <a:pt x="2189" y="1650"/>
                  </a:lnTo>
                  <a:lnTo>
                    <a:pt x="2222" y="1616"/>
                  </a:lnTo>
                  <a:lnTo>
                    <a:pt x="2222" y="1549"/>
                  </a:lnTo>
                  <a:lnTo>
                    <a:pt x="2222" y="1482"/>
                  </a:lnTo>
                  <a:lnTo>
                    <a:pt x="2088" y="1212"/>
                  </a:lnTo>
                  <a:lnTo>
                    <a:pt x="2054" y="909"/>
                  </a:lnTo>
                  <a:lnTo>
                    <a:pt x="1953" y="270"/>
                  </a:lnTo>
                  <a:lnTo>
                    <a:pt x="1919" y="202"/>
                  </a:lnTo>
                  <a:lnTo>
                    <a:pt x="1886" y="101"/>
                  </a:lnTo>
                  <a:lnTo>
                    <a:pt x="1818" y="34"/>
                  </a:lnTo>
                  <a:lnTo>
                    <a:pt x="175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4" name="Google Shape;259;p3"/>
            <p:cNvSpPr/>
            <p:nvPr/>
          </p:nvSpPr>
          <p:spPr>
            <a:xfrm>
              <a:off x="8151120" y="6168960"/>
              <a:ext cx="37080" cy="61560"/>
            </a:xfrm>
            <a:custGeom>
              <a:avLst/>
              <a:gdLst>
                <a:gd name="textAreaLeft" fmla="*/ 0 w 37080"/>
                <a:gd name="textAreaRight" fmla="*/ 40320 w 37080"/>
                <a:gd name="textAreaTop" fmla="*/ 0 h 61560"/>
                <a:gd name="textAreaBottom" fmla="*/ 64800 h 61560"/>
              </a:gdLst>
              <a:ahLst/>
              <a:cxnLst/>
              <a:rect l="textAreaLeft" t="textAreaTop" r="textAreaRight" b="textAreaBottom"/>
              <a:pathLst>
                <a:path w="607" h="977">
                  <a:moveTo>
                    <a:pt x="270" y="1"/>
                  </a:moveTo>
                  <a:lnTo>
                    <a:pt x="135" y="102"/>
                  </a:lnTo>
                  <a:lnTo>
                    <a:pt x="34" y="236"/>
                  </a:lnTo>
                  <a:lnTo>
                    <a:pt x="1" y="371"/>
                  </a:lnTo>
                  <a:lnTo>
                    <a:pt x="1" y="405"/>
                  </a:lnTo>
                  <a:lnTo>
                    <a:pt x="34" y="405"/>
                  </a:lnTo>
                  <a:lnTo>
                    <a:pt x="169" y="304"/>
                  </a:lnTo>
                  <a:lnTo>
                    <a:pt x="270" y="236"/>
                  </a:lnTo>
                  <a:lnTo>
                    <a:pt x="304" y="203"/>
                  </a:lnTo>
                  <a:lnTo>
                    <a:pt x="270" y="270"/>
                  </a:lnTo>
                  <a:lnTo>
                    <a:pt x="203" y="405"/>
                  </a:lnTo>
                  <a:lnTo>
                    <a:pt x="203" y="472"/>
                  </a:lnTo>
                  <a:lnTo>
                    <a:pt x="236" y="539"/>
                  </a:lnTo>
                  <a:lnTo>
                    <a:pt x="405" y="539"/>
                  </a:lnTo>
                  <a:lnTo>
                    <a:pt x="405" y="640"/>
                  </a:lnTo>
                  <a:lnTo>
                    <a:pt x="270" y="708"/>
                  </a:lnTo>
                  <a:lnTo>
                    <a:pt x="102" y="809"/>
                  </a:lnTo>
                  <a:lnTo>
                    <a:pt x="34" y="842"/>
                  </a:lnTo>
                  <a:lnTo>
                    <a:pt x="68" y="910"/>
                  </a:lnTo>
                  <a:lnTo>
                    <a:pt x="102" y="943"/>
                  </a:lnTo>
                  <a:lnTo>
                    <a:pt x="169" y="977"/>
                  </a:lnTo>
                  <a:lnTo>
                    <a:pt x="337" y="910"/>
                  </a:lnTo>
                  <a:lnTo>
                    <a:pt x="472" y="809"/>
                  </a:lnTo>
                  <a:lnTo>
                    <a:pt x="573" y="674"/>
                  </a:lnTo>
                  <a:lnTo>
                    <a:pt x="607" y="607"/>
                  </a:lnTo>
                  <a:lnTo>
                    <a:pt x="607" y="506"/>
                  </a:lnTo>
                  <a:lnTo>
                    <a:pt x="573" y="438"/>
                  </a:lnTo>
                  <a:lnTo>
                    <a:pt x="539" y="405"/>
                  </a:lnTo>
                  <a:lnTo>
                    <a:pt x="438" y="337"/>
                  </a:lnTo>
                  <a:lnTo>
                    <a:pt x="472" y="270"/>
                  </a:lnTo>
                  <a:lnTo>
                    <a:pt x="506" y="169"/>
                  </a:lnTo>
                  <a:lnTo>
                    <a:pt x="472" y="102"/>
                  </a:lnTo>
                  <a:lnTo>
                    <a:pt x="405" y="34"/>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5" name="Google Shape;260;p3"/>
            <p:cNvSpPr/>
            <p:nvPr/>
          </p:nvSpPr>
          <p:spPr>
            <a:xfrm>
              <a:off x="7958880" y="6068520"/>
              <a:ext cx="34920" cy="54720"/>
            </a:xfrm>
            <a:custGeom>
              <a:avLst/>
              <a:gdLst>
                <a:gd name="textAreaLeft" fmla="*/ 0 w 34920"/>
                <a:gd name="textAreaRight" fmla="*/ 38160 w 34920"/>
                <a:gd name="textAreaTop" fmla="*/ 0 h 54720"/>
                <a:gd name="textAreaBottom" fmla="*/ 57960 h 54720"/>
              </a:gdLst>
              <a:ahLst/>
              <a:cxnLst/>
              <a:rect l="textAreaLeft" t="textAreaTop" r="textAreaRight" b="textAreaBottom"/>
              <a:pathLst>
                <a:path w="573" h="876">
                  <a:moveTo>
                    <a:pt x="337" y="0"/>
                  </a:moveTo>
                  <a:lnTo>
                    <a:pt x="236" y="34"/>
                  </a:lnTo>
                  <a:lnTo>
                    <a:pt x="135" y="101"/>
                  </a:lnTo>
                  <a:lnTo>
                    <a:pt x="68" y="169"/>
                  </a:lnTo>
                  <a:lnTo>
                    <a:pt x="0" y="270"/>
                  </a:lnTo>
                  <a:lnTo>
                    <a:pt x="0" y="371"/>
                  </a:lnTo>
                  <a:lnTo>
                    <a:pt x="0" y="472"/>
                  </a:lnTo>
                  <a:lnTo>
                    <a:pt x="68" y="573"/>
                  </a:lnTo>
                  <a:lnTo>
                    <a:pt x="135" y="606"/>
                  </a:lnTo>
                  <a:lnTo>
                    <a:pt x="202" y="573"/>
                  </a:lnTo>
                  <a:lnTo>
                    <a:pt x="303" y="505"/>
                  </a:lnTo>
                  <a:lnTo>
                    <a:pt x="371" y="505"/>
                  </a:lnTo>
                  <a:lnTo>
                    <a:pt x="404" y="573"/>
                  </a:lnTo>
                  <a:lnTo>
                    <a:pt x="371" y="606"/>
                  </a:lnTo>
                  <a:lnTo>
                    <a:pt x="303" y="674"/>
                  </a:lnTo>
                  <a:lnTo>
                    <a:pt x="101" y="674"/>
                  </a:lnTo>
                  <a:lnTo>
                    <a:pt x="34" y="707"/>
                  </a:lnTo>
                  <a:lnTo>
                    <a:pt x="0" y="741"/>
                  </a:lnTo>
                  <a:lnTo>
                    <a:pt x="34" y="775"/>
                  </a:lnTo>
                  <a:lnTo>
                    <a:pt x="101" y="842"/>
                  </a:lnTo>
                  <a:lnTo>
                    <a:pt x="169" y="876"/>
                  </a:lnTo>
                  <a:lnTo>
                    <a:pt x="371" y="842"/>
                  </a:lnTo>
                  <a:lnTo>
                    <a:pt x="438" y="808"/>
                  </a:lnTo>
                  <a:lnTo>
                    <a:pt x="505" y="741"/>
                  </a:lnTo>
                  <a:lnTo>
                    <a:pt x="573" y="640"/>
                  </a:lnTo>
                  <a:lnTo>
                    <a:pt x="573" y="573"/>
                  </a:lnTo>
                  <a:lnTo>
                    <a:pt x="573" y="472"/>
                  </a:lnTo>
                  <a:lnTo>
                    <a:pt x="539" y="404"/>
                  </a:lnTo>
                  <a:lnTo>
                    <a:pt x="472" y="371"/>
                  </a:lnTo>
                  <a:lnTo>
                    <a:pt x="404" y="337"/>
                  </a:lnTo>
                  <a:lnTo>
                    <a:pt x="270" y="337"/>
                  </a:lnTo>
                  <a:lnTo>
                    <a:pt x="169" y="404"/>
                  </a:lnTo>
                  <a:lnTo>
                    <a:pt x="135" y="337"/>
                  </a:lnTo>
                  <a:lnTo>
                    <a:pt x="169" y="303"/>
                  </a:lnTo>
                  <a:lnTo>
                    <a:pt x="270" y="202"/>
                  </a:lnTo>
                  <a:lnTo>
                    <a:pt x="472" y="101"/>
                  </a:lnTo>
                  <a:lnTo>
                    <a:pt x="472" y="68"/>
                  </a:lnTo>
                  <a:lnTo>
                    <a:pt x="438" y="34"/>
                  </a:lnTo>
                  <a:lnTo>
                    <a:pt x="33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6" name="Google Shape;261;p3"/>
            <p:cNvSpPr/>
            <p:nvPr/>
          </p:nvSpPr>
          <p:spPr>
            <a:xfrm>
              <a:off x="7625880" y="6370200"/>
              <a:ext cx="173520" cy="155520"/>
            </a:xfrm>
            <a:custGeom>
              <a:avLst/>
              <a:gdLst>
                <a:gd name="textAreaLeft" fmla="*/ 0 w 173520"/>
                <a:gd name="textAreaRight" fmla="*/ 176760 w 173520"/>
                <a:gd name="textAreaTop" fmla="*/ 0 h 155520"/>
                <a:gd name="textAreaBottom" fmla="*/ 158760 h 155520"/>
              </a:gdLst>
              <a:ahLst/>
              <a:cxnLst/>
              <a:rect l="textAreaLeft" t="textAreaTop" r="textAreaRight" b="textAreaBottom"/>
              <a:pathLst>
                <a:path w="2661" h="2392">
                  <a:moveTo>
                    <a:pt x="1953" y="304"/>
                  </a:moveTo>
                  <a:lnTo>
                    <a:pt x="2021" y="371"/>
                  </a:lnTo>
                  <a:lnTo>
                    <a:pt x="2088" y="472"/>
                  </a:lnTo>
                  <a:lnTo>
                    <a:pt x="2358" y="1347"/>
                  </a:lnTo>
                  <a:lnTo>
                    <a:pt x="2459" y="1718"/>
                  </a:lnTo>
                  <a:lnTo>
                    <a:pt x="2257" y="1718"/>
                  </a:lnTo>
                  <a:lnTo>
                    <a:pt x="2088" y="1751"/>
                  </a:lnTo>
                  <a:lnTo>
                    <a:pt x="1650" y="1852"/>
                  </a:lnTo>
                  <a:lnTo>
                    <a:pt x="1246" y="1987"/>
                  </a:lnTo>
                  <a:lnTo>
                    <a:pt x="977" y="2088"/>
                  </a:lnTo>
                  <a:lnTo>
                    <a:pt x="876" y="2122"/>
                  </a:lnTo>
                  <a:lnTo>
                    <a:pt x="809" y="2088"/>
                  </a:lnTo>
                  <a:lnTo>
                    <a:pt x="741" y="2054"/>
                  </a:lnTo>
                  <a:lnTo>
                    <a:pt x="708" y="1987"/>
                  </a:lnTo>
                  <a:lnTo>
                    <a:pt x="674" y="1852"/>
                  </a:lnTo>
                  <a:lnTo>
                    <a:pt x="640" y="1684"/>
                  </a:lnTo>
                  <a:lnTo>
                    <a:pt x="438" y="876"/>
                  </a:lnTo>
                  <a:lnTo>
                    <a:pt x="876" y="708"/>
                  </a:lnTo>
                  <a:lnTo>
                    <a:pt x="1213" y="607"/>
                  </a:lnTo>
                  <a:lnTo>
                    <a:pt x="1381" y="573"/>
                  </a:lnTo>
                  <a:lnTo>
                    <a:pt x="1549" y="472"/>
                  </a:lnTo>
                  <a:lnTo>
                    <a:pt x="1718" y="371"/>
                  </a:lnTo>
                  <a:lnTo>
                    <a:pt x="1852" y="304"/>
                  </a:lnTo>
                  <a:close/>
                  <a:moveTo>
                    <a:pt x="2021" y="1"/>
                  </a:moveTo>
                  <a:lnTo>
                    <a:pt x="1785" y="102"/>
                  </a:lnTo>
                  <a:lnTo>
                    <a:pt x="1583" y="203"/>
                  </a:lnTo>
                  <a:lnTo>
                    <a:pt x="1347" y="337"/>
                  </a:lnTo>
                  <a:lnTo>
                    <a:pt x="1145" y="405"/>
                  </a:lnTo>
                  <a:lnTo>
                    <a:pt x="573" y="607"/>
                  </a:lnTo>
                  <a:lnTo>
                    <a:pt x="304" y="708"/>
                  </a:lnTo>
                  <a:lnTo>
                    <a:pt x="34" y="842"/>
                  </a:lnTo>
                  <a:lnTo>
                    <a:pt x="1" y="910"/>
                  </a:lnTo>
                  <a:lnTo>
                    <a:pt x="1" y="977"/>
                  </a:lnTo>
                  <a:lnTo>
                    <a:pt x="68" y="1044"/>
                  </a:lnTo>
                  <a:lnTo>
                    <a:pt x="135" y="1044"/>
                  </a:lnTo>
                  <a:lnTo>
                    <a:pt x="304" y="943"/>
                  </a:lnTo>
                  <a:lnTo>
                    <a:pt x="337" y="1280"/>
                  </a:lnTo>
                  <a:lnTo>
                    <a:pt x="405" y="1617"/>
                  </a:lnTo>
                  <a:lnTo>
                    <a:pt x="607" y="2290"/>
                  </a:lnTo>
                  <a:lnTo>
                    <a:pt x="640" y="2357"/>
                  </a:lnTo>
                  <a:lnTo>
                    <a:pt x="708" y="2391"/>
                  </a:lnTo>
                  <a:lnTo>
                    <a:pt x="943" y="2324"/>
                  </a:lnTo>
                  <a:lnTo>
                    <a:pt x="1179" y="2256"/>
                  </a:lnTo>
                  <a:lnTo>
                    <a:pt x="1617" y="2088"/>
                  </a:lnTo>
                  <a:lnTo>
                    <a:pt x="2021" y="1987"/>
                  </a:lnTo>
                  <a:lnTo>
                    <a:pt x="2459" y="1953"/>
                  </a:lnTo>
                  <a:lnTo>
                    <a:pt x="2560" y="1920"/>
                  </a:lnTo>
                  <a:lnTo>
                    <a:pt x="2627" y="1886"/>
                  </a:lnTo>
                  <a:lnTo>
                    <a:pt x="2661" y="1785"/>
                  </a:lnTo>
                  <a:lnTo>
                    <a:pt x="2661" y="1684"/>
                  </a:lnTo>
                  <a:lnTo>
                    <a:pt x="2627" y="1482"/>
                  </a:lnTo>
                  <a:lnTo>
                    <a:pt x="2391" y="775"/>
                  </a:lnTo>
                  <a:lnTo>
                    <a:pt x="2122" y="68"/>
                  </a:lnTo>
                  <a:lnTo>
                    <a:pt x="2088" y="34"/>
                  </a:lnTo>
                  <a:lnTo>
                    <a:pt x="202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9120" rIns="117000" bIns="159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7" name="Google Shape;262;p3"/>
            <p:cNvSpPr/>
            <p:nvPr/>
          </p:nvSpPr>
          <p:spPr>
            <a:xfrm>
              <a:off x="7983360" y="6195960"/>
              <a:ext cx="61560" cy="54720"/>
            </a:xfrm>
            <a:custGeom>
              <a:avLst/>
              <a:gdLst>
                <a:gd name="textAreaLeft" fmla="*/ 0 w 61560"/>
                <a:gd name="textAreaRight" fmla="*/ 64800 w 61560"/>
                <a:gd name="textAreaTop" fmla="*/ 0 h 54720"/>
                <a:gd name="textAreaBottom" fmla="*/ 57960 h 54720"/>
              </a:gdLst>
              <a:ahLst/>
              <a:cxnLst/>
              <a:rect l="textAreaLeft" t="textAreaTop" r="textAreaRight" b="textAreaBottom"/>
              <a:pathLst>
                <a:path w="977" h="876">
                  <a:moveTo>
                    <a:pt x="304" y="1"/>
                  </a:moveTo>
                  <a:lnTo>
                    <a:pt x="203" y="68"/>
                  </a:lnTo>
                  <a:lnTo>
                    <a:pt x="102" y="135"/>
                  </a:lnTo>
                  <a:lnTo>
                    <a:pt x="1" y="270"/>
                  </a:lnTo>
                  <a:lnTo>
                    <a:pt x="34" y="304"/>
                  </a:lnTo>
                  <a:lnTo>
                    <a:pt x="68" y="304"/>
                  </a:lnTo>
                  <a:lnTo>
                    <a:pt x="203" y="236"/>
                  </a:lnTo>
                  <a:lnTo>
                    <a:pt x="371" y="203"/>
                  </a:lnTo>
                  <a:lnTo>
                    <a:pt x="337" y="371"/>
                  </a:lnTo>
                  <a:lnTo>
                    <a:pt x="304" y="506"/>
                  </a:lnTo>
                  <a:lnTo>
                    <a:pt x="236" y="640"/>
                  </a:lnTo>
                  <a:lnTo>
                    <a:pt x="236" y="741"/>
                  </a:lnTo>
                  <a:lnTo>
                    <a:pt x="270" y="809"/>
                  </a:lnTo>
                  <a:lnTo>
                    <a:pt x="304" y="876"/>
                  </a:lnTo>
                  <a:lnTo>
                    <a:pt x="573" y="876"/>
                  </a:lnTo>
                  <a:lnTo>
                    <a:pt x="910" y="809"/>
                  </a:lnTo>
                  <a:lnTo>
                    <a:pt x="943" y="775"/>
                  </a:lnTo>
                  <a:lnTo>
                    <a:pt x="977" y="741"/>
                  </a:lnTo>
                  <a:lnTo>
                    <a:pt x="977" y="674"/>
                  </a:lnTo>
                  <a:lnTo>
                    <a:pt x="910" y="573"/>
                  </a:lnTo>
                  <a:lnTo>
                    <a:pt x="842" y="573"/>
                  </a:lnTo>
                  <a:lnTo>
                    <a:pt x="573" y="640"/>
                  </a:lnTo>
                  <a:lnTo>
                    <a:pt x="472" y="674"/>
                  </a:lnTo>
                  <a:lnTo>
                    <a:pt x="438" y="674"/>
                  </a:lnTo>
                  <a:lnTo>
                    <a:pt x="472" y="607"/>
                  </a:lnTo>
                  <a:lnTo>
                    <a:pt x="539" y="371"/>
                  </a:lnTo>
                  <a:lnTo>
                    <a:pt x="573" y="102"/>
                  </a:lnTo>
                  <a:lnTo>
                    <a:pt x="539"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8" name="Google Shape;263;p3"/>
            <p:cNvSpPr/>
            <p:nvPr/>
          </p:nvSpPr>
          <p:spPr>
            <a:xfrm>
              <a:off x="7782480" y="6338880"/>
              <a:ext cx="173520" cy="137520"/>
            </a:xfrm>
            <a:custGeom>
              <a:avLst/>
              <a:gdLst>
                <a:gd name="textAreaLeft" fmla="*/ 0 w 173520"/>
                <a:gd name="textAreaRight" fmla="*/ 176760 w 173520"/>
                <a:gd name="textAreaTop" fmla="*/ 0 h 137520"/>
                <a:gd name="textAreaBottom" fmla="*/ 140760 h 137520"/>
              </a:gdLst>
              <a:ahLst/>
              <a:cxnLst/>
              <a:rect l="textAreaLeft" t="textAreaTop" r="textAreaRight" b="textAreaBottom"/>
              <a:pathLst>
                <a:path w="2661" h="2122">
                  <a:moveTo>
                    <a:pt x="2122" y="236"/>
                  </a:moveTo>
                  <a:lnTo>
                    <a:pt x="2189" y="303"/>
                  </a:lnTo>
                  <a:lnTo>
                    <a:pt x="2256" y="438"/>
                  </a:lnTo>
                  <a:lnTo>
                    <a:pt x="2290" y="606"/>
                  </a:lnTo>
                  <a:lnTo>
                    <a:pt x="2391" y="1111"/>
                  </a:lnTo>
                  <a:lnTo>
                    <a:pt x="2391" y="1246"/>
                  </a:lnTo>
                  <a:lnTo>
                    <a:pt x="2391" y="1347"/>
                  </a:lnTo>
                  <a:lnTo>
                    <a:pt x="2357" y="1448"/>
                  </a:lnTo>
                  <a:lnTo>
                    <a:pt x="2324" y="1515"/>
                  </a:lnTo>
                  <a:lnTo>
                    <a:pt x="2189" y="1650"/>
                  </a:lnTo>
                  <a:lnTo>
                    <a:pt x="2021" y="1751"/>
                  </a:lnTo>
                  <a:lnTo>
                    <a:pt x="1819" y="1818"/>
                  </a:lnTo>
                  <a:lnTo>
                    <a:pt x="1617" y="1852"/>
                  </a:lnTo>
                  <a:lnTo>
                    <a:pt x="1179" y="1886"/>
                  </a:lnTo>
                  <a:lnTo>
                    <a:pt x="1044" y="1886"/>
                  </a:lnTo>
                  <a:lnTo>
                    <a:pt x="943" y="1785"/>
                  </a:lnTo>
                  <a:lnTo>
                    <a:pt x="842" y="1650"/>
                  </a:lnTo>
                  <a:lnTo>
                    <a:pt x="775" y="1515"/>
                  </a:lnTo>
                  <a:lnTo>
                    <a:pt x="674" y="1145"/>
                  </a:lnTo>
                  <a:lnTo>
                    <a:pt x="607" y="775"/>
                  </a:lnTo>
                  <a:lnTo>
                    <a:pt x="1112" y="640"/>
                  </a:lnTo>
                  <a:lnTo>
                    <a:pt x="1583" y="472"/>
                  </a:lnTo>
                  <a:lnTo>
                    <a:pt x="2054" y="236"/>
                  </a:lnTo>
                  <a:close/>
                  <a:moveTo>
                    <a:pt x="1987" y="0"/>
                  </a:moveTo>
                  <a:lnTo>
                    <a:pt x="1650" y="169"/>
                  </a:lnTo>
                  <a:lnTo>
                    <a:pt x="1381" y="303"/>
                  </a:lnTo>
                  <a:lnTo>
                    <a:pt x="1112" y="404"/>
                  </a:lnTo>
                  <a:lnTo>
                    <a:pt x="539" y="539"/>
                  </a:lnTo>
                  <a:lnTo>
                    <a:pt x="472" y="438"/>
                  </a:lnTo>
                  <a:lnTo>
                    <a:pt x="472" y="472"/>
                  </a:lnTo>
                  <a:lnTo>
                    <a:pt x="438" y="539"/>
                  </a:lnTo>
                  <a:lnTo>
                    <a:pt x="102" y="640"/>
                  </a:lnTo>
                  <a:lnTo>
                    <a:pt x="34" y="640"/>
                  </a:lnTo>
                  <a:lnTo>
                    <a:pt x="1" y="674"/>
                  </a:lnTo>
                  <a:lnTo>
                    <a:pt x="1" y="775"/>
                  </a:lnTo>
                  <a:lnTo>
                    <a:pt x="68" y="842"/>
                  </a:lnTo>
                  <a:lnTo>
                    <a:pt x="135" y="842"/>
                  </a:lnTo>
                  <a:lnTo>
                    <a:pt x="405" y="808"/>
                  </a:lnTo>
                  <a:lnTo>
                    <a:pt x="438" y="1179"/>
                  </a:lnTo>
                  <a:lnTo>
                    <a:pt x="539" y="1583"/>
                  </a:lnTo>
                  <a:lnTo>
                    <a:pt x="640" y="1751"/>
                  </a:lnTo>
                  <a:lnTo>
                    <a:pt x="708" y="1886"/>
                  </a:lnTo>
                  <a:lnTo>
                    <a:pt x="809" y="2020"/>
                  </a:lnTo>
                  <a:lnTo>
                    <a:pt x="943" y="2088"/>
                  </a:lnTo>
                  <a:lnTo>
                    <a:pt x="1179" y="2121"/>
                  </a:lnTo>
                  <a:lnTo>
                    <a:pt x="1415" y="2121"/>
                  </a:lnTo>
                  <a:lnTo>
                    <a:pt x="1650" y="2088"/>
                  </a:lnTo>
                  <a:lnTo>
                    <a:pt x="1852" y="2054"/>
                  </a:lnTo>
                  <a:lnTo>
                    <a:pt x="2223" y="1987"/>
                  </a:lnTo>
                  <a:lnTo>
                    <a:pt x="2391" y="1919"/>
                  </a:lnTo>
                  <a:lnTo>
                    <a:pt x="2458" y="1886"/>
                  </a:lnTo>
                  <a:lnTo>
                    <a:pt x="2526" y="1818"/>
                  </a:lnTo>
                  <a:lnTo>
                    <a:pt x="2627" y="1616"/>
                  </a:lnTo>
                  <a:lnTo>
                    <a:pt x="2660" y="1448"/>
                  </a:lnTo>
                  <a:lnTo>
                    <a:pt x="2627" y="1246"/>
                  </a:lnTo>
                  <a:lnTo>
                    <a:pt x="2593" y="1044"/>
                  </a:lnTo>
                  <a:lnTo>
                    <a:pt x="2526" y="505"/>
                  </a:lnTo>
                  <a:lnTo>
                    <a:pt x="2458" y="236"/>
                  </a:lnTo>
                  <a:lnTo>
                    <a:pt x="2391" y="135"/>
                  </a:lnTo>
                  <a:lnTo>
                    <a:pt x="2324" y="34"/>
                  </a:lnTo>
                  <a:lnTo>
                    <a:pt x="222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1120" rIns="117000" bIns="141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89" name="Google Shape;264;p3"/>
            <p:cNvSpPr/>
            <p:nvPr/>
          </p:nvSpPr>
          <p:spPr>
            <a:xfrm>
              <a:off x="7579080" y="6104160"/>
              <a:ext cx="150840" cy="126360"/>
            </a:xfrm>
            <a:custGeom>
              <a:avLst/>
              <a:gdLst>
                <a:gd name="textAreaLeft" fmla="*/ 0 w 150840"/>
                <a:gd name="textAreaRight" fmla="*/ 154080 w 150840"/>
                <a:gd name="textAreaTop" fmla="*/ 0 h 126360"/>
                <a:gd name="textAreaBottom" fmla="*/ 129600 h 126360"/>
              </a:gdLst>
              <a:ahLst/>
              <a:cxnLst/>
              <a:rect l="textAreaLeft" t="textAreaTop" r="textAreaRight" b="textAreaBottom"/>
              <a:pathLst>
                <a:path w="2324" h="1953">
                  <a:moveTo>
                    <a:pt x="1650" y="236"/>
                  </a:moveTo>
                  <a:lnTo>
                    <a:pt x="1718" y="269"/>
                  </a:lnTo>
                  <a:lnTo>
                    <a:pt x="1785" y="303"/>
                  </a:lnTo>
                  <a:lnTo>
                    <a:pt x="1886" y="438"/>
                  </a:lnTo>
                  <a:lnTo>
                    <a:pt x="1987" y="606"/>
                  </a:lnTo>
                  <a:lnTo>
                    <a:pt x="2021" y="808"/>
                  </a:lnTo>
                  <a:lnTo>
                    <a:pt x="2088" y="1010"/>
                  </a:lnTo>
                  <a:lnTo>
                    <a:pt x="2122" y="1414"/>
                  </a:lnTo>
                  <a:lnTo>
                    <a:pt x="1516" y="1549"/>
                  </a:lnTo>
                  <a:lnTo>
                    <a:pt x="910" y="1684"/>
                  </a:lnTo>
                  <a:lnTo>
                    <a:pt x="472" y="1684"/>
                  </a:lnTo>
                  <a:lnTo>
                    <a:pt x="371" y="1381"/>
                  </a:lnTo>
                  <a:lnTo>
                    <a:pt x="169" y="741"/>
                  </a:lnTo>
                  <a:lnTo>
                    <a:pt x="809" y="471"/>
                  </a:lnTo>
                  <a:lnTo>
                    <a:pt x="1112" y="337"/>
                  </a:lnTo>
                  <a:lnTo>
                    <a:pt x="1482" y="236"/>
                  </a:lnTo>
                  <a:close/>
                  <a:moveTo>
                    <a:pt x="1684" y="0"/>
                  </a:moveTo>
                  <a:lnTo>
                    <a:pt x="1482" y="34"/>
                  </a:lnTo>
                  <a:lnTo>
                    <a:pt x="1112" y="168"/>
                  </a:lnTo>
                  <a:lnTo>
                    <a:pt x="607" y="370"/>
                  </a:lnTo>
                  <a:lnTo>
                    <a:pt x="102" y="606"/>
                  </a:lnTo>
                  <a:lnTo>
                    <a:pt x="68" y="572"/>
                  </a:lnTo>
                  <a:lnTo>
                    <a:pt x="1" y="572"/>
                  </a:lnTo>
                  <a:lnTo>
                    <a:pt x="1" y="640"/>
                  </a:lnTo>
                  <a:lnTo>
                    <a:pt x="34" y="943"/>
                  </a:lnTo>
                  <a:lnTo>
                    <a:pt x="102" y="1280"/>
                  </a:lnTo>
                  <a:lnTo>
                    <a:pt x="304" y="1886"/>
                  </a:lnTo>
                  <a:lnTo>
                    <a:pt x="371" y="1919"/>
                  </a:lnTo>
                  <a:lnTo>
                    <a:pt x="438" y="1953"/>
                  </a:lnTo>
                  <a:lnTo>
                    <a:pt x="876" y="1886"/>
                  </a:lnTo>
                  <a:lnTo>
                    <a:pt x="1347" y="1818"/>
                  </a:lnTo>
                  <a:lnTo>
                    <a:pt x="1819" y="1717"/>
                  </a:lnTo>
                  <a:lnTo>
                    <a:pt x="2256" y="1583"/>
                  </a:lnTo>
                  <a:lnTo>
                    <a:pt x="2324" y="1515"/>
                  </a:lnTo>
                  <a:lnTo>
                    <a:pt x="2324" y="1448"/>
                  </a:lnTo>
                  <a:lnTo>
                    <a:pt x="2088" y="370"/>
                  </a:lnTo>
                  <a:lnTo>
                    <a:pt x="2021" y="135"/>
                  </a:lnTo>
                  <a:lnTo>
                    <a:pt x="1953" y="67"/>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29600" rIns="117000" bIns="129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0" name="Google Shape;265;p3"/>
            <p:cNvSpPr/>
            <p:nvPr/>
          </p:nvSpPr>
          <p:spPr>
            <a:xfrm>
              <a:off x="7691040" y="6423840"/>
              <a:ext cx="48240" cy="61560"/>
            </a:xfrm>
            <a:custGeom>
              <a:avLst/>
              <a:gdLst>
                <a:gd name="textAreaLeft" fmla="*/ 0 w 48240"/>
                <a:gd name="textAreaRight" fmla="*/ 51480 w 48240"/>
                <a:gd name="textAreaTop" fmla="*/ 0 h 61560"/>
                <a:gd name="textAreaBottom" fmla="*/ 64800 h 61560"/>
              </a:gdLst>
              <a:ahLst/>
              <a:cxnLst/>
              <a:rect l="textAreaLeft" t="textAreaTop" r="textAreaRight" b="textAreaBottom"/>
              <a:pathLst>
                <a:path w="775" h="978">
                  <a:moveTo>
                    <a:pt x="741" y="1"/>
                  </a:moveTo>
                  <a:lnTo>
                    <a:pt x="673" y="34"/>
                  </a:lnTo>
                  <a:lnTo>
                    <a:pt x="606" y="34"/>
                  </a:lnTo>
                  <a:lnTo>
                    <a:pt x="505" y="135"/>
                  </a:lnTo>
                  <a:lnTo>
                    <a:pt x="269" y="472"/>
                  </a:lnTo>
                  <a:lnTo>
                    <a:pt x="67" y="708"/>
                  </a:lnTo>
                  <a:lnTo>
                    <a:pt x="0" y="809"/>
                  </a:lnTo>
                  <a:lnTo>
                    <a:pt x="0" y="876"/>
                  </a:lnTo>
                  <a:lnTo>
                    <a:pt x="0" y="977"/>
                  </a:lnTo>
                  <a:lnTo>
                    <a:pt x="67" y="977"/>
                  </a:lnTo>
                  <a:lnTo>
                    <a:pt x="135" y="943"/>
                  </a:lnTo>
                  <a:lnTo>
                    <a:pt x="269" y="809"/>
                  </a:lnTo>
                  <a:lnTo>
                    <a:pt x="471" y="573"/>
                  </a:lnTo>
                  <a:lnTo>
                    <a:pt x="673" y="337"/>
                  </a:lnTo>
                  <a:lnTo>
                    <a:pt x="774" y="203"/>
                  </a:lnTo>
                  <a:lnTo>
                    <a:pt x="774" y="135"/>
                  </a:lnTo>
                  <a:lnTo>
                    <a:pt x="774" y="68"/>
                  </a:lnTo>
                  <a:lnTo>
                    <a:pt x="774" y="34"/>
                  </a:lnTo>
                  <a:lnTo>
                    <a:pt x="74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1" name="Google Shape;266;p3"/>
            <p:cNvSpPr/>
            <p:nvPr/>
          </p:nvSpPr>
          <p:spPr>
            <a:xfrm>
              <a:off x="7597080" y="6231600"/>
              <a:ext cx="162000" cy="148680"/>
            </a:xfrm>
            <a:custGeom>
              <a:avLst/>
              <a:gdLst>
                <a:gd name="textAreaLeft" fmla="*/ 0 w 162000"/>
                <a:gd name="textAreaRight" fmla="*/ 165240 w 162000"/>
                <a:gd name="textAreaTop" fmla="*/ 0 h 148680"/>
                <a:gd name="textAreaBottom" fmla="*/ 151920 h 148680"/>
              </a:gdLst>
              <a:ahLst/>
              <a:cxnLst/>
              <a:rect l="textAreaLeft" t="textAreaTop" r="textAreaRight" b="textAreaBottom"/>
              <a:pathLst>
                <a:path w="2492" h="2290">
                  <a:moveTo>
                    <a:pt x="2087" y="270"/>
                  </a:moveTo>
                  <a:lnTo>
                    <a:pt x="2155" y="505"/>
                  </a:lnTo>
                  <a:lnTo>
                    <a:pt x="2188" y="741"/>
                  </a:lnTo>
                  <a:lnTo>
                    <a:pt x="2222" y="1212"/>
                  </a:lnTo>
                  <a:lnTo>
                    <a:pt x="2222" y="1381"/>
                  </a:lnTo>
                  <a:lnTo>
                    <a:pt x="2155" y="1515"/>
                  </a:lnTo>
                  <a:lnTo>
                    <a:pt x="2054" y="1583"/>
                  </a:lnTo>
                  <a:lnTo>
                    <a:pt x="1919" y="1650"/>
                  </a:lnTo>
                  <a:lnTo>
                    <a:pt x="1616" y="1751"/>
                  </a:lnTo>
                  <a:lnTo>
                    <a:pt x="1481" y="1818"/>
                  </a:lnTo>
                  <a:lnTo>
                    <a:pt x="1347" y="1886"/>
                  </a:lnTo>
                  <a:lnTo>
                    <a:pt x="1212" y="1953"/>
                  </a:lnTo>
                  <a:lnTo>
                    <a:pt x="976" y="2054"/>
                  </a:lnTo>
                  <a:lnTo>
                    <a:pt x="741" y="2088"/>
                  </a:lnTo>
                  <a:lnTo>
                    <a:pt x="673" y="2054"/>
                  </a:lnTo>
                  <a:lnTo>
                    <a:pt x="606" y="1987"/>
                  </a:lnTo>
                  <a:lnTo>
                    <a:pt x="505" y="1549"/>
                  </a:lnTo>
                  <a:lnTo>
                    <a:pt x="438" y="1179"/>
                  </a:lnTo>
                  <a:lnTo>
                    <a:pt x="337" y="808"/>
                  </a:lnTo>
                  <a:lnTo>
                    <a:pt x="572" y="674"/>
                  </a:lnTo>
                  <a:lnTo>
                    <a:pt x="808" y="606"/>
                  </a:lnTo>
                  <a:lnTo>
                    <a:pt x="1077" y="539"/>
                  </a:lnTo>
                  <a:lnTo>
                    <a:pt x="1347" y="472"/>
                  </a:lnTo>
                  <a:lnTo>
                    <a:pt x="1751" y="438"/>
                  </a:lnTo>
                  <a:lnTo>
                    <a:pt x="1919" y="371"/>
                  </a:lnTo>
                  <a:lnTo>
                    <a:pt x="2087" y="270"/>
                  </a:lnTo>
                  <a:close/>
                  <a:moveTo>
                    <a:pt x="2087" y="0"/>
                  </a:moveTo>
                  <a:lnTo>
                    <a:pt x="2054" y="34"/>
                  </a:lnTo>
                  <a:lnTo>
                    <a:pt x="1953" y="101"/>
                  </a:lnTo>
                  <a:lnTo>
                    <a:pt x="1818" y="169"/>
                  </a:lnTo>
                  <a:lnTo>
                    <a:pt x="1549" y="270"/>
                  </a:lnTo>
                  <a:lnTo>
                    <a:pt x="1279" y="303"/>
                  </a:lnTo>
                  <a:lnTo>
                    <a:pt x="976" y="337"/>
                  </a:lnTo>
                  <a:lnTo>
                    <a:pt x="707" y="371"/>
                  </a:lnTo>
                  <a:lnTo>
                    <a:pt x="438" y="438"/>
                  </a:lnTo>
                  <a:lnTo>
                    <a:pt x="303" y="505"/>
                  </a:lnTo>
                  <a:lnTo>
                    <a:pt x="202" y="606"/>
                  </a:lnTo>
                  <a:lnTo>
                    <a:pt x="101" y="674"/>
                  </a:lnTo>
                  <a:lnTo>
                    <a:pt x="0" y="808"/>
                  </a:lnTo>
                  <a:lnTo>
                    <a:pt x="0" y="876"/>
                  </a:lnTo>
                  <a:lnTo>
                    <a:pt x="34" y="909"/>
                  </a:lnTo>
                  <a:lnTo>
                    <a:pt x="67" y="943"/>
                  </a:lnTo>
                  <a:lnTo>
                    <a:pt x="135" y="909"/>
                  </a:lnTo>
                  <a:lnTo>
                    <a:pt x="236" y="876"/>
                  </a:lnTo>
                  <a:lnTo>
                    <a:pt x="236" y="1179"/>
                  </a:lnTo>
                  <a:lnTo>
                    <a:pt x="269" y="1515"/>
                  </a:lnTo>
                  <a:lnTo>
                    <a:pt x="337" y="1818"/>
                  </a:lnTo>
                  <a:lnTo>
                    <a:pt x="438" y="2121"/>
                  </a:lnTo>
                  <a:lnTo>
                    <a:pt x="505" y="2222"/>
                  </a:lnTo>
                  <a:lnTo>
                    <a:pt x="572" y="2290"/>
                  </a:lnTo>
                  <a:lnTo>
                    <a:pt x="842" y="2290"/>
                  </a:lnTo>
                  <a:lnTo>
                    <a:pt x="1111" y="2222"/>
                  </a:lnTo>
                  <a:lnTo>
                    <a:pt x="1313" y="2155"/>
                  </a:lnTo>
                  <a:lnTo>
                    <a:pt x="1481" y="2088"/>
                  </a:lnTo>
                  <a:lnTo>
                    <a:pt x="1650" y="2020"/>
                  </a:lnTo>
                  <a:lnTo>
                    <a:pt x="1953" y="1953"/>
                  </a:lnTo>
                  <a:lnTo>
                    <a:pt x="2087" y="1886"/>
                  </a:lnTo>
                  <a:lnTo>
                    <a:pt x="2222" y="1785"/>
                  </a:lnTo>
                  <a:lnTo>
                    <a:pt x="2323" y="1684"/>
                  </a:lnTo>
                  <a:lnTo>
                    <a:pt x="2424" y="1515"/>
                  </a:lnTo>
                  <a:lnTo>
                    <a:pt x="2458" y="1347"/>
                  </a:lnTo>
                  <a:lnTo>
                    <a:pt x="2491" y="1145"/>
                  </a:lnTo>
                  <a:lnTo>
                    <a:pt x="2458" y="775"/>
                  </a:lnTo>
                  <a:lnTo>
                    <a:pt x="2357" y="371"/>
                  </a:lnTo>
                  <a:lnTo>
                    <a:pt x="2222" y="34"/>
                  </a:lnTo>
                  <a:lnTo>
                    <a:pt x="218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1920" rIns="117000" bIns="151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2" name="Google Shape;267;p3"/>
            <p:cNvSpPr/>
            <p:nvPr/>
          </p:nvSpPr>
          <p:spPr>
            <a:xfrm>
              <a:off x="7865280" y="6385680"/>
              <a:ext cx="34920" cy="59400"/>
            </a:xfrm>
            <a:custGeom>
              <a:avLst/>
              <a:gdLst>
                <a:gd name="textAreaLeft" fmla="*/ 0 w 34920"/>
                <a:gd name="textAreaRight" fmla="*/ 38160 w 34920"/>
                <a:gd name="textAreaTop" fmla="*/ 0 h 59400"/>
                <a:gd name="textAreaBottom" fmla="*/ 62640 h 59400"/>
              </a:gdLst>
              <a:ahLst/>
              <a:cxnLst/>
              <a:rect l="textAreaLeft" t="textAreaTop" r="textAreaRight" b="textAreaBottom"/>
              <a:pathLst>
                <a:path w="573" h="944">
                  <a:moveTo>
                    <a:pt x="337" y="236"/>
                  </a:moveTo>
                  <a:lnTo>
                    <a:pt x="337" y="472"/>
                  </a:lnTo>
                  <a:lnTo>
                    <a:pt x="270" y="707"/>
                  </a:lnTo>
                  <a:lnTo>
                    <a:pt x="236" y="707"/>
                  </a:lnTo>
                  <a:lnTo>
                    <a:pt x="202" y="539"/>
                  </a:lnTo>
                  <a:lnTo>
                    <a:pt x="236" y="404"/>
                  </a:lnTo>
                  <a:lnTo>
                    <a:pt x="270" y="303"/>
                  </a:lnTo>
                  <a:lnTo>
                    <a:pt x="337" y="236"/>
                  </a:lnTo>
                  <a:close/>
                  <a:moveTo>
                    <a:pt x="303" y="0"/>
                  </a:moveTo>
                  <a:lnTo>
                    <a:pt x="202" y="68"/>
                  </a:lnTo>
                  <a:lnTo>
                    <a:pt x="135" y="135"/>
                  </a:lnTo>
                  <a:lnTo>
                    <a:pt x="68" y="270"/>
                  </a:lnTo>
                  <a:lnTo>
                    <a:pt x="34" y="371"/>
                  </a:lnTo>
                  <a:lnTo>
                    <a:pt x="0" y="505"/>
                  </a:lnTo>
                  <a:lnTo>
                    <a:pt x="0" y="640"/>
                  </a:lnTo>
                  <a:lnTo>
                    <a:pt x="34" y="775"/>
                  </a:lnTo>
                  <a:lnTo>
                    <a:pt x="101" y="876"/>
                  </a:lnTo>
                  <a:lnTo>
                    <a:pt x="135" y="909"/>
                  </a:lnTo>
                  <a:lnTo>
                    <a:pt x="202" y="943"/>
                  </a:lnTo>
                  <a:lnTo>
                    <a:pt x="337" y="909"/>
                  </a:lnTo>
                  <a:lnTo>
                    <a:pt x="438" y="842"/>
                  </a:lnTo>
                  <a:lnTo>
                    <a:pt x="472" y="775"/>
                  </a:lnTo>
                  <a:lnTo>
                    <a:pt x="505" y="674"/>
                  </a:lnTo>
                  <a:lnTo>
                    <a:pt x="573" y="404"/>
                  </a:lnTo>
                  <a:lnTo>
                    <a:pt x="573" y="169"/>
                  </a:lnTo>
                  <a:lnTo>
                    <a:pt x="539" y="101"/>
                  </a:lnTo>
                  <a:lnTo>
                    <a:pt x="472" y="68"/>
                  </a:lnTo>
                  <a:lnTo>
                    <a:pt x="404" y="34"/>
                  </a:lnTo>
                  <a:lnTo>
                    <a:pt x="37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3" name="Google Shape;268;p3"/>
            <p:cNvSpPr/>
            <p:nvPr/>
          </p:nvSpPr>
          <p:spPr>
            <a:xfrm>
              <a:off x="8200440" y="6350040"/>
              <a:ext cx="12600" cy="10080"/>
            </a:xfrm>
            <a:custGeom>
              <a:avLst/>
              <a:gdLst>
                <a:gd name="textAreaLeft" fmla="*/ 0 w 12600"/>
                <a:gd name="textAreaRight" fmla="*/ 15840 w 12600"/>
                <a:gd name="textAreaTop" fmla="*/ 0 h 10080"/>
                <a:gd name="textAreaBottom" fmla="*/ 13320 h 10080"/>
              </a:gdLst>
              <a:ahLst/>
              <a:cxnLst/>
              <a:rect l="textAreaLeft" t="textAreaTop" r="textAreaRight" b="textAreaBottom"/>
              <a:pathLst>
                <a:path w="237" h="203">
                  <a:moveTo>
                    <a:pt x="68" y="1"/>
                  </a:moveTo>
                  <a:lnTo>
                    <a:pt x="34" y="34"/>
                  </a:lnTo>
                  <a:lnTo>
                    <a:pt x="0" y="102"/>
                  </a:lnTo>
                  <a:lnTo>
                    <a:pt x="34" y="169"/>
                  </a:lnTo>
                  <a:lnTo>
                    <a:pt x="68" y="203"/>
                  </a:lnTo>
                  <a:lnTo>
                    <a:pt x="135" y="203"/>
                  </a:lnTo>
                  <a:lnTo>
                    <a:pt x="202" y="169"/>
                  </a:lnTo>
                  <a:lnTo>
                    <a:pt x="236" y="169"/>
                  </a:lnTo>
                  <a:lnTo>
                    <a:pt x="236" y="102"/>
                  </a:lnTo>
                  <a:lnTo>
                    <a:pt x="236" y="68"/>
                  </a:lnTo>
                  <a:lnTo>
                    <a:pt x="202"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4" name="Google Shape;269;p3"/>
            <p:cNvSpPr/>
            <p:nvPr/>
          </p:nvSpPr>
          <p:spPr>
            <a:xfrm>
              <a:off x="8121960" y="6258600"/>
              <a:ext cx="153360" cy="139680"/>
            </a:xfrm>
            <a:custGeom>
              <a:avLst/>
              <a:gdLst>
                <a:gd name="textAreaLeft" fmla="*/ 0 w 153360"/>
                <a:gd name="textAreaRight" fmla="*/ 156600 w 153360"/>
                <a:gd name="textAreaTop" fmla="*/ 0 h 139680"/>
                <a:gd name="textAreaBottom" fmla="*/ 142920 h 139680"/>
              </a:gdLst>
              <a:ahLst/>
              <a:cxnLst/>
              <a:rect l="textAreaLeft" t="textAreaTop" r="textAreaRight" b="textAreaBottom"/>
              <a:pathLst>
                <a:path w="2357" h="2155">
                  <a:moveTo>
                    <a:pt x="1885" y="202"/>
                  </a:moveTo>
                  <a:lnTo>
                    <a:pt x="1986" y="640"/>
                  </a:lnTo>
                  <a:lnTo>
                    <a:pt x="2087" y="1044"/>
                  </a:lnTo>
                  <a:lnTo>
                    <a:pt x="2121" y="1313"/>
                  </a:lnTo>
                  <a:lnTo>
                    <a:pt x="2121" y="1448"/>
                  </a:lnTo>
                  <a:lnTo>
                    <a:pt x="2087" y="1515"/>
                  </a:lnTo>
                  <a:lnTo>
                    <a:pt x="2020" y="1549"/>
                  </a:lnTo>
                  <a:lnTo>
                    <a:pt x="1481" y="1751"/>
                  </a:lnTo>
                  <a:lnTo>
                    <a:pt x="1077" y="1886"/>
                  </a:lnTo>
                  <a:lnTo>
                    <a:pt x="943" y="1919"/>
                  </a:lnTo>
                  <a:lnTo>
                    <a:pt x="808" y="1919"/>
                  </a:lnTo>
                  <a:lnTo>
                    <a:pt x="741" y="1886"/>
                  </a:lnTo>
                  <a:lnTo>
                    <a:pt x="673" y="1751"/>
                  </a:lnTo>
                  <a:lnTo>
                    <a:pt x="640" y="1583"/>
                  </a:lnTo>
                  <a:lnTo>
                    <a:pt x="505" y="1145"/>
                  </a:lnTo>
                  <a:lnTo>
                    <a:pt x="370" y="707"/>
                  </a:lnTo>
                  <a:lnTo>
                    <a:pt x="1885" y="202"/>
                  </a:lnTo>
                  <a:close/>
                  <a:moveTo>
                    <a:pt x="1919" y="0"/>
                  </a:moveTo>
                  <a:lnTo>
                    <a:pt x="1347" y="202"/>
                  </a:lnTo>
                  <a:lnTo>
                    <a:pt x="774" y="371"/>
                  </a:lnTo>
                  <a:lnTo>
                    <a:pt x="370" y="438"/>
                  </a:lnTo>
                  <a:lnTo>
                    <a:pt x="202" y="505"/>
                  </a:lnTo>
                  <a:lnTo>
                    <a:pt x="101" y="573"/>
                  </a:lnTo>
                  <a:lnTo>
                    <a:pt x="34" y="640"/>
                  </a:lnTo>
                  <a:lnTo>
                    <a:pt x="0" y="707"/>
                  </a:lnTo>
                  <a:lnTo>
                    <a:pt x="34" y="775"/>
                  </a:lnTo>
                  <a:lnTo>
                    <a:pt x="34" y="808"/>
                  </a:lnTo>
                  <a:lnTo>
                    <a:pt x="67" y="842"/>
                  </a:lnTo>
                  <a:lnTo>
                    <a:pt x="202" y="842"/>
                  </a:lnTo>
                  <a:lnTo>
                    <a:pt x="236" y="775"/>
                  </a:lnTo>
                  <a:lnTo>
                    <a:pt x="236" y="1078"/>
                  </a:lnTo>
                  <a:lnTo>
                    <a:pt x="303" y="1381"/>
                  </a:lnTo>
                  <a:lnTo>
                    <a:pt x="505" y="1919"/>
                  </a:lnTo>
                  <a:lnTo>
                    <a:pt x="572" y="2054"/>
                  </a:lnTo>
                  <a:lnTo>
                    <a:pt x="673" y="2121"/>
                  </a:lnTo>
                  <a:lnTo>
                    <a:pt x="774" y="2155"/>
                  </a:lnTo>
                  <a:lnTo>
                    <a:pt x="909" y="2155"/>
                  </a:lnTo>
                  <a:lnTo>
                    <a:pt x="1145" y="2088"/>
                  </a:lnTo>
                  <a:lnTo>
                    <a:pt x="1414" y="2020"/>
                  </a:lnTo>
                  <a:lnTo>
                    <a:pt x="1919" y="1852"/>
                  </a:lnTo>
                  <a:lnTo>
                    <a:pt x="2054" y="1785"/>
                  </a:lnTo>
                  <a:lnTo>
                    <a:pt x="2188" y="1717"/>
                  </a:lnTo>
                  <a:lnTo>
                    <a:pt x="2289" y="1650"/>
                  </a:lnTo>
                  <a:lnTo>
                    <a:pt x="2323" y="1549"/>
                  </a:lnTo>
                  <a:lnTo>
                    <a:pt x="2357" y="1381"/>
                  </a:lnTo>
                  <a:lnTo>
                    <a:pt x="2357" y="1179"/>
                  </a:lnTo>
                  <a:lnTo>
                    <a:pt x="2289" y="775"/>
                  </a:lnTo>
                  <a:lnTo>
                    <a:pt x="2155" y="404"/>
                  </a:lnTo>
                  <a:lnTo>
                    <a:pt x="2020" y="68"/>
                  </a:lnTo>
                  <a:lnTo>
                    <a:pt x="198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3280" rIns="117000" bIns="143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5" name="Google Shape;270;p3"/>
            <p:cNvSpPr/>
            <p:nvPr/>
          </p:nvSpPr>
          <p:spPr>
            <a:xfrm>
              <a:off x="7965720" y="6294240"/>
              <a:ext cx="166680" cy="144360"/>
            </a:xfrm>
            <a:custGeom>
              <a:avLst/>
              <a:gdLst>
                <a:gd name="textAreaLeft" fmla="*/ 0 w 166680"/>
                <a:gd name="textAreaRight" fmla="*/ 169920 w 166680"/>
                <a:gd name="textAreaTop" fmla="*/ 0 h 144360"/>
                <a:gd name="textAreaBottom" fmla="*/ 147600 h 144360"/>
              </a:gdLst>
              <a:ahLst/>
              <a:cxnLst/>
              <a:rect l="textAreaLeft" t="textAreaTop" r="textAreaRight" b="textAreaBottom"/>
              <a:pathLst>
                <a:path w="2560" h="2224">
                  <a:moveTo>
                    <a:pt x="1852" y="304"/>
                  </a:moveTo>
                  <a:lnTo>
                    <a:pt x="1953" y="338"/>
                  </a:lnTo>
                  <a:lnTo>
                    <a:pt x="1987" y="371"/>
                  </a:lnTo>
                  <a:lnTo>
                    <a:pt x="2020" y="439"/>
                  </a:lnTo>
                  <a:lnTo>
                    <a:pt x="2020" y="708"/>
                  </a:lnTo>
                  <a:lnTo>
                    <a:pt x="2054" y="977"/>
                  </a:lnTo>
                  <a:lnTo>
                    <a:pt x="2121" y="1247"/>
                  </a:lnTo>
                  <a:lnTo>
                    <a:pt x="2256" y="1482"/>
                  </a:lnTo>
                  <a:lnTo>
                    <a:pt x="1549" y="1752"/>
                  </a:lnTo>
                  <a:lnTo>
                    <a:pt x="1179" y="1886"/>
                  </a:lnTo>
                  <a:lnTo>
                    <a:pt x="808" y="1954"/>
                  </a:lnTo>
                  <a:lnTo>
                    <a:pt x="741" y="1954"/>
                  </a:lnTo>
                  <a:lnTo>
                    <a:pt x="640" y="1853"/>
                  </a:lnTo>
                  <a:lnTo>
                    <a:pt x="573" y="1718"/>
                  </a:lnTo>
                  <a:lnTo>
                    <a:pt x="472" y="1550"/>
                  </a:lnTo>
                  <a:lnTo>
                    <a:pt x="236" y="809"/>
                  </a:lnTo>
                  <a:lnTo>
                    <a:pt x="977" y="540"/>
                  </a:lnTo>
                  <a:lnTo>
                    <a:pt x="1179" y="472"/>
                  </a:lnTo>
                  <a:lnTo>
                    <a:pt x="1549" y="338"/>
                  </a:lnTo>
                  <a:lnTo>
                    <a:pt x="1717" y="304"/>
                  </a:lnTo>
                  <a:close/>
                  <a:moveTo>
                    <a:pt x="1886" y="1"/>
                  </a:moveTo>
                  <a:lnTo>
                    <a:pt x="1717" y="35"/>
                  </a:lnTo>
                  <a:lnTo>
                    <a:pt x="1381" y="136"/>
                  </a:lnTo>
                  <a:lnTo>
                    <a:pt x="68" y="607"/>
                  </a:lnTo>
                  <a:lnTo>
                    <a:pt x="0" y="674"/>
                  </a:lnTo>
                  <a:lnTo>
                    <a:pt x="0" y="742"/>
                  </a:lnTo>
                  <a:lnTo>
                    <a:pt x="34" y="809"/>
                  </a:lnTo>
                  <a:lnTo>
                    <a:pt x="101" y="843"/>
                  </a:lnTo>
                  <a:lnTo>
                    <a:pt x="135" y="1078"/>
                  </a:lnTo>
                  <a:lnTo>
                    <a:pt x="202" y="1280"/>
                  </a:lnTo>
                  <a:lnTo>
                    <a:pt x="337" y="1718"/>
                  </a:lnTo>
                  <a:lnTo>
                    <a:pt x="404" y="1987"/>
                  </a:lnTo>
                  <a:lnTo>
                    <a:pt x="472" y="2122"/>
                  </a:lnTo>
                  <a:lnTo>
                    <a:pt x="505" y="2189"/>
                  </a:lnTo>
                  <a:lnTo>
                    <a:pt x="573" y="2223"/>
                  </a:lnTo>
                  <a:lnTo>
                    <a:pt x="775" y="2223"/>
                  </a:lnTo>
                  <a:lnTo>
                    <a:pt x="977" y="2189"/>
                  </a:lnTo>
                  <a:lnTo>
                    <a:pt x="1414" y="2088"/>
                  </a:lnTo>
                  <a:lnTo>
                    <a:pt x="1684" y="1987"/>
                  </a:lnTo>
                  <a:lnTo>
                    <a:pt x="1953" y="1886"/>
                  </a:lnTo>
                  <a:lnTo>
                    <a:pt x="2492" y="1651"/>
                  </a:lnTo>
                  <a:lnTo>
                    <a:pt x="2525" y="1617"/>
                  </a:lnTo>
                  <a:lnTo>
                    <a:pt x="2525" y="1583"/>
                  </a:lnTo>
                  <a:lnTo>
                    <a:pt x="2559" y="1516"/>
                  </a:lnTo>
                  <a:lnTo>
                    <a:pt x="2525" y="1482"/>
                  </a:lnTo>
                  <a:lnTo>
                    <a:pt x="2391" y="1247"/>
                  </a:lnTo>
                  <a:lnTo>
                    <a:pt x="2290" y="977"/>
                  </a:lnTo>
                  <a:lnTo>
                    <a:pt x="2256" y="708"/>
                  </a:lnTo>
                  <a:lnTo>
                    <a:pt x="2256" y="439"/>
                  </a:lnTo>
                  <a:lnTo>
                    <a:pt x="2256" y="304"/>
                  </a:lnTo>
                  <a:lnTo>
                    <a:pt x="2222" y="203"/>
                  </a:lnTo>
                  <a:lnTo>
                    <a:pt x="2155" y="102"/>
                  </a:lnTo>
                  <a:lnTo>
                    <a:pt x="2054" y="35"/>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6" name="Google Shape;271;p3"/>
            <p:cNvSpPr/>
            <p:nvPr/>
          </p:nvSpPr>
          <p:spPr>
            <a:xfrm>
              <a:off x="7941240" y="6166800"/>
              <a:ext cx="146520" cy="144360"/>
            </a:xfrm>
            <a:custGeom>
              <a:avLst/>
              <a:gdLst>
                <a:gd name="textAreaLeft" fmla="*/ 0 w 146520"/>
                <a:gd name="textAreaRight" fmla="*/ 149760 w 146520"/>
                <a:gd name="textAreaTop" fmla="*/ 0 h 144360"/>
                <a:gd name="textAreaBottom" fmla="*/ 147600 h 144360"/>
              </a:gdLst>
              <a:ahLst/>
              <a:cxnLst/>
              <a:rect l="textAreaLeft" t="textAreaTop" r="textAreaRight" b="textAreaBottom"/>
              <a:pathLst>
                <a:path w="2257" h="2223">
                  <a:moveTo>
                    <a:pt x="1651" y="237"/>
                  </a:moveTo>
                  <a:lnTo>
                    <a:pt x="1752" y="573"/>
                  </a:lnTo>
                  <a:lnTo>
                    <a:pt x="1853" y="944"/>
                  </a:lnTo>
                  <a:lnTo>
                    <a:pt x="1954" y="1381"/>
                  </a:lnTo>
                  <a:lnTo>
                    <a:pt x="1987" y="1482"/>
                  </a:lnTo>
                  <a:lnTo>
                    <a:pt x="1987" y="1550"/>
                  </a:lnTo>
                  <a:lnTo>
                    <a:pt x="1954" y="1550"/>
                  </a:lnTo>
                  <a:lnTo>
                    <a:pt x="1853" y="1583"/>
                  </a:lnTo>
                  <a:lnTo>
                    <a:pt x="1516" y="1617"/>
                  </a:lnTo>
                  <a:lnTo>
                    <a:pt x="1213" y="1684"/>
                  </a:lnTo>
                  <a:lnTo>
                    <a:pt x="876" y="1819"/>
                  </a:lnTo>
                  <a:lnTo>
                    <a:pt x="573" y="1954"/>
                  </a:lnTo>
                  <a:lnTo>
                    <a:pt x="540" y="1954"/>
                  </a:lnTo>
                  <a:lnTo>
                    <a:pt x="506" y="1886"/>
                  </a:lnTo>
                  <a:lnTo>
                    <a:pt x="439" y="1617"/>
                  </a:lnTo>
                  <a:lnTo>
                    <a:pt x="338" y="1213"/>
                  </a:lnTo>
                  <a:lnTo>
                    <a:pt x="203" y="472"/>
                  </a:lnTo>
                  <a:lnTo>
                    <a:pt x="1078" y="304"/>
                  </a:lnTo>
                  <a:lnTo>
                    <a:pt x="1449" y="237"/>
                  </a:lnTo>
                  <a:close/>
                  <a:moveTo>
                    <a:pt x="1550" y="1"/>
                  </a:moveTo>
                  <a:lnTo>
                    <a:pt x="1247" y="68"/>
                  </a:lnTo>
                  <a:lnTo>
                    <a:pt x="674" y="169"/>
                  </a:lnTo>
                  <a:lnTo>
                    <a:pt x="405" y="270"/>
                  </a:lnTo>
                  <a:lnTo>
                    <a:pt x="136" y="338"/>
                  </a:lnTo>
                  <a:lnTo>
                    <a:pt x="68" y="371"/>
                  </a:lnTo>
                  <a:lnTo>
                    <a:pt x="1" y="405"/>
                  </a:lnTo>
                  <a:lnTo>
                    <a:pt x="1" y="439"/>
                  </a:lnTo>
                  <a:lnTo>
                    <a:pt x="1" y="708"/>
                  </a:lnTo>
                  <a:lnTo>
                    <a:pt x="68" y="944"/>
                  </a:lnTo>
                  <a:lnTo>
                    <a:pt x="169" y="1449"/>
                  </a:lnTo>
                  <a:lnTo>
                    <a:pt x="237" y="1853"/>
                  </a:lnTo>
                  <a:lnTo>
                    <a:pt x="304" y="2055"/>
                  </a:lnTo>
                  <a:lnTo>
                    <a:pt x="371" y="2122"/>
                  </a:lnTo>
                  <a:lnTo>
                    <a:pt x="439" y="2189"/>
                  </a:lnTo>
                  <a:lnTo>
                    <a:pt x="506" y="2223"/>
                  </a:lnTo>
                  <a:lnTo>
                    <a:pt x="607" y="2189"/>
                  </a:lnTo>
                  <a:lnTo>
                    <a:pt x="843" y="2122"/>
                  </a:lnTo>
                  <a:lnTo>
                    <a:pt x="1179" y="1920"/>
                  </a:lnTo>
                  <a:lnTo>
                    <a:pt x="1449" y="1886"/>
                  </a:lnTo>
                  <a:lnTo>
                    <a:pt x="1684" y="1853"/>
                  </a:lnTo>
                  <a:lnTo>
                    <a:pt x="1920" y="1819"/>
                  </a:lnTo>
                  <a:lnTo>
                    <a:pt x="2156" y="1752"/>
                  </a:lnTo>
                  <a:lnTo>
                    <a:pt x="2223" y="1684"/>
                  </a:lnTo>
                  <a:lnTo>
                    <a:pt x="2257" y="1617"/>
                  </a:lnTo>
                  <a:lnTo>
                    <a:pt x="2223" y="1449"/>
                  </a:lnTo>
                  <a:lnTo>
                    <a:pt x="2156" y="1179"/>
                  </a:lnTo>
                  <a:lnTo>
                    <a:pt x="2021" y="607"/>
                  </a:lnTo>
                  <a:lnTo>
                    <a:pt x="1920" y="338"/>
                  </a:lnTo>
                  <a:lnTo>
                    <a:pt x="1819" y="102"/>
                  </a:lnTo>
                  <a:lnTo>
                    <a:pt x="1752" y="35"/>
                  </a:lnTo>
                  <a:lnTo>
                    <a:pt x="17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7" name="Google Shape;272;p3"/>
            <p:cNvSpPr/>
            <p:nvPr/>
          </p:nvSpPr>
          <p:spPr>
            <a:xfrm>
              <a:off x="8014680" y="6329880"/>
              <a:ext cx="66240" cy="74880"/>
            </a:xfrm>
            <a:custGeom>
              <a:avLst/>
              <a:gdLst>
                <a:gd name="textAreaLeft" fmla="*/ 0 w 66240"/>
                <a:gd name="textAreaRight" fmla="*/ 69480 w 66240"/>
                <a:gd name="textAreaTop" fmla="*/ 0 h 74880"/>
                <a:gd name="textAreaBottom" fmla="*/ 78120 h 74880"/>
              </a:gdLst>
              <a:ahLst/>
              <a:cxnLst/>
              <a:rect l="textAreaLeft" t="textAreaTop" r="textAreaRight" b="textAreaBottom"/>
              <a:pathLst>
                <a:path w="1045" h="1179">
                  <a:moveTo>
                    <a:pt x="809" y="203"/>
                  </a:moveTo>
                  <a:lnTo>
                    <a:pt x="843" y="337"/>
                  </a:lnTo>
                  <a:lnTo>
                    <a:pt x="876" y="506"/>
                  </a:lnTo>
                  <a:lnTo>
                    <a:pt x="843" y="674"/>
                  </a:lnTo>
                  <a:lnTo>
                    <a:pt x="809" y="708"/>
                  </a:lnTo>
                  <a:lnTo>
                    <a:pt x="809" y="775"/>
                  </a:lnTo>
                  <a:lnTo>
                    <a:pt x="708" y="775"/>
                  </a:lnTo>
                  <a:lnTo>
                    <a:pt x="641" y="741"/>
                  </a:lnTo>
                  <a:lnTo>
                    <a:pt x="641" y="640"/>
                  </a:lnTo>
                  <a:lnTo>
                    <a:pt x="641" y="539"/>
                  </a:lnTo>
                  <a:lnTo>
                    <a:pt x="641" y="304"/>
                  </a:lnTo>
                  <a:lnTo>
                    <a:pt x="708" y="304"/>
                  </a:lnTo>
                  <a:lnTo>
                    <a:pt x="775" y="270"/>
                  </a:lnTo>
                  <a:lnTo>
                    <a:pt x="809" y="203"/>
                  </a:lnTo>
                  <a:close/>
                  <a:moveTo>
                    <a:pt x="203" y="371"/>
                  </a:moveTo>
                  <a:lnTo>
                    <a:pt x="270" y="405"/>
                  </a:lnTo>
                  <a:lnTo>
                    <a:pt x="338" y="405"/>
                  </a:lnTo>
                  <a:lnTo>
                    <a:pt x="405" y="438"/>
                  </a:lnTo>
                  <a:lnTo>
                    <a:pt x="371" y="573"/>
                  </a:lnTo>
                  <a:lnTo>
                    <a:pt x="338" y="708"/>
                  </a:lnTo>
                  <a:lnTo>
                    <a:pt x="304" y="842"/>
                  </a:lnTo>
                  <a:lnTo>
                    <a:pt x="203" y="977"/>
                  </a:lnTo>
                  <a:lnTo>
                    <a:pt x="169" y="842"/>
                  </a:lnTo>
                  <a:lnTo>
                    <a:pt x="136" y="674"/>
                  </a:lnTo>
                  <a:lnTo>
                    <a:pt x="169" y="539"/>
                  </a:lnTo>
                  <a:lnTo>
                    <a:pt x="203" y="371"/>
                  </a:lnTo>
                  <a:close/>
                  <a:moveTo>
                    <a:pt x="742" y="1"/>
                  </a:moveTo>
                  <a:lnTo>
                    <a:pt x="708" y="34"/>
                  </a:lnTo>
                  <a:lnTo>
                    <a:pt x="674" y="68"/>
                  </a:lnTo>
                  <a:lnTo>
                    <a:pt x="641" y="102"/>
                  </a:lnTo>
                  <a:lnTo>
                    <a:pt x="573" y="203"/>
                  </a:lnTo>
                  <a:lnTo>
                    <a:pt x="540" y="304"/>
                  </a:lnTo>
                  <a:lnTo>
                    <a:pt x="506" y="270"/>
                  </a:lnTo>
                  <a:lnTo>
                    <a:pt x="439" y="203"/>
                  </a:lnTo>
                  <a:lnTo>
                    <a:pt x="405" y="169"/>
                  </a:lnTo>
                  <a:lnTo>
                    <a:pt x="371" y="135"/>
                  </a:lnTo>
                  <a:lnTo>
                    <a:pt x="338" y="135"/>
                  </a:lnTo>
                  <a:lnTo>
                    <a:pt x="270" y="169"/>
                  </a:lnTo>
                  <a:lnTo>
                    <a:pt x="203" y="270"/>
                  </a:lnTo>
                  <a:lnTo>
                    <a:pt x="102" y="337"/>
                  </a:lnTo>
                  <a:lnTo>
                    <a:pt x="35" y="438"/>
                  </a:lnTo>
                  <a:lnTo>
                    <a:pt x="1" y="573"/>
                  </a:lnTo>
                  <a:lnTo>
                    <a:pt x="1" y="674"/>
                  </a:lnTo>
                  <a:lnTo>
                    <a:pt x="1" y="809"/>
                  </a:lnTo>
                  <a:lnTo>
                    <a:pt x="1" y="943"/>
                  </a:lnTo>
                  <a:lnTo>
                    <a:pt x="68" y="1044"/>
                  </a:lnTo>
                  <a:lnTo>
                    <a:pt x="136" y="1145"/>
                  </a:lnTo>
                  <a:lnTo>
                    <a:pt x="203" y="1179"/>
                  </a:lnTo>
                  <a:lnTo>
                    <a:pt x="270" y="1179"/>
                  </a:lnTo>
                  <a:lnTo>
                    <a:pt x="405" y="1011"/>
                  </a:lnTo>
                  <a:lnTo>
                    <a:pt x="506" y="775"/>
                  </a:lnTo>
                  <a:lnTo>
                    <a:pt x="540" y="876"/>
                  </a:lnTo>
                  <a:lnTo>
                    <a:pt x="607" y="943"/>
                  </a:lnTo>
                  <a:lnTo>
                    <a:pt x="708" y="977"/>
                  </a:lnTo>
                  <a:lnTo>
                    <a:pt x="809" y="943"/>
                  </a:lnTo>
                  <a:lnTo>
                    <a:pt x="910" y="876"/>
                  </a:lnTo>
                  <a:lnTo>
                    <a:pt x="977" y="775"/>
                  </a:lnTo>
                  <a:lnTo>
                    <a:pt x="1045" y="640"/>
                  </a:lnTo>
                  <a:lnTo>
                    <a:pt x="1045" y="506"/>
                  </a:lnTo>
                  <a:lnTo>
                    <a:pt x="1045" y="304"/>
                  </a:lnTo>
                  <a:lnTo>
                    <a:pt x="977" y="169"/>
                  </a:lnTo>
                  <a:lnTo>
                    <a:pt x="944" y="68"/>
                  </a:lnTo>
                  <a:lnTo>
                    <a:pt x="910" y="34"/>
                  </a:lnTo>
                  <a:lnTo>
                    <a:pt x="74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8" name="Google Shape;273;p3"/>
            <p:cNvSpPr/>
            <p:nvPr/>
          </p:nvSpPr>
          <p:spPr>
            <a:xfrm>
              <a:off x="6399360" y="0"/>
              <a:ext cx="2584440" cy="1701720"/>
            </a:xfrm>
            <a:custGeom>
              <a:avLst/>
              <a:gdLst>
                <a:gd name="textAreaLeft" fmla="*/ 0 w 2584440"/>
                <a:gd name="textAreaRight" fmla="*/ 2587680 w 2584440"/>
                <a:gd name="textAreaTop" fmla="*/ 0 h 1701720"/>
                <a:gd name="textAreaBottom" fmla="*/ 1704960 h 1701720"/>
              </a:gdLst>
              <a:ahLst/>
              <a:cxnLst/>
              <a:rect l="textAreaLeft" t="textAreaTop" r="textAreaRight" b="textAreaBottom"/>
              <a:pathLst>
                <a:path w="38989" h="25689">
                  <a:moveTo>
                    <a:pt x="1" y="0"/>
                  </a:moveTo>
                  <a:lnTo>
                    <a:pt x="68" y="135"/>
                  </a:lnTo>
                  <a:lnTo>
                    <a:pt x="439" y="909"/>
                  </a:lnTo>
                  <a:lnTo>
                    <a:pt x="843" y="1683"/>
                  </a:lnTo>
                  <a:lnTo>
                    <a:pt x="1280" y="2424"/>
                  </a:lnTo>
                  <a:lnTo>
                    <a:pt x="1684" y="3198"/>
                  </a:lnTo>
                  <a:lnTo>
                    <a:pt x="2156" y="4108"/>
                  </a:lnTo>
                  <a:lnTo>
                    <a:pt x="2661" y="5050"/>
                  </a:lnTo>
                  <a:lnTo>
                    <a:pt x="3704" y="6868"/>
                  </a:lnTo>
                  <a:lnTo>
                    <a:pt x="4782" y="8686"/>
                  </a:lnTo>
                  <a:lnTo>
                    <a:pt x="5826" y="10471"/>
                  </a:lnTo>
                  <a:lnTo>
                    <a:pt x="6802" y="12222"/>
                  </a:lnTo>
                  <a:lnTo>
                    <a:pt x="7711" y="14006"/>
                  </a:lnTo>
                  <a:lnTo>
                    <a:pt x="9462" y="17575"/>
                  </a:lnTo>
                  <a:lnTo>
                    <a:pt x="10404" y="19359"/>
                  </a:lnTo>
                  <a:lnTo>
                    <a:pt x="11347" y="21110"/>
                  </a:lnTo>
                  <a:lnTo>
                    <a:pt x="11852" y="21952"/>
                  </a:lnTo>
                  <a:lnTo>
                    <a:pt x="12391" y="22793"/>
                  </a:lnTo>
                  <a:lnTo>
                    <a:pt x="12930" y="23635"/>
                  </a:lnTo>
                  <a:lnTo>
                    <a:pt x="13502" y="24443"/>
                  </a:lnTo>
                  <a:lnTo>
                    <a:pt x="13704" y="24780"/>
                  </a:lnTo>
                  <a:lnTo>
                    <a:pt x="13940" y="25049"/>
                  </a:lnTo>
                  <a:lnTo>
                    <a:pt x="14209" y="25318"/>
                  </a:lnTo>
                  <a:lnTo>
                    <a:pt x="14546" y="25487"/>
                  </a:lnTo>
                  <a:lnTo>
                    <a:pt x="14882" y="25621"/>
                  </a:lnTo>
                  <a:lnTo>
                    <a:pt x="15219" y="25689"/>
                  </a:lnTo>
                  <a:lnTo>
                    <a:pt x="15589" y="25689"/>
                  </a:lnTo>
                  <a:lnTo>
                    <a:pt x="15960" y="25621"/>
                  </a:lnTo>
                  <a:lnTo>
                    <a:pt x="15993" y="25655"/>
                  </a:lnTo>
                  <a:lnTo>
                    <a:pt x="16094" y="25621"/>
                  </a:lnTo>
                  <a:lnTo>
                    <a:pt x="18788" y="24140"/>
                  </a:lnTo>
                  <a:lnTo>
                    <a:pt x="21481" y="22659"/>
                  </a:lnTo>
                  <a:lnTo>
                    <a:pt x="24208" y="21144"/>
                  </a:lnTo>
                  <a:lnTo>
                    <a:pt x="26935" y="19696"/>
                  </a:lnTo>
                  <a:lnTo>
                    <a:pt x="29663" y="18282"/>
                  </a:lnTo>
                  <a:lnTo>
                    <a:pt x="32423" y="16901"/>
                  </a:lnTo>
                  <a:lnTo>
                    <a:pt x="33770" y="16194"/>
                  </a:lnTo>
                  <a:lnTo>
                    <a:pt x="34443" y="15824"/>
                  </a:lnTo>
                  <a:lnTo>
                    <a:pt x="35117" y="15420"/>
                  </a:lnTo>
                  <a:lnTo>
                    <a:pt x="36430" y="14646"/>
                  </a:lnTo>
                  <a:lnTo>
                    <a:pt x="37103" y="14275"/>
                  </a:lnTo>
                  <a:lnTo>
                    <a:pt x="37810" y="13972"/>
                  </a:lnTo>
                  <a:lnTo>
                    <a:pt x="38080" y="13871"/>
                  </a:lnTo>
                  <a:lnTo>
                    <a:pt x="38282" y="13737"/>
                  </a:lnTo>
                  <a:lnTo>
                    <a:pt x="38484" y="13568"/>
                  </a:lnTo>
                  <a:lnTo>
                    <a:pt x="38652" y="13434"/>
                  </a:lnTo>
                  <a:lnTo>
                    <a:pt x="38753" y="13232"/>
                  </a:lnTo>
                  <a:lnTo>
                    <a:pt x="38854" y="13063"/>
                  </a:lnTo>
                  <a:lnTo>
                    <a:pt x="38921" y="12861"/>
                  </a:lnTo>
                  <a:lnTo>
                    <a:pt x="38955" y="12626"/>
                  </a:lnTo>
                  <a:lnTo>
                    <a:pt x="38989" y="12424"/>
                  </a:lnTo>
                  <a:lnTo>
                    <a:pt x="38955" y="12188"/>
                  </a:lnTo>
                  <a:lnTo>
                    <a:pt x="38921" y="11952"/>
                  </a:lnTo>
                  <a:lnTo>
                    <a:pt x="38854" y="11683"/>
                  </a:lnTo>
                  <a:lnTo>
                    <a:pt x="38753" y="11447"/>
                  </a:lnTo>
                  <a:lnTo>
                    <a:pt x="38618" y="11178"/>
                  </a:lnTo>
                  <a:lnTo>
                    <a:pt x="38315" y="10639"/>
                  </a:lnTo>
                  <a:lnTo>
                    <a:pt x="36935" y="8013"/>
                  </a:lnTo>
                  <a:lnTo>
                    <a:pt x="35487" y="5387"/>
                  </a:lnTo>
                  <a:lnTo>
                    <a:pt x="34006" y="2727"/>
                  </a:lnTo>
                  <a:lnTo>
                    <a:pt x="33265" y="1380"/>
                  </a:lnTo>
                  <a:lnTo>
                    <a:pt x="32928" y="673"/>
                  </a:lnTo>
                  <a:lnTo>
                    <a:pt x="32625" y="0"/>
                  </a:lnTo>
                  <a:lnTo>
                    <a:pt x="32390" y="0"/>
                  </a:lnTo>
                  <a:lnTo>
                    <a:pt x="32659" y="640"/>
                  </a:lnTo>
                  <a:lnTo>
                    <a:pt x="32962" y="1279"/>
                  </a:lnTo>
                  <a:lnTo>
                    <a:pt x="33635" y="2559"/>
                  </a:lnTo>
                  <a:lnTo>
                    <a:pt x="34342" y="3804"/>
                  </a:lnTo>
                  <a:lnTo>
                    <a:pt x="35016" y="5050"/>
                  </a:lnTo>
                  <a:lnTo>
                    <a:pt x="35824" y="6464"/>
                  </a:lnTo>
                  <a:lnTo>
                    <a:pt x="36632" y="7878"/>
                  </a:lnTo>
                  <a:lnTo>
                    <a:pt x="37642" y="9730"/>
                  </a:lnTo>
                  <a:lnTo>
                    <a:pt x="38248" y="10908"/>
                  </a:lnTo>
                  <a:lnTo>
                    <a:pt x="38450" y="11346"/>
                  </a:lnTo>
                  <a:lnTo>
                    <a:pt x="38585" y="11750"/>
                  </a:lnTo>
                  <a:lnTo>
                    <a:pt x="38686" y="12121"/>
                  </a:lnTo>
                  <a:lnTo>
                    <a:pt x="38719" y="12491"/>
                  </a:lnTo>
                  <a:lnTo>
                    <a:pt x="38719" y="12693"/>
                  </a:lnTo>
                  <a:lnTo>
                    <a:pt x="38686" y="12861"/>
                  </a:lnTo>
                  <a:lnTo>
                    <a:pt x="38618" y="13030"/>
                  </a:lnTo>
                  <a:lnTo>
                    <a:pt x="38551" y="13198"/>
                  </a:lnTo>
                  <a:lnTo>
                    <a:pt x="38416" y="13333"/>
                  </a:lnTo>
                  <a:lnTo>
                    <a:pt x="38282" y="13467"/>
                  </a:lnTo>
                  <a:lnTo>
                    <a:pt x="38113" y="13602"/>
                  </a:lnTo>
                  <a:lnTo>
                    <a:pt x="37878" y="13737"/>
                  </a:lnTo>
                  <a:lnTo>
                    <a:pt x="37238" y="14006"/>
                  </a:lnTo>
                  <a:lnTo>
                    <a:pt x="36632" y="14309"/>
                  </a:lnTo>
                  <a:lnTo>
                    <a:pt x="35487" y="15016"/>
                  </a:lnTo>
                  <a:lnTo>
                    <a:pt x="34107" y="15757"/>
                  </a:lnTo>
                  <a:lnTo>
                    <a:pt x="32760" y="16464"/>
                  </a:lnTo>
                  <a:lnTo>
                    <a:pt x="29898" y="17911"/>
                  </a:lnTo>
                  <a:lnTo>
                    <a:pt x="27036" y="19359"/>
                  </a:lnTo>
                  <a:lnTo>
                    <a:pt x="24377" y="20773"/>
                  </a:lnTo>
                  <a:lnTo>
                    <a:pt x="21717" y="22221"/>
                  </a:lnTo>
                  <a:lnTo>
                    <a:pt x="19091" y="23702"/>
                  </a:lnTo>
                  <a:lnTo>
                    <a:pt x="16465" y="25184"/>
                  </a:lnTo>
                  <a:lnTo>
                    <a:pt x="16397" y="25184"/>
                  </a:lnTo>
                  <a:lnTo>
                    <a:pt x="16027" y="25318"/>
                  </a:lnTo>
                  <a:lnTo>
                    <a:pt x="15690" y="25386"/>
                  </a:lnTo>
                  <a:lnTo>
                    <a:pt x="15320" y="25453"/>
                  </a:lnTo>
                  <a:lnTo>
                    <a:pt x="15152" y="25453"/>
                  </a:lnTo>
                  <a:lnTo>
                    <a:pt x="14950" y="25419"/>
                  </a:lnTo>
                  <a:lnTo>
                    <a:pt x="14714" y="25352"/>
                  </a:lnTo>
                  <a:lnTo>
                    <a:pt x="14512" y="25251"/>
                  </a:lnTo>
                  <a:lnTo>
                    <a:pt x="14344" y="25150"/>
                  </a:lnTo>
                  <a:lnTo>
                    <a:pt x="14175" y="24982"/>
                  </a:lnTo>
                  <a:lnTo>
                    <a:pt x="14041" y="24813"/>
                  </a:lnTo>
                  <a:lnTo>
                    <a:pt x="13872" y="24645"/>
                  </a:lnTo>
                  <a:lnTo>
                    <a:pt x="13637" y="24275"/>
                  </a:lnTo>
                  <a:lnTo>
                    <a:pt x="13603" y="24241"/>
                  </a:lnTo>
                  <a:lnTo>
                    <a:pt x="13064" y="23366"/>
                  </a:lnTo>
                  <a:lnTo>
                    <a:pt x="12526" y="22524"/>
                  </a:lnTo>
                  <a:lnTo>
                    <a:pt x="11515" y="20740"/>
                  </a:lnTo>
                  <a:lnTo>
                    <a:pt x="10573" y="18955"/>
                  </a:lnTo>
                  <a:lnTo>
                    <a:pt x="9630" y="17137"/>
                  </a:lnTo>
                  <a:lnTo>
                    <a:pt x="7778" y="13535"/>
                  </a:lnTo>
                  <a:lnTo>
                    <a:pt x="6802" y="11716"/>
                  </a:lnTo>
                  <a:lnTo>
                    <a:pt x="5826" y="9966"/>
                  </a:lnTo>
                  <a:lnTo>
                    <a:pt x="5287" y="9057"/>
                  </a:lnTo>
                  <a:lnTo>
                    <a:pt x="4748" y="8148"/>
                  </a:lnTo>
                  <a:lnTo>
                    <a:pt x="4209" y="7272"/>
                  </a:lnTo>
                  <a:lnTo>
                    <a:pt x="3671" y="6363"/>
                  </a:lnTo>
                  <a:lnTo>
                    <a:pt x="2593" y="4411"/>
                  </a:lnTo>
                  <a:lnTo>
                    <a:pt x="1583" y="2424"/>
                  </a:lnTo>
                  <a:lnTo>
                    <a:pt x="1280" y="1818"/>
                  </a:lnTo>
                  <a:lnTo>
                    <a:pt x="944" y="1212"/>
                  </a:lnTo>
                  <a:lnTo>
                    <a:pt x="607" y="606"/>
                  </a:lnTo>
                  <a:lnTo>
                    <a:pt x="27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699" name="Google Shape;274;p3"/>
            <p:cNvSpPr/>
            <p:nvPr/>
          </p:nvSpPr>
          <p:spPr>
            <a:xfrm>
              <a:off x="8070840" y="1148400"/>
              <a:ext cx="139680" cy="131040"/>
            </a:xfrm>
            <a:custGeom>
              <a:avLst/>
              <a:gdLst>
                <a:gd name="textAreaLeft" fmla="*/ 0 w 139680"/>
                <a:gd name="textAreaRight" fmla="*/ 142920 w 139680"/>
                <a:gd name="textAreaTop" fmla="*/ 0 h 131040"/>
                <a:gd name="textAreaBottom" fmla="*/ 134280 h 131040"/>
              </a:gdLst>
              <a:ahLst/>
              <a:cxnLst/>
              <a:rect l="textAreaLeft" t="textAreaTop" r="textAreaRight" b="textAreaBottom"/>
              <a:pathLst>
                <a:path w="2156" h="2021">
                  <a:moveTo>
                    <a:pt x="1044" y="270"/>
                  </a:moveTo>
                  <a:lnTo>
                    <a:pt x="1246" y="303"/>
                  </a:lnTo>
                  <a:lnTo>
                    <a:pt x="1415" y="404"/>
                  </a:lnTo>
                  <a:lnTo>
                    <a:pt x="1583" y="505"/>
                  </a:lnTo>
                  <a:lnTo>
                    <a:pt x="1718" y="674"/>
                  </a:lnTo>
                  <a:lnTo>
                    <a:pt x="1819" y="808"/>
                  </a:lnTo>
                  <a:lnTo>
                    <a:pt x="1886" y="977"/>
                  </a:lnTo>
                  <a:lnTo>
                    <a:pt x="1920" y="1179"/>
                  </a:lnTo>
                  <a:lnTo>
                    <a:pt x="1886" y="1347"/>
                  </a:lnTo>
                  <a:lnTo>
                    <a:pt x="1751" y="1482"/>
                  </a:lnTo>
                  <a:lnTo>
                    <a:pt x="1617" y="1583"/>
                  </a:lnTo>
                  <a:lnTo>
                    <a:pt x="1448" y="1684"/>
                  </a:lnTo>
                  <a:lnTo>
                    <a:pt x="1246" y="1751"/>
                  </a:lnTo>
                  <a:lnTo>
                    <a:pt x="1078" y="1785"/>
                  </a:lnTo>
                  <a:lnTo>
                    <a:pt x="910" y="1785"/>
                  </a:lnTo>
                  <a:lnTo>
                    <a:pt x="741" y="1751"/>
                  </a:lnTo>
                  <a:lnTo>
                    <a:pt x="607" y="1717"/>
                  </a:lnTo>
                  <a:lnTo>
                    <a:pt x="506" y="1616"/>
                  </a:lnTo>
                  <a:lnTo>
                    <a:pt x="405" y="1515"/>
                  </a:lnTo>
                  <a:lnTo>
                    <a:pt x="337" y="1414"/>
                  </a:lnTo>
                  <a:lnTo>
                    <a:pt x="270" y="1280"/>
                  </a:lnTo>
                  <a:lnTo>
                    <a:pt x="270" y="1111"/>
                  </a:lnTo>
                  <a:lnTo>
                    <a:pt x="236" y="977"/>
                  </a:lnTo>
                  <a:lnTo>
                    <a:pt x="270" y="775"/>
                  </a:lnTo>
                  <a:lnTo>
                    <a:pt x="337" y="606"/>
                  </a:lnTo>
                  <a:lnTo>
                    <a:pt x="438" y="472"/>
                  </a:lnTo>
                  <a:lnTo>
                    <a:pt x="573" y="337"/>
                  </a:lnTo>
                  <a:lnTo>
                    <a:pt x="640" y="371"/>
                  </a:lnTo>
                  <a:lnTo>
                    <a:pt x="708" y="337"/>
                  </a:lnTo>
                  <a:lnTo>
                    <a:pt x="876" y="270"/>
                  </a:lnTo>
                  <a:close/>
                  <a:moveTo>
                    <a:pt x="708" y="0"/>
                  </a:moveTo>
                  <a:lnTo>
                    <a:pt x="506" y="34"/>
                  </a:lnTo>
                  <a:lnTo>
                    <a:pt x="371" y="169"/>
                  </a:lnTo>
                  <a:lnTo>
                    <a:pt x="236" y="303"/>
                  </a:lnTo>
                  <a:lnTo>
                    <a:pt x="135" y="472"/>
                  </a:lnTo>
                  <a:lnTo>
                    <a:pt x="68" y="674"/>
                  </a:lnTo>
                  <a:lnTo>
                    <a:pt x="1" y="842"/>
                  </a:lnTo>
                  <a:lnTo>
                    <a:pt x="1" y="1044"/>
                  </a:lnTo>
                  <a:lnTo>
                    <a:pt x="1" y="1246"/>
                  </a:lnTo>
                  <a:lnTo>
                    <a:pt x="68" y="1448"/>
                  </a:lnTo>
                  <a:lnTo>
                    <a:pt x="169" y="1616"/>
                  </a:lnTo>
                  <a:lnTo>
                    <a:pt x="304" y="1785"/>
                  </a:lnTo>
                  <a:lnTo>
                    <a:pt x="472" y="1886"/>
                  </a:lnTo>
                  <a:lnTo>
                    <a:pt x="640" y="1987"/>
                  </a:lnTo>
                  <a:lnTo>
                    <a:pt x="842" y="2020"/>
                  </a:lnTo>
                  <a:lnTo>
                    <a:pt x="1280" y="2020"/>
                  </a:lnTo>
                  <a:lnTo>
                    <a:pt x="1516" y="1919"/>
                  </a:lnTo>
                  <a:lnTo>
                    <a:pt x="1718" y="1818"/>
                  </a:lnTo>
                  <a:lnTo>
                    <a:pt x="1886" y="1684"/>
                  </a:lnTo>
                  <a:lnTo>
                    <a:pt x="2021" y="1515"/>
                  </a:lnTo>
                  <a:lnTo>
                    <a:pt x="2122" y="1313"/>
                  </a:lnTo>
                  <a:lnTo>
                    <a:pt x="2155" y="1078"/>
                  </a:lnTo>
                  <a:lnTo>
                    <a:pt x="2122" y="842"/>
                  </a:lnTo>
                  <a:lnTo>
                    <a:pt x="2054" y="674"/>
                  </a:lnTo>
                  <a:lnTo>
                    <a:pt x="1953" y="539"/>
                  </a:lnTo>
                  <a:lnTo>
                    <a:pt x="1819" y="371"/>
                  </a:lnTo>
                  <a:lnTo>
                    <a:pt x="1650" y="270"/>
                  </a:lnTo>
                  <a:lnTo>
                    <a:pt x="1482" y="169"/>
                  </a:lnTo>
                  <a:lnTo>
                    <a:pt x="1314" y="68"/>
                  </a:lnTo>
                  <a:lnTo>
                    <a:pt x="1112" y="34"/>
                  </a:lnTo>
                  <a:lnTo>
                    <a:pt x="943" y="34"/>
                  </a:lnTo>
                  <a:lnTo>
                    <a:pt x="91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0" name="Google Shape;275;p3"/>
            <p:cNvSpPr/>
            <p:nvPr/>
          </p:nvSpPr>
          <p:spPr>
            <a:xfrm>
              <a:off x="8325360" y="5657400"/>
              <a:ext cx="164520" cy="108360"/>
            </a:xfrm>
            <a:custGeom>
              <a:avLst/>
              <a:gdLst>
                <a:gd name="textAreaLeft" fmla="*/ 0 w 164520"/>
                <a:gd name="textAreaRight" fmla="*/ 167760 w 164520"/>
                <a:gd name="textAreaTop" fmla="*/ 0 h 108360"/>
                <a:gd name="textAreaBottom" fmla="*/ 111600 h 108360"/>
              </a:gdLst>
              <a:ahLst/>
              <a:cxnLst/>
              <a:rect l="textAreaLeft" t="textAreaTop" r="textAreaRight" b="textAreaBottom"/>
              <a:pathLst>
                <a:path w="2526" h="1684">
                  <a:moveTo>
                    <a:pt x="2055" y="203"/>
                  </a:moveTo>
                  <a:lnTo>
                    <a:pt x="2156" y="539"/>
                  </a:lnTo>
                  <a:lnTo>
                    <a:pt x="2257" y="910"/>
                  </a:lnTo>
                  <a:lnTo>
                    <a:pt x="2223" y="1011"/>
                  </a:lnTo>
                  <a:lnTo>
                    <a:pt x="2156" y="1112"/>
                  </a:lnTo>
                  <a:lnTo>
                    <a:pt x="2021" y="1179"/>
                  </a:lnTo>
                  <a:lnTo>
                    <a:pt x="1886" y="1213"/>
                  </a:lnTo>
                  <a:lnTo>
                    <a:pt x="1550" y="1246"/>
                  </a:lnTo>
                  <a:lnTo>
                    <a:pt x="1280" y="1280"/>
                  </a:lnTo>
                  <a:lnTo>
                    <a:pt x="1078" y="1347"/>
                  </a:lnTo>
                  <a:lnTo>
                    <a:pt x="809" y="1415"/>
                  </a:lnTo>
                  <a:lnTo>
                    <a:pt x="674" y="1415"/>
                  </a:lnTo>
                  <a:lnTo>
                    <a:pt x="540" y="1381"/>
                  </a:lnTo>
                  <a:lnTo>
                    <a:pt x="472" y="1347"/>
                  </a:lnTo>
                  <a:lnTo>
                    <a:pt x="405" y="1246"/>
                  </a:lnTo>
                  <a:lnTo>
                    <a:pt x="338" y="977"/>
                  </a:lnTo>
                  <a:lnTo>
                    <a:pt x="270" y="741"/>
                  </a:lnTo>
                  <a:lnTo>
                    <a:pt x="472" y="640"/>
                  </a:lnTo>
                  <a:lnTo>
                    <a:pt x="674" y="573"/>
                  </a:lnTo>
                  <a:lnTo>
                    <a:pt x="1146" y="506"/>
                  </a:lnTo>
                  <a:lnTo>
                    <a:pt x="1617" y="371"/>
                  </a:lnTo>
                  <a:lnTo>
                    <a:pt x="2055" y="203"/>
                  </a:lnTo>
                  <a:close/>
                  <a:moveTo>
                    <a:pt x="2088" y="1"/>
                  </a:moveTo>
                  <a:lnTo>
                    <a:pt x="1819" y="102"/>
                  </a:lnTo>
                  <a:lnTo>
                    <a:pt x="1516" y="203"/>
                  </a:lnTo>
                  <a:lnTo>
                    <a:pt x="944" y="337"/>
                  </a:lnTo>
                  <a:lnTo>
                    <a:pt x="540" y="438"/>
                  </a:lnTo>
                  <a:lnTo>
                    <a:pt x="371" y="472"/>
                  </a:lnTo>
                  <a:lnTo>
                    <a:pt x="169" y="539"/>
                  </a:lnTo>
                  <a:lnTo>
                    <a:pt x="169" y="506"/>
                  </a:lnTo>
                  <a:lnTo>
                    <a:pt x="136" y="539"/>
                  </a:lnTo>
                  <a:lnTo>
                    <a:pt x="35" y="607"/>
                  </a:lnTo>
                  <a:lnTo>
                    <a:pt x="1" y="674"/>
                  </a:lnTo>
                  <a:lnTo>
                    <a:pt x="1" y="741"/>
                  </a:lnTo>
                  <a:lnTo>
                    <a:pt x="35" y="775"/>
                  </a:lnTo>
                  <a:lnTo>
                    <a:pt x="102" y="809"/>
                  </a:lnTo>
                  <a:lnTo>
                    <a:pt x="102" y="1011"/>
                  </a:lnTo>
                  <a:lnTo>
                    <a:pt x="169" y="1213"/>
                  </a:lnTo>
                  <a:lnTo>
                    <a:pt x="304" y="1583"/>
                  </a:lnTo>
                  <a:lnTo>
                    <a:pt x="338" y="1650"/>
                  </a:lnTo>
                  <a:lnTo>
                    <a:pt x="439" y="1684"/>
                  </a:lnTo>
                  <a:lnTo>
                    <a:pt x="2425" y="1314"/>
                  </a:lnTo>
                  <a:lnTo>
                    <a:pt x="2492" y="1280"/>
                  </a:lnTo>
                  <a:lnTo>
                    <a:pt x="2526" y="1213"/>
                  </a:lnTo>
                  <a:lnTo>
                    <a:pt x="2425" y="607"/>
                  </a:lnTo>
                  <a:lnTo>
                    <a:pt x="2324" y="337"/>
                  </a:lnTo>
                  <a:lnTo>
                    <a:pt x="2223" y="34"/>
                  </a:lnTo>
                  <a:lnTo>
                    <a:pt x="215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1" name="Google Shape;276;p3"/>
            <p:cNvSpPr/>
            <p:nvPr/>
          </p:nvSpPr>
          <p:spPr>
            <a:xfrm>
              <a:off x="8106480" y="1188720"/>
              <a:ext cx="66240" cy="50400"/>
            </a:xfrm>
            <a:custGeom>
              <a:avLst/>
              <a:gdLst>
                <a:gd name="textAreaLeft" fmla="*/ 0 w 66240"/>
                <a:gd name="textAreaRight" fmla="*/ 69480 w 66240"/>
                <a:gd name="textAreaTop" fmla="*/ 0 h 50400"/>
                <a:gd name="textAreaBottom" fmla="*/ 53640 h 50400"/>
              </a:gdLst>
              <a:ahLst/>
              <a:cxnLst/>
              <a:rect l="textAreaLeft" t="textAreaTop" r="textAreaRight" b="textAreaBottom"/>
              <a:pathLst>
                <a:path w="1045" h="809">
                  <a:moveTo>
                    <a:pt x="539" y="236"/>
                  </a:moveTo>
                  <a:lnTo>
                    <a:pt x="674" y="371"/>
                  </a:lnTo>
                  <a:lnTo>
                    <a:pt x="741" y="539"/>
                  </a:lnTo>
                  <a:lnTo>
                    <a:pt x="472" y="606"/>
                  </a:lnTo>
                  <a:lnTo>
                    <a:pt x="371" y="640"/>
                  </a:lnTo>
                  <a:lnTo>
                    <a:pt x="303" y="573"/>
                  </a:lnTo>
                  <a:lnTo>
                    <a:pt x="236" y="505"/>
                  </a:lnTo>
                  <a:lnTo>
                    <a:pt x="236" y="404"/>
                  </a:lnTo>
                  <a:lnTo>
                    <a:pt x="539" y="236"/>
                  </a:lnTo>
                  <a:close/>
                  <a:moveTo>
                    <a:pt x="472" y="0"/>
                  </a:moveTo>
                  <a:lnTo>
                    <a:pt x="236" y="135"/>
                  </a:lnTo>
                  <a:lnTo>
                    <a:pt x="34" y="303"/>
                  </a:lnTo>
                  <a:lnTo>
                    <a:pt x="0" y="337"/>
                  </a:lnTo>
                  <a:lnTo>
                    <a:pt x="0" y="404"/>
                  </a:lnTo>
                  <a:lnTo>
                    <a:pt x="0" y="438"/>
                  </a:lnTo>
                  <a:lnTo>
                    <a:pt x="68" y="472"/>
                  </a:lnTo>
                  <a:lnTo>
                    <a:pt x="101" y="573"/>
                  </a:lnTo>
                  <a:lnTo>
                    <a:pt x="169" y="674"/>
                  </a:lnTo>
                  <a:lnTo>
                    <a:pt x="236" y="741"/>
                  </a:lnTo>
                  <a:lnTo>
                    <a:pt x="371" y="808"/>
                  </a:lnTo>
                  <a:lnTo>
                    <a:pt x="539" y="808"/>
                  </a:lnTo>
                  <a:lnTo>
                    <a:pt x="674" y="741"/>
                  </a:lnTo>
                  <a:lnTo>
                    <a:pt x="977" y="606"/>
                  </a:lnTo>
                  <a:lnTo>
                    <a:pt x="1044" y="573"/>
                  </a:lnTo>
                  <a:lnTo>
                    <a:pt x="1044" y="505"/>
                  </a:lnTo>
                  <a:lnTo>
                    <a:pt x="1010" y="472"/>
                  </a:lnTo>
                  <a:lnTo>
                    <a:pt x="943" y="438"/>
                  </a:lnTo>
                  <a:lnTo>
                    <a:pt x="909" y="438"/>
                  </a:lnTo>
                  <a:lnTo>
                    <a:pt x="876" y="303"/>
                  </a:lnTo>
                  <a:lnTo>
                    <a:pt x="808" y="202"/>
                  </a:lnTo>
                  <a:lnTo>
                    <a:pt x="707" y="101"/>
                  </a:lnTo>
                  <a:lnTo>
                    <a:pt x="6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2" name="Google Shape;277;p3"/>
            <p:cNvSpPr/>
            <p:nvPr/>
          </p:nvSpPr>
          <p:spPr>
            <a:xfrm>
              <a:off x="8227080" y="5941080"/>
              <a:ext cx="159840" cy="150840"/>
            </a:xfrm>
            <a:custGeom>
              <a:avLst/>
              <a:gdLst>
                <a:gd name="textAreaLeft" fmla="*/ 0 w 159840"/>
                <a:gd name="textAreaRight" fmla="*/ 163080 w 159840"/>
                <a:gd name="textAreaTop" fmla="*/ 0 h 150840"/>
                <a:gd name="textAreaBottom" fmla="*/ 154080 h 150840"/>
              </a:gdLst>
              <a:ahLst/>
              <a:cxnLst/>
              <a:rect l="textAreaLeft" t="textAreaTop" r="textAreaRight" b="textAreaBottom"/>
              <a:pathLst>
                <a:path w="2459" h="2324">
                  <a:moveTo>
                    <a:pt x="1886" y="270"/>
                  </a:moveTo>
                  <a:lnTo>
                    <a:pt x="2223" y="1280"/>
                  </a:lnTo>
                  <a:lnTo>
                    <a:pt x="2256" y="1414"/>
                  </a:lnTo>
                  <a:lnTo>
                    <a:pt x="2256" y="1482"/>
                  </a:lnTo>
                  <a:lnTo>
                    <a:pt x="2189" y="1549"/>
                  </a:lnTo>
                  <a:lnTo>
                    <a:pt x="2054" y="1616"/>
                  </a:lnTo>
                  <a:lnTo>
                    <a:pt x="1751" y="1717"/>
                  </a:lnTo>
                  <a:lnTo>
                    <a:pt x="1448" y="1818"/>
                  </a:lnTo>
                  <a:lnTo>
                    <a:pt x="943" y="1987"/>
                  </a:lnTo>
                  <a:lnTo>
                    <a:pt x="741" y="2020"/>
                  </a:lnTo>
                  <a:lnTo>
                    <a:pt x="674" y="2054"/>
                  </a:lnTo>
                  <a:lnTo>
                    <a:pt x="606" y="2020"/>
                  </a:lnTo>
                  <a:lnTo>
                    <a:pt x="573" y="1987"/>
                  </a:lnTo>
                  <a:lnTo>
                    <a:pt x="505" y="1953"/>
                  </a:lnTo>
                  <a:lnTo>
                    <a:pt x="438" y="1717"/>
                  </a:lnTo>
                  <a:lnTo>
                    <a:pt x="337" y="1482"/>
                  </a:lnTo>
                  <a:lnTo>
                    <a:pt x="270" y="1212"/>
                  </a:lnTo>
                  <a:lnTo>
                    <a:pt x="135" y="707"/>
                  </a:lnTo>
                  <a:lnTo>
                    <a:pt x="169" y="674"/>
                  </a:lnTo>
                  <a:lnTo>
                    <a:pt x="202" y="640"/>
                  </a:lnTo>
                  <a:lnTo>
                    <a:pt x="303" y="606"/>
                  </a:lnTo>
                  <a:lnTo>
                    <a:pt x="505" y="539"/>
                  </a:lnTo>
                  <a:lnTo>
                    <a:pt x="876" y="505"/>
                  </a:lnTo>
                  <a:lnTo>
                    <a:pt x="1852" y="270"/>
                  </a:lnTo>
                  <a:close/>
                  <a:moveTo>
                    <a:pt x="1819" y="0"/>
                  </a:moveTo>
                  <a:lnTo>
                    <a:pt x="1819" y="68"/>
                  </a:lnTo>
                  <a:lnTo>
                    <a:pt x="1785" y="68"/>
                  </a:lnTo>
                  <a:lnTo>
                    <a:pt x="539" y="337"/>
                  </a:lnTo>
                  <a:lnTo>
                    <a:pt x="270" y="404"/>
                  </a:lnTo>
                  <a:lnTo>
                    <a:pt x="135" y="472"/>
                  </a:lnTo>
                  <a:lnTo>
                    <a:pt x="68" y="505"/>
                  </a:lnTo>
                  <a:lnTo>
                    <a:pt x="34" y="573"/>
                  </a:lnTo>
                  <a:lnTo>
                    <a:pt x="0" y="606"/>
                  </a:lnTo>
                  <a:lnTo>
                    <a:pt x="0" y="842"/>
                  </a:lnTo>
                  <a:lnTo>
                    <a:pt x="0" y="1044"/>
                  </a:lnTo>
                  <a:lnTo>
                    <a:pt x="101" y="1482"/>
                  </a:lnTo>
                  <a:lnTo>
                    <a:pt x="236" y="1886"/>
                  </a:lnTo>
                  <a:lnTo>
                    <a:pt x="404" y="2290"/>
                  </a:lnTo>
                  <a:lnTo>
                    <a:pt x="472" y="2323"/>
                  </a:lnTo>
                  <a:lnTo>
                    <a:pt x="539" y="2323"/>
                  </a:lnTo>
                  <a:lnTo>
                    <a:pt x="1044" y="2189"/>
                  </a:lnTo>
                  <a:lnTo>
                    <a:pt x="1516" y="2054"/>
                  </a:lnTo>
                  <a:lnTo>
                    <a:pt x="1987" y="1852"/>
                  </a:lnTo>
                  <a:lnTo>
                    <a:pt x="2425" y="1650"/>
                  </a:lnTo>
                  <a:lnTo>
                    <a:pt x="2458" y="1616"/>
                  </a:lnTo>
                  <a:lnTo>
                    <a:pt x="2458" y="1549"/>
                  </a:lnTo>
                  <a:lnTo>
                    <a:pt x="1953" y="34"/>
                  </a:lnTo>
                  <a:lnTo>
                    <a:pt x="19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080" rIns="117000" bIns="154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3" name="Google Shape;278;p3"/>
            <p:cNvSpPr/>
            <p:nvPr/>
          </p:nvSpPr>
          <p:spPr>
            <a:xfrm>
              <a:off x="7967880" y="2775240"/>
              <a:ext cx="360" cy="360"/>
            </a:xfrm>
            <a:custGeom>
              <a:avLst/>
              <a:gdLst>
                <a:gd name="textAreaLeft" fmla="*/ 0 w 360"/>
                <a:gd name="textAreaRight" fmla="*/ 184320 w 360"/>
                <a:gd name="textAreaTop" fmla="*/ 0 h 360"/>
                <a:gd name="textAreaBottom" fmla="*/ 184320 h 360"/>
              </a:gdLst>
              <a:ahLst/>
              <a:cxnLst/>
              <a:rect l="textAreaLeft" t="textAreaTop" r="textAreaRight" b="textAreaBottom"/>
              <a:pathLst>
                <a:path w="1" h="1">
                  <a:moveTo>
                    <a:pt x="1" y="1"/>
                  </a:moveTo>
                  <a:lnTo>
                    <a:pt x="1" y="1"/>
                  </a:lnTo>
                  <a:lnTo>
                    <a:pt x="1" y="1"/>
                  </a:lnTo>
                  <a:lnTo>
                    <a:pt x="1" y="1"/>
                  </a:lnTo>
                  <a:lnTo>
                    <a:pt x="1" y="1"/>
                  </a:lnTo>
                  <a:lnTo>
                    <a:pt x="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4320" rIns="117000" bIns="18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4" name="Google Shape;279;p3"/>
            <p:cNvSpPr/>
            <p:nvPr/>
          </p:nvSpPr>
          <p:spPr>
            <a:xfrm>
              <a:off x="8162280" y="5697720"/>
              <a:ext cx="157680" cy="101880"/>
            </a:xfrm>
            <a:custGeom>
              <a:avLst/>
              <a:gdLst>
                <a:gd name="textAreaLeft" fmla="*/ 0 w 157680"/>
                <a:gd name="textAreaRight" fmla="*/ 160920 w 157680"/>
                <a:gd name="textAreaTop" fmla="*/ 0 h 101880"/>
                <a:gd name="textAreaBottom" fmla="*/ 105120 h 101880"/>
              </a:gdLst>
              <a:ahLst/>
              <a:cxnLst/>
              <a:rect l="textAreaLeft" t="textAreaTop" r="textAreaRight" b="textAreaBottom"/>
              <a:pathLst>
                <a:path w="2425" h="1583">
                  <a:moveTo>
                    <a:pt x="1852" y="270"/>
                  </a:moveTo>
                  <a:lnTo>
                    <a:pt x="1885" y="438"/>
                  </a:lnTo>
                  <a:lnTo>
                    <a:pt x="2121" y="775"/>
                  </a:lnTo>
                  <a:lnTo>
                    <a:pt x="2155" y="876"/>
                  </a:lnTo>
                  <a:lnTo>
                    <a:pt x="2155" y="977"/>
                  </a:lnTo>
                  <a:lnTo>
                    <a:pt x="2155" y="1044"/>
                  </a:lnTo>
                  <a:lnTo>
                    <a:pt x="2087" y="1078"/>
                  </a:lnTo>
                  <a:lnTo>
                    <a:pt x="1919" y="1145"/>
                  </a:lnTo>
                  <a:lnTo>
                    <a:pt x="1717" y="1145"/>
                  </a:lnTo>
                  <a:lnTo>
                    <a:pt x="1347" y="1179"/>
                  </a:lnTo>
                  <a:lnTo>
                    <a:pt x="976" y="1246"/>
                  </a:lnTo>
                  <a:lnTo>
                    <a:pt x="640" y="1347"/>
                  </a:lnTo>
                  <a:lnTo>
                    <a:pt x="539" y="1044"/>
                  </a:lnTo>
                  <a:lnTo>
                    <a:pt x="438" y="741"/>
                  </a:lnTo>
                  <a:lnTo>
                    <a:pt x="1145" y="539"/>
                  </a:lnTo>
                  <a:lnTo>
                    <a:pt x="1852" y="270"/>
                  </a:lnTo>
                  <a:close/>
                  <a:moveTo>
                    <a:pt x="1919" y="1"/>
                  </a:moveTo>
                  <a:lnTo>
                    <a:pt x="1145" y="270"/>
                  </a:lnTo>
                  <a:lnTo>
                    <a:pt x="337" y="539"/>
                  </a:lnTo>
                  <a:lnTo>
                    <a:pt x="269" y="506"/>
                  </a:lnTo>
                  <a:lnTo>
                    <a:pt x="236" y="573"/>
                  </a:lnTo>
                  <a:lnTo>
                    <a:pt x="67" y="607"/>
                  </a:lnTo>
                  <a:lnTo>
                    <a:pt x="0" y="674"/>
                  </a:lnTo>
                  <a:lnTo>
                    <a:pt x="0" y="741"/>
                  </a:lnTo>
                  <a:lnTo>
                    <a:pt x="34" y="775"/>
                  </a:lnTo>
                  <a:lnTo>
                    <a:pt x="135" y="809"/>
                  </a:lnTo>
                  <a:lnTo>
                    <a:pt x="269" y="775"/>
                  </a:lnTo>
                  <a:lnTo>
                    <a:pt x="370" y="1145"/>
                  </a:lnTo>
                  <a:lnTo>
                    <a:pt x="471" y="1516"/>
                  </a:lnTo>
                  <a:lnTo>
                    <a:pt x="505" y="1583"/>
                  </a:lnTo>
                  <a:lnTo>
                    <a:pt x="606" y="1583"/>
                  </a:lnTo>
                  <a:lnTo>
                    <a:pt x="1212" y="1415"/>
                  </a:lnTo>
                  <a:lnTo>
                    <a:pt x="1818" y="1347"/>
                  </a:lnTo>
                  <a:lnTo>
                    <a:pt x="2054" y="1347"/>
                  </a:lnTo>
                  <a:lnTo>
                    <a:pt x="2188" y="1314"/>
                  </a:lnTo>
                  <a:lnTo>
                    <a:pt x="2290" y="1246"/>
                  </a:lnTo>
                  <a:lnTo>
                    <a:pt x="2391" y="1112"/>
                  </a:lnTo>
                  <a:lnTo>
                    <a:pt x="2424" y="977"/>
                  </a:lnTo>
                  <a:lnTo>
                    <a:pt x="2391" y="842"/>
                  </a:lnTo>
                  <a:lnTo>
                    <a:pt x="2323" y="708"/>
                  </a:lnTo>
                  <a:lnTo>
                    <a:pt x="2155" y="405"/>
                  </a:lnTo>
                  <a:lnTo>
                    <a:pt x="2087" y="236"/>
                  </a:lnTo>
                  <a:lnTo>
                    <a:pt x="2054" y="102"/>
                  </a:lnTo>
                  <a:lnTo>
                    <a:pt x="2054" y="68"/>
                  </a:lnTo>
                  <a:lnTo>
                    <a:pt x="2020" y="34"/>
                  </a:lnTo>
                  <a:lnTo>
                    <a:pt x="19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5120" rIns="117000" bIns="105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5" name="Google Shape;280;p3"/>
            <p:cNvSpPr/>
            <p:nvPr/>
          </p:nvSpPr>
          <p:spPr>
            <a:xfrm>
              <a:off x="7554600" y="5833800"/>
              <a:ext cx="229320" cy="113040"/>
            </a:xfrm>
            <a:custGeom>
              <a:avLst/>
              <a:gdLst>
                <a:gd name="textAreaLeft" fmla="*/ 0 w 229320"/>
                <a:gd name="textAreaRight" fmla="*/ 232560 w 229320"/>
                <a:gd name="textAreaTop" fmla="*/ 0 h 113040"/>
                <a:gd name="textAreaBottom" fmla="*/ 116280 h 113040"/>
              </a:gdLst>
              <a:ahLst/>
              <a:cxnLst/>
              <a:rect l="textAreaLeft" t="textAreaTop" r="textAreaRight" b="textAreaBottom"/>
              <a:pathLst>
                <a:path w="3502" h="1752">
                  <a:moveTo>
                    <a:pt x="2694" y="270"/>
                  </a:moveTo>
                  <a:lnTo>
                    <a:pt x="2761" y="303"/>
                  </a:lnTo>
                  <a:lnTo>
                    <a:pt x="2828" y="303"/>
                  </a:lnTo>
                  <a:lnTo>
                    <a:pt x="2896" y="371"/>
                  </a:lnTo>
                  <a:lnTo>
                    <a:pt x="2929" y="438"/>
                  </a:lnTo>
                  <a:lnTo>
                    <a:pt x="2997" y="674"/>
                  </a:lnTo>
                  <a:lnTo>
                    <a:pt x="2761" y="808"/>
                  </a:lnTo>
                  <a:lnTo>
                    <a:pt x="2458" y="909"/>
                  </a:lnTo>
                  <a:lnTo>
                    <a:pt x="1886" y="1078"/>
                  </a:lnTo>
                  <a:lnTo>
                    <a:pt x="1212" y="1313"/>
                  </a:lnTo>
                  <a:lnTo>
                    <a:pt x="1010" y="1381"/>
                  </a:lnTo>
                  <a:lnTo>
                    <a:pt x="876" y="1414"/>
                  </a:lnTo>
                  <a:lnTo>
                    <a:pt x="775" y="1414"/>
                  </a:lnTo>
                  <a:lnTo>
                    <a:pt x="707" y="1381"/>
                  </a:lnTo>
                  <a:lnTo>
                    <a:pt x="674" y="1313"/>
                  </a:lnTo>
                  <a:lnTo>
                    <a:pt x="876" y="1280"/>
                  </a:lnTo>
                  <a:lnTo>
                    <a:pt x="1044" y="1212"/>
                  </a:lnTo>
                  <a:lnTo>
                    <a:pt x="1246" y="1111"/>
                  </a:lnTo>
                  <a:lnTo>
                    <a:pt x="1482" y="1078"/>
                  </a:lnTo>
                  <a:lnTo>
                    <a:pt x="1549" y="1044"/>
                  </a:lnTo>
                  <a:lnTo>
                    <a:pt x="1583" y="977"/>
                  </a:lnTo>
                  <a:lnTo>
                    <a:pt x="1616" y="943"/>
                  </a:lnTo>
                  <a:lnTo>
                    <a:pt x="1616" y="876"/>
                  </a:lnTo>
                  <a:lnTo>
                    <a:pt x="1583" y="808"/>
                  </a:lnTo>
                  <a:lnTo>
                    <a:pt x="1515" y="741"/>
                  </a:lnTo>
                  <a:lnTo>
                    <a:pt x="1381" y="741"/>
                  </a:lnTo>
                  <a:lnTo>
                    <a:pt x="1179" y="775"/>
                  </a:lnTo>
                  <a:lnTo>
                    <a:pt x="977" y="842"/>
                  </a:lnTo>
                  <a:lnTo>
                    <a:pt x="808" y="977"/>
                  </a:lnTo>
                  <a:lnTo>
                    <a:pt x="640" y="1111"/>
                  </a:lnTo>
                  <a:lnTo>
                    <a:pt x="674" y="909"/>
                  </a:lnTo>
                  <a:lnTo>
                    <a:pt x="1549" y="573"/>
                  </a:lnTo>
                  <a:lnTo>
                    <a:pt x="2256" y="371"/>
                  </a:lnTo>
                  <a:lnTo>
                    <a:pt x="2492" y="337"/>
                  </a:lnTo>
                  <a:lnTo>
                    <a:pt x="2694" y="270"/>
                  </a:lnTo>
                  <a:close/>
                  <a:moveTo>
                    <a:pt x="2862" y="0"/>
                  </a:moveTo>
                  <a:lnTo>
                    <a:pt x="2626" y="34"/>
                  </a:lnTo>
                  <a:lnTo>
                    <a:pt x="2424" y="68"/>
                  </a:lnTo>
                  <a:lnTo>
                    <a:pt x="1987" y="169"/>
                  </a:lnTo>
                  <a:lnTo>
                    <a:pt x="1515" y="303"/>
                  </a:lnTo>
                  <a:lnTo>
                    <a:pt x="640" y="606"/>
                  </a:lnTo>
                  <a:lnTo>
                    <a:pt x="472" y="606"/>
                  </a:lnTo>
                  <a:lnTo>
                    <a:pt x="303" y="674"/>
                  </a:lnTo>
                  <a:lnTo>
                    <a:pt x="169" y="775"/>
                  </a:lnTo>
                  <a:lnTo>
                    <a:pt x="68" y="909"/>
                  </a:lnTo>
                  <a:lnTo>
                    <a:pt x="0" y="1044"/>
                  </a:lnTo>
                  <a:lnTo>
                    <a:pt x="0" y="1212"/>
                  </a:lnTo>
                  <a:lnTo>
                    <a:pt x="0" y="1381"/>
                  </a:lnTo>
                  <a:lnTo>
                    <a:pt x="101" y="1549"/>
                  </a:lnTo>
                  <a:lnTo>
                    <a:pt x="202" y="1650"/>
                  </a:lnTo>
                  <a:lnTo>
                    <a:pt x="371" y="1717"/>
                  </a:lnTo>
                  <a:lnTo>
                    <a:pt x="539" y="1751"/>
                  </a:lnTo>
                  <a:lnTo>
                    <a:pt x="707" y="1717"/>
                  </a:lnTo>
                  <a:lnTo>
                    <a:pt x="1179" y="1616"/>
                  </a:lnTo>
                  <a:lnTo>
                    <a:pt x="1650" y="1448"/>
                  </a:lnTo>
                  <a:lnTo>
                    <a:pt x="2593" y="1111"/>
                  </a:lnTo>
                  <a:lnTo>
                    <a:pt x="2963" y="977"/>
                  </a:lnTo>
                  <a:lnTo>
                    <a:pt x="3131" y="842"/>
                  </a:lnTo>
                  <a:lnTo>
                    <a:pt x="3334" y="707"/>
                  </a:lnTo>
                  <a:lnTo>
                    <a:pt x="3435" y="573"/>
                  </a:lnTo>
                  <a:lnTo>
                    <a:pt x="3468" y="505"/>
                  </a:lnTo>
                  <a:lnTo>
                    <a:pt x="3502" y="404"/>
                  </a:lnTo>
                  <a:lnTo>
                    <a:pt x="3502" y="337"/>
                  </a:lnTo>
                  <a:lnTo>
                    <a:pt x="3468" y="236"/>
                  </a:lnTo>
                  <a:lnTo>
                    <a:pt x="3401" y="169"/>
                  </a:lnTo>
                  <a:lnTo>
                    <a:pt x="3300" y="68"/>
                  </a:lnTo>
                  <a:lnTo>
                    <a:pt x="3199" y="34"/>
                  </a:lnTo>
                  <a:lnTo>
                    <a:pt x="309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6" name="Google Shape;281;p3"/>
            <p:cNvSpPr/>
            <p:nvPr/>
          </p:nvSpPr>
          <p:spPr>
            <a:xfrm>
              <a:off x="0" y="4629600"/>
              <a:ext cx="1404360" cy="2231280"/>
            </a:xfrm>
            <a:custGeom>
              <a:avLst/>
              <a:gdLst>
                <a:gd name="textAreaLeft" fmla="*/ 0 w 1404360"/>
                <a:gd name="textAreaRight" fmla="*/ 1407600 w 1404360"/>
                <a:gd name="textAreaTop" fmla="*/ 0 h 2231280"/>
                <a:gd name="textAreaBottom" fmla="*/ 2234520 h 2231280"/>
              </a:gdLst>
              <a:ahLst/>
              <a:cxnLst/>
              <a:rect l="textAreaLeft" t="textAreaTop" r="textAreaRight" b="textAreaBottom"/>
              <a:pathLst>
                <a:path w="21212" h="33669">
                  <a:moveTo>
                    <a:pt x="18787" y="11144"/>
                  </a:moveTo>
                  <a:lnTo>
                    <a:pt x="18990" y="11178"/>
                  </a:lnTo>
                  <a:lnTo>
                    <a:pt x="19091" y="11212"/>
                  </a:lnTo>
                  <a:lnTo>
                    <a:pt x="19192" y="11279"/>
                  </a:lnTo>
                  <a:lnTo>
                    <a:pt x="19360" y="11481"/>
                  </a:lnTo>
                  <a:lnTo>
                    <a:pt x="19562" y="11750"/>
                  </a:lnTo>
                  <a:lnTo>
                    <a:pt x="19730" y="12053"/>
                  </a:lnTo>
                  <a:lnTo>
                    <a:pt x="19596" y="12188"/>
                  </a:lnTo>
                  <a:lnTo>
                    <a:pt x="19562" y="12154"/>
                  </a:lnTo>
                  <a:lnTo>
                    <a:pt x="19495" y="12121"/>
                  </a:lnTo>
                  <a:lnTo>
                    <a:pt x="19461" y="12154"/>
                  </a:lnTo>
                  <a:lnTo>
                    <a:pt x="19427" y="12188"/>
                  </a:lnTo>
                  <a:lnTo>
                    <a:pt x="19360" y="12255"/>
                  </a:lnTo>
                  <a:lnTo>
                    <a:pt x="19225" y="12020"/>
                  </a:lnTo>
                  <a:lnTo>
                    <a:pt x="19158" y="11784"/>
                  </a:lnTo>
                  <a:lnTo>
                    <a:pt x="19057" y="11515"/>
                  </a:lnTo>
                  <a:lnTo>
                    <a:pt x="18956" y="11279"/>
                  </a:lnTo>
                  <a:lnTo>
                    <a:pt x="18888" y="11212"/>
                  </a:lnTo>
                  <a:lnTo>
                    <a:pt x="18821" y="11212"/>
                  </a:lnTo>
                  <a:lnTo>
                    <a:pt x="18754" y="11245"/>
                  </a:lnTo>
                  <a:lnTo>
                    <a:pt x="18720" y="11346"/>
                  </a:lnTo>
                  <a:lnTo>
                    <a:pt x="18720" y="11750"/>
                  </a:lnTo>
                  <a:lnTo>
                    <a:pt x="18754" y="12154"/>
                  </a:lnTo>
                  <a:lnTo>
                    <a:pt x="18653" y="11784"/>
                  </a:lnTo>
                  <a:lnTo>
                    <a:pt x="18552" y="11447"/>
                  </a:lnTo>
                  <a:lnTo>
                    <a:pt x="18518" y="11414"/>
                  </a:lnTo>
                  <a:lnTo>
                    <a:pt x="18484" y="11380"/>
                  </a:lnTo>
                  <a:lnTo>
                    <a:pt x="18787" y="11144"/>
                  </a:lnTo>
                  <a:close/>
                  <a:moveTo>
                    <a:pt x="17508" y="12255"/>
                  </a:moveTo>
                  <a:lnTo>
                    <a:pt x="17474" y="12424"/>
                  </a:lnTo>
                  <a:lnTo>
                    <a:pt x="17441" y="12390"/>
                  </a:lnTo>
                  <a:lnTo>
                    <a:pt x="17373" y="12390"/>
                  </a:lnTo>
                  <a:lnTo>
                    <a:pt x="17508" y="12255"/>
                  </a:lnTo>
                  <a:close/>
                  <a:moveTo>
                    <a:pt x="19023" y="12121"/>
                  </a:moveTo>
                  <a:lnTo>
                    <a:pt x="19091" y="12323"/>
                  </a:lnTo>
                  <a:lnTo>
                    <a:pt x="19225" y="12491"/>
                  </a:lnTo>
                  <a:lnTo>
                    <a:pt x="18990" y="12693"/>
                  </a:lnTo>
                  <a:lnTo>
                    <a:pt x="19023" y="12424"/>
                  </a:lnTo>
                  <a:lnTo>
                    <a:pt x="19023" y="12121"/>
                  </a:lnTo>
                  <a:close/>
                  <a:moveTo>
                    <a:pt x="18282" y="11548"/>
                  </a:moveTo>
                  <a:lnTo>
                    <a:pt x="18249" y="11851"/>
                  </a:lnTo>
                  <a:lnTo>
                    <a:pt x="18215" y="12188"/>
                  </a:lnTo>
                  <a:lnTo>
                    <a:pt x="18114" y="12828"/>
                  </a:lnTo>
                  <a:lnTo>
                    <a:pt x="18013" y="12356"/>
                  </a:lnTo>
                  <a:lnTo>
                    <a:pt x="17878" y="11885"/>
                  </a:lnTo>
                  <a:lnTo>
                    <a:pt x="18282" y="11548"/>
                  </a:lnTo>
                  <a:close/>
                  <a:moveTo>
                    <a:pt x="18484" y="12087"/>
                  </a:moveTo>
                  <a:lnTo>
                    <a:pt x="18653" y="12996"/>
                  </a:lnTo>
                  <a:lnTo>
                    <a:pt x="17542" y="14040"/>
                  </a:lnTo>
                  <a:lnTo>
                    <a:pt x="17609" y="13602"/>
                  </a:lnTo>
                  <a:lnTo>
                    <a:pt x="17643" y="13131"/>
                  </a:lnTo>
                  <a:lnTo>
                    <a:pt x="17676" y="12693"/>
                  </a:lnTo>
                  <a:lnTo>
                    <a:pt x="17744" y="12255"/>
                  </a:lnTo>
                  <a:lnTo>
                    <a:pt x="17878" y="12794"/>
                  </a:lnTo>
                  <a:lnTo>
                    <a:pt x="18013" y="13333"/>
                  </a:lnTo>
                  <a:lnTo>
                    <a:pt x="18047" y="13400"/>
                  </a:lnTo>
                  <a:lnTo>
                    <a:pt x="18114" y="13434"/>
                  </a:lnTo>
                  <a:lnTo>
                    <a:pt x="18181" y="13400"/>
                  </a:lnTo>
                  <a:lnTo>
                    <a:pt x="18249" y="13333"/>
                  </a:lnTo>
                  <a:lnTo>
                    <a:pt x="18350" y="13030"/>
                  </a:lnTo>
                  <a:lnTo>
                    <a:pt x="18383" y="12727"/>
                  </a:lnTo>
                  <a:lnTo>
                    <a:pt x="18484" y="12087"/>
                  </a:lnTo>
                  <a:close/>
                  <a:moveTo>
                    <a:pt x="21010" y="13703"/>
                  </a:moveTo>
                  <a:lnTo>
                    <a:pt x="21043" y="13905"/>
                  </a:lnTo>
                  <a:lnTo>
                    <a:pt x="21077" y="14073"/>
                  </a:lnTo>
                  <a:lnTo>
                    <a:pt x="21010" y="14040"/>
                  </a:lnTo>
                  <a:lnTo>
                    <a:pt x="21010" y="13703"/>
                  </a:lnTo>
                  <a:close/>
                  <a:moveTo>
                    <a:pt x="17306" y="12457"/>
                  </a:moveTo>
                  <a:lnTo>
                    <a:pt x="17306" y="12491"/>
                  </a:lnTo>
                  <a:lnTo>
                    <a:pt x="17272" y="12693"/>
                  </a:lnTo>
                  <a:lnTo>
                    <a:pt x="17239" y="12727"/>
                  </a:lnTo>
                  <a:lnTo>
                    <a:pt x="17239" y="12929"/>
                  </a:lnTo>
                  <a:lnTo>
                    <a:pt x="17205" y="13131"/>
                  </a:lnTo>
                  <a:lnTo>
                    <a:pt x="17239" y="13535"/>
                  </a:lnTo>
                  <a:lnTo>
                    <a:pt x="17239" y="13568"/>
                  </a:lnTo>
                  <a:lnTo>
                    <a:pt x="17171" y="13838"/>
                  </a:lnTo>
                  <a:lnTo>
                    <a:pt x="17070" y="14107"/>
                  </a:lnTo>
                  <a:lnTo>
                    <a:pt x="16936" y="13838"/>
                  </a:lnTo>
                  <a:lnTo>
                    <a:pt x="16868" y="13535"/>
                  </a:lnTo>
                  <a:lnTo>
                    <a:pt x="16835" y="13232"/>
                  </a:lnTo>
                  <a:lnTo>
                    <a:pt x="16835" y="12929"/>
                  </a:lnTo>
                  <a:lnTo>
                    <a:pt x="17306" y="12457"/>
                  </a:lnTo>
                  <a:close/>
                  <a:moveTo>
                    <a:pt x="17272" y="14174"/>
                  </a:moveTo>
                  <a:lnTo>
                    <a:pt x="17340" y="14242"/>
                  </a:lnTo>
                  <a:lnTo>
                    <a:pt x="17171" y="14410"/>
                  </a:lnTo>
                  <a:lnTo>
                    <a:pt x="17171" y="14410"/>
                  </a:lnTo>
                  <a:lnTo>
                    <a:pt x="17272" y="14174"/>
                  </a:lnTo>
                  <a:close/>
                  <a:moveTo>
                    <a:pt x="16666" y="13131"/>
                  </a:moveTo>
                  <a:lnTo>
                    <a:pt x="16666" y="13400"/>
                  </a:lnTo>
                  <a:lnTo>
                    <a:pt x="16666" y="13636"/>
                  </a:lnTo>
                  <a:lnTo>
                    <a:pt x="16666" y="13703"/>
                  </a:lnTo>
                  <a:lnTo>
                    <a:pt x="16599" y="14107"/>
                  </a:lnTo>
                  <a:lnTo>
                    <a:pt x="16498" y="14477"/>
                  </a:lnTo>
                  <a:lnTo>
                    <a:pt x="16363" y="14073"/>
                  </a:lnTo>
                  <a:lnTo>
                    <a:pt x="16262" y="13703"/>
                  </a:lnTo>
                  <a:lnTo>
                    <a:pt x="16195" y="13636"/>
                  </a:lnTo>
                  <a:lnTo>
                    <a:pt x="16666" y="13131"/>
                  </a:lnTo>
                  <a:close/>
                  <a:moveTo>
                    <a:pt x="16801" y="14107"/>
                  </a:moveTo>
                  <a:lnTo>
                    <a:pt x="16969" y="14410"/>
                  </a:lnTo>
                  <a:lnTo>
                    <a:pt x="17037" y="14477"/>
                  </a:lnTo>
                  <a:lnTo>
                    <a:pt x="17104" y="14477"/>
                  </a:lnTo>
                  <a:lnTo>
                    <a:pt x="16027" y="15555"/>
                  </a:lnTo>
                  <a:lnTo>
                    <a:pt x="16094" y="15286"/>
                  </a:lnTo>
                  <a:lnTo>
                    <a:pt x="16161" y="14983"/>
                  </a:lnTo>
                  <a:lnTo>
                    <a:pt x="16195" y="14376"/>
                  </a:lnTo>
                  <a:lnTo>
                    <a:pt x="16296" y="14612"/>
                  </a:lnTo>
                  <a:lnTo>
                    <a:pt x="16397" y="14848"/>
                  </a:lnTo>
                  <a:lnTo>
                    <a:pt x="16431" y="14882"/>
                  </a:lnTo>
                  <a:lnTo>
                    <a:pt x="16565" y="14882"/>
                  </a:lnTo>
                  <a:lnTo>
                    <a:pt x="16633" y="14814"/>
                  </a:lnTo>
                  <a:lnTo>
                    <a:pt x="16734" y="14477"/>
                  </a:lnTo>
                  <a:lnTo>
                    <a:pt x="16801" y="14107"/>
                  </a:lnTo>
                  <a:close/>
                  <a:moveTo>
                    <a:pt x="20976" y="14242"/>
                  </a:moveTo>
                  <a:lnTo>
                    <a:pt x="20976" y="14477"/>
                  </a:lnTo>
                  <a:lnTo>
                    <a:pt x="20909" y="14612"/>
                  </a:lnTo>
                  <a:lnTo>
                    <a:pt x="20774" y="14882"/>
                  </a:lnTo>
                  <a:lnTo>
                    <a:pt x="20639" y="15117"/>
                  </a:lnTo>
                  <a:lnTo>
                    <a:pt x="20471" y="15353"/>
                  </a:lnTo>
                  <a:lnTo>
                    <a:pt x="20269" y="15555"/>
                  </a:lnTo>
                  <a:lnTo>
                    <a:pt x="20505" y="15252"/>
                  </a:lnTo>
                  <a:lnTo>
                    <a:pt x="20707" y="14915"/>
                  </a:lnTo>
                  <a:lnTo>
                    <a:pt x="20875" y="14578"/>
                  </a:lnTo>
                  <a:lnTo>
                    <a:pt x="20976" y="14242"/>
                  </a:lnTo>
                  <a:close/>
                  <a:moveTo>
                    <a:pt x="15993" y="13871"/>
                  </a:moveTo>
                  <a:lnTo>
                    <a:pt x="15926" y="14578"/>
                  </a:lnTo>
                  <a:lnTo>
                    <a:pt x="15892" y="14915"/>
                  </a:lnTo>
                  <a:lnTo>
                    <a:pt x="15858" y="15252"/>
                  </a:lnTo>
                  <a:lnTo>
                    <a:pt x="15757" y="14949"/>
                  </a:lnTo>
                  <a:lnTo>
                    <a:pt x="15724" y="14612"/>
                  </a:lnTo>
                  <a:lnTo>
                    <a:pt x="15690" y="14545"/>
                  </a:lnTo>
                  <a:lnTo>
                    <a:pt x="15623" y="14511"/>
                  </a:lnTo>
                  <a:lnTo>
                    <a:pt x="15555" y="14511"/>
                  </a:lnTo>
                  <a:lnTo>
                    <a:pt x="15488" y="14578"/>
                  </a:lnTo>
                  <a:lnTo>
                    <a:pt x="15353" y="15286"/>
                  </a:lnTo>
                  <a:lnTo>
                    <a:pt x="15219" y="15993"/>
                  </a:lnTo>
                  <a:lnTo>
                    <a:pt x="15084" y="15488"/>
                  </a:lnTo>
                  <a:lnTo>
                    <a:pt x="14983" y="14949"/>
                  </a:lnTo>
                  <a:lnTo>
                    <a:pt x="15993" y="13871"/>
                  </a:lnTo>
                  <a:close/>
                  <a:moveTo>
                    <a:pt x="15589" y="15286"/>
                  </a:moveTo>
                  <a:lnTo>
                    <a:pt x="15757" y="15690"/>
                  </a:lnTo>
                  <a:lnTo>
                    <a:pt x="15791" y="15723"/>
                  </a:lnTo>
                  <a:lnTo>
                    <a:pt x="15858" y="15723"/>
                  </a:lnTo>
                  <a:lnTo>
                    <a:pt x="15421" y="16161"/>
                  </a:lnTo>
                  <a:lnTo>
                    <a:pt x="15522" y="15723"/>
                  </a:lnTo>
                  <a:lnTo>
                    <a:pt x="15589" y="15286"/>
                  </a:lnTo>
                  <a:close/>
                  <a:moveTo>
                    <a:pt x="14916" y="15824"/>
                  </a:moveTo>
                  <a:lnTo>
                    <a:pt x="15017" y="16127"/>
                  </a:lnTo>
                  <a:lnTo>
                    <a:pt x="15151" y="16397"/>
                  </a:lnTo>
                  <a:lnTo>
                    <a:pt x="15151" y="16430"/>
                  </a:lnTo>
                  <a:lnTo>
                    <a:pt x="14848" y="16733"/>
                  </a:lnTo>
                  <a:lnTo>
                    <a:pt x="14916" y="16262"/>
                  </a:lnTo>
                  <a:lnTo>
                    <a:pt x="14916" y="15824"/>
                  </a:lnTo>
                  <a:close/>
                  <a:moveTo>
                    <a:pt x="14747" y="15218"/>
                  </a:moveTo>
                  <a:lnTo>
                    <a:pt x="14680" y="16127"/>
                  </a:lnTo>
                  <a:lnTo>
                    <a:pt x="14613" y="16565"/>
                  </a:lnTo>
                  <a:lnTo>
                    <a:pt x="14579" y="16801"/>
                  </a:lnTo>
                  <a:lnTo>
                    <a:pt x="14512" y="17003"/>
                  </a:lnTo>
                  <a:lnTo>
                    <a:pt x="14411" y="16700"/>
                  </a:lnTo>
                  <a:lnTo>
                    <a:pt x="14343" y="16397"/>
                  </a:lnTo>
                  <a:lnTo>
                    <a:pt x="14209" y="15723"/>
                  </a:lnTo>
                  <a:lnTo>
                    <a:pt x="14747" y="15218"/>
                  </a:lnTo>
                  <a:close/>
                  <a:moveTo>
                    <a:pt x="13906" y="15993"/>
                  </a:moveTo>
                  <a:lnTo>
                    <a:pt x="13771" y="16599"/>
                  </a:lnTo>
                  <a:lnTo>
                    <a:pt x="13670" y="16902"/>
                  </a:lnTo>
                  <a:lnTo>
                    <a:pt x="13569" y="17205"/>
                  </a:lnTo>
                  <a:lnTo>
                    <a:pt x="13468" y="16834"/>
                  </a:lnTo>
                  <a:lnTo>
                    <a:pt x="13333" y="16464"/>
                  </a:lnTo>
                  <a:lnTo>
                    <a:pt x="13906" y="15993"/>
                  </a:lnTo>
                  <a:close/>
                  <a:moveTo>
                    <a:pt x="12997" y="16733"/>
                  </a:moveTo>
                  <a:lnTo>
                    <a:pt x="12929" y="17104"/>
                  </a:lnTo>
                  <a:lnTo>
                    <a:pt x="12896" y="17508"/>
                  </a:lnTo>
                  <a:lnTo>
                    <a:pt x="12828" y="16868"/>
                  </a:lnTo>
                  <a:lnTo>
                    <a:pt x="12997" y="16733"/>
                  </a:lnTo>
                  <a:close/>
                  <a:moveTo>
                    <a:pt x="12492" y="17104"/>
                  </a:moveTo>
                  <a:lnTo>
                    <a:pt x="12458" y="17474"/>
                  </a:lnTo>
                  <a:lnTo>
                    <a:pt x="12391" y="17811"/>
                  </a:lnTo>
                  <a:lnTo>
                    <a:pt x="12357" y="18181"/>
                  </a:lnTo>
                  <a:lnTo>
                    <a:pt x="12256" y="18518"/>
                  </a:lnTo>
                  <a:lnTo>
                    <a:pt x="12155" y="18013"/>
                  </a:lnTo>
                  <a:lnTo>
                    <a:pt x="11987" y="17474"/>
                  </a:lnTo>
                  <a:lnTo>
                    <a:pt x="12492" y="17104"/>
                  </a:lnTo>
                  <a:close/>
                  <a:moveTo>
                    <a:pt x="8216" y="236"/>
                  </a:moveTo>
                  <a:lnTo>
                    <a:pt x="8889" y="808"/>
                  </a:lnTo>
                  <a:lnTo>
                    <a:pt x="9529" y="1448"/>
                  </a:lnTo>
                  <a:lnTo>
                    <a:pt x="10135" y="2088"/>
                  </a:lnTo>
                  <a:lnTo>
                    <a:pt x="10707" y="2761"/>
                  </a:lnTo>
                  <a:lnTo>
                    <a:pt x="11886" y="4108"/>
                  </a:lnTo>
                  <a:lnTo>
                    <a:pt x="12492" y="4781"/>
                  </a:lnTo>
                  <a:lnTo>
                    <a:pt x="13098" y="5421"/>
                  </a:lnTo>
                  <a:lnTo>
                    <a:pt x="14478" y="6734"/>
                  </a:lnTo>
                  <a:lnTo>
                    <a:pt x="15118" y="7407"/>
                  </a:lnTo>
                  <a:lnTo>
                    <a:pt x="15791" y="8114"/>
                  </a:lnTo>
                  <a:lnTo>
                    <a:pt x="17070" y="9629"/>
                  </a:lnTo>
                  <a:lnTo>
                    <a:pt x="18383" y="11144"/>
                  </a:lnTo>
                  <a:lnTo>
                    <a:pt x="17811" y="11616"/>
                  </a:lnTo>
                  <a:lnTo>
                    <a:pt x="17239" y="12121"/>
                  </a:lnTo>
                  <a:lnTo>
                    <a:pt x="16734" y="12659"/>
                  </a:lnTo>
                  <a:lnTo>
                    <a:pt x="16195" y="13232"/>
                  </a:lnTo>
                  <a:lnTo>
                    <a:pt x="15185" y="14343"/>
                  </a:lnTo>
                  <a:lnTo>
                    <a:pt x="14680" y="14882"/>
                  </a:lnTo>
                  <a:lnTo>
                    <a:pt x="14175" y="15420"/>
                  </a:lnTo>
                  <a:lnTo>
                    <a:pt x="13636" y="15925"/>
                  </a:lnTo>
                  <a:lnTo>
                    <a:pt x="13064" y="16363"/>
                  </a:lnTo>
                  <a:lnTo>
                    <a:pt x="11919" y="17238"/>
                  </a:lnTo>
                  <a:lnTo>
                    <a:pt x="11852" y="17205"/>
                  </a:lnTo>
                  <a:lnTo>
                    <a:pt x="11785" y="17171"/>
                  </a:lnTo>
                  <a:lnTo>
                    <a:pt x="11717" y="17171"/>
                  </a:lnTo>
                  <a:lnTo>
                    <a:pt x="11684" y="17238"/>
                  </a:lnTo>
                  <a:lnTo>
                    <a:pt x="11650" y="17440"/>
                  </a:lnTo>
                  <a:lnTo>
                    <a:pt x="11347" y="17676"/>
                  </a:lnTo>
                  <a:lnTo>
                    <a:pt x="10808" y="18114"/>
                  </a:lnTo>
                  <a:lnTo>
                    <a:pt x="10337" y="18551"/>
                  </a:lnTo>
                  <a:lnTo>
                    <a:pt x="9933" y="18282"/>
                  </a:lnTo>
                  <a:lnTo>
                    <a:pt x="9529" y="17945"/>
                  </a:lnTo>
                  <a:lnTo>
                    <a:pt x="9192" y="17609"/>
                  </a:lnTo>
                  <a:lnTo>
                    <a:pt x="8855" y="17238"/>
                  </a:lnTo>
                  <a:lnTo>
                    <a:pt x="8182" y="16464"/>
                  </a:lnTo>
                  <a:lnTo>
                    <a:pt x="7542" y="15690"/>
                  </a:lnTo>
                  <a:lnTo>
                    <a:pt x="6835" y="14949"/>
                  </a:lnTo>
                  <a:lnTo>
                    <a:pt x="6465" y="14578"/>
                  </a:lnTo>
                  <a:lnTo>
                    <a:pt x="6128" y="14141"/>
                  </a:lnTo>
                  <a:lnTo>
                    <a:pt x="5556" y="13434"/>
                  </a:lnTo>
                  <a:lnTo>
                    <a:pt x="5253" y="13097"/>
                  </a:lnTo>
                  <a:lnTo>
                    <a:pt x="4950" y="12760"/>
                  </a:lnTo>
                  <a:lnTo>
                    <a:pt x="4209" y="12053"/>
                  </a:lnTo>
                  <a:lnTo>
                    <a:pt x="3873" y="11683"/>
                  </a:lnTo>
                  <a:lnTo>
                    <a:pt x="3536" y="11279"/>
                  </a:lnTo>
                  <a:lnTo>
                    <a:pt x="2896" y="10404"/>
                  </a:lnTo>
                  <a:lnTo>
                    <a:pt x="2223" y="9495"/>
                  </a:lnTo>
                  <a:lnTo>
                    <a:pt x="1751" y="8922"/>
                  </a:lnTo>
                  <a:lnTo>
                    <a:pt x="1516" y="8619"/>
                  </a:lnTo>
                  <a:lnTo>
                    <a:pt x="1246" y="8350"/>
                  </a:lnTo>
                  <a:lnTo>
                    <a:pt x="741" y="7912"/>
                  </a:lnTo>
                  <a:lnTo>
                    <a:pt x="472" y="7710"/>
                  </a:lnTo>
                  <a:lnTo>
                    <a:pt x="270" y="7441"/>
                  </a:lnTo>
                  <a:lnTo>
                    <a:pt x="539" y="7239"/>
                  </a:lnTo>
                  <a:lnTo>
                    <a:pt x="809" y="7037"/>
                  </a:lnTo>
                  <a:lnTo>
                    <a:pt x="1347" y="6532"/>
                  </a:lnTo>
                  <a:lnTo>
                    <a:pt x="1819" y="6027"/>
                  </a:lnTo>
                  <a:lnTo>
                    <a:pt x="2256" y="5488"/>
                  </a:lnTo>
                  <a:lnTo>
                    <a:pt x="2762" y="4882"/>
                  </a:lnTo>
                  <a:lnTo>
                    <a:pt x="3300" y="4310"/>
                  </a:lnTo>
                  <a:lnTo>
                    <a:pt x="3873" y="3737"/>
                  </a:lnTo>
                  <a:lnTo>
                    <a:pt x="4479" y="3232"/>
                  </a:lnTo>
                  <a:lnTo>
                    <a:pt x="6364" y="1751"/>
                  </a:lnTo>
                  <a:lnTo>
                    <a:pt x="8216" y="236"/>
                  </a:lnTo>
                  <a:close/>
                  <a:moveTo>
                    <a:pt x="14074" y="16296"/>
                  </a:moveTo>
                  <a:lnTo>
                    <a:pt x="14175" y="16767"/>
                  </a:lnTo>
                  <a:lnTo>
                    <a:pt x="14242" y="17003"/>
                  </a:lnTo>
                  <a:lnTo>
                    <a:pt x="14343" y="17205"/>
                  </a:lnTo>
                  <a:lnTo>
                    <a:pt x="13670" y="17811"/>
                  </a:lnTo>
                  <a:lnTo>
                    <a:pt x="12963" y="18383"/>
                  </a:lnTo>
                  <a:lnTo>
                    <a:pt x="12391" y="18854"/>
                  </a:lnTo>
                  <a:lnTo>
                    <a:pt x="12492" y="18585"/>
                  </a:lnTo>
                  <a:lnTo>
                    <a:pt x="12593" y="18282"/>
                  </a:lnTo>
                  <a:lnTo>
                    <a:pt x="12660" y="17710"/>
                  </a:lnTo>
                  <a:lnTo>
                    <a:pt x="12694" y="18013"/>
                  </a:lnTo>
                  <a:lnTo>
                    <a:pt x="12761" y="18316"/>
                  </a:lnTo>
                  <a:lnTo>
                    <a:pt x="12795" y="18349"/>
                  </a:lnTo>
                  <a:lnTo>
                    <a:pt x="12862" y="18383"/>
                  </a:lnTo>
                  <a:lnTo>
                    <a:pt x="12963" y="18383"/>
                  </a:lnTo>
                  <a:lnTo>
                    <a:pt x="13030" y="18316"/>
                  </a:lnTo>
                  <a:lnTo>
                    <a:pt x="13098" y="17945"/>
                  </a:lnTo>
                  <a:lnTo>
                    <a:pt x="13131" y="17575"/>
                  </a:lnTo>
                  <a:lnTo>
                    <a:pt x="13165" y="17205"/>
                  </a:lnTo>
                  <a:lnTo>
                    <a:pt x="13199" y="16868"/>
                  </a:lnTo>
                  <a:lnTo>
                    <a:pt x="13333" y="17205"/>
                  </a:lnTo>
                  <a:lnTo>
                    <a:pt x="13468" y="17541"/>
                  </a:lnTo>
                  <a:lnTo>
                    <a:pt x="13502" y="17609"/>
                  </a:lnTo>
                  <a:lnTo>
                    <a:pt x="13636" y="17609"/>
                  </a:lnTo>
                  <a:lnTo>
                    <a:pt x="13670" y="17541"/>
                  </a:lnTo>
                  <a:lnTo>
                    <a:pt x="13805" y="17272"/>
                  </a:lnTo>
                  <a:lnTo>
                    <a:pt x="13906" y="16935"/>
                  </a:lnTo>
                  <a:lnTo>
                    <a:pt x="14074" y="16296"/>
                  </a:lnTo>
                  <a:close/>
                  <a:moveTo>
                    <a:pt x="11616" y="17777"/>
                  </a:moveTo>
                  <a:lnTo>
                    <a:pt x="11583" y="18585"/>
                  </a:lnTo>
                  <a:lnTo>
                    <a:pt x="11549" y="18989"/>
                  </a:lnTo>
                  <a:lnTo>
                    <a:pt x="11482" y="19393"/>
                  </a:lnTo>
                  <a:lnTo>
                    <a:pt x="11347" y="18821"/>
                  </a:lnTo>
                  <a:lnTo>
                    <a:pt x="11246" y="18248"/>
                  </a:lnTo>
                  <a:lnTo>
                    <a:pt x="11212" y="18181"/>
                  </a:lnTo>
                  <a:lnTo>
                    <a:pt x="11145" y="18147"/>
                  </a:lnTo>
                  <a:lnTo>
                    <a:pt x="11313" y="18013"/>
                  </a:lnTo>
                  <a:lnTo>
                    <a:pt x="11616" y="17777"/>
                  </a:lnTo>
                  <a:close/>
                  <a:moveTo>
                    <a:pt x="11852" y="17878"/>
                  </a:moveTo>
                  <a:lnTo>
                    <a:pt x="11987" y="18417"/>
                  </a:lnTo>
                  <a:lnTo>
                    <a:pt x="12088" y="18922"/>
                  </a:lnTo>
                  <a:lnTo>
                    <a:pt x="12121" y="18989"/>
                  </a:lnTo>
                  <a:lnTo>
                    <a:pt x="12189" y="19023"/>
                  </a:lnTo>
                  <a:lnTo>
                    <a:pt x="12088" y="19090"/>
                  </a:lnTo>
                  <a:lnTo>
                    <a:pt x="11717" y="19427"/>
                  </a:lnTo>
                  <a:lnTo>
                    <a:pt x="11785" y="19023"/>
                  </a:lnTo>
                  <a:lnTo>
                    <a:pt x="11818" y="18652"/>
                  </a:lnTo>
                  <a:lnTo>
                    <a:pt x="11852" y="17878"/>
                  </a:lnTo>
                  <a:close/>
                  <a:moveTo>
                    <a:pt x="10977" y="18282"/>
                  </a:moveTo>
                  <a:lnTo>
                    <a:pt x="10876" y="18686"/>
                  </a:lnTo>
                  <a:lnTo>
                    <a:pt x="10808" y="19090"/>
                  </a:lnTo>
                  <a:lnTo>
                    <a:pt x="10741" y="19528"/>
                  </a:lnTo>
                  <a:lnTo>
                    <a:pt x="10640" y="19932"/>
                  </a:lnTo>
                  <a:lnTo>
                    <a:pt x="10505" y="19359"/>
                  </a:lnTo>
                  <a:lnTo>
                    <a:pt x="10404" y="18787"/>
                  </a:lnTo>
                  <a:lnTo>
                    <a:pt x="10977" y="18282"/>
                  </a:lnTo>
                  <a:close/>
                  <a:moveTo>
                    <a:pt x="11111" y="18753"/>
                  </a:moveTo>
                  <a:lnTo>
                    <a:pt x="11212" y="19258"/>
                  </a:lnTo>
                  <a:lnTo>
                    <a:pt x="11313" y="19763"/>
                  </a:lnTo>
                  <a:lnTo>
                    <a:pt x="10775" y="20235"/>
                  </a:lnTo>
                  <a:lnTo>
                    <a:pt x="10775" y="20235"/>
                  </a:lnTo>
                  <a:lnTo>
                    <a:pt x="10909" y="19898"/>
                  </a:lnTo>
                  <a:lnTo>
                    <a:pt x="10977" y="19494"/>
                  </a:lnTo>
                  <a:lnTo>
                    <a:pt x="11111" y="18753"/>
                  </a:lnTo>
                  <a:close/>
                  <a:moveTo>
                    <a:pt x="10135" y="19056"/>
                  </a:moveTo>
                  <a:lnTo>
                    <a:pt x="10101" y="19763"/>
                  </a:lnTo>
                  <a:lnTo>
                    <a:pt x="10067" y="20100"/>
                  </a:lnTo>
                  <a:lnTo>
                    <a:pt x="10034" y="20437"/>
                  </a:lnTo>
                  <a:lnTo>
                    <a:pt x="9966" y="19898"/>
                  </a:lnTo>
                  <a:lnTo>
                    <a:pt x="9933" y="19359"/>
                  </a:lnTo>
                  <a:lnTo>
                    <a:pt x="9899" y="19292"/>
                  </a:lnTo>
                  <a:lnTo>
                    <a:pt x="10135" y="19056"/>
                  </a:lnTo>
                  <a:close/>
                  <a:moveTo>
                    <a:pt x="10337" y="19696"/>
                  </a:moveTo>
                  <a:lnTo>
                    <a:pt x="10438" y="19999"/>
                  </a:lnTo>
                  <a:lnTo>
                    <a:pt x="10539" y="20302"/>
                  </a:lnTo>
                  <a:lnTo>
                    <a:pt x="10572" y="20336"/>
                  </a:lnTo>
                  <a:lnTo>
                    <a:pt x="10640" y="20369"/>
                  </a:lnTo>
                  <a:lnTo>
                    <a:pt x="10202" y="20773"/>
                  </a:lnTo>
                  <a:lnTo>
                    <a:pt x="10303" y="20235"/>
                  </a:lnTo>
                  <a:lnTo>
                    <a:pt x="10337" y="19696"/>
                  </a:lnTo>
                  <a:close/>
                  <a:moveTo>
                    <a:pt x="9663" y="19494"/>
                  </a:moveTo>
                  <a:lnTo>
                    <a:pt x="9596" y="19864"/>
                  </a:lnTo>
                  <a:lnTo>
                    <a:pt x="9529" y="20235"/>
                  </a:lnTo>
                  <a:lnTo>
                    <a:pt x="9428" y="20942"/>
                  </a:lnTo>
                  <a:lnTo>
                    <a:pt x="9293" y="20437"/>
                  </a:lnTo>
                  <a:lnTo>
                    <a:pt x="9226" y="19932"/>
                  </a:lnTo>
                  <a:lnTo>
                    <a:pt x="9663" y="19494"/>
                  </a:lnTo>
                  <a:close/>
                  <a:moveTo>
                    <a:pt x="9798" y="20066"/>
                  </a:moveTo>
                  <a:lnTo>
                    <a:pt x="9832" y="20571"/>
                  </a:lnTo>
                  <a:lnTo>
                    <a:pt x="9899" y="21009"/>
                  </a:lnTo>
                  <a:lnTo>
                    <a:pt x="9899" y="21043"/>
                  </a:lnTo>
                  <a:lnTo>
                    <a:pt x="9562" y="21346"/>
                  </a:lnTo>
                  <a:lnTo>
                    <a:pt x="9630" y="21043"/>
                  </a:lnTo>
                  <a:lnTo>
                    <a:pt x="9697" y="20706"/>
                  </a:lnTo>
                  <a:lnTo>
                    <a:pt x="9798" y="20066"/>
                  </a:lnTo>
                  <a:close/>
                  <a:moveTo>
                    <a:pt x="19730" y="12390"/>
                  </a:moveTo>
                  <a:lnTo>
                    <a:pt x="20067" y="12592"/>
                  </a:lnTo>
                  <a:lnTo>
                    <a:pt x="20336" y="12861"/>
                  </a:lnTo>
                  <a:lnTo>
                    <a:pt x="20538" y="13131"/>
                  </a:lnTo>
                  <a:lnTo>
                    <a:pt x="20639" y="13434"/>
                  </a:lnTo>
                  <a:lnTo>
                    <a:pt x="20707" y="13770"/>
                  </a:lnTo>
                  <a:lnTo>
                    <a:pt x="20707" y="14107"/>
                  </a:lnTo>
                  <a:lnTo>
                    <a:pt x="20639" y="14444"/>
                  </a:lnTo>
                  <a:lnTo>
                    <a:pt x="20505" y="14814"/>
                  </a:lnTo>
                  <a:lnTo>
                    <a:pt x="20471" y="14781"/>
                  </a:lnTo>
                  <a:lnTo>
                    <a:pt x="20437" y="14814"/>
                  </a:lnTo>
                  <a:lnTo>
                    <a:pt x="20033" y="15454"/>
                  </a:lnTo>
                  <a:lnTo>
                    <a:pt x="19562" y="15925"/>
                  </a:lnTo>
                  <a:lnTo>
                    <a:pt x="19091" y="16363"/>
                  </a:lnTo>
                  <a:lnTo>
                    <a:pt x="18047" y="17137"/>
                  </a:lnTo>
                  <a:lnTo>
                    <a:pt x="17407" y="17609"/>
                  </a:lnTo>
                  <a:lnTo>
                    <a:pt x="16767" y="18147"/>
                  </a:lnTo>
                  <a:lnTo>
                    <a:pt x="15555" y="19225"/>
                  </a:lnTo>
                  <a:lnTo>
                    <a:pt x="14377" y="20369"/>
                  </a:lnTo>
                  <a:lnTo>
                    <a:pt x="13232" y="21514"/>
                  </a:lnTo>
                  <a:lnTo>
                    <a:pt x="12727" y="21110"/>
                  </a:lnTo>
                  <a:lnTo>
                    <a:pt x="12290" y="20672"/>
                  </a:lnTo>
                  <a:lnTo>
                    <a:pt x="11953" y="20268"/>
                  </a:lnTo>
                  <a:lnTo>
                    <a:pt x="11751" y="20100"/>
                  </a:lnTo>
                  <a:lnTo>
                    <a:pt x="11583" y="19932"/>
                  </a:lnTo>
                  <a:lnTo>
                    <a:pt x="11616" y="19864"/>
                  </a:lnTo>
                  <a:lnTo>
                    <a:pt x="11616" y="19797"/>
                  </a:lnTo>
                  <a:lnTo>
                    <a:pt x="11886" y="19561"/>
                  </a:lnTo>
                  <a:lnTo>
                    <a:pt x="13199" y="18484"/>
                  </a:lnTo>
                  <a:lnTo>
                    <a:pt x="14478" y="17407"/>
                  </a:lnTo>
                  <a:lnTo>
                    <a:pt x="14545" y="17407"/>
                  </a:lnTo>
                  <a:lnTo>
                    <a:pt x="14613" y="17339"/>
                  </a:lnTo>
                  <a:lnTo>
                    <a:pt x="14714" y="17171"/>
                  </a:lnTo>
                  <a:lnTo>
                    <a:pt x="15320" y="16599"/>
                  </a:lnTo>
                  <a:lnTo>
                    <a:pt x="15959" y="15993"/>
                  </a:lnTo>
                  <a:lnTo>
                    <a:pt x="17171" y="14747"/>
                  </a:lnTo>
                  <a:lnTo>
                    <a:pt x="18417" y="13535"/>
                  </a:lnTo>
                  <a:lnTo>
                    <a:pt x="19057" y="12929"/>
                  </a:lnTo>
                  <a:lnTo>
                    <a:pt x="19730" y="12390"/>
                  </a:lnTo>
                  <a:close/>
                  <a:moveTo>
                    <a:pt x="8283" y="20841"/>
                  </a:moveTo>
                  <a:lnTo>
                    <a:pt x="8216" y="21278"/>
                  </a:lnTo>
                  <a:lnTo>
                    <a:pt x="8148" y="21716"/>
                  </a:lnTo>
                  <a:lnTo>
                    <a:pt x="8047" y="21514"/>
                  </a:lnTo>
                  <a:lnTo>
                    <a:pt x="7980" y="21278"/>
                  </a:lnTo>
                  <a:lnTo>
                    <a:pt x="7946" y="21211"/>
                  </a:lnTo>
                  <a:lnTo>
                    <a:pt x="7879" y="21177"/>
                  </a:lnTo>
                  <a:lnTo>
                    <a:pt x="8283" y="20841"/>
                  </a:lnTo>
                  <a:close/>
                  <a:moveTo>
                    <a:pt x="8923" y="20201"/>
                  </a:moveTo>
                  <a:lnTo>
                    <a:pt x="8855" y="21009"/>
                  </a:lnTo>
                  <a:lnTo>
                    <a:pt x="8822" y="21413"/>
                  </a:lnTo>
                  <a:lnTo>
                    <a:pt x="8721" y="21783"/>
                  </a:lnTo>
                  <a:lnTo>
                    <a:pt x="8620" y="21211"/>
                  </a:lnTo>
                  <a:lnTo>
                    <a:pt x="8519" y="20639"/>
                  </a:lnTo>
                  <a:lnTo>
                    <a:pt x="8923" y="20201"/>
                  </a:lnTo>
                  <a:close/>
                  <a:moveTo>
                    <a:pt x="9125" y="20605"/>
                  </a:moveTo>
                  <a:lnTo>
                    <a:pt x="9226" y="21009"/>
                  </a:lnTo>
                  <a:lnTo>
                    <a:pt x="9327" y="21379"/>
                  </a:lnTo>
                  <a:lnTo>
                    <a:pt x="9394" y="21447"/>
                  </a:lnTo>
                  <a:lnTo>
                    <a:pt x="9428" y="21480"/>
                  </a:lnTo>
                  <a:lnTo>
                    <a:pt x="8956" y="21918"/>
                  </a:lnTo>
                  <a:lnTo>
                    <a:pt x="9024" y="21581"/>
                  </a:lnTo>
                  <a:lnTo>
                    <a:pt x="9057" y="21278"/>
                  </a:lnTo>
                  <a:lnTo>
                    <a:pt x="9125" y="20605"/>
                  </a:lnTo>
                  <a:close/>
                  <a:moveTo>
                    <a:pt x="7744" y="21312"/>
                  </a:moveTo>
                  <a:lnTo>
                    <a:pt x="7778" y="21985"/>
                  </a:lnTo>
                  <a:lnTo>
                    <a:pt x="7744" y="22659"/>
                  </a:lnTo>
                  <a:lnTo>
                    <a:pt x="7643" y="22187"/>
                  </a:lnTo>
                  <a:lnTo>
                    <a:pt x="7576" y="21682"/>
                  </a:lnTo>
                  <a:lnTo>
                    <a:pt x="7542" y="21649"/>
                  </a:lnTo>
                  <a:lnTo>
                    <a:pt x="7509" y="21615"/>
                  </a:lnTo>
                  <a:lnTo>
                    <a:pt x="7441" y="21615"/>
                  </a:lnTo>
                  <a:lnTo>
                    <a:pt x="7744" y="21312"/>
                  </a:lnTo>
                  <a:close/>
                  <a:moveTo>
                    <a:pt x="8418" y="21514"/>
                  </a:moveTo>
                  <a:lnTo>
                    <a:pt x="8485" y="21851"/>
                  </a:lnTo>
                  <a:lnTo>
                    <a:pt x="8586" y="22187"/>
                  </a:lnTo>
                  <a:lnTo>
                    <a:pt x="7980" y="22692"/>
                  </a:lnTo>
                  <a:lnTo>
                    <a:pt x="8014" y="22322"/>
                  </a:lnTo>
                  <a:lnTo>
                    <a:pt x="8014" y="21952"/>
                  </a:lnTo>
                  <a:lnTo>
                    <a:pt x="8081" y="22086"/>
                  </a:lnTo>
                  <a:lnTo>
                    <a:pt x="8148" y="22154"/>
                  </a:lnTo>
                  <a:lnTo>
                    <a:pt x="8216" y="22154"/>
                  </a:lnTo>
                  <a:lnTo>
                    <a:pt x="8283" y="22120"/>
                  </a:lnTo>
                  <a:lnTo>
                    <a:pt x="8317" y="22086"/>
                  </a:lnTo>
                  <a:lnTo>
                    <a:pt x="8384" y="21783"/>
                  </a:lnTo>
                  <a:lnTo>
                    <a:pt x="8418" y="21514"/>
                  </a:lnTo>
                  <a:close/>
                  <a:moveTo>
                    <a:pt x="7340" y="21682"/>
                  </a:moveTo>
                  <a:lnTo>
                    <a:pt x="7239" y="22356"/>
                  </a:lnTo>
                  <a:lnTo>
                    <a:pt x="7206" y="22692"/>
                  </a:lnTo>
                  <a:lnTo>
                    <a:pt x="7138" y="23029"/>
                  </a:lnTo>
                  <a:lnTo>
                    <a:pt x="6936" y="22625"/>
                  </a:lnTo>
                  <a:lnTo>
                    <a:pt x="6734" y="22221"/>
                  </a:lnTo>
                  <a:lnTo>
                    <a:pt x="7340" y="21682"/>
                  </a:lnTo>
                  <a:close/>
                  <a:moveTo>
                    <a:pt x="7475" y="22524"/>
                  </a:moveTo>
                  <a:lnTo>
                    <a:pt x="7576" y="23029"/>
                  </a:lnTo>
                  <a:lnTo>
                    <a:pt x="7307" y="23231"/>
                  </a:lnTo>
                  <a:lnTo>
                    <a:pt x="7408" y="22861"/>
                  </a:lnTo>
                  <a:lnTo>
                    <a:pt x="7475" y="22524"/>
                  </a:lnTo>
                  <a:close/>
                  <a:moveTo>
                    <a:pt x="6734" y="22760"/>
                  </a:moveTo>
                  <a:lnTo>
                    <a:pt x="6903" y="23097"/>
                  </a:lnTo>
                  <a:lnTo>
                    <a:pt x="7037" y="23400"/>
                  </a:lnTo>
                  <a:lnTo>
                    <a:pt x="7071" y="23433"/>
                  </a:lnTo>
                  <a:lnTo>
                    <a:pt x="6667" y="23736"/>
                  </a:lnTo>
                  <a:lnTo>
                    <a:pt x="6734" y="23265"/>
                  </a:lnTo>
                  <a:lnTo>
                    <a:pt x="6734" y="22760"/>
                  </a:lnTo>
                  <a:close/>
                  <a:moveTo>
                    <a:pt x="6499" y="22423"/>
                  </a:moveTo>
                  <a:lnTo>
                    <a:pt x="6499" y="23097"/>
                  </a:lnTo>
                  <a:lnTo>
                    <a:pt x="6499" y="23433"/>
                  </a:lnTo>
                  <a:lnTo>
                    <a:pt x="6431" y="23770"/>
                  </a:lnTo>
                  <a:lnTo>
                    <a:pt x="6330" y="23534"/>
                  </a:lnTo>
                  <a:lnTo>
                    <a:pt x="6263" y="23299"/>
                  </a:lnTo>
                  <a:lnTo>
                    <a:pt x="6095" y="22793"/>
                  </a:lnTo>
                  <a:lnTo>
                    <a:pt x="6499" y="22423"/>
                  </a:lnTo>
                  <a:close/>
                  <a:moveTo>
                    <a:pt x="5792" y="23063"/>
                  </a:moveTo>
                  <a:lnTo>
                    <a:pt x="5724" y="23736"/>
                  </a:lnTo>
                  <a:lnTo>
                    <a:pt x="5657" y="24073"/>
                  </a:lnTo>
                  <a:lnTo>
                    <a:pt x="5556" y="24410"/>
                  </a:lnTo>
                  <a:lnTo>
                    <a:pt x="5421" y="23938"/>
                  </a:lnTo>
                  <a:lnTo>
                    <a:pt x="5287" y="23501"/>
                  </a:lnTo>
                  <a:lnTo>
                    <a:pt x="5792" y="23063"/>
                  </a:lnTo>
                  <a:close/>
                  <a:moveTo>
                    <a:pt x="5994" y="23265"/>
                  </a:moveTo>
                  <a:lnTo>
                    <a:pt x="6128" y="23669"/>
                  </a:lnTo>
                  <a:lnTo>
                    <a:pt x="6229" y="23837"/>
                  </a:lnTo>
                  <a:lnTo>
                    <a:pt x="6330" y="24039"/>
                  </a:lnTo>
                  <a:lnTo>
                    <a:pt x="5758" y="24511"/>
                  </a:lnTo>
                  <a:lnTo>
                    <a:pt x="5893" y="24208"/>
                  </a:lnTo>
                  <a:lnTo>
                    <a:pt x="5960" y="23905"/>
                  </a:lnTo>
                  <a:lnTo>
                    <a:pt x="5994" y="23265"/>
                  </a:lnTo>
                  <a:close/>
                  <a:moveTo>
                    <a:pt x="4950" y="23770"/>
                  </a:moveTo>
                  <a:lnTo>
                    <a:pt x="4984" y="24275"/>
                  </a:lnTo>
                  <a:lnTo>
                    <a:pt x="4950" y="24511"/>
                  </a:lnTo>
                  <a:lnTo>
                    <a:pt x="4883" y="24746"/>
                  </a:lnTo>
                  <a:lnTo>
                    <a:pt x="4782" y="24376"/>
                  </a:lnTo>
                  <a:lnTo>
                    <a:pt x="4714" y="24006"/>
                  </a:lnTo>
                  <a:lnTo>
                    <a:pt x="4950" y="23770"/>
                  </a:lnTo>
                  <a:close/>
                  <a:moveTo>
                    <a:pt x="4378" y="24309"/>
                  </a:moveTo>
                  <a:lnTo>
                    <a:pt x="4378" y="24679"/>
                  </a:lnTo>
                  <a:lnTo>
                    <a:pt x="4344" y="25083"/>
                  </a:lnTo>
                  <a:lnTo>
                    <a:pt x="4176" y="24477"/>
                  </a:lnTo>
                  <a:lnTo>
                    <a:pt x="4378" y="24309"/>
                  </a:lnTo>
                  <a:close/>
                  <a:moveTo>
                    <a:pt x="5219" y="24140"/>
                  </a:moveTo>
                  <a:lnTo>
                    <a:pt x="5320" y="24410"/>
                  </a:lnTo>
                  <a:lnTo>
                    <a:pt x="5421" y="24713"/>
                  </a:lnTo>
                  <a:lnTo>
                    <a:pt x="5455" y="24746"/>
                  </a:lnTo>
                  <a:lnTo>
                    <a:pt x="5017" y="25150"/>
                  </a:lnTo>
                  <a:lnTo>
                    <a:pt x="5017" y="25150"/>
                  </a:lnTo>
                  <a:lnTo>
                    <a:pt x="5118" y="24915"/>
                  </a:lnTo>
                  <a:lnTo>
                    <a:pt x="5186" y="24645"/>
                  </a:lnTo>
                  <a:lnTo>
                    <a:pt x="5186" y="24376"/>
                  </a:lnTo>
                  <a:lnTo>
                    <a:pt x="5219" y="24140"/>
                  </a:lnTo>
                  <a:close/>
                  <a:moveTo>
                    <a:pt x="3805" y="24814"/>
                  </a:moveTo>
                  <a:lnTo>
                    <a:pt x="3805" y="25352"/>
                  </a:lnTo>
                  <a:lnTo>
                    <a:pt x="3738" y="25857"/>
                  </a:lnTo>
                  <a:lnTo>
                    <a:pt x="3502" y="25083"/>
                  </a:lnTo>
                  <a:lnTo>
                    <a:pt x="3805" y="24814"/>
                  </a:lnTo>
                  <a:close/>
                  <a:moveTo>
                    <a:pt x="3199" y="25386"/>
                  </a:moveTo>
                  <a:lnTo>
                    <a:pt x="3199" y="25790"/>
                  </a:lnTo>
                  <a:lnTo>
                    <a:pt x="3199" y="26194"/>
                  </a:lnTo>
                  <a:lnTo>
                    <a:pt x="3065" y="25487"/>
                  </a:lnTo>
                  <a:lnTo>
                    <a:pt x="3199" y="25386"/>
                  </a:lnTo>
                  <a:close/>
                  <a:moveTo>
                    <a:pt x="4613" y="24645"/>
                  </a:moveTo>
                  <a:lnTo>
                    <a:pt x="4681" y="24915"/>
                  </a:lnTo>
                  <a:lnTo>
                    <a:pt x="4782" y="25184"/>
                  </a:lnTo>
                  <a:lnTo>
                    <a:pt x="4849" y="25251"/>
                  </a:lnTo>
                  <a:lnTo>
                    <a:pt x="4916" y="25251"/>
                  </a:lnTo>
                  <a:lnTo>
                    <a:pt x="4512" y="25655"/>
                  </a:lnTo>
                  <a:lnTo>
                    <a:pt x="4075" y="26093"/>
                  </a:lnTo>
                  <a:lnTo>
                    <a:pt x="3851" y="26338"/>
                  </a:lnTo>
                  <a:lnTo>
                    <a:pt x="3873" y="26295"/>
                  </a:lnTo>
                  <a:lnTo>
                    <a:pt x="3974" y="25992"/>
                  </a:lnTo>
                  <a:lnTo>
                    <a:pt x="4007" y="25655"/>
                  </a:lnTo>
                  <a:lnTo>
                    <a:pt x="4075" y="25016"/>
                  </a:lnTo>
                  <a:lnTo>
                    <a:pt x="4142" y="25319"/>
                  </a:lnTo>
                  <a:lnTo>
                    <a:pt x="4277" y="25588"/>
                  </a:lnTo>
                  <a:lnTo>
                    <a:pt x="4310" y="25655"/>
                  </a:lnTo>
                  <a:lnTo>
                    <a:pt x="4378" y="25655"/>
                  </a:lnTo>
                  <a:lnTo>
                    <a:pt x="4445" y="25622"/>
                  </a:lnTo>
                  <a:lnTo>
                    <a:pt x="4512" y="25588"/>
                  </a:lnTo>
                  <a:lnTo>
                    <a:pt x="4546" y="25352"/>
                  </a:lnTo>
                  <a:lnTo>
                    <a:pt x="4580" y="25117"/>
                  </a:lnTo>
                  <a:lnTo>
                    <a:pt x="4613" y="24645"/>
                  </a:lnTo>
                  <a:close/>
                  <a:moveTo>
                    <a:pt x="3435" y="25790"/>
                  </a:moveTo>
                  <a:lnTo>
                    <a:pt x="3637" y="26329"/>
                  </a:lnTo>
                  <a:lnTo>
                    <a:pt x="3704" y="26396"/>
                  </a:lnTo>
                  <a:lnTo>
                    <a:pt x="3772" y="26396"/>
                  </a:lnTo>
                  <a:lnTo>
                    <a:pt x="3820" y="26372"/>
                  </a:lnTo>
                  <a:lnTo>
                    <a:pt x="3368" y="26867"/>
                  </a:lnTo>
                  <a:lnTo>
                    <a:pt x="3435" y="26329"/>
                  </a:lnTo>
                  <a:lnTo>
                    <a:pt x="3435" y="25790"/>
                  </a:lnTo>
                  <a:close/>
                  <a:moveTo>
                    <a:pt x="11414" y="19999"/>
                  </a:moveTo>
                  <a:lnTo>
                    <a:pt x="11549" y="20235"/>
                  </a:lnTo>
                  <a:lnTo>
                    <a:pt x="11751" y="20437"/>
                  </a:lnTo>
                  <a:lnTo>
                    <a:pt x="12121" y="20807"/>
                  </a:lnTo>
                  <a:lnTo>
                    <a:pt x="12559" y="21278"/>
                  </a:lnTo>
                  <a:lnTo>
                    <a:pt x="12795" y="21480"/>
                  </a:lnTo>
                  <a:lnTo>
                    <a:pt x="13064" y="21649"/>
                  </a:lnTo>
                  <a:lnTo>
                    <a:pt x="12155" y="22524"/>
                  </a:lnTo>
                  <a:lnTo>
                    <a:pt x="9798" y="24780"/>
                  </a:lnTo>
                  <a:lnTo>
                    <a:pt x="7475" y="27036"/>
                  </a:lnTo>
                  <a:lnTo>
                    <a:pt x="7441" y="27036"/>
                  </a:lnTo>
                  <a:lnTo>
                    <a:pt x="6936" y="26531"/>
                  </a:lnTo>
                  <a:lnTo>
                    <a:pt x="6465" y="26059"/>
                  </a:lnTo>
                  <a:lnTo>
                    <a:pt x="5994" y="25554"/>
                  </a:lnTo>
                  <a:lnTo>
                    <a:pt x="5522" y="25016"/>
                  </a:lnTo>
                  <a:lnTo>
                    <a:pt x="6499" y="24174"/>
                  </a:lnTo>
                  <a:lnTo>
                    <a:pt x="6566" y="24140"/>
                  </a:lnTo>
                  <a:lnTo>
                    <a:pt x="7677" y="23231"/>
                  </a:lnTo>
                  <a:lnTo>
                    <a:pt x="7711" y="23299"/>
                  </a:lnTo>
                  <a:lnTo>
                    <a:pt x="7845" y="23299"/>
                  </a:lnTo>
                  <a:lnTo>
                    <a:pt x="7879" y="23231"/>
                  </a:lnTo>
                  <a:lnTo>
                    <a:pt x="7913" y="23029"/>
                  </a:lnTo>
                  <a:lnTo>
                    <a:pt x="9226" y="21952"/>
                  </a:lnTo>
                  <a:lnTo>
                    <a:pt x="10337" y="20975"/>
                  </a:lnTo>
                  <a:lnTo>
                    <a:pt x="11414" y="19999"/>
                  </a:lnTo>
                  <a:close/>
                  <a:moveTo>
                    <a:pt x="21111" y="14410"/>
                  </a:moveTo>
                  <a:lnTo>
                    <a:pt x="21077" y="14612"/>
                  </a:lnTo>
                  <a:lnTo>
                    <a:pt x="21043" y="14848"/>
                  </a:lnTo>
                  <a:lnTo>
                    <a:pt x="20909" y="15252"/>
                  </a:lnTo>
                  <a:lnTo>
                    <a:pt x="20707" y="15656"/>
                  </a:lnTo>
                  <a:lnTo>
                    <a:pt x="20471" y="15993"/>
                  </a:lnTo>
                  <a:lnTo>
                    <a:pt x="20000" y="16599"/>
                  </a:lnTo>
                  <a:lnTo>
                    <a:pt x="19528" y="17171"/>
                  </a:lnTo>
                  <a:lnTo>
                    <a:pt x="18990" y="17710"/>
                  </a:lnTo>
                  <a:lnTo>
                    <a:pt x="18451" y="18215"/>
                  </a:lnTo>
                  <a:lnTo>
                    <a:pt x="17340" y="19225"/>
                  </a:lnTo>
                  <a:lnTo>
                    <a:pt x="16229" y="20201"/>
                  </a:lnTo>
                  <a:lnTo>
                    <a:pt x="15084" y="21177"/>
                  </a:lnTo>
                  <a:lnTo>
                    <a:pt x="14007" y="22187"/>
                  </a:lnTo>
                  <a:lnTo>
                    <a:pt x="12896" y="23265"/>
                  </a:lnTo>
                  <a:lnTo>
                    <a:pt x="11751" y="24342"/>
                  </a:lnTo>
                  <a:lnTo>
                    <a:pt x="10572" y="25352"/>
                  </a:lnTo>
                  <a:lnTo>
                    <a:pt x="9394" y="26329"/>
                  </a:lnTo>
                  <a:lnTo>
                    <a:pt x="8317" y="27271"/>
                  </a:lnTo>
                  <a:lnTo>
                    <a:pt x="9327" y="26329"/>
                  </a:lnTo>
                  <a:lnTo>
                    <a:pt x="10303" y="25386"/>
                  </a:lnTo>
                  <a:lnTo>
                    <a:pt x="12727" y="23231"/>
                  </a:lnTo>
                  <a:lnTo>
                    <a:pt x="13906" y="22120"/>
                  </a:lnTo>
                  <a:lnTo>
                    <a:pt x="15050" y="21009"/>
                  </a:lnTo>
                  <a:lnTo>
                    <a:pt x="15589" y="20504"/>
                  </a:lnTo>
                  <a:lnTo>
                    <a:pt x="16128" y="20033"/>
                  </a:lnTo>
                  <a:lnTo>
                    <a:pt x="17205" y="19124"/>
                  </a:lnTo>
                  <a:lnTo>
                    <a:pt x="18282" y="18181"/>
                  </a:lnTo>
                  <a:lnTo>
                    <a:pt x="18821" y="17710"/>
                  </a:lnTo>
                  <a:lnTo>
                    <a:pt x="19360" y="17205"/>
                  </a:lnTo>
                  <a:lnTo>
                    <a:pt x="19697" y="16834"/>
                  </a:lnTo>
                  <a:lnTo>
                    <a:pt x="20033" y="16430"/>
                  </a:lnTo>
                  <a:lnTo>
                    <a:pt x="20336" y="16026"/>
                  </a:lnTo>
                  <a:lnTo>
                    <a:pt x="20606" y="15589"/>
                  </a:lnTo>
                  <a:lnTo>
                    <a:pt x="20774" y="15353"/>
                  </a:lnTo>
                  <a:lnTo>
                    <a:pt x="20909" y="15050"/>
                  </a:lnTo>
                  <a:lnTo>
                    <a:pt x="21043" y="14747"/>
                  </a:lnTo>
                  <a:lnTo>
                    <a:pt x="21077" y="14444"/>
                  </a:lnTo>
                  <a:lnTo>
                    <a:pt x="21111" y="14410"/>
                  </a:lnTo>
                  <a:close/>
                  <a:moveTo>
                    <a:pt x="2661" y="25891"/>
                  </a:moveTo>
                  <a:lnTo>
                    <a:pt x="2627" y="26699"/>
                  </a:lnTo>
                  <a:lnTo>
                    <a:pt x="2593" y="27137"/>
                  </a:lnTo>
                  <a:lnTo>
                    <a:pt x="2526" y="27541"/>
                  </a:lnTo>
                  <a:lnTo>
                    <a:pt x="2425" y="27204"/>
                  </a:lnTo>
                  <a:lnTo>
                    <a:pt x="2391" y="26901"/>
                  </a:lnTo>
                  <a:lnTo>
                    <a:pt x="2324" y="26228"/>
                  </a:lnTo>
                  <a:lnTo>
                    <a:pt x="2661" y="25891"/>
                  </a:lnTo>
                  <a:close/>
                  <a:moveTo>
                    <a:pt x="2896" y="25925"/>
                  </a:moveTo>
                  <a:lnTo>
                    <a:pt x="2997" y="26463"/>
                  </a:lnTo>
                  <a:lnTo>
                    <a:pt x="3098" y="27036"/>
                  </a:lnTo>
                  <a:lnTo>
                    <a:pt x="3132" y="27069"/>
                  </a:lnTo>
                  <a:lnTo>
                    <a:pt x="3166" y="27103"/>
                  </a:lnTo>
                  <a:lnTo>
                    <a:pt x="2762" y="27608"/>
                  </a:lnTo>
                  <a:lnTo>
                    <a:pt x="2829" y="27170"/>
                  </a:lnTo>
                  <a:lnTo>
                    <a:pt x="2863" y="26766"/>
                  </a:lnTo>
                  <a:lnTo>
                    <a:pt x="2896" y="25925"/>
                  </a:lnTo>
                  <a:close/>
                  <a:moveTo>
                    <a:pt x="2021" y="26531"/>
                  </a:moveTo>
                  <a:lnTo>
                    <a:pt x="1987" y="27204"/>
                  </a:lnTo>
                  <a:lnTo>
                    <a:pt x="1920" y="27877"/>
                  </a:lnTo>
                  <a:lnTo>
                    <a:pt x="1684" y="26867"/>
                  </a:lnTo>
                  <a:lnTo>
                    <a:pt x="2021" y="26531"/>
                  </a:lnTo>
                  <a:close/>
                  <a:moveTo>
                    <a:pt x="1415" y="27170"/>
                  </a:moveTo>
                  <a:lnTo>
                    <a:pt x="1415" y="27776"/>
                  </a:lnTo>
                  <a:lnTo>
                    <a:pt x="1381" y="28349"/>
                  </a:lnTo>
                  <a:lnTo>
                    <a:pt x="1280" y="27911"/>
                  </a:lnTo>
                  <a:lnTo>
                    <a:pt x="1145" y="27440"/>
                  </a:lnTo>
                  <a:lnTo>
                    <a:pt x="1415" y="27170"/>
                  </a:lnTo>
                  <a:close/>
                  <a:moveTo>
                    <a:pt x="2223" y="27372"/>
                  </a:moveTo>
                  <a:lnTo>
                    <a:pt x="2324" y="27675"/>
                  </a:lnTo>
                  <a:lnTo>
                    <a:pt x="2458" y="27945"/>
                  </a:lnTo>
                  <a:lnTo>
                    <a:pt x="2458" y="27978"/>
                  </a:lnTo>
                  <a:lnTo>
                    <a:pt x="2056" y="28443"/>
                  </a:lnTo>
                  <a:lnTo>
                    <a:pt x="2056" y="28443"/>
                  </a:lnTo>
                  <a:lnTo>
                    <a:pt x="2155" y="27911"/>
                  </a:lnTo>
                  <a:lnTo>
                    <a:pt x="2223" y="27372"/>
                  </a:lnTo>
                  <a:close/>
                  <a:moveTo>
                    <a:pt x="977" y="27642"/>
                  </a:moveTo>
                  <a:lnTo>
                    <a:pt x="1044" y="27945"/>
                  </a:lnTo>
                  <a:lnTo>
                    <a:pt x="1112" y="28281"/>
                  </a:lnTo>
                  <a:lnTo>
                    <a:pt x="1213" y="28584"/>
                  </a:lnTo>
                  <a:lnTo>
                    <a:pt x="1347" y="28887"/>
                  </a:lnTo>
                  <a:lnTo>
                    <a:pt x="1415" y="28955"/>
                  </a:lnTo>
                  <a:lnTo>
                    <a:pt x="1482" y="28955"/>
                  </a:lnTo>
                  <a:lnTo>
                    <a:pt x="1549" y="28921"/>
                  </a:lnTo>
                  <a:lnTo>
                    <a:pt x="1583" y="28854"/>
                  </a:lnTo>
                  <a:lnTo>
                    <a:pt x="1650" y="28349"/>
                  </a:lnTo>
                  <a:lnTo>
                    <a:pt x="1650" y="27810"/>
                  </a:lnTo>
                  <a:lnTo>
                    <a:pt x="1819" y="28450"/>
                  </a:lnTo>
                  <a:lnTo>
                    <a:pt x="1852" y="28517"/>
                  </a:lnTo>
                  <a:lnTo>
                    <a:pt x="1953" y="28517"/>
                  </a:lnTo>
                  <a:lnTo>
                    <a:pt x="2021" y="28483"/>
                  </a:lnTo>
                  <a:lnTo>
                    <a:pt x="1482" y="29123"/>
                  </a:lnTo>
                  <a:lnTo>
                    <a:pt x="910" y="29695"/>
                  </a:lnTo>
                  <a:lnTo>
                    <a:pt x="910" y="29224"/>
                  </a:lnTo>
                  <a:lnTo>
                    <a:pt x="910" y="28719"/>
                  </a:lnTo>
                  <a:lnTo>
                    <a:pt x="910" y="28180"/>
                  </a:lnTo>
                  <a:lnTo>
                    <a:pt x="910" y="27675"/>
                  </a:lnTo>
                  <a:lnTo>
                    <a:pt x="977" y="27642"/>
                  </a:lnTo>
                  <a:close/>
                  <a:moveTo>
                    <a:pt x="405" y="28281"/>
                  </a:moveTo>
                  <a:lnTo>
                    <a:pt x="337" y="29123"/>
                  </a:lnTo>
                  <a:lnTo>
                    <a:pt x="304" y="29662"/>
                  </a:lnTo>
                  <a:lnTo>
                    <a:pt x="270" y="29763"/>
                  </a:lnTo>
                  <a:lnTo>
                    <a:pt x="236" y="29628"/>
                  </a:lnTo>
                  <a:lnTo>
                    <a:pt x="203" y="29359"/>
                  </a:lnTo>
                  <a:lnTo>
                    <a:pt x="203" y="28955"/>
                  </a:lnTo>
                  <a:lnTo>
                    <a:pt x="203" y="28753"/>
                  </a:lnTo>
                  <a:lnTo>
                    <a:pt x="169" y="28551"/>
                  </a:lnTo>
                  <a:lnTo>
                    <a:pt x="203" y="28517"/>
                  </a:lnTo>
                  <a:lnTo>
                    <a:pt x="270" y="28483"/>
                  </a:lnTo>
                  <a:lnTo>
                    <a:pt x="304" y="28450"/>
                  </a:lnTo>
                  <a:lnTo>
                    <a:pt x="304" y="28382"/>
                  </a:lnTo>
                  <a:lnTo>
                    <a:pt x="405" y="28281"/>
                  </a:lnTo>
                  <a:close/>
                  <a:moveTo>
                    <a:pt x="18653" y="17003"/>
                  </a:moveTo>
                  <a:lnTo>
                    <a:pt x="18181" y="17407"/>
                  </a:lnTo>
                  <a:lnTo>
                    <a:pt x="17744" y="17811"/>
                  </a:lnTo>
                  <a:lnTo>
                    <a:pt x="15522" y="20066"/>
                  </a:lnTo>
                  <a:lnTo>
                    <a:pt x="13266" y="22255"/>
                  </a:lnTo>
                  <a:lnTo>
                    <a:pt x="12155" y="23332"/>
                  </a:lnTo>
                  <a:lnTo>
                    <a:pt x="10977" y="24376"/>
                  </a:lnTo>
                  <a:lnTo>
                    <a:pt x="9832" y="25386"/>
                  </a:lnTo>
                  <a:lnTo>
                    <a:pt x="8687" y="26463"/>
                  </a:lnTo>
                  <a:lnTo>
                    <a:pt x="6532" y="28618"/>
                  </a:lnTo>
                  <a:lnTo>
                    <a:pt x="5994" y="29123"/>
                  </a:lnTo>
                  <a:lnTo>
                    <a:pt x="5421" y="29628"/>
                  </a:lnTo>
                  <a:lnTo>
                    <a:pt x="4277" y="30638"/>
                  </a:lnTo>
                  <a:lnTo>
                    <a:pt x="3267" y="31615"/>
                  </a:lnTo>
                  <a:lnTo>
                    <a:pt x="2762" y="32086"/>
                  </a:lnTo>
                  <a:lnTo>
                    <a:pt x="2492" y="32288"/>
                  </a:lnTo>
                  <a:lnTo>
                    <a:pt x="2223" y="32490"/>
                  </a:lnTo>
                  <a:lnTo>
                    <a:pt x="1785" y="32759"/>
                  </a:lnTo>
                  <a:lnTo>
                    <a:pt x="2054" y="32524"/>
                  </a:lnTo>
                  <a:lnTo>
                    <a:pt x="2324" y="32254"/>
                  </a:lnTo>
                  <a:lnTo>
                    <a:pt x="2795" y="31749"/>
                  </a:lnTo>
                  <a:lnTo>
                    <a:pt x="3704" y="30874"/>
                  </a:lnTo>
                  <a:lnTo>
                    <a:pt x="4580" y="30032"/>
                  </a:lnTo>
                  <a:lnTo>
                    <a:pt x="6431" y="28382"/>
                  </a:lnTo>
                  <a:lnTo>
                    <a:pt x="8317" y="26632"/>
                  </a:lnTo>
                  <a:lnTo>
                    <a:pt x="10168" y="24847"/>
                  </a:lnTo>
                  <a:lnTo>
                    <a:pt x="11987" y="23063"/>
                  </a:lnTo>
                  <a:lnTo>
                    <a:pt x="13838" y="21278"/>
                  </a:lnTo>
                  <a:lnTo>
                    <a:pt x="15522" y="19662"/>
                  </a:lnTo>
                  <a:lnTo>
                    <a:pt x="16330" y="18888"/>
                  </a:lnTo>
                  <a:lnTo>
                    <a:pt x="17205" y="18114"/>
                  </a:lnTo>
                  <a:lnTo>
                    <a:pt x="17912" y="17541"/>
                  </a:lnTo>
                  <a:lnTo>
                    <a:pt x="18653" y="17003"/>
                  </a:lnTo>
                  <a:close/>
                  <a:moveTo>
                    <a:pt x="8115" y="0"/>
                  </a:moveTo>
                  <a:lnTo>
                    <a:pt x="4479" y="2929"/>
                  </a:lnTo>
                  <a:lnTo>
                    <a:pt x="3940" y="3401"/>
                  </a:lnTo>
                  <a:lnTo>
                    <a:pt x="3401" y="3872"/>
                  </a:lnTo>
                  <a:lnTo>
                    <a:pt x="2930" y="4377"/>
                  </a:lnTo>
                  <a:lnTo>
                    <a:pt x="2458" y="4882"/>
                  </a:lnTo>
                  <a:lnTo>
                    <a:pt x="1886" y="5555"/>
                  </a:lnTo>
                  <a:lnTo>
                    <a:pt x="1314" y="6195"/>
                  </a:lnTo>
                  <a:lnTo>
                    <a:pt x="1011" y="6532"/>
                  </a:lnTo>
                  <a:lnTo>
                    <a:pt x="708" y="6801"/>
                  </a:lnTo>
                  <a:lnTo>
                    <a:pt x="371" y="7071"/>
                  </a:lnTo>
                  <a:lnTo>
                    <a:pt x="1" y="7340"/>
                  </a:lnTo>
                  <a:lnTo>
                    <a:pt x="1" y="7609"/>
                  </a:lnTo>
                  <a:lnTo>
                    <a:pt x="102" y="7542"/>
                  </a:lnTo>
                  <a:lnTo>
                    <a:pt x="236" y="7744"/>
                  </a:lnTo>
                  <a:lnTo>
                    <a:pt x="371" y="7879"/>
                  </a:lnTo>
                  <a:lnTo>
                    <a:pt x="708" y="8182"/>
                  </a:lnTo>
                  <a:lnTo>
                    <a:pt x="1078" y="8518"/>
                  </a:lnTo>
                  <a:lnTo>
                    <a:pt x="1415" y="8889"/>
                  </a:lnTo>
                  <a:lnTo>
                    <a:pt x="1718" y="9259"/>
                  </a:lnTo>
                  <a:lnTo>
                    <a:pt x="2021" y="9629"/>
                  </a:lnTo>
                  <a:lnTo>
                    <a:pt x="3267" y="11245"/>
                  </a:lnTo>
                  <a:lnTo>
                    <a:pt x="3906" y="12020"/>
                  </a:lnTo>
                  <a:lnTo>
                    <a:pt x="4243" y="12424"/>
                  </a:lnTo>
                  <a:lnTo>
                    <a:pt x="4613" y="12760"/>
                  </a:lnTo>
                  <a:lnTo>
                    <a:pt x="5017" y="13164"/>
                  </a:lnTo>
                  <a:lnTo>
                    <a:pt x="5388" y="13568"/>
                  </a:lnTo>
                  <a:lnTo>
                    <a:pt x="6061" y="14444"/>
                  </a:lnTo>
                  <a:lnTo>
                    <a:pt x="6364" y="14814"/>
                  </a:lnTo>
                  <a:lnTo>
                    <a:pt x="6701" y="15185"/>
                  </a:lnTo>
                  <a:lnTo>
                    <a:pt x="7374" y="15858"/>
                  </a:lnTo>
                  <a:lnTo>
                    <a:pt x="8014" y="16632"/>
                  </a:lnTo>
                  <a:lnTo>
                    <a:pt x="8687" y="17373"/>
                  </a:lnTo>
                  <a:lnTo>
                    <a:pt x="9024" y="17777"/>
                  </a:lnTo>
                  <a:lnTo>
                    <a:pt x="9360" y="18114"/>
                  </a:lnTo>
                  <a:lnTo>
                    <a:pt x="9731" y="18417"/>
                  </a:lnTo>
                  <a:lnTo>
                    <a:pt x="10168" y="18686"/>
                  </a:lnTo>
                  <a:lnTo>
                    <a:pt x="9125" y="19696"/>
                  </a:lnTo>
                  <a:lnTo>
                    <a:pt x="9024" y="19696"/>
                  </a:lnTo>
                  <a:lnTo>
                    <a:pt x="8990" y="19730"/>
                  </a:lnTo>
                  <a:lnTo>
                    <a:pt x="8990" y="19797"/>
                  </a:lnTo>
                  <a:lnTo>
                    <a:pt x="8956" y="19831"/>
                  </a:lnTo>
                  <a:lnTo>
                    <a:pt x="8956" y="19864"/>
                  </a:lnTo>
                  <a:lnTo>
                    <a:pt x="8047" y="20740"/>
                  </a:lnTo>
                  <a:lnTo>
                    <a:pt x="7105" y="21581"/>
                  </a:lnTo>
                  <a:lnTo>
                    <a:pt x="5219" y="23231"/>
                  </a:lnTo>
                  <a:lnTo>
                    <a:pt x="5186" y="23097"/>
                  </a:lnTo>
                  <a:lnTo>
                    <a:pt x="5118" y="23029"/>
                  </a:lnTo>
                  <a:lnTo>
                    <a:pt x="5051" y="23029"/>
                  </a:lnTo>
                  <a:lnTo>
                    <a:pt x="4950" y="23063"/>
                  </a:lnTo>
                  <a:lnTo>
                    <a:pt x="4950" y="23130"/>
                  </a:lnTo>
                  <a:lnTo>
                    <a:pt x="4950" y="23501"/>
                  </a:lnTo>
                  <a:lnTo>
                    <a:pt x="4681" y="23736"/>
                  </a:lnTo>
                  <a:lnTo>
                    <a:pt x="4647" y="23669"/>
                  </a:lnTo>
                  <a:lnTo>
                    <a:pt x="4613" y="23635"/>
                  </a:lnTo>
                  <a:lnTo>
                    <a:pt x="4580" y="23602"/>
                  </a:lnTo>
                  <a:lnTo>
                    <a:pt x="4479" y="23602"/>
                  </a:lnTo>
                  <a:lnTo>
                    <a:pt x="3772" y="22928"/>
                  </a:lnTo>
                  <a:lnTo>
                    <a:pt x="3065" y="22255"/>
                  </a:lnTo>
                  <a:lnTo>
                    <a:pt x="1718" y="20841"/>
                  </a:lnTo>
                  <a:lnTo>
                    <a:pt x="68" y="19191"/>
                  </a:lnTo>
                  <a:lnTo>
                    <a:pt x="1" y="19090"/>
                  </a:lnTo>
                  <a:lnTo>
                    <a:pt x="1" y="19393"/>
                  </a:lnTo>
                  <a:lnTo>
                    <a:pt x="135" y="19528"/>
                  </a:lnTo>
                  <a:lnTo>
                    <a:pt x="1751" y="21211"/>
                  </a:lnTo>
                  <a:lnTo>
                    <a:pt x="3031" y="22558"/>
                  </a:lnTo>
                  <a:lnTo>
                    <a:pt x="3704" y="23231"/>
                  </a:lnTo>
                  <a:lnTo>
                    <a:pt x="4411" y="23871"/>
                  </a:lnTo>
                  <a:lnTo>
                    <a:pt x="4378" y="23972"/>
                  </a:lnTo>
                  <a:lnTo>
                    <a:pt x="4108" y="24241"/>
                  </a:lnTo>
                  <a:lnTo>
                    <a:pt x="4075" y="24140"/>
                  </a:lnTo>
                  <a:lnTo>
                    <a:pt x="4041" y="24073"/>
                  </a:lnTo>
                  <a:lnTo>
                    <a:pt x="3940" y="24073"/>
                  </a:lnTo>
                  <a:lnTo>
                    <a:pt x="3873" y="24107"/>
                  </a:lnTo>
                  <a:lnTo>
                    <a:pt x="3839" y="24174"/>
                  </a:lnTo>
                  <a:lnTo>
                    <a:pt x="3839" y="24477"/>
                  </a:lnTo>
                  <a:lnTo>
                    <a:pt x="3401" y="24847"/>
                  </a:lnTo>
                  <a:lnTo>
                    <a:pt x="3401" y="24814"/>
                  </a:lnTo>
                  <a:lnTo>
                    <a:pt x="3334" y="24746"/>
                  </a:lnTo>
                  <a:lnTo>
                    <a:pt x="3267" y="24746"/>
                  </a:lnTo>
                  <a:lnTo>
                    <a:pt x="3199" y="24780"/>
                  </a:lnTo>
                  <a:lnTo>
                    <a:pt x="3166" y="24814"/>
                  </a:lnTo>
                  <a:lnTo>
                    <a:pt x="3166" y="24847"/>
                  </a:lnTo>
                  <a:lnTo>
                    <a:pt x="3166" y="25083"/>
                  </a:lnTo>
                  <a:lnTo>
                    <a:pt x="2997" y="25218"/>
                  </a:lnTo>
                  <a:lnTo>
                    <a:pt x="2997" y="25150"/>
                  </a:lnTo>
                  <a:lnTo>
                    <a:pt x="2930" y="25083"/>
                  </a:lnTo>
                  <a:lnTo>
                    <a:pt x="2863" y="25049"/>
                  </a:lnTo>
                  <a:lnTo>
                    <a:pt x="2795" y="25083"/>
                  </a:lnTo>
                  <a:lnTo>
                    <a:pt x="2762" y="25150"/>
                  </a:lnTo>
                  <a:lnTo>
                    <a:pt x="2694" y="25521"/>
                  </a:lnTo>
                  <a:lnTo>
                    <a:pt x="2256" y="25925"/>
                  </a:lnTo>
                  <a:lnTo>
                    <a:pt x="2256" y="25857"/>
                  </a:lnTo>
                  <a:lnTo>
                    <a:pt x="2223" y="25824"/>
                  </a:lnTo>
                  <a:lnTo>
                    <a:pt x="2189" y="25790"/>
                  </a:lnTo>
                  <a:lnTo>
                    <a:pt x="2122" y="25790"/>
                  </a:lnTo>
                  <a:lnTo>
                    <a:pt x="2054" y="25824"/>
                  </a:lnTo>
                  <a:lnTo>
                    <a:pt x="2021" y="25891"/>
                  </a:lnTo>
                  <a:lnTo>
                    <a:pt x="2021" y="26160"/>
                  </a:lnTo>
                  <a:lnTo>
                    <a:pt x="1617" y="26564"/>
                  </a:lnTo>
                  <a:lnTo>
                    <a:pt x="1549" y="26531"/>
                  </a:lnTo>
                  <a:lnTo>
                    <a:pt x="1482" y="26531"/>
                  </a:lnTo>
                  <a:lnTo>
                    <a:pt x="1415" y="26564"/>
                  </a:lnTo>
                  <a:lnTo>
                    <a:pt x="1381" y="26632"/>
                  </a:lnTo>
                  <a:lnTo>
                    <a:pt x="1381" y="26766"/>
                  </a:lnTo>
                  <a:lnTo>
                    <a:pt x="1011" y="27170"/>
                  </a:lnTo>
                  <a:lnTo>
                    <a:pt x="977" y="27103"/>
                  </a:lnTo>
                  <a:lnTo>
                    <a:pt x="943" y="27036"/>
                  </a:lnTo>
                  <a:lnTo>
                    <a:pt x="876" y="27036"/>
                  </a:lnTo>
                  <a:lnTo>
                    <a:pt x="809" y="27069"/>
                  </a:lnTo>
                  <a:lnTo>
                    <a:pt x="775" y="27137"/>
                  </a:lnTo>
                  <a:lnTo>
                    <a:pt x="708" y="27507"/>
                  </a:lnTo>
                  <a:lnTo>
                    <a:pt x="640" y="27574"/>
                  </a:lnTo>
                  <a:lnTo>
                    <a:pt x="607" y="27541"/>
                  </a:lnTo>
                  <a:lnTo>
                    <a:pt x="607" y="27507"/>
                  </a:lnTo>
                  <a:lnTo>
                    <a:pt x="506" y="27473"/>
                  </a:lnTo>
                  <a:lnTo>
                    <a:pt x="438" y="27507"/>
                  </a:lnTo>
                  <a:lnTo>
                    <a:pt x="405" y="27541"/>
                  </a:lnTo>
                  <a:lnTo>
                    <a:pt x="405" y="27574"/>
                  </a:lnTo>
                  <a:lnTo>
                    <a:pt x="405" y="27844"/>
                  </a:lnTo>
                  <a:lnTo>
                    <a:pt x="102" y="28214"/>
                  </a:lnTo>
                  <a:lnTo>
                    <a:pt x="34" y="28214"/>
                  </a:lnTo>
                  <a:lnTo>
                    <a:pt x="1" y="28281"/>
                  </a:lnTo>
                  <a:lnTo>
                    <a:pt x="1" y="29527"/>
                  </a:lnTo>
                  <a:lnTo>
                    <a:pt x="34" y="29897"/>
                  </a:lnTo>
                  <a:lnTo>
                    <a:pt x="68" y="29965"/>
                  </a:lnTo>
                  <a:lnTo>
                    <a:pt x="135" y="29998"/>
                  </a:lnTo>
                  <a:lnTo>
                    <a:pt x="371" y="29998"/>
                  </a:lnTo>
                  <a:lnTo>
                    <a:pt x="438" y="29965"/>
                  </a:lnTo>
                  <a:lnTo>
                    <a:pt x="472" y="29897"/>
                  </a:lnTo>
                  <a:lnTo>
                    <a:pt x="573" y="29258"/>
                  </a:lnTo>
                  <a:lnTo>
                    <a:pt x="674" y="29763"/>
                  </a:lnTo>
                  <a:lnTo>
                    <a:pt x="708" y="29830"/>
                  </a:lnTo>
                  <a:lnTo>
                    <a:pt x="775" y="29830"/>
                  </a:lnTo>
                  <a:lnTo>
                    <a:pt x="405" y="30200"/>
                  </a:lnTo>
                  <a:lnTo>
                    <a:pt x="1" y="30537"/>
                  </a:lnTo>
                  <a:lnTo>
                    <a:pt x="1" y="30806"/>
                  </a:lnTo>
                  <a:lnTo>
                    <a:pt x="573" y="30369"/>
                  </a:lnTo>
                  <a:lnTo>
                    <a:pt x="1112" y="29864"/>
                  </a:lnTo>
                  <a:lnTo>
                    <a:pt x="1617" y="29325"/>
                  </a:lnTo>
                  <a:lnTo>
                    <a:pt x="2088" y="28786"/>
                  </a:lnTo>
                  <a:lnTo>
                    <a:pt x="3031" y="27675"/>
                  </a:lnTo>
                  <a:lnTo>
                    <a:pt x="3974" y="26564"/>
                  </a:lnTo>
                  <a:lnTo>
                    <a:pt x="4647" y="25857"/>
                  </a:lnTo>
                  <a:lnTo>
                    <a:pt x="5354" y="25184"/>
                  </a:lnTo>
                  <a:lnTo>
                    <a:pt x="5792" y="25723"/>
                  </a:lnTo>
                  <a:lnTo>
                    <a:pt x="6263" y="26228"/>
                  </a:lnTo>
                  <a:lnTo>
                    <a:pt x="6768" y="26699"/>
                  </a:lnTo>
                  <a:lnTo>
                    <a:pt x="7273" y="27204"/>
                  </a:lnTo>
                  <a:lnTo>
                    <a:pt x="7307" y="27204"/>
                  </a:lnTo>
                  <a:lnTo>
                    <a:pt x="6196" y="28214"/>
                  </a:lnTo>
                  <a:lnTo>
                    <a:pt x="5118" y="29224"/>
                  </a:lnTo>
                  <a:lnTo>
                    <a:pt x="4243" y="29998"/>
                  </a:lnTo>
                  <a:lnTo>
                    <a:pt x="3435" y="30806"/>
                  </a:lnTo>
                  <a:lnTo>
                    <a:pt x="2627" y="31615"/>
                  </a:lnTo>
                  <a:lnTo>
                    <a:pt x="1785" y="32389"/>
                  </a:lnTo>
                  <a:lnTo>
                    <a:pt x="1448" y="32658"/>
                  </a:lnTo>
                  <a:lnTo>
                    <a:pt x="1112" y="32894"/>
                  </a:lnTo>
                  <a:lnTo>
                    <a:pt x="371" y="33264"/>
                  </a:lnTo>
                  <a:lnTo>
                    <a:pt x="169" y="33365"/>
                  </a:lnTo>
                  <a:lnTo>
                    <a:pt x="1" y="33500"/>
                  </a:lnTo>
                  <a:lnTo>
                    <a:pt x="1" y="33668"/>
                  </a:lnTo>
                  <a:lnTo>
                    <a:pt x="169" y="33668"/>
                  </a:lnTo>
                  <a:lnTo>
                    <a:pt x="472" y="33466"/>
                  </a:lnTo>
                  <a:lnTo>
                    <a:pt x="775" y="33332"/>
                  </a:lnTo>
                  <a:lnTo>
                    <a:pt x="1347" y="33062"/>
                  </a:lnTo>
                  <a:lnTo>
                    <a:pt x="1347" y="33062"/>
                  </a:lnTo>
                  <a:lnTo>
                    <a:pt x="1078" y="33332"/>
                  </a:lnTo>
                  <a:lnTo>
                    <a:pt x="910" y="33500"/>
                  </a:lnTo>
                  <a:lnTo>
                    <a:pt x="809" y="33668"/>
                  </a:lnTo>
                  <a:lnTo>
                    <a:pt x="910" y="33668"/>
                  </a:lnTo>
                  <a:lnTo>
                    <a:pt x="1078" y="33466"/>
                  </a:lnTo>
                  <a:lnTo>
                    <a:pt x="1280" y="33264"/>
                  </a:lnTo>
                  <a:lnTo>
                    <a:pt x="1482" y="33096"/>
                  </a:lnTo>
                  <a:lnTo>
                    <a:pt x="1718" y="32928"/>
                  </a:lnTo>
                  <a:lnTo>
                    <a:pt x="2189" y="32625"/>
                  </a:lnTo>
                  <a:lnTo>
                    <a:pt x="2627" y="32322"/>
                  </a:lnTo>
                  <a:lnTo>
                    <a:pt x="3199" y="31850"/>
                  </a:lnTo>
                  <a:lnTo>
                    <a:pt x="3738" y="31345"/>
                  </a:lnTo>
                  <a:lnTo>
                    <a:pt x="4277" y="30806"/>
                  </a:lnTo>
                  <a:lnTo>
                    <a:pt x="4815" y="30301"/>
                  </a:lnTo>
                  <a:lnTo>
                    <a:pt x="5926" y="29291"/>
                  </a:lnTo>
                  <a:lnTo>
                    <a:pt x="6499" y="28786"/>
                  </a:lnTo>
                  <a:lnTo>
                    <a:pt x="7037" y="28248"/>
                  </a:lnTo>
                  <a:lnTo>
                    <a:pt x="8115" y="27170"/>
                  </a:lnTo>
                  <a:lnTo>
                    <a:pt x="9192" y="26093"/>
                  </a:lnTo>
                  <a:lnTo>
                    <a:pt x="9764" y="25588"/>
                  </a:lnTo>
                  <a:lnTo>
                    <a:pt x="10337" y="25049"/>
                  </a:lnTo>
                  <a:lnTo>
                    <a:pt x="11482" y="24039"/>
                  </a:lnTo>
                  <a:lnTo>
                    <a:pt x="12660" y="22962"/>
                  </a:lnTo>
                  <a:lnTo>
                    <a:pt x="13805" y="21884"/>
                  </a:lnTo>
                  <a:lnTo>
                    <a:pt x="16027" y="19662"/>
                  </a:lnTo>
                  <a:lnTo>
                    <a:pt x="18249" y="17440"/>
                  </a:lnTo>
                  <a:lnTo>
                    <a:pt x="18855" y="16902"/>
                  </a:lnTo>
                  <a:lnTo>
                    <a:pt x="19495" y="16363"/>
                  </a:lnTo>
                  <a:lnTo>
                    <a:pt x="19225" y="16801"/>
                  </a:lnTo>
                  <a:lnTo>
                    <a:pt x="18821" y="17306"/>
                  </a:lnTo>
                  <a:lnTo>
                    <a:pt x="18350" y="17811"/>
                  </a:lnTo>
                  <a:lnTo>
                    <a:pt x="18148" y="17979"/>
                  </a:lnTo>
                  <a:lnTo>
                    <a:pt x="17912" y="18147"/>
                  </a:lnTo>
                  <a:lnTo>
                    <a:pt x="17474" y="18450"/>
                  </a:lnTo>
                  <a:lnTo>
                    <a:pt x="17676" y="18383"/>
                  </a:lnTo>
                  <a:lnTo>
                    <a:pt x="17912" y="18282"/>
                  </a:lnTo>
                  <a:lnTo>
                    <a:pt x="18282" y="17979"/>
                  </a:lnTo>
                  <a:lnTo>
                    <a:pt x="18484" y="17777"/>
                  </a:lnTo>
                  <a:lnTo>
                    <a:pt x="18720" y="17541"/>
                  </a:lnTo>
                  <a:lnTo>
                    <a:pt x="19091" y="17070"/>
                  </a:lnTo>
                  <a:lnTo>
                    <a:pt x="19427" y="16599"/>
                  </a:lnTo>
                  <a:lnTo>
                    <a:pt x="19730" y="16161"/>
                  </a:lnTo>
                  <a:lnTo>
                    <a:pt x="20067" y="15858"/>
                  </a:lnTo>
                  <a:lnTo>
                    <a:pt x="20370" y="15521"/>
                  </a:lnTo>
                  <a:lnTo>
                    <a:pt x="20639" y="15185"/>
                  </a:lnTo>
                  <a:lnTo>
                    <a:pt x="20875" y="14814"/>
                  </a:lnTo>
                  <a:lnTo>
                    <a:pt x="20740" y="15151"/>
                  </a:lnTo>
                  <a:lnTo>
                    <a:pt x="20471" y="15656"/>
                  </a:lnTo>
                  <a:lnTo>
                    <a:pt x="20168" y="16127"/>
                  </a:lnTo>
                  <a:lnTo>
                    <a:pt x="19730" y="16700"/>
                  </a:lnTo>
                  <a:lnTo>
                    <a:pt x="19225" y="17205"/>
                  </a:lnTo>
                  <a:lnTo>
                    <a:pt x="18720" y="17676"/>
                  </a:lnTo>
                  <a:lnTo>
                    <a:pt x="18181" y="18147"/>
                  </a:lnTo>
                  <a:lnTo>
                    <a:pt x="17104" y="19056"/>
                  </a:lnTo>
                  <a:lnTo>
                    <a:pt x="15993" y="19999"/>
                  </a:lnTo>
                  <a:lnTo>
                    <a:pt x="15421" y="20504"/>
                  </a:lnTo>
                  <a:lnTo>
                    <a:pt x="14882" y="21043"/>
                  </a:lnTo>
                  <a:lnTo>
                    <a:pt x="13771" y="22120"/>
                  </a:lnTo>
                  <a:lnTo>
                    <a:pt x="12593" y="23198"/>
                  </a:lnTo>
                  <a:lnTo>
                    <a:pt x="11414" y="24275"/>
                  </a:lnTo>
                  <a:lnTo>
                    <a:pt x="10236" y="25352"/>
                  </a:lnTo>
                  <a:lnTo>
                    <a:pt x="9057" y="26430"/>
                  </a:lnTo>
                  <a:lnTo>
                    <a:pt x="6802" y="28618"/>
                  </a:lnTo>
                  <a:lnTo>
                    <a:pt x="5623" y="29662"/>
                  </a:lnTo>
                  <a:lnTo>
                    <a:pt x="4445" y="30705"/>
                  </a:lnTo>
                  <a:lnTo>
                    <a:pt x="3637" y="31480"/>
                  </a:lnTo>
                  <a:lnTo>
                    <a:pt x="2829" y="32254"/>
                  </a:lnTo>
                  <a:lnTo>
                    <a:pt x="2526" y="32625"/>
                  </a:lnTo>
                  <a:lnTo>
                    <a:pt x="2189" y="32961"/>
                  </a:lnTo>
                  <a:lnTo>
                    <a:pt x="1886" y="33332"/>
                  </a:lnTo>
                  <a:lnTo>
                    <a:pt x="1549" y="33668"/>
                  </a:lnTo>
                  <a:lnTo>
                    <a:pt x="1650" y="33668"/>
                  </a:lnTo>
                  <a:lnTo>
                    <a:pt x="2021" y="33298"/>
                  </a:lnTo>
                  <a:lnTo>
                    <a:pt x="2357" y="32894"/>
                  </a:lnTo>
                  <a:lnTo>
                    <a:pt x="2863" y="32355"/>
                  </a:lnTo>
                  <a:lnTo>
                    <a:pt x="3401" y="31817"/>
                  </a:lnTo>
                  <a:lnTo>
                    <a:pt x="4344" y="30908"/>
                  </a:lnTo>
                  <a:lnTo>
                    <a:pt x="5354" y="30032"/>
                  </a:lnTo>
                  <a:lnTo>
                    <a:pt x="4748" y="30604"/>
                  </a:lnTo>
                  <a:lnTo>
                    <a:pt x="4007" y="31345"/>
                  </a:lnTo>
                  <a:lnTo>
                    <a:pt x="3300" y="32086"/>
                  </a:lnTo>
                  <a:lnTo>
                    <a:pt x="2593" y="32860"/>
                  </a:lnTo>
                  <a:lnTo>
                    <a:pt x="1920" y="33668"/>
                  </a:lnTo>
                  <a:lnTo>
                    <a:pt x="1987" y="33668"/>
                  </a:lnTo>
                  <a:lnTo>
                    <a:pt x="4075" y="31480"/>
                  </a:lnTo>
                  <a:lnTo>
                    <a:pt x="5118" y="30402"/>
                  </a:lnTo>
                  <a:lnTo>
                    <a:pt x="6196" y="29359"/>
                  </a:lnTo>
                  <a:lnTo>
                    <a:pt x="7340" y="28281"/>
                  </a:lnTo>
                  <a:lnTo>
                    <a:pt x="8519" y="27238"/>
                  </a:lnTo>
                  <a:lnTo>
                    <a:pt x="9697" y="26194"/>
                  </a:lnTo>
                  <a:lnTo>
                    <a:pt x="10876" y="25184"/>
                  </a:lnTo>
                  <a:lnTo>
                    <a:pt x="11482" y="24679"/>
                  </a:lnTo>
                  <a:lnTo>
                    <a:pt x="12054" y="24174"/>
                  </a:lnTo>
                  <a:lnTo>
                    <a:pt x="13165" y="23097"/>
                  </a:lnTo>
                  <a:lnTo>
                    <a:pt x="14276" y="22053"/>
                  </a:lnTo>
                  <a:lnTo>
                    <a:pt x="15421" y="20975"/>
                  </a:lnTo>
                  <a:lnTo>
                    <a:pt x="17643" y="19056"/>
                  </a:lnTo>
                  <a:lnTo>
                    <a:pt x="18720" y="18080"/>
                  </a:lnTo>
                  <a:lnTo>
                    <a:pt x="19259" y="17575"/>
                  </a:lnTo>
                  <a:lnTo>
                    <a:pt x="19764" y="17036"/>
                  </a:lnTo>
                  <a:lnTo>
                    <a:pt x="20067" y="16666"/>
                  </a:lnTo>
                  <a:lnTo>
                    <a:pt x="20370" y="16296"/>
                  </a:lnTo>
                  <a:lnTo>
                    <a:pt x="20673" y="15858"/>
                  </a:lnTo>
                  <a:lnTo>
                    <a:pt x="20909" y="15420"/>
                  </a:lnTo>
                  <a:lnTo>
                    <a:pt x="21010" y="15185"/>
                  </a:lnTo>
                  <a:lnTo>
                    <a:pt x="21111" y="14949"/>
                  </a:lnTo>
                  <a:lnTo>
                    <a:pt x="21178" y="14713"/>
                  </a:lnTo>
                  <a:lnTo>
                    <a:pt x="21212" y="14444"/>
                  </a:lnTo>
                  <a:lnTo>
                    <a:pt x="21212" y="14208"/>
                  </a:lnTo>
                  <a:lnTo>
                    <a:pt x="21178" y="13972"/>
                  </a:lnTo>
                  <a:lnTo>
                    <a:pt x="21111" y="13737"/>
                  </a:lnTo>
                  <a:lnTo>
                    <a:pt x="21010" y="13501"/>
                  </a:lnTo>
                  <a:lnTo>
                    <a:pt x="20976" y="13467"/>
                  </a:lnTo>
                  <a:lnTo>
                    <a:pt x="20942" y="13467"/>
                  </a:lnTo>
                  <a:lnTo>
                    <a:pt x="20808" y="13097"/>
                  </a:lnTo>
                  <a:lnTo>
                    <a:pt x="20606" y="12794"/>
                  </a:lnTo>
                  <a:lnTo>
                    <a:pt x="20336" y="12491"/>
                  </a:lnTo>
                  <a:lnTo>
                    <a:pt x="20033" y="12255"/>
                  </a:lnTo>
                  <a:lnTo>
                    <a:pt x="20067" y="12188"/>
                  </a:lnTo>
                  <a:lnTo>
                    <a:pt x="20067" y="12121"/>
                  </a:lnTo>
                  <a:lnTo>
                    <a:pt x="20067" y="12087"/>
                  </a:lnTo>
                  <a:lnTo>
                    <a:pt x="20101" y="12020"/>
                  </a:lnTo>
                  <a:lnTo>
                    <a:pt x="20101" y="11952"/>
                  </a:lnTo>
                  <a:lnTo>
                    <a:pt x="20033" y="11885"/>
                  </a:lnTo>
                  <a:lnTo>
                    <a:pt x="19966" y="11919"/>
                  </a:lnTo>
                  <a:lnTo>
                    <a:pt x="19730" y="11515"/>
                  </a:lnTo>
                  <a:lnTo>
                    <a:pt x="19461" y="11178"/>
                  </a:lnTo>
                  <a:lnTo>
                    <a:pt x="19326" y="11077"/>
                  </a:lnTo>
                  <a:lnTo>
                    <a:pt x="19192" y="10976"/>
                  </a:lnTo>
                  <a:lnTo>
                    <a:pt x="18990" y="10909"/>
                  </a:lnTo>
                  <a:lnTo>
                    <a:pt x="18821" y="10875"/>
                  </a:lnTo>
                  <a:lnTo>
                    <a:pt x="18720" y="10875"/>
                  </a:lnTo>
                  <a:lnTo>
                    <a:pt x="18585" y="10942"/>
                  </a:lnTo>
                  <a:lnTo>
                    <a:pt x="18585" y="10976"/>
                  </a:lnTo>
                  <a:lnTo>
                    <a:pt x="17340" y="9528"/>
                  </a:lnTo>
                  <a:lnTo>
                    <a:pt x="16094" y="8114"/>
                  </a:lnTo>
                  <a:lnTo>
                    <a:pt x="14781" y="6734"/>
                  </a:lnTo>
                  <a:lnTo>
                    <a:pt x="14141" y="6060"/>
                  </a:lnTo>
                  <a:lnTo>
                    <a:pt x="13434" y="5387"/>
                  </a:lnTo>
                  <a:lnTo>
                    <a:pt x="12795" y="4747"/>
                  </a:lnTo>
                  <a:lnTo>
                    <a:pt x="12155" y="4040"/>
                  </a:lnTo>
                  <a:lnTo>
                    <a:pt x="10943" y="2660"/>
                  </a:lnTo>
                  <a:lnTo>
                    <a:pt x="10337" y="1953"/>
                  </a:lnTo>
                  <a:lnTo>
                    <a:pt x="9697" y="1280"/>
                  </a:lnTo>
                  <a:lnTo>
                    <a:pt x="9024" y="606"/>
                  </a:lnTo>
                  <a:lnTo>
                    <a:pt x="8317" y="34"/>
                  </a:lnTo>
                  <a:lnTo>
                    <a:pt x="828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7" name="Google Shape;282;p3"/>
            <p:cNvSpPr/>
            <p:nvPr/>
          </p:nvSpPr>
          <p:spPr>
            <a:xfrm>
              <a:off x="7992360" y="5726880"/>
              <a:ext cx="177840" cy="131040"/>
            </a:xfrm>
            <a:custGeom>
              <a:avLst/>
              <a:gdLst>
                <a:gd name="textAreaLeft" fmla="*/ 0 w 177840"/>
                <a:gd name="textAreaRight" fmla="*/ 181080 w 177840"/>
                <a:gd name="textAreaTop" fmla="*/ 0 h 131040"/>
                <a:gd name="textAreaBottom" fmla="*/ 134280 h 131040"/>
              </a:gdLst>
              <a:ahLst/>
              <a:cxnLst/>
              <a:rect l="textAreaLeft" t="textAreaTop" r="textAreaRight" b="textAreaBottom"/>
              <a:pathLst>
                <a:path w="2728" h="2021">
                  <a:moveTo>
                    <a:pt x="2020" y="0"/>
                  </a:moveTo>
                  <a:lnTo>
                    <a:pt x="68" y="674"/>
                  </a:lnTo>
                  <a:lnTo>
                    <a:pt x="0" y="707"/>
                  </a:lnTo>
                  <a:lnTo>
                    <a:pt x="0" y="808"/>
                  </a:lnTo>
                  <a:lnTo>
                    <a:pt x="34" y="876"/>
                  </a:lnTo>
                  <a:lnTo>
                    <a:pt x="135" y="876"/>
                  </a:lnTo>
                  <a:lnTo>
                    <a:pt x="1549" y="371"/>
                  </a:lnTo>
                  <a:lnTo>
                    <a:pt x="1717" y="303"/>
                  </a:lnTo>
                  <a:lnTo>
                    <a:pt x="1886" y="270"/>
                  </a:lnTo>
                  <a:lnTo>
                    <a:pt x="1953" y="270"/>
                  </a:lnTo>
                  <a:lnTo>
                    <a:pt x="2020" y="303"/>
                  </a:lnTo>
                  <a:lnTo>
                    <a:pt x="2054" y="371"/>
                  </a:lnTo>
                  <a:lnTo>
                    <a:pt x="2121" y="472"/>
                  </a:lnTo>
                  <a:lnTo>
                    <a:pt x="2458" y="1111"/>
                  </a:lnTo>
                  <a:lnTo>
                    <a:pt x="1313" y="1448"/>
                  </a:lnTo>
                  <a:lnTo>
                    <a:pt x="943" y="1549"/>
                  </a:lnTo>
                  <a:lnTo>
                    <a:pt x="808" y="1616"/>
                  </a:lnTo>
                  <a:lnTo>
                    <a:pt x="640" y="1717"/>
                  </a:lnTo>
                  <a:lnTo>
                    <a:pt x="539" y="1246"/>
                  </a:lnTo>
                  <a:lnTo>
                    <a:pt x="472" y="1010"/>
                  </a:lnTo>
                  <a:lnTo>
                    <a:pt x="371" y="808"/>
                  </a:lnTo>
                  <a:lnTo>
                    <a:pt x="337" y="808"/>
                  </a:lnTo>
                  <a:lnTo>
                    <a:pt x="303" y="943"/>
                  </a:lnTo>
                  <a:lnTo>
                    <a:pt x="303" y="1078"/>
                  </a:lnTo>
                  <a:lnTo>
                    <a:pt x="337" y="1381"/>
                  </a:lnTo>
                  <a:lnTo>
                    <a:pt x="404" y="1650"/>
                  </a:lnTo>
                  <a:lnTo>
                    <a:pt x="505" y="1919"/>
                  </a:lnTo>
                  <a:lnTo>
                    <a:pt x="539" y="1987"/>
                  </a:lnTo>
                  <a:lnTo>
                    <a:pt x="573" y="1987"/>
                  </a:lnTo>
                  <a:lnTo>
                    <a:pt x="640" y="2020"/>
                  </a:lnTo>
                  <a:lnTo>
                    <a:pt x="674" y="1987"/>
                  </a:lnTo>
                  <a:lnTo>
                    <a:pt x="876" y="1852"/>
                  </a:lnTo>
                  <a:lnTo>
                    <a:pt x="1078" y="1751"/>
                  </a:lnTo>
                  <a:lnTo>
                    <a:pt x="1549" y="1616"/>
                  </a:lnTo>
                  <a:lnTo>
                    <a:pt x="2626" y="1313"/>
                  </a:lnTo>
                  <a:lnTo>
                    <a:pt x="2694" y="1280"/>
                  </a:lnTo>
                  <a:lnTo>
                    <a:pt x="2727" y="1246"/>
                  </a:lnTo>
                  <a:lnTo>
                    <a:pt x="2727" y="1179"/>
                  </a:lnTo>
                  <a:lnTo>
                    <a:pt x="2694" y="1145"/>
                  </a:lnTo>
                  <a:lnTo>
                    <a:pt x="2155" y="34"/>
                  </a:lnTo>
                  <a:lnTo>
                    <a:pt x="208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4640" rIns="117000" bIns="13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8" name="Google Shape;283;p3"/>
            <p:cNvSpPr/>
            <p:nvPr/>
          </p:nvSpPr>
          <p:spPr>
            <a:xfrm>
              <a:off x="6640560" y="0"/>
              <a:ext cx="2148480" cy="1491480"/>
            </a:xfrm>
            <a:custGeom>
              <a:avLst/>
              <a:gdLst>
                <a:gd name="textAreaLeft" fmla="*/ 0 w 2148480"/>
                <a:gd name="textAreaRight" fmla="*/ 2151720 w 2148480"/>
                <a:gd name="textAreaTop" fmla="*/ 0 h 1491480"/>
                <a:gd name="textAreaBottom" fmla="*/ 1494720 h 1491480"/>
              </a:gdLst>
              <a:ahLst/>
              <a:cxnLst/>
              <a:rect l="textAreaLeft" t="textAreaTop" r="textAreaRight" b="textAreaBottom"/>
              <a:pathLst>
                <a:path w="32423" h="22524">
                  <a:moveTo>
                    <a:pt x="0" y="0"/>
                  </a:moveTo>
                  <a:lnTo>
                    <a:pt x="337" y="707"/>
                  </a:lnTo>
                  <a:lnTo>
                    <a:pt x="1717" y="3299"/>
                  </a:lnTo>
                  <a:lnTo>
                    <a:pt x="2694" y="5118"/>
                  </a:lnTo>
                  <a:lnTo>
                    <a:pt x="3670" y="6868"/>
                  </a:lnTo>
                  <a:lnTo>
                    <a:pt x="4646" y="8653"/>
                  </a:lnTo>
                  <a:lnTo>
                    <a:pt x="5589" y="10471"/>
                  </a:lnTo>
                  <a:lnTo>
                    <a:pt x="7306" y="13939"/>
                  </a:lnTo>
                  <a:lnTo>
                    <a:pt x="9023" y="17373"/>
                  </a:lnTo>
                  <a:lnTo>
                    <a:pt x="9293" y="18046"/>
                  </a:lnTo>
                  <a:lnTo>
                    <a:pt x="9596" y="18719"/>
                  </a:lnTo>
                  <a:lnTo>
                    <a:pt x="10202" y="20066"/>
                  </a:lnTo>
                  <a:lnTo>
                    <a:pt x="10505" y="20706"/>
                  </a:lnTo>
                  <a:lnTo>
                    <a:pt x="10875" y="21346"/>
                  </a:lnTo>
                  <a:lnTo>
                    <a:pt x="11279" y="21952"/>
                  </a:lnTo>
                  <a:lnTo>
                    <a:pt x="11515" y="22221"/>
                  </a:lnTo>
                  <a:lnTo>
                    <a:pt x="11750" y="22490"/>
                  </a:lnTo>
                  <a:lnTo>
                    <a:pt x="11818" y="22524"/>
                  </a:lnTo>
                  <a:lnTo>
                    <a:pt x="11851" y="22524"/>
                  </a:lnTo>
                  <a:lnTo>
                    <a:pt x="11952" y="22490"/>
                  </a:lnTo>
                  <a:lnTo>
                    <a:pt x="11986" y="22389"/>
                  </a:lnTo>
                  <a:lnTo>
                    <a:pt x="11986" y="22356"/>
                  </a:lnTo>
                  <a:lnTo>
                    <a:pt x="11952" y="22288"/>
                  </a:lnTo>
                  <a:lnTo>
                    <a:pt x="11919" y="22288"/>
                  </a:lnTo>
                  <a:lnTo>
                    <a:pt x="12457" y="22154"/>
                  </a:lnTo>
                  <a:lnTo>
                    <a:pt x="12962" y="21985"/>
                  </a:lnTo>
                  <a:lnTo>
                    <a:pt x="13467" y="21750"/>
                  </a:lnTo>
                  <a:lnTo>
                    <a:pt x="13939" y="21480"/>
                  </a:lnTo>
                  <a:lnTo>
                    <a:pt x="14444" y="21177"/>
                  </a:lnTo>
                  <a:lnTo>
                    <a:pt x="14881" y="20841"/>
                  </a:lnTo>
                  <a:lnTo>
                    <a:pt x="15790" y="20235"/>
                  </a:lnTo>
                  <a:lnTo>
                    <a:pt x="16430" y="19830"/>
                  </a:lnTo>
                  <a:lnTo>
                    <a:pt x="17070" y="19426"/>
                  </a:lnTo>
                  <a:lnTo>
                    <a:pt x="18417" y="18686"/>
                  </a:lnTo>
                  <a:lnTo>
                    <a:pt x="21144" y="17272"/>
                  </a:lnTo>
                  <a:lnTo>
                    <a:pt x="22524" y="16598"/>
                  </a:lnTo>
                  <a:lnTo>
                    <a:pt x="23904" y="15925"/>
                  </a:lnTo>
                  <a:lnTo>
                    <a:pt x="25285" y="15285"/>
                  </a:lnTo>
                  <a:lnTo>
                    <a:pt x="26665" y="14612"/>
                  </a:lnTo>
                  <a:lnTo>
                    <a:pt x="27372" y="14242"/>
                  </a:lnTo>
                  <a:lnTo>
                    <a:pt x="28079" y="13838"/>
                  </a:lnTo>
                  <a:lnTo>
                    <a:pt x="29460" y="12996"/>
                  </a:lnTo>
                  <a:lnTo>
                    <a:pt x="30133" y="12592"/>
                  </a:lnTo>
                  <a:lnTo>
                    <a:pt x="30840" y="12222"/>
                  </a:lnTo>
                  <a:lnTo>
                    <a:pt x="31547" y="11851"/>
                  </a:lnTo>
                  <a:lnTo>
                    <a:pt x="32288" y="11548"/>
                  </a:lnTo>
                  <a:lnTo>
                    <a:pt x="32355" y="11548"/>
                  </a:lnTo>
                  <a:lnTo>
                    <a:pt x="32422" y="11481"/>
                  </a:lnTo>
                  <a:lnTo>
                    <a:pt x="32422" y="11447"/>
                  </a:lnTo>
                  <a:lnTo>
                    <a:pt x="32389" y="11380"/>
                  </a:lnTo>
                  <a:lnTo>
                    <a:pt x="32254" y="11211"/>
                  </a:lnTo>
                  <a:lnTo>
                    <a:pt x="32119" y="11077"/>
                  </a:lnTo>
                  <a:lnTo>
                    <a:pt x="31884" y="10706"/>
                  </a:lnTo>
                  <a:lnTo>
                    <a:pt x="31480" y="9966"/>
                  </a:lnTo>
                  <a:lnTo>
                    <a:pt x="31210" y="9562"/>
                  </a:lnTo>
                  <a:lnTo>
                    <a:pt x="30907" y="9158"/>
                  </a:lnTo>
                  <a:lnTo>
                    <a:pt x="30301" y="8350"/>
                  </a:lnTo>
                  <a:lnTo>
                    <a:pt x="29998" y="7878"/>
                  </a:lnTo>
                  <a:lnTo>
                    <a:pt x="29729" y="7407"/>
                  </a:lnTo>
                  <a:lnTo>
                    <a:pt x="29460" y="6936"/>
                  </a:lnTo>
                  <a:lnTo>
                    <a:pt x="29224" y="6464"/>
                  </a:lnTo>
                  <a:lnTo>
                    <a:pt x="28753" y="5454"/>
                  </a:lnTo>
                  <a:lnTo>
                    <a:pt x="28349" y="4478"/>
                  </a:lnTo>
                  <a:lnTo>
                    <a:pt x="27877" y="3434"/>
                  </a:lnTo>
                  <a:lnTo>
                    <a:pt x="27339" y="2458"/>
                  </a:lnTo>
                  <a:lnTo>
                    <a:pt x="26261" y="471"/>
                  </a:lnTo>
                  <a:lnTo>
                    <a:pt x="26026" y="0"/>
                  </a:lnTo>
                  <a:lnTo>
                    <a:pt x="25790" y="0"/>
                  </a:lnTo>
                  <a:lnTo>
                    <a:pt x="26026" y="539"/>
                  </a:lnTo>
                  <a:lnTo>
                    <a:pt x="26295" y="1044"/>
                  </a:lnTo>
                  <a:lnTo>
                    <a:pt x="27406" y="3097"/>
                  </a:lnTo>
                  <a:lnTo>
                    <a:pt x="27911" y="4175"/>
                  </a:lnTo>
                  <a:lnTo>
                    <a:pt x="28382" y="5219"/>
                  </a:lnTo>
                  <a:lnTo>
                    <a:pt x="28820" y="6195"/>
                  </a:lnTo>
                  <a:lnTo>
                    <a:pt x="29258" y="7104"/>
                  </a:lnTo>
                  <a:lnTo>
                    <a:pt x="29796" y="7979"/>
                  </a:lnTo>
                  <a:lnTo>
                    <a:pt x="30369" y="8821"/>
                  </a:lnTo>
                  <a:lnTo>
                    <a:pt x="30941" y="9595"/>
                  </a:lnTo>
                  <a:lnTo>
                    <a:pt x="31177" y="9999"/>
                  </a:lnTo>
                  <a:lnTo>
                    <a:pt x="31412" y="10403"/>
                  </a:lnTo>
                  <a:lnTo>
                    <a:pt x="31715" y="10942"/>
                  </a:lnTo>
                  <a:lnTo>
                    <a:pt x="31884" y="11178"/>
                  </a:lnTo>
                  <a:lnTo>
                    <a:pt x="32086" y="11413"/>
                  </a:lnTo>
                  <a:lnTo>
                    <a:pt x="31446" y="11683"/>
                  </a:lnTo>
                  <a:lnTo>
                    <a:pt x="30840" y="11986"/>
                  </a:lnTo>
                  <a:lnTo>
                    <a:pt x="30200" y="12289"/>
                  </a:lnTo>
                  <a:lnTo>
                    <a:pt x="29594" y="12659"/>
                  </a:lnTo>
                  <a:lnTo>
                    <a:pt x="28416" y="13366"/>
                  </a:lnTo>
                  <a:lnTo>
                    <a:pt x="27204" y="14073"/>
                  </a:lnTo>
                  <a:lnTo>
                    <a:pt x="26531" y="14444"/>
                  </a:lnTo>
                  <a:lnTo>
                    <a:pt x="25857" y="14780"/>
                  </a:lnTo>
                  <a:lnTo>
                    <a:pt x="24477" y="15420"/>
                  </a:lnTo>
                  <a:lnTo>
                    <a:pt x="23096" y="16060"/>
                  </a:lnTo>
                  <a:lnTo>
                    <a:pt x="22389" y="16396"/>
                  </a:lnTo>
                  <a:lnTo>
                    <a:pt x="21716" y="16733"/>
                  </a:lnTo>
                  <a:lnTo>
                    <a:pt x="20302" y="17474"/>
                  </a:lnTo>
                  <a:lnTo>
                    <a:pt x="18888" y="18214"/>
                  </a:lnTo>
                  <a:lnTo>
                    <a:pt x="17508" y="18955"/>
                  </a:lnTo>
                  <a:lnTo>
                    <a:pt x="16834" y="19359"/>
                  </a:lnTo>
                  <a:lnTo>
                    <a:pt x="16127" y="19763"/>
                  </a:lnTo>
                  <a:lnTo>
                    <a:pt x="15083" y="20437"/>
                  </a:lnTo>
                  <a:lnTo>
                    <a:pt x="14040" y="21110"/>
                  </a:lnTo>
                  <a:lnTo>
                    <a:pt x="13501" y="21447"/>
                  </a:lnTo>
                  <a:lnTo>
                    <a:pt x="12962" y="21716"/>
                  </a:lnTo>
                  <a:lnTo>
                    <a:pt x="12390" y="21952"/>
                  </a:lnTo>
                  <a:lnTo>
                    <a:pt x="11784" y="22120"/>
                  </a:lnTo>
                  <a:lnTo>
                    <a:pt x="11346" y="21548"/>
                  </a:lnTo>
                  <a:lnTo>
                    <a:pt x="10942" y="20942"/>
                  </a:lnTo>
                  <a:lnTo>
                    <a:pt x="10606" y="20302"/>
                  </a:lnTo>
                  <a:lnTo>
                    <a:pt x="10269" y="19628"/>
                  </a:lnTo>
                  <a:lnTo>
                    <a:pt x="9697" y="18248"/>
                  </a:lnTo>
                  <a:lnTo>
                    <a:pt x="9394" y="17608"/>
                  </a:lnTo>
                  <a:lnTo>
                    <a:pt x="9091" y="16935"/>
                  </a:lnTo>
                  <a:lnTo>
                    <a:pt x="5488" y="9663"/>
                  </a:lnTo>
                  <a:lnTo>
                    <a:pt x="5017" y="8754"/>
                  </a:lnTo>
                  <a:lnTo>
                    <a:pt x="4545" y="7845"/>
                  </a:lnTo>
                  <a:lnTo>
                    <a:pt x="3569" y="6060"/>
                  </a:lnTo>
                  <a:lnTo>
                    <a:pt x="2559" y="4310"/>
                  </a:lnTo>
                  <a:lnTo>
                    <a:pt x="1583" y="2525"/>
                  </a:lnTo>
                  <a:lnTo>
                    <a:pt x="303" y="135"/>
                  </a:lnTo>
                  <a:lnTo>
                    <a:pt x="2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09" name="Google Shape;284;p3"/>
            <p:cNvSpPr/>
            <p:nvPr/>
          </p:nvSpPr>
          <p:spPr>
            <a:xfrm>
              <a:off x="7536600" y="5963400"/>
              <a:ext cx="157680" cy="135360"/>
            </a:xfrm>
            <a:custGeom>
              <a:avLst/>
              <a:gdLst>
                <a:gd name="textAreaLeft" fmla="*/ 0 w 157680"/>
                <a:gd name="textAreaRight" fmla="*/ 160920 w 157680"/>
                <a:gd name="textAreaTop" fmla="*/ 0 h 135360"/>
                <a:gd name="textAreaBottom" fmla="*/ 138600 h 135360"/>
              </a:gdLst>
              <a:ahLst/>
              <a:cxnLst/>
              <a:rect l="textAreaLeft" t="textAreaTop" r="textAreaRight" b="textAreaBottom"/>
              <a:pathLst>
                <a:path w="2425" h="2088">
                  <a:moveTo>
                    <a:pt x="1953" y="202"/>
                  </a:moveTo>
                  <a:lnTo>
                    <a:pt x="2054" y="606"/>
                  </a:lnTo>
                  <a:lnTo>
                    <a:pt x="2121" y="1044"/>
                  </a:lnTo>
                  <a:lnTo>
                    <a:pt x="2155" y="1313"/>
                  </a:lnTo>
                  <a:lnTo>
                    <a:pt x="2155" y="1481"/>
                  </a:lnTo>
                  <a:lnTo>
                    <a:pt x="2155" y="1549"/>
                  </a:lnTo>
                  <a:lnTo>
                    <a:pt x="2121" y="1582"/>
                  </a:lnTo>
                  <a:lnTo>
                    <a:pt x="1953" y="1616"/>
                  </a:lnTo>
                  <a:lnTo>
                    <a:pt x="1784" y="1616"/>
                  </a:lnTo>
                  <a:lnTo>
                    <a:pt x="1414" y="1650"/>
                  </a:lnTo>
                  <a:lnTo>
                    <a:pt x="1145" y="1717"/>
                  </a:lnTo>
                  <a:lnTo>
                    <a:pt x="875" y="1784"/>
                  </a:lnTo>
                  <a:lnTo>
                    <a:pt x="741" y="1784"/>
                  </a:lnTo>
                  <a:lnTo>
                    <a:pt x="640" y="1751"/>
                  </a:lnTo>
                  <a:lnTo>
                    <a:pt x="539" y="1650"/>
                  </a:lnTo>
                  <a:lnTo>
                    <a:pt x="471" y="1481"/>
                  </a:lnTo>
                  <a:lnTo>
                    <a:pt x="404" y="1111"/>
                  </a:lnTo>
                  <a:lnTo>
                    <a:pt x="337" y="909"/>
                  </a:lnTo>
                  <a:lnTo>
                    <a:pt x="269" y="707"/>
                  </a:lnTo>
                  <a:lnTo>
                    <a:pt x="505" y="606"/>
                  </a:lnTo>
                  <a:lnTo>
                    <a:pt x="741" y="539"/>
                  </a:lnTo>
                  <a:lnTo>
                    <a:pt x="1246" y="471"/>
                  </a:lnTo>
                  <a:lnTo>
                    <a:pt x="1616" y="370"/>
                  </a:lnTo>
                  <a:lnTo>
                    <a:pt x="1953" y="202"/>
                  </a:lnTo>
                  <a:close/>
                  <a:moveTo>
                    <a:pt x="2020" y="0"/>
                  </a:moveTo>
                  <a:lnTo>
                    <a:pt x="1953" y="34"/>
                  </a:lnTo>
                  <a:lnTo>
                    <a:pt x="1683" y="135"/>
                  </a:lnTo>
                  <a:lnTo>
                    <a:pt x="1380" y="236"/>
                  </a:lnTo>
                  <a:lnTo>
                    <a:pt x="774" y="370"/>
                  </a:lnTo>
                  <a:lnTo>
                    <a:pt x="539" y="404"/>
                  </a:lnTo>
                  <a:lnTo>
                    <a:pt x="337" y="438"/>
                  </a:lnTo>
                  <a:lnTo>
                    <a:pt x="168" y="539"/>
                  </a:lnTo>
                  <a:lnTo>
                    <a:pt x="67" y="606"/>
                  </a:lnTo>
                  <a:lnTo>
                    <a:pt x="0" y="673"/>
                  </a:lnTo>
                  <a:lnTo>
                    <a:pt x="0" y="741"/>
                  </a:lnTo>
                  <a:lnTo>
                    <a:pt x="0" y="774"/>
                  </a:lnTo>
                  <a:lnTo>
                    <a:pt x="67" y="808"/>
                  </a:lnTo>
                  <a:lnTo>
                    <a:pt x="101" y="842"/>
                  </a:lnTo>
                  <a:lnTo>
                    <a:pt x="168" y="1111"/>
                  </a:lnTo>
                  <a:lnTo>
                    <a:pt x="202" y="1380"/>
                  </a:lnTo>
                  <a:lnTo>
                    <a:pt x="269" y="1582"/>
                  </a:lnTo>
                  <a:lnTo>
                    <a:pt x="303" y="1751"/>
                  </a:lnTo>
                  <a:lnTo>
                    <a:pt x="370" y="1919"/>
                  </a:lnTo>
                  <a:lnTo>
                    <a:pt x="539" y="2054"/>
                  </a:lnTo>
                  <a:lnTo>
                    <a:pt x="606" y="2087"/>
                  </a:lnTo>
                  <a:lnTo>
                    <a:pt x="673" y="2087"/>
                  </a:lnTo>
                  <a:lnTo>
                    <a:pt x="842" y="2054"/>
                  </a:lnTo>
                  <a:lnTo>
                    <a:pt x="1145" y="1953"/>
                  </a:lnTo>
                  <a:lnTo>
                    <a:pt x="1448" y="1885"/>
                  </a:lnTo>
                  <a:lnTo>
                    <a:pt x="1751" y="1852"/>
                  </a:lnTo>
                  <a:lnTo>
                    <a:pt x="2054" y="1818"/>
                  </a:lnTo>
                  <a:lnTo>
                    <a:pt x="2323" y="1751"/>
                  </a:lnTo>
                  <a:lnTo>
                    <a:pt x="2390" y="1683"/>
                  </a:lnTo>
                  <a:lnTo>
                    <a:pt x="2424" y="1616"/>
                  </a:lnTo>
                  <a:lnTo>
                    <a:pt x="2357" y="1212"/>
                  </a:lnTo>
                  <a:lnTo>
                    <a:pt x="2256" y="842"/>
                  </a:lnTo>
                  <a:lnTo>
                    <a:pt x="2087" y="67"/>
                  </a:lnTo>
                  <a:lnTo>
                    <a:pt x="20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8960" rIns="117000" bIns="138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0" name="Google Shape;285;p3"/>
            <p:cNvSpPr/>
            <p:nvPr/>
          </p:nvSpPr>
          <p:spPr>
            <a:xfrm>
              <a:off x="7831800" y="5773680"/>
              <a:ext cx="159840" cy="122040"/>
            </a:xfrm>
            <a:custGeom>
              <a:avLst/>
              <a:gdLst>
                <a:gd name="textAreaLeft" fmla="*/ 0 w 159840"/>
                <a:gd name="textAreaRight" fmla="*/ 163080 w 159840"/>
                <a:gd name="textAreaTop" fmla="*/ 0 h 122040"/>
                <a:gd name="textAreaBottom" fmla="*/ 125280 h 122040"/>
              </a:gdLst>
              <a:ahLst/>
              <a:cxnLst/>
              <a:rect l="textAreaLeft" t="textAreaTop" r="textAreaRight" b="textAreaBottom"/>
              <a:pathLst>
                <a:path w="2458" h="1886">
                  <a:moveTo>
                    <a:pt x="1852" y="270"/>
                  </a:moveTo>
                  <a:lnTo>
                    <a:pt x="1919" y="337"/>
                  </a:lnTo>
                  <a:lnTo>
                    <a:pt x="2020" y="472"/>
                  </a:lnTo>
                  <a:lnTo>
                    <a:pt x="2088" y="640"/>
                  </a:lnTo>
                  <a:lnTo>
                    <a:pt x="2189" y="977"/>
                  </a:lnTo>
                  <a:lnTo>
                    <a:pt x="1515" y="1179"/>
                  </a:lnTo>
                  <a:lnTo>
                    <a:pt x="1212" y="1280"/>
                  </a:lnTo>
                  <a:lnTo>
                    <a:pt x="909" y="1414"/>
                  </a:lnTo>
                  <a:lnTo>
                    <a:pt x="741" y="1515"/>
                  </a:lnTo>
                  <a:lnTo>
                    <a:pt x="640" y="1583"/>
                  </a:lnTo>
                  <a:lnTo>
                    <a:pt x="606" y="1583"/>
                  </a:lnTo>
                  <a:lnTo>
                    <a:pt x="573" y="1549"/>
                  </a:lnTo>
                  <a:lnTo>
                    <a:pt x="505" y="1381"/>
                  </a:lnTo>
                  <a:lnTo>
                    <a:pt x="438" y="1078"/>
                  </a:lnTo>
                  <a:lnTo>
                    <a:pt x="371" y="775"/>
                  </a:lnTo>
                  <a:lnTo>
                    <a:pt x="977" y="640"/>
                  </a:lnTo>
                  <a:lnTo>
                    <a:pt x="1549" y="438"/>
                  </a:lnTo>
                  <a:lnTo>
                    <a:pt x="1717" y="303"/>
                  </a:lnTo>
                  <a:lnTo>
                    <a:pt x="1818" y="270"/>
                  </a:lnTo>
                  <a:close/>
                  <a:moveTo>
                    <a:pt x="1818" y="0"/>
                  </a:moveTo>
                  <a:lnTo>
                    <a:pt x="1650" y="68"/>
                  </a:lnTo>
                  <a:lnTo>
                    <a:pt x="1482" y="169"/>
                  </a:lnTo>
                  <a:lnTo>
                    <a:pt x="1313" y="270"/>
                  </a:lnTo>
                  <a:lnTo>
                    <a:pt x="1145" y="337"/>
                  </a:lnTo>
                  <a:lnTo>
                    <a:pt x="606" y="472"/>
                  </a:lnTo>
                  <a:lnTo>
                    <a:pt x="68" y="640"/>
                  </a:lnTo>
                  <a:lnTo>
                    <a:pt x="0" y="707"/>
                  </a:lnTo>
                  <a:lnTo>
                    <a:pt x="0" y="775"/>
                  </a:lnTo>
                  <a:lnTo>
                    <a:pt x="34" y="842"/>
                  </a:lnTo>
                  <a:lnTo>
                    <a:pt x="68" y="876"/>
                  </a:lnTo>
                  <a:lnTo>
                    <a:pt x="101" y="842"/>
                  </a:lnTo>
                  <a:lnTo>
                    <a:pt x="202" y="842"/>
                  </a:lnTo>
                  <a:lnTo>
                    <a:pt x="202" y="1145"/>
                  </a:lnTo>
                  <a:lnTo>
                    <a:pt x="270" y="1482"/>
                  </a:lnTo>
                  <a:lnTo>
                    <a:pt x="303" y="1616"/>
                  </a:lnTo>
                  <a:lnTo>
                    <a:pt x="337" y="1751"/>
                  </a:lnTo>
                  <a:lnTo>
                    <a:pt x="404" y="1852"/>
                  </a:lnTo>
                  <a:lnTo>
                    <a:pt x="505" y="1886"/>
                  </a:lnTo>
                  <a:lnTo>
                    <a:pt x="674" y="1886"/>
                  </a:lnTo>
                  <a:lnTo>
                    <a:pt x="775" y="1818"/>
                  </a:lnTo>
                  <a:lnTo>
                    <a:pt x="1010" y="1650"/>
                  </a:lnTo>
                  <a:lnTo>
                    <a:pt x="1347" y="1482"/>
                  </a:lnTo>
                  <a:lnTo>
                    <a:pt x="1684" y="1381"/>
                  </a:lnTo>
                  <a:lnTo>
                    <a:pt x="2391" y="1179"/>
                  </a:lnTo>
                  <a:lnTo>
                    <a:pt x="2458" y="1145"/>
                  </a:lnTo>
                  <a:lnTo>
                    <a:pt x="2458" y="1044"/>
                  </a:lnTo>
                  <a:lnTo>
                    <a:pt x="2391" y="775"/>
                  </a:lnTo>
                  <a:lnTo>
                    <a:pt x="2256" y="404"/>
                  </a:lnTo>
                  <a:lnTo>
                    <a:pt x="2155" y="236"/>
                  </a:lnTo>
                  <a:lnTo>
                    <a:pt x="2054" y="101"/>
                  </a:lnTo>
                  <a:lnTo>
                    <a:pt x="195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25280" rIns="117000" bIns="125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1" name="Google Shape;286;p3"/>
            <p:cNvSpPr/>
            <p:nvPr/>
          </p:nvSpPr>
          <p:spPr>
            <a:xfrm>
              <a:off x="4721400" y="5979240"/>
              <a:ext cx="52560" cy="43920"/>
            </a:xfrm>
            <a:custGeom>
              <a:avLst/>
              <a:gdLst>
                <a:gd name="textAreaLeft" fmla="*/ 0 w 52560"/>
                <a:gd name="textAreaRight" fmla="*/ 55800 w 52560"/>
                <a:gd name="textAreaTop" fmla="*/ 0 h 43920"/>
                <a:gd name="textAreaBottom" fmla="*/ 47160 h 43920"/>
              </a:gdLst>
              <a:ahLst/>
              <a:cxnLst/>
              <a:rect l="textAreaLeft" t="textAreaTop" r="textAreaRight" b="textAreaBottom"/>
              <a:pathLst>
                <a:path w="842" h="708">
                  <a:moveTo>
                    <a:pt x="674" y="1"/>
                  </a:moveTo>
                  <a:lnTo>
                    <a:pt x="606" y="34"/>
                  </a:lnTo>
                  <a:lnTo>
                    <a:pt x="606" y="102"/>
                  </a:lnTo>
                  <a:lnTo>
                    <a:pt x="606" y="236"/>
                  </a:lnTo>
                  <a:lnTo>
                    <a:pt x="573" y="371"/>
                  </a:lnTo>
                  <a:lnTo>
                    <a:pt x="539" y="438"/>
                  </a:lnTo>
                  <a:lnTo>
                    <a:pt x="472" y="472"/>
                  </a:lnTo>
                  <a:lnTo>
                    <a:pt x="337" y="506"/>
                  </a:lnTo>
                  <a:lnTo>
                    <a:pt x="270" y="506"/>
                  </a:lnTo>
                  <a:lnTo>
                    <a:pt x="236" y="472"/>
                  </a:lnTo>
                  <a:lnTo>
                    <a:pt x="202" y="405"/>
                  </a:lnTo>
                  <a:lnTo>
                    <a:pt x="169" y="337"/>
                  </a:lnTo>
                  <a:lnTo>
                    <a:pt x="202" y="304"/>
                  </a:lnTo>
                  <a:lnTo>
                    <a:pt x="202" y="236"/>
                  </a:lnTo>
                  <a:lnTo>
                    <a:pt x="270" y="135"/>
                  </a:lnTo>
                  <a:lnTo>
                    <a:pt x="236" y="102"/>
                  </a:lnTo>
                  <a:lnTo>
                    <a:pt x="236" y="68"/>
                  </a:lnTo>
                  <a:lnTo>
                    <a:pt x="101" y="68"/>
                  </a:lnTo>
                  <a:lnTo>
                    <a:pt x="34" y="135"/>
                  </a:lnTo>
                  <a:lnTo>
                    <a:pt x="0" y="236"/>
                  </a:lnTo>
                  <a:lnTo>
                    <a:pt x="0" y="337"/>
                  </a:lnTo>
                  <a:lnTo>
                    <a:pt x="0" y="472"/>
                  </a:lnTo>
                  <a:lnTo>
                    <a:pt x="68" y="573"/>
                  </a:lnTo>
                  <a:lnTo>
                    <a:pt x="169" y="640"/>
                  </a:lnTo>
                  <a:lnTo>
                    <a:pt x="270" y="674"/>
                  </a:lnTo>
                  <a:lnTo>
                    <a:pt x="404" y="708"/>
                  </a:lnTo>
                  <a:lnTo>
                    <a:pt x="505" y="674"/>
                  </a:lnTo>
                  <a:lnTo>
                    <a:pt x="640" y="607"/>
                  </a:lnTo>
                  <a:lnTo>
                    <a:pt x="741" y="506"/>
                  </a:lnTo>
                  <a:lnTo>
                    <a:pt x="808" y="405"/>
                  </a:lnTo>
                  <a:lnTo>
                    <a:pt x="842" y="270"/>
                  </a:lnTo>
                  <a:lnTo>
                    <a:pt x="842" y="169"/>
                  </a:lnTo>
                  <a:lnTo>
                    <a:pt x="775"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2" name="Google Shape;287;p3"/>
            <p:cNvSpPr/>
            <p:nvPr/>
          </p:nvSpPr>
          <p:spPr>
            <a:xfrm>
              <a:off x="4663080" y="591444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9">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3" name="Google Shape;288;p3"/>
            <p:cNvSpPr/>
            <p:nvPr/>
          </p:nvSpPr>
          <p:spPr>
            <a:xfrm>
              <a:off x="4752720" y="573120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4" name="Google Shape;289;p3"/>
            <p:cNvSpPr/>
            <p:nvPr/>
          </p:nvSpPr>
          <p:spPr>
            <a:xfrm>
              <a:off x="4672080" y="6350040"/>
              <a:ext cx="48240" cy="41400"/>
            </a:xfrm>
            <a:custGeom>
              <a:avLst/>
              <a:gdLst>
                <a:gd name="textAreaLeft" fmla="*/ 0 w 48240"/>
                <a:gd name="textAreaRight" fmla="*/ 51480 w 48240"/>
                <a:gd name="textAreaTop" fmla="*/ 0 h 41400"/>
                <a:gd name="textAreaBottom" fmla="*/ 44640 h 41400"/>
              </a:gdLst>
              <a:ahLst/>
              <a:cxnLst/>
              <a:rect l="textAreaLeft" t="textAreaTop" r="textAreaRight" b="textAreaBottom"/>
              <a:pathLst>
                <a:path w="775" h="674">
                  <a:moveTo>
                    <a:pt x="102" y="1"/>
                  </a:moveTo>
                  <a:lnTo>
                    <a:pt x="68" y="34"/>
                  </a:lnTo>
                  <a:lnTo>
                    <a:pt x="34" y="102"/>
                  </a:lnTo>
                  <a:lnTo>
                    <a:pt x="34" y="135"/>
                  </a:lnTo>
                  <a:lnTo>
                    <a:pt x="1" y="270"/>
                  </a:lnTo>
                  <a:lnTo>
                    <a:pt x="1" y="573"/>
                  </a:lnTo>
                  <a:lnTo>
                    <a:pt x="1" y="640"/>
                  </a:lnTo>
                  <a:lnTo>
                    <a:pt x="68" y="674"/>
                  </a:lnTo>
                  <a:lnTo>
                    <a:pt x="135" y="674"/>
                  </a:lnTo>
                  <a:lnTo>
                    <a:pt x="169" y="607"/>
                  </a:lnTo>
                  <a:lnTo>
                    <a:pt x="236" y="371"/>
                  </a:lnTo>
                  <a:lnTo>
                    <a:pt x="405" y="607"/>
                  </a:lnTo>
                  <a:lnTo>
                    <a:pt x="472" y="640"/>
                  </a:lnTo>
                  <a:lnTo>
                    <a:pt x="573" y="674"/>
                  </a:lnTo>
                  <a:lnTo>
                    <a:pt x="674" y="674"/>
                  </a:lnTo>
                  <a:lnTo>
                    <a:pt x="741" y="607"/>
                  </a:lnTo>
                  <a:lnTo>
                    <a:pt x="775" y="539"/>
                  </a:lnTo>
                  <a:lnTo>
                    <a:pt x="775" y="472"/>
                  </a:lnTo>
                  <a:lnTo>
                    <a:pt x="741" y="304"/>
                  </a:lnTo>
                  <a:lnTo>
                    <a:pt x="741" y="169"/>
                  </a:lnTo>
                  <a:lnTo>
                    <a:pt x="708" y="102"/>
                  </a:lnTo>
                  <a:lnTo>
                    <a:pt x="674" y="68"/>
                  </a:lnTo>
                  <a:lnTo>
                    <a:pt x="607" y="68"/>
                  </a:lnTo>
                  <a:lnTo>
                    <a:pt x="573" y="102"/>
                  </a:lnTo>
                  <a:lnTo>
                    <a:pt x="539" y="169"/>
                  </a:lnTo>
                  <a:lnTo>
                    <a:pt x="539" y="270"/>
                  </a:lnTo>
                  <a:lnTo>
                    <a:pt x="573" y="472"/>
                  </a:lnTo>
                  <a:lnTo>
                    <a:pt x="506" y="438"/>
                  </a:lnTo>
                  <a:lnTo>
                    <a:pt x="472" y="337"/>
                  </a:lnTo>
                  <a:lnTo>
                    <a:pt x="236"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5" name="Google Shape;290;p3"/>
            <p:cNvSpPr/>
            <p:nvPr/>
          </p:nvSpPr>
          <p:spPr>
            <a:xfrm>
              <a:off x="4609440" y="628992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9">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6" name="Google Shape;291;p3"/>
            <p:cNvSpPr/>
            <p:nvPr/>
          </p:nvSpPr>
          <p:spPr>
            <a:xfrm>
              <a:off x="4761720" y="6160320"/>
              <a:ext cx="34920" cy="50400"/>
            </a:xfrm>
            <a:custGeom>
              <a:avLst/>
              <a:gdLst>
                <a:gd name="textAreaLeft" fmla="*/ 0 w 34920"/>
                <a:gd name="textAreaRight" fmla="*/ 38160 w 34920"/>
                <a:gd name="textAreaTop" fmla="*/ 0 h 50400"/>
                <a:gd name="textAreaBottom" fmla="*/ 53640 h 50400"/>
              </a:gdLst>
              <a:ahLst/>
              <a:cxnLst/>
              <a:rect l="textAreaLeft" t="textAreaTop" r="textAreaRight" b="textAreaBottom"/>
              <a:pathLst>
                <a:path w="573" h="809">
                  <a:moveTo>
                    <a:pt x="404" y="1"/>
                  </a:moveTo>
                  <a:lnTo>
                    <a:pt x="404" y="35"/>
                  </a:lnTo>
                  <a:lnTo>
                    <a:pt x="438" y="237"/>
                  </a:lnTo>
                  <a:lnTo>
                    <a:pt x="438" y="439"/>
                  </a:lnTo>
                  <a:lnTo>
                    <a:pt x="404" y="506"/>
                  </a:lnTo>
                  <a:lnTo>
                    <a:pt x="371" y="573"/>
                  </a:lnTo>
                  <a:lnTo>
                    <a:pt x="303" y="641"/>
                  </a:lnTo>
                  <a:lnTo>
                    <a:pt x="202" y="641"/>
                  </a:lnTo>
                  <a:lnTo>
                    <a:pt x="202" y="540"/>
                  </a:lnTo>
                  <a:lnTo>
                    <a:pt x="169" y="439"/>
                  </a:lnTo>
                  <a:lnTo>
                    <a:pt x="101" y="405"/>
                  </a:lnTo>
                  <a:lnTo>
                    <a:pt x="34" y="439"/>
                  </a:lnTo>
                  <a:lnTo>
                    <a:pt x="0" y="472"/>
                  </a:lnTo>
                  <a:lnTo>
                    <a:pt x="0" y="540"/>
                  </a:lnTo>
                  <a:lnTo>
                    <a:pt x="34" y="607"/>
                  </a:lnTo>
                  <a:lnTo>
                    <a:pt x="34" y="674"/>
                  </a:lnTo>
                  <a:lnTo>
                    <a:pt x="34" y="742"/>
                  </a:lnTo>
                  <a:lnTo>
                    <a:pt x="101" y="775"/>
                  </a:lnTo>
                  <a:lnTo>
                    <a:pt x="202" y="809"/>
                  </a:lnTo>
                  <a:lnTo>
                    <a:pt x="303" y="775"/>
                  </a:lnTo>
                  <a:lnTo>
                    <a:pt x="404" y="708"/>
                  </a:lnTo>
                  <a:lnTo>
                    <a:pt x="505" y="607"/>
                  </a:lnTo>
                  <a:lnTo>
                    <a:pt x="539" y="472"/>
                  </a:lnTo>
                  <a:lnTo>
                    <a:pt x="573" y="304"/>
                  </a:lnTo>
                  <a:lnTo>
                    <a:pt x="539" y="136"/>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7" name="Google Shape;292;p3"/>
            <p:cNvSpPr/>
            <p:nvPr/>
          </p:nvSpPr>
          <p:spPr>
            <a:xfrm>
              <a:off x="4466520" y="610668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8" name="Google Shape;293;p3"/>
            <p:cNvSpPr/>
            <p:nvPr/>
          </p:nvSpPr>
          <p:spPr>
            <a:xfrm>
              <a:off x="4473360" y="591012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19" name="Google Shape;294;p3"/>
            <p:cNvSpPr/>
            <p:nvPr/>
          </p:nvSpPr>
          <p:spPr>
            <a:xfrm>
              <a:off x="4506840" y="609984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1886"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0" name="Google Shape;295;p3"/>
            <p:cNvSpPr/>
            <p:nvPr/>
          </p:nvSpPr>
          <p:spPr>
            <a:xfrm>
              <a:off x="4578480" y="6168960"/>
              <a:ext cx="50400" cy="48240"/>
            </a:xfrm>
            <a:custGeom>
              <a:avLst/>
              <a:gdLst>
                <a:gd name="textAreaLeft" fmla="*/ 0 w 50400"/>
                <a:gd name="textAreaRight" fmla="*/ 53640 w 50400"/>
                <a:gd name="textAreaTop" fmla="*/ 0 h 48240"/>
                <a:gd name="textAreaBottom" fmla="*/ 51480 h 48240"/>
              </a:gdLst>
              <a:ahLst/>
              <a:cxnLst/>
              <a:rect l="textAreaLeft" t="textAreaTop" r="textAreaRight" b="textAreaBottom"/>
              <a:pathLst>
                <a:path w="809" h="775">
                  <a:moveTo>
                    <a:pt x="607" y="1"/>
                  </a:moveTo>
                  <a:lnTo>
                    <a:pt x="539" y="34"/>
                  </a:lnTo>
                  <a:lnTo>
                    <a:pt x="506" y="102"/>
                  </a:lnTo>
                  <a:lnTo>
                    <a:pt x="472" y="270"/>
                  </a:lnTo>
                  <a:lnTo>
                    <a:pt x="472" y="304"/>
                  </a:lnTo>
                  <a:lnTo>
                    <a:pt x="203" y="337"/>
                  </a:lnTo>
                  <a:lnTo>
                    <a:pt x="203" y="135"/>
                  </a:lnTo>
                  <a:lnTo>
                    <a:pt x="169" y="102"/>
                  </a:lnTo>
                  <a:lnTo>
                    <a:pt x="102" y="102"/>
                  </a:lnTo>
                  <a:lnTo>
                    <a:pt x="68" y="135"/>
                  </a:lnTo>
                  <a:lnTo>
                    <a:pt x="34" y="337"/>
                  </a:lnTo>
                  <a:lnTo>
                    <a:pt x="1" y="371"/>
                  </a:lnTo>
                  <a:lnTo>
                    <a:pt x="34" y="438"/>
                  </a:lnTo>
                  <a:lnTo>
                    <a:pt x="68" y="640"/>
                  </a:lnTo>
                  <a:lnTo>
                    <a:pt x="102" y="674"/>
                  </a:lnTo>
                  <a:lnTo>
                    <a:pt x="135" y="708"/>
                  </a:lnTo>
                  <a:lnTo>
                    <a:pt x="169" y="708"/>
                  </a:lnTo>
                  <a:lnTo>
                    <a:pt x="203" y="674"/>
                  </a:lnTo>
                  <a:lnTo>
                    <a:pt x="236" y="573"/>
                  </a:lnTo>
                  <a:lnTo>
                    <a:pt x="203" y="506"/>
                  </a:lnTo>
                  <a:lnTo>
                    <a:pt x="506" y="506"/>
                  </a:lnTo>
                  <a:lnTo>
                    <a:pt x="506" y="640"/>
                  </a:lnTo>
                  <a:lnTo>
                    <a:pt x="539" y="708"/>
                  </a:lnTo>
                  <a:lnTo>
                    <a:pt x="573" y="741"/>
                  </a:lnTo>
                  <a:lnTo>
                    <a:pt x="607" y="775"/>
                  </a:lnTo>
                  <a:lnTo>
                    <a:pt x="640" y="741"/>
                  </a:lnTo>
                  <a:lnTo>
                    <a:pt x="674" y="674"/>
                  </a:lnTo>
                  <a:lnTo>
                    <a:pt x="674" y="607"/>
                  </a:lnTo>
                  <a:lnTo>
                    <a:pt x="640" y="472"/>
                  </a:lnTo>
                  <a:lnTo>
                    <a:pt x="775" y="405"/>
                  </a:lnTo>
                  <a:lnTo>
                    <a:pt x="809" y="371"/>
                  </a:lnTo>
                  <a:lnTo>
                    <a:pt x="809" y="304"/>
                  </a:lnTo>
                  <a:lnTo>
                    <a:pt x="775" y="270"/>
                  </a:lnTo>
                  <a:lnTo>
                    <a:pt x="708" y="236"/>
                  </a:lnTo>
                  <a:lnTo>
                    <a:pt x="607" y="236"/>
                  </a:lnTo>
                  <a:lnTo>
                    <a:pt x="640" y="169"/>
                  </a:lnTo>
                  <a:lnTo>
                    <a:pt x="674" y="102"/>
                  </a:lnTo>
                  <a:lnTo>
                    <a:pt x="674" y="68"/>
                  </a:lnTo>
                  <a:lnTo>
                    <a:pt x="674" y="34"/>
                  </a:lnTo>
                  <a:lnTo>
                    <a:pt x="64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1" name="Google Shape;296;p3"/>
            <p:cNvSpPr/>
            <p:nvPr/>
          </p:nvSpPr>
          <p:spPr>
            <a:xfrm>
              <a:off x="4377240" y="6160320"/>
              <a:ext cx="63720" cy="61560"/>
            </a:xfrm>
            <a:custGeom>
              <a:avLst/>
              <a:gdLst>
                <a:gd name="textAreaLeft" fmla="*/ 0 w 63720"/>
                <a:gd name="textAreaRight" fmla="*/ 66960 w 63720"/>
                <a:gd name="textAreaTop" fmla="*/ 0 h 61560"/>
                <a:gd name="textAreaBottom" fmla="*/ 64800 h 61560"/>
              </a:gdLst>
              <a:ahLst/>
              <a:cxnLst/>
              <a:rect l="textAreaLeft" t="textAreaTop" r="textAreaRight" b="textAreaBottom"/>
              <a:pathLst>
                <a:path w="1011" h="978">
                  <a:moveTo>
                    <a:pt x="505" y="1"/>
                  </a:moveTo>
                  <a:lnTo>
                    <a:pt x="404" y="35"/>
                  </a:lnTo>
                  <a:lnTo>
                    <a:pt x="270" y="68"/>
                  </a:lnTo>
                  <a:lnTo>
                    <a:pt x="169" y="136"/>
                  </a:lnTo>
                  <a:lnTo>
                    <a:pt x="101" y="237"/>
                  </a:lnTo>
                  <a:lnTo>
                    <a:pt x="34" y="338"/>
                  </a:lnTo>
                  <a:lnTo>
                    <a:pt x="0" y="472"/>
                  </a:lnTo>
                  <a:lnTo>
                    <a:pt x="0" y="607"/>
                  </a:lnTo>
                  <a:lnTo>
                    <a:pt x="68" y="674"/>
                  </a:lnTo>
                  <a:lnTo>
                    <a:pt x="101" y="775"/>
                  </a:lnTo>
                  <a:lnTo>
                    <a:pt x="202" y="843"/>
                  </a:lnTo>
                  <a:lnTo>
                    <a:pt x="303" y="910"/>
                  </a:lnTo>
                  <a:lnTo>
                    <a:pt x="404" y="944"/>
                  </a:lnTo>
                  <a:lnTo>
                    <a:pt x="505" y="910"/>
                  </a:lnTo>
                  <a:lnTo>
                    <a:pt x="606" y="876"/>
                  </a:lnTo>
                  <a:lnTo>
                    <a:pt x="606" y="944"/>
                  </a:lnTo>
                  <a:lnTo>
                    <a:pt x="640" y="977"/>
                  </a:lnTo>
                  <a:lnTo>
                    <a:pt x="674" y="977"/>
                  </a:lnTo>
                  <a:lnTo>
                    <a:pt x="707" y="944"/>
                  </a:lnTo>
                  <a:lnTo>
                    <a:pt x="707" y="910"/>
                  </a:lnTo>
                  <a:lnTo>
                    <a:pt x="707" y="809"/>
                  </a:lnTo>
                  <a:lnTo>
                    <a:pt x="707" y="641"/>
                  </a:lnTo>
                  <a:lnTo>
                    <a:pt x="707" y="607"/>
                  </a:lnTo>
                  <a:lnTo>
                    <a:pt x="943" y="607"/>
                  </a:lnTo>
                  <a:lnTo>
                    <a:pt x="1010" y="573"/>
                  </a:lnTo>
                  <a:lnTo>
                    <a:pt x="1010" y="506"/>
                  </a:lnTo>
                  <a:lnTo>
                    <a:pt x="1010" y="439"/>
                  </a:lnTo>
                  <a:lnTo>
                    <a:pt x="943" y="405"/>
                  </a:lnTo>
                  <a:lnTo>
                    <a:pt x="539" y="405"/>
                  </a:lnTo>
                  <a:lnTo>
                    <a:pt x="438" y="472"/>
                  </a:lnTo>
                  <a:lnTo>
                    <a:pt x="438" y="506"/>
                  </a:lnTo>
                  <a:lnTo>
                    <a:pt x="438" y="540"/>
                  </a:lnTo>
                  <a:lnTo>
                    <a:pt x="606" y="607"/>
                  </a:lnTo>
                  <a:lnTo>
                    <a:pt x="606" y="641"/>
                  </a:lnTo>
                  <a:lnTo>
                    <a:pt x="606" y="674"/>
                  </a:lnTo>
                  <a:lnTo>
                    <a:pt x="472" y="708"/>
                  </a:lnTo>
                  <a:lnTo>
                    <a:pt x="303" y="708"/>
                  </a:lnTo>
                  <a:lnTo>
                    <a:pt x="236" y="641"/>
                  </a:lnTo>
                  <a:lnTo>
                    <a:pt x="202" y="573"/>
                  </a:lnTo>
                  <a:lnTo>
                    <a:pt x="202" y="439"/>
                  </a:lnTo>
                  <a:lnTo>
                    <a:pt x="236" y="371"/>
                  </a:lnTo>
                  <a:lnTo>
                    <a:pt x="270" y="270"/>
                  </a:lnTo>
                  <a:lnTo>
                    <a:pt x="371" y="237"/>
                  </a:lnTo>
                  <a:lnTo>
                    <a:pt x="573" y="169"/>
                  </a:lnTo>
                  <a:lnTo>
                    <a:pt x="741" y="136"/>
                  </a:lnTo>
                  <a:lnTo>
                    <a:pt x="775" y="136"/>
                  </a:lnTo>
                  <a:lnTo>
                    <a:pt x="775" y="102"/>
                  </a:lnTo>
                  <a:lnTo>
                    <a:pt x="640" y="35"/>
                  </a:lnTo>
                  <a:lnTo>
                    <a:pt x="5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2" name="Google Shape;297;p3"/>
            <p:cNvSpPr/>
            <p:nvPr/>
          </p:nvSpPr>
          <p:spPr>
            <a:xfrm>
              <a:off x="4560480" y="5724360"/>
              <a:ext cx="168840" cy="162000"/>
            </a:xfrm>
            <a:custGeom>
              <a:avLst/>
              <a:gdLst>
                <a:gd name="textAreaLeft" fmla="*/ 0 w 168840"/>
                <a:gd name="textAreaRight" fmla="*/ 172080 w 168840"/>
                <a:gd name="textAreaTop" fmla="*/ 0 h 162000"/>
                <a:gd name="textAreaBottom" fmla="*/ 165240 h 162000"/>
              </a:gdLst>
              <a:ahLst/>
              <a:cxnLst/>
              <a:rect l="textAreaLeft" t="textAreaTop" r="textAreaRight" b="textAreaBottom"/>
              <a:pathLst>
                <a:path w="2593" h="2492">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3" name="Google Shape;298;p3"/>
            <p:cNvSpPr/>
            <p:nvPr/>
          </p:nvSpPr>
          <p:spPr>
            <a:xfrm>
              <a:off x="4629600" y="5818320"/>
              <a:ext cx="28080" cy="46080"/>
            </a:xfrm>
            <a:custGeom>
              <a:avLst/>
              <a:gdLst>
                <a:gd name="textAreaLeft" fmla="*/ 0 w 28080"/>
                <a:gd name="textAreaRight" fmla="*/ 31320 w 28080"/>
                <a:gd name="textAreaTop" fmla="*/ 0 h 46080"/>
                <a:gd name="textAreaBottom" fmla="*/ 49320 h 46080"/>
              </a:gdLst>
              <a:ahLst/>
              <a:cxnLst/>
              <a:rect l="textAreaLeft" t="textAreaTop" r="textAreaRight" b="textAreaBottom"/>
              <a:pathLst>
                <a:path w="473" h="742">
                  <a:moveTo>
                    <a:pt x="338" y="1"/>
                  </a:moveTo>
                  <a:lnTo>
                    <a:pt x="169" y="34"/>
                  </a:lnTo>
                  <a:lnTo>
                    <a:pt x="35" y="102"/>
                  </a:lnTo>
                  <a:lnTo>
                    <a:pt x="1" y="135"/>
                  </a:lnTo>
                  <a:lnTo>
                    <a:pt x="35" y="169"/>
                  </a:lnTo>
                  <a:lnTo>
                    <a:pt x="35" y="203"/>
                  </a:lnTo>
                  <a:lnTo>
                    <a:pt x="270" y="203"/>
                  </a:lnTo>
                  <a:lnTo>
                    <a:pt x="237" y="405"/>
                  </a:lnTo>
                  <a:lnTo>
                    <a:pt x="136" y="573"/>
                  </a:lnTo>
                  <a:lnTo>
                    <a:pt x="136" y="674"/>
                  </a:lnTo>
                  <a:lnTo>
                    <a:pt x="169" y="708"/>
                  </a:lnTo>
                  <a:lnTo>
                    <a:pt x="237" y="741"/>
                  </a:lnTo>
                  <a:lnTo>
                    <a:pt x="304" y="674"/>
                  </a:lnTo>
                  <a:lnTo>
                    <a:pt x="405" y="539"/>
                  </a:lnTo>
                  <a:lnTo>
                    <a:pt x="439" y="405"/>
                  </a:lnTo>
                  <a:lnTo>
                    <a:pt x="472" y="236"/>
                  </a:lnTo>
                  <a:lnTo>
                    <a:pt x="439" y="68"/>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4" name="Google Shape;299;p3"/>
            <p:cNvSpPr/>
            <p:nvPr/>
          </p:nvSpPr>
          <p:spPr>
            <a:xfrm>
              <a:off x="4542480" y="5977080"/>
              <a:ext cx="39240" cy="46080"/>
            </a:xfrm>
            <a:custGeom>
              <a:avLst/>
              <a:gdLst>
                <a:gd name="textAreaLeft" fmla="*/ 0 w 39240"/>
                <a:gd name="textAreaRight" fmla="*/ 42480 w 39240"/>
                <a:gd name="textAreaTop" fmla="*/ 0 h 46080"/>
                <a:gd name="textAreaBottom" fmla="*/ 49320 h 46080"/>
              </a:gdLst>
              <a:ahLst/>
              <a:cxnLst/>
              <a:rect l="textAreaLeft" t="textAreaTop" r="textAreaRight" b="textAreaBottom"/>
              <a:pathLst>
                <a:path w="641" h="741">
                  <a:moveTo>
                    <a:pt x="35" y="0"/>
                  </a:moveTo>
                  <a:lnTo>
                    <a:pt x="35" y="34"/>
                  </a:lnTo>
                  <a:lnTo>
                    <a:pt x="1" y="67"/>
                  </a:lnTo>
                  <a:lnTo>
                    <a:pt x="35" y="168"/>
                  </a:lnTo>
                  <a:lnTo>
                    <a:pt x="136" y="303"/>
                  </a:lnTo>
                  <a:lnTo>
                    <a:pt x="203" y="337"/>
                  </a:lnTo>
                  <a:lnTo>
                    <a:pt x="35" y="572"/>
                  </a:lnTo>
                  <a:lnTo>
                    <a:pt x="1" y="606"/>
                  </a:lnTo>
                  <a:lnTo>
                    <a:pt x="1" y="673"/>
                  </a:lnTo>
                  <a:lnTo>
                    <a:pt x="68" y="707"/>
                  </a:lnTo>
                  <a:lnTo>
                    <a:pt x="136" y="741"/>
                  </a:lnTo>
                  <a:lnTo>
                    <a:pt x="169" y="707"/>
                  </a:lnTo>
                  <a:lnTo>
                    <a:pt x="203" y="673"/>
                  </a:lnTo>
                  <a:lnTo>
                    <a:pt x="405" y="404"/>
                  </a:lnTo>
                  <a:lnTo>
                    <a:pt x="439" y="404"/>
                  </a:lnTo>
                  <a:lnTo>
                    <a:pt x="472" y="370"/>
                  </a:lnTo>
                  <a:lnTo>
                    <a:pt x="472" y="337"/>
                  </a:lnTo>
                  <a:lnTo>
                    <a:pt x="472" y="269"/>
                  </a:lnTo>
                  <a:lnTo>
                    <a:pt x="641" y="34"/>
                  </a:lnTo>
                  <a:lnTo>
                    <a:pt x="641" y="0"/>
                  </a:lnTo>
                  <a:lnTo>
                    <a:pt x="607" y="0"/>
                  </a:lnTo>
                  <a:lnTo>
                    <a:pt x="439" y="101"/>
                  </a:lnTo>
                  <a:lnTo>
                    <a:pt x="304" y="202"/>
                  </a:lnTo>
                  <a:lnTo>
                    <a:pt x="237" y="168"/>
                  </a:lnTo>
                  <a:lnTo>
                    <a:pt x="169" y="101"/>
                  </a:lnTo>
                  <a:lnTo>
                    <a:pt x="102" y="34"/>
                  </a:lnTo>
                  <a:lnTo>
                    <a:pt x="3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5" name="Google Shape;300;p3"/>
            <p:cNvSpPr/>
            <p:nvPr/>
          </p:nvSpPr>
          <p:spPr>
            <a:xfrm>
              <a:off x="4439880" y="5818320"/>
              <a:ext cx="34920" cy="46080"/>
            </a:xfrm>
            <a:custGeom>
              <a:avLst/>
              <a:gdLst>
                <a:gd name="textAreaLeft" fmla="*/ 0 w 34920"/>
                <a:gd name="textAreaRight" fmla="*/ 38160 w 34920"/>
                <a:gd name="textAreaTop" fmla="*/ 0 h 46080"/>
                <a:gd name="textAreaBottom" fmla="*/ 49320 h 46080"/>
              </a:gdLst>
              <a:ahLst/>
              <a:cxnLst/>
              <a:rect l="textAreaLeft" t="textAreaTop" r="textAreaRight" b="textAreaBottom"/>
              <a:pathLst>
                <a:path w="573" h="742">
                  <a:moveTo>
                    <a:pt x="370" y="1"/>
                  </a:moveTo>
                  <a:lnTo>
                    <a:pt x="269" y="34"/>
                  </a:lnTo>
                  <a:lnTo>
                    <a:pt x="202" y="68"/>
                  </a:lnTo>
                  <a:lnTo>
                    <a:pt x="67" y="203"/>
                  </a:lnTo>
                  <a:lnTo>
                    <a:pt x="0" y="270"/>
                  </a:lnTo>
                  <a:lnTo>
                    <a:pt x="0" y="371"/>
                  </a:lnTo>
                  <a:lnTo>
                    <a:pt x="0" y="472"/>
                  </a:lnTo>
                  <a:lnTo>
                    <a:pt x="0" y="539"/>
                  </a:lnTo>
                  <a:lnTo>
                    <a:pt x="101" y="674"/>
                  </a:lnTo>
                  <a:lnTo>
                    <a:pt x="236" y="741"/>
                  </a:lnTo>
                  <a:lnTo>
                    <a:pt x="337" y="741"/>
                  </a:lnTo>
                  <a:lnTo>
                    <a:pt x="438" y="708"/>
                  </a:lnTo>
                  <a:lnTo>
                    <a:pt x="572" y="573"/>
                  </a:lnTo>
                  <a:lnTo>
                    <a:pt x="572" y="506"/>
                  </a:lnTo>
                  <a:lnTo>
                    <a:pt x="572" y="472"/>
                  </a:lnTo>
                  <a:lnTo>
                    <a:pt x="539" y="405"/>
                  </a:lnTo>
                  <a:lnTo>
                    <a:pt x="135" y="405"/>
                  </a:lnTo>
                  <a:lnTo>
                    <a:pt x="168" y="304"/>
                  </a:lnTo>
                  <a:lnTo>
                    <a:pt x="236" y="203"/>
                  </a:lnTo>
                  <a:lnTo>
                    <a:pt x="303" y="135"/>
                  </a:lnTo>
                  <a:lnTo>
                    <a:pt x="370" y="34"/>
                  </a:lnTo>
                  <a:lnTo>
                    <a:pt x="3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6" name="Google Shape;301;p3"/>
            <p:cNvSpPr/>
            <p:nvPr/>
          </p:nvSpPr>
          <p:spPr>
            <a:xfrm>
              <a:off x="4415400" y="5601600"/>
              <a:ext cx="177840" cy="108720"/>
            </a:xfrm>
            <a:custGeom>
              <a:avLst/>
              <a:gdLst>
                <a:gd name="textAreaLeft" fmla="*/ 0 w 177840"/>
                <a:gd name="textAreaRight" fmla="*/ 181080 w 177840"/>
                <a:gd name="textAreaTop" fmla="*/ 0 h 108720"/>
                <a:gd name="textAreaBottom" fmla="*/ 111960 h 108720"/>
              </a:gdLst>
              <a:ahLst/>
              <a:cxnLst/>
              <a:rect l="textAreaLeft" t="textAreaTop" r="textAreaRight" b="textAreaBottom"/>
              <a:pathLst>
                <a:path w="2728" h="1685">
                  <a:moveTo>
                    <a:pt x="640" y="1"/>
                  </a:moveTo>
                  <a:lnTo>
                    <a:pt x="371" y="34"/>
                  </a:lnTo>
                  <a:lnTo>
                    <a:pt x="102" y="102"/>
                  </a:lnTo>
                  <a:lnTo>
                    <a:pt x="102" y="68"/>
                  </a:lnTo>
                  <a:lnTo>
                    <a:pt x="34" y="68"/>
                  </a:lnTo>
                  <a:lnTo>
                    <a:pt x="1" y="405"/>
                  </a:lnTo>
                  <a:lnTo>
                    <a:pt x="1" y="775"/>
                  </a:lnTo>
                  <a:lnTo>
                    <a:pt x="34" y="1482"/>
                  </a:lnTo>
                  <a:lnTo>
                    <a:pt x="34" y="1550"/>
                  </a:lnTo>
                  <a:lnTo>
                    <a:pt x="68" y="1617"/>
                  </a:lnTo>
                  <a:lnTo>
                    <a:pt x="102" y="1651"/>
                  </a:lnTo>
                  <a:lnTo>
                    <a:pt x="169" y="1684"/>
                  </a:lnTo>
                  <a:lnTo>
                    <a:pt x="236" y="1651"/>
                  </a:lnTo>
                  <a:lnTo>
                    <a:pt x="270" y="1617"/>
                  </a:lnTo>
                  <a:lnTo>
                    <a:pt x="270" y="1583"/>
                  </a:lnTo>
                  <a:lnTo>
                    <a:pt x="775" y="1617"/>
                  </a:lnTo>
                  <a:lnTo>
                    <a:pt x="1853" y="1617"/>
                  </a:lnTo>
                  <a:lnTo>
                    <a:pt x="2122" y="1583"/>
                  </a:lnTo>
                  <a:lnTo>
                    <a:pt x="2358" y="1516"/>
                  </a:lnTo>
                  <a:lnTo>
                    <a:pt x="2088" y="1449"/>
                  </a:lnTo>
                  <a:lnTo>
                    <a:pt x="1853" y="1415"/>
                  </a:lnTo>
                  <a:lnTo>
                    <a:pt x="203" y="1415"/>
                  </a:lnTo>
                  <a:lnTo>
                    <a:pt x="203" y="809"/>
                  </a:lnTo>
                  <a:lnTo>
                    <a:pt x="169" y="472"/>
                  </a:lnTo>
                  <a:lnTo>
                    <a:pt x="102" y="169"/>
                  </a:lnTo>
                  <a:lnTo>
                    <a:pt x="102" y="169"/>
                  </a:lnTo>
                  <a:lnTo>
                    <a:pt x="371" y="237"/>
                  </a:lnTo>
                  <a:lnTo>
                    <a:pt x="674" y="237"/>
                  </a:lnTo>
                  <a:lnTo>
                    <a:pt x="1213" y="203"/>
                  </a:lnTo>
                  <a:lnTo>
                    <a:pt x="1853" y="203"/>
                  </a:lnTo>
                  <a:lnTo>
                    <a:pt x="2492" y="169"/>
                  </a:lnTo>
                  <a:lnTo>
                    <a:pt x="2492" y="843"/>
                  </a:lnTo>
                  <a:lnTo>
                    <a:pt x="2526" y="1550"/>
                  </a:lnTo>
                  <a:lnTo>
                    <a:pt x="2560" y="1617"/>
                  </a:lnTo>
                  <a:lnTo>
                    <a:pt x="2627" y="1651"/>
                  </a:lnTo>
                  <a:lnTo>
                    <a:pt x="2694" y="1617"/>
                  </a:lnTo>
                  <a:lnTo>
                    <a:pt x="2728" y="1550"/>
                  </a:lnTo>
                  <a:lnTo>
                    <a:pt x="2694" y="809"/>
                  </a:lnTo>
                  <a:lnTo>
                    <a:pt x="2694" y="439"/>
                  </a:lnTo>
                  <a:lnTo>
                    <a:pt x="2661" y="68"/>
                  </a:lnTo>
                  <a:lnTo>
                    <a:pt x="2627" y="1"/>
                  </a:lnTo>
                  <a:lnTo>
                    <a:pt x="2560" y="1"/>
                  </a:lnTo>
                  <a:lnTo>
                    <a:pt x="2526" y="34"/>
                  </a:lnTo>
                  <a:lnTo>
                    <a:pt x="218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7" name="Google Shape;302;p3"/>
            <p:cNvSpPr/>
            <p:nvPr/>
          </p:nvSpPr>
          <p:spPr>
            <a:xfrm>
              <a:off x="4701240" y="6102000"/>
              <a:ext cx="164520" cy="159840"/>
            </a:xfrm>
            <a:custGeom>
              <a:avLst/>
              <a:gdLst>
                <a:gd name="textAreaLeft" fmla="*/ 0 w 164520"/>
                <a:gd name="textAreaRight" fmla="*/ 167760 w 164520"/>
                <a:gd name="textAreaTop" fmla="*/ 0 h 159840"/>
                <a:gd name="textAreaBottom" fmla="*/ 163080 h 159840"/>
              </a:gdLst>
              <a:ahLst/>
              <a:cxnLst/>
              <a:rect l="textAreaLeft" t="textAreaTop" r="textAreaRight" b="textAreaBottom"/>
              <a:pathLst>
                <a:path w="2526" h="2459">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8" name="Google Shape;303;p3"/>
            <p:cNvSpPr/>
            <p:nvPr/>
          </p:nvSpPr>
          <p:spPr>
            <a:xfrm>
              <a:off x="4607280" y="5594760"/>
              <a:ext cx="180000" cy="122040"/>
            </a:xfrm>
            <a:custGeom>
              <a:avLst/>
              <a:gdLst>
                <a:gd name="textAreaLeft" fmla="*/ 0 w 180000"/>
                <a:gd name="textAreaRight" fmla="*/ 183240 w 180000"/>
                <a:gd name="textAreaTop" fmla="*/ 0 h 122040"/>
                <a:gd name="textAreaBottom" fmla="*/ 125280 h 122040"/>
              </a:gdLst>
              <a:ahLst/>
              <a:cxnLst/>
              <a:rect l="textAreaLeft" t="textAreaTop" r="textAreaRight" b="textAreaBottom"/>
              <a:pathLst>
                <a:path w="2761" h="1887">
                  <a:moveTo>
                    <a:pt x="1381" y="1"/>
                  </a:moveTo>
                  <a:lnTo>
                    <a:pt x="707" y="34"/>
                  </a:lnTo>
                  <a:lnTo>
                    <a:pt x="404" y="68"/>
                  </a:lnTo>
                  <a:lnTo>
                    <a:pt x="68" y="135"/>
                  </a:lnTo>
                  <a:lnTo>
                    <a:pt x="34" y="169"/>
                  </a:lnTo>
                  <a:lnTo>
                    <a:pt x="0" y="237"/>
                  </a:lnTo>
                  <a:lnTo>
                    <a:pt x="0" y="304"/>
                  </a:lnTo>
                  <a:lnTo>
                    <a:pt x="68" y="338"/>
                  </a:lnTo>
                  <a:lnTo>
                    <a:pt x="68" y="607"/>
                  </a:lnTo>
                  <a:lnTo>
                    <a:pt x="68" y="876"/>
                  </a:lnTo>
                  <a:lnTo>
                    <a:pt x="34" y="1718"/>
                  </a:lnTo>
                  <a:lnTo>
                    <a:pt x="34" y="1752"/>
                  </a:lnTo>
                  <a:lnTo>
                    <a:pt x="68" y="1785"/>
                  </a:lnTo>
                  <a:lnTo>
                    <a:pt x="169" y="1785"/>
                  </a:lnTo>
                  <a:lnTo>
                    <a:pt x="505" y="1853"/>
                  </a:lnTo>
                  <a:lnTo>
                    <a:pt x="842" y="1886"/>
                  </a:lnTo>
                  <a:lnTo>
                    <a:pt x="1179" y="1853"/>
                  </a:lnTo>
                  <a:lnTo>
                    <a:pt x="1515" y="1819"/>
                  </a:lnTo>
                  <a:lnTo>
                    <a:pt x="2020" y="1785"/>
                  </a:lnTo>
                  <a:lnTo>
                    <a:pt x="2256" y="1752"/>
                  </a:lnTo>
                  <a:lnTo>
                    <a:pt x="2492" y="1651"/>
                  </a:lnTo>
                  <a:lnTo>
                    <a:pt x="2222" y="1583"/>
                  </a:lnTo>
                  <a:lnTo>
                    <a:pt x="1919" y="1583"/>
                  </a:lnTo>
                  <a:lnTo>
                    <a:pt x="1347" y="1651"/>
                  </a:lnTo>
                  <a:lnTo>
                    <a:pt x="505" y="1651"/>
                  </a:lnTo>
                  <a:lnTo>
                    <a:pt x="236" y="1684"/>
                  </a:lnTo>
                  <a:lnTo>
                    <a:pt x="236" y="1213"/>
                  </a:lnTo>
                  <a:lnTo>
                    <a:pt x="236" y="775"/>
                  </a:lnTo>
                  <a:lnTo>
                    <a:pt x="236" y="540"/>
                  </a:lnTo>
                  <a:lnTo>
                    <a:pt x="202" y="338"/>
                  </a:lnTo>
                  <a:lnTo>
                    <a:pt x="505" y="304"/>
                  </a:lnTo>
                  <a:lnTo>
                    <a:pt x="808" y="270"/>
                  </a:lnTo>
                  <a:lnTo>
                    <a:pt x="1414" y="270"/>
                  </a:lnTo>
                  <a:lnTo>
                    <a:pt x="2054" y="304"/>
                  </a:lnTo>
                  <a:lnTo>
                    <a:pt x="2357" y="270"/>
                  </a:lnTo>
                  <a:lnTo>
                    <a:pt x="2660" y="237"/>
                  </a:lnTo>
                  <a:lnTo>
                    <a:pt x="2593" y="573"/>
                  </a:lnTo>
                  <a:lnTo>
                    <a:pt x="2593" y="876"/>
                  </a:lnTo>
                  <a:lnTo>
                    <a:pt x="2525" y="1280"/>
                  </a:lnTo>
                  <a:lnTo>
                    <a:pt x="2525" y="1651"/>
                  </a:lnTo>
                  <a:lnTo>
                    <a:pt x="2559" y="1718"/>
                  </a:lnTo>
                  <a:lnTo>
                    <a:pt x="2660" y="1718"/>
                  </a:lnTo>
                  <a:lnTo>
                    <a:pt x="2694" y="1684"/>
                  </a:lnTo>
                  <a:lnTo>
                    <a:pt x="2727" y="1348"/>
                  </a:lnTo>
                  <a:lnTo>
                    <a:pt x="2727" y="1011"/>
                  </a:lnTo>
                  <a:lnTo>
                    <a:pt x="2761" y="607"/>
                  </a:lnTo>
                  <a:lnTo>
                    <a:pt x="2761" y="237"/>
                  </a:lnTo>
                  <a:lnTo>
                    <a:pt x="2727" y="169"/>
                  </a:lnTo>
                  <a:lnTo>
                    <a:pt x="2660" y="203"/>
                  </a:lnTo>
                  <a:lnTo>
                    <a:pt x="2357" y="102"/>
                  </a:lnTo>
                  <a:lnTo>
                    <a:pt x="2054" y="68"/>
                  </a:lnTo>
                  <a:lnTo>
                    <a:pt x="1717" y="34"/>
                  </a:lnTo>
                  <a:lnTo>
                    <a:pt x="138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25280" rIns="117000" bIns="125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29" name="Google Shape;304;p3"/>
            <p:cNvSpPr/>
            <p:nvPr/>
          </p:nvSpPr>
          <p:spPr>
            <a:xfrm>
              <a:off x="4828680" y="5818320"/>
              <a:ext cx="28080" cy="50400"/>
            </a:xfrm>
            <a:custGeom>
              <a:avLst/>
              <a:gdLst>
                <a:gd name="textAreaLeft" fmla="*/ 0 w 28080"/>
                <a:gd name="textAreaRight" fmla="*/ 31320 w 28080"/>
                <a:gd name="textAreaTop" fmla="*/ 0 h 50400"/>
                <a:gd name="textAreaBottom" fmla="*/ 53640 h 50400"/>
              </a:gdLst>
              <a:ahLst/>
              <a:cxnLst/>
              <a:rect l="textAreaLeft" t="textAreaTop" r="textAreaRight" b="textAreaBottom"/>
              <a:pathLst>
                <a:path w="472" h="809">
                  <a:moveTo>
                    <a:pt x="303" y="203"/>
                  </a:moveTo>
                  <a:lnTo>
                    <a:pt x="303" y="304"/>
                  </a:lnTo>
                  <a:lnTo>
                    <a:pt x="270" y="405"/>
                  </a:lnTo>
                  <a:lnTo>
                    <a:pt x="202" y="337"/>
                  </a:lnTo>
                  <a:lnTo>
                    <a:pt x="169" y="270"/>
                  </a:lnTo>
                  <a:lnTo>
                    <a:pt x="169" y="203"/>
                  </a:lnTo>
                  <a:close/>
                  <a:moveTo>
                    <a:pt x="169" y="1"/>
                  </a:moveTo>
                  <a:lnTo>
                    <a:pt x="68" y="68"/>
                  </a:lnTo>
                  <a:lnTo>
                    <a:pt x="0" y="135"/>
                  </a:lnTo>
                  <a:lnTo>
                    <a:pt x="0" y="236"/>
                  </a:lnTo>
                  <a:lnTo>
                    <a:pt x="0" y="337"/>
                  </a:lnTo>
                  <a:lnTo>
                    <a:pt x="68" y="438"/>
                  </a:lnTo>
                  <a:lnTo>
                    <a:pt x="135" y="472"/>
                  </a:lnTo>
                  <a:lnTo>
                    <a:pt x="34" y="573"/>
                  </a:lnTo>
                  <a:lnTo>
                    <a:pt x="0" y="640"/>
                  </a:lnTo>
                  <a:lnTo>
                    <a:pt x="0" y="674"/>
                  </a:lnTo>
                  <a:lnTo>
                    <a:pt x="68" y="775"/>
                  </a:lnTo>
                  <a:lnTo>
                    <a:pt x="169" y="809"/>
                  </a:lnTo>
                  <a:lnTo>
                    <a:pt x="270" y="809"/>
                  </a:lnTo>
                  <a:lnTo>
                    <a:pt x="337" y="775"/>
                  </a:lnTo>
                  <a:lnTo>
                    <a:pt x="404" y="741"/>
                  </a:lnTo>
                  <a:lnTo>
                    <a:pt x="472" y="674"/>
                  </a:lnTo>
                  <a:lnTo>
                    <a:pt x="472" y="607"/>
                  </a:lnTo>
                  <a:lnTo>
                    <a:pt x="438" y="506"/>
                  </a:lnTo>
                  <a:lnTo>
                    <a:pt x="472" y="472"/>
                  </a:lnTo>
                  <a:lnTo>
                    <a:pt x="472" y="438"/>
                  </a:lnTo>
                  <a:lnTo>
                    <a:pt x="404" y="371"/>
                  </a:lnTo>
                  <a:lnTo>
                    <a:pt x="472" y="304"/>
                  </a:lnTo>
                  <a:lnTo>
                    <a:pt x="472" y="203"/>
                  </a:lnTo>
                  <a:lnTo>
                    <a:pt x="438" y="102"/>
                  </a:lnTo>
                  <a:lnTo>
                    <a:pt x="371" y="34"/>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0" name="Google Shape;305;p3"/>
            <p:cNvSpPr/>
            <p:nvPr/>
          </p:nvSpPr>
          <p:spPr>
            <a:xfrm>
              <a:off x="4922280" y="5977080"/>
              <a:ext cx="12600" cy="43920"/>
            </a:xfrm>
            <a:custGeom>
              <a:avLst/>
              <a:gdLst>
                <a:gd name="textAreaLeft" fmla="*/ 0 w 12600"/>
                <a:gd name="textAreaRight" fmla="*/ 15840 w 12600"/>
                <a:gd name="textAreaTop" fmla="*/ 0 h 43920"/>
                <a:gd name="textAreaBottom" fmla="*/ 47160 h 43920"/>
              </a:gdLst>
              <a:ahLst/>
              <a:cxnLst/>
              <a:rect l="textAreaLeft" t="textAreaTop" r="textAreaRight" b="textAreaBottom"/>
              <a:pathLst>
                <a:path w="237" h="708">
                  <a:moveTo>
                    <a:pt x="135" y="0"/>
                  </a:moveTo>
                  <a:lnTo>
                    <a:pt x="101" y="34"/>
                  </a:lnTo>
                  <a:lnTo>
                    <a:pt x="34" y="168"/>
                  </a:lnTo>
                  <a:lnTo>
                    <a:pt x="0" y="337"/>
                  </a:lnTo>
                  <a:lnTo>
                    <a:pt x="0" y="505"/>
                  </a:lnTo>
                  <a:lnTo>
                    <a:pt x="34" y="640"/>
                  </a:lnTo>
                  <a:lnTo>
                    <a:pt x="34" y="707"/>
                  </a:lnTo>
                  <a:lnTo>
                    <a:pt x="169" y="707"/>
                  </a:lnTo>
                  <a:lnTo>
                    <a:pt x="202" y="673"/>
                  </a:lnTo>
                  <a:lnTo>
                    <a:pt x="236" y="606"/>
                  </a:lnTo>
                  <a:lnTo>
                    <a:pt x="236" y="337"/>
                  </a:lnTo>
                  <a:lnTo>
                    <a:pt x="236" y="67"/>
                  </a:lnTo>
                  <a:lnTo>
                    <a:pt x="236" y="34"/>
                  </a:lnTo>
                  <a:lnTo>
                    <a:pt x="2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1" name="Google Shape;306;p3"/>
            <p:cNvSpPr/>
            <p:nvPr/>
          </p:nvSpPr>
          <p:spPr>
            <a:xfrm>
              <a:off x="5016240" y="5816160"/>
              <a:ext cx="39240" cy="43920"/>
            </a:xfrm>
            <a:custGeom>
              <a:avLst/>
              <a:gdLst>
                <a:gd name="textAreaLeft" fmla="*/ 0 w 39240"/>
                <a:gd name="textAreaRight" fmla="*/ 42480 w 39240"/>
                <a:gd name="textAreaTop" fmla="*/ 0 h 43920"/>
                <a:gd name="textAreaBottom" fmla="*/ 47160 h 43920"/>
              </a:gdLst>
              <a:ahLst/>
              <a:cxnLst/>
              <a:rect l="textAreaLeft" t="textAreaTop" r="textAreaRight" b="textAreaBottom"/>
              <a:pathLst>
                <a:path w="641" h="708">
                  <a:moveTo>
                    <a:pt x="236" y="1"/>
                  </a:moveTo>
                  <a:lnTo>
                    <a:pt x="135" y="68"/>
                  </a:lnTo>
                  <a:lnTo>
                    <a:pt x="68" y="136"/>
                  </a:lnTo>
                  <a:lnTo>
                    <a:pt x="0" y="203"/>
                  </a:lnTo>
                  <a:lnTo>
                    <a:pt x="0" y="304"/>
                  </a:lnTo>
                  <a:lnTo>
                    <a:pt x="34" y="371"/>
                  </a:lnTo>
                  <a:lnTo>
                    <a:pt x="101" y="405"/>
                  </a:lnTo>
                  <a:lnTo>
                    <a:pt x="202" y="439"/>
                  </a:lnTo>
                  <a:lnTo>
                    <a:pt x="337" y="472"/>
                  </a:lnTo>
                  <a:lnTo>
                    <a:pt x="438" y="439"/>
                  </a:lnTo>
                  <a:lnTo>
                    <a:pt x="438" y="540"/>
                  </a:lnTo>
                  <a:lnTo>
                    <a:pt x="438" y="607"/>
                  </a:lnTo>
                  <a:lnTo>
                    <a:pt x="438" y="708"/>
                  </a:lnTo>
                  <a:lnTo>
                    <a:pt x="505" y="708"/>
                  </a:lnTo>
                  <a:lnTo>
                    <a:pt x="573" y="641"/>
                  </a:lnTo>
                  <a:lnTo>
                    <a:pt x="606" y="540"/>
                  </a:lnTo>
                  <a:lnTo>
                    <a:pt x="640" y="304"/>
                  </a:lnTo>
                  <a:lnTo>
                    <a:pt x="640" y="270"/>
                  </a:lnTo>
                  <a:lnTo>
                    <a:pt x="573" y="203"/>
                  </a:lnTo>
                  <a:lnTo>
                    <a:pt x="505" y="237"/>
                  </a:lnTo>
                  <a:lnTo>
                    <a:pt x="371" y="304"/>
                  </a:lnTo>
                  <a:lnTo>
                    <a:pt x="236" y="304"/>
                  </a:lnTo>
                  <a:lnTo>
                    <a:pt x="169" y="270"/>
                  </a:lnTo>
                  <a:lnTo>
                    <a:pt x="202" y="203"/>
                  </a:lnTo>
                  <a:lnTo>
                    <a:pt x="236" y="169"/>
                  </a:lnTo>
                  <a:lnTo>
                    <a:pt x="539" y="169"/>
                  </a:lnTo>
                  <a:lnTo>
                    <a:pt x="539" y="203"/>
                  </a:lnTo>
                  <a:lnTo>
                    <a:pt x="606" y="203"/>
                  </a:lnTo>
                  <a:lnTo>
                    <a:pt x="640" y="169"/>
                  </a:lnTo>
                  <a:lnTo>
                    <a:pt x="573" y="102"/>
                  </a:lnTo>
                  <a:lnTo>
                    <a:pt x="505" y="35"/>
                  </a:lnTo>
                  <a:lnTo>
                    <a:pt x="3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2" name="Google Shape;307;p3"/>
            <p:cNvSpPr/>
            <p:nvPr/>
          </p:nvSpPr>
          <p:spPr>
            <a:xfrm>
              <a:off x="4766040" y="5726880"/>
              <a:ext cx="148680" cy="162000"/>
            </a:xfrm>
            <a:custGeom>
              <a:avLst/>
              <a:gdLst>
                <a:gd name="textAreaLeft" fmla="*/ 0 w 148680"/>
                <a:gd name="textAreaRight" fmla="*/ 151920 w 148680"/>
                <a:gd name="textAreaTop" fmla="*/ 0 h 162000"/>
                <a:gd name="textAreaBottom" fmla="*/ 165240 h 162000"/>
              </a:gdLst>
              <a:ahLst/>
              <a:cxnLst/>
              <a:rect l="textAreaLeft" t="textAreaTop" r="textAreaRight" b="textAreaBottom"/>
              <a:pathLst>
                <a:path w="2291" h="2492">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3" name="Google Shape;308;p3"/>
            <p:cNvSpPr/>
            <p:nvPr/>
          </p:nvSpPr>
          <p:spPr>
            <a:xfrm>
              <a:off x="4037760" y="629424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6">
                  <a:moveTo>
                    <a:pt x="102" y="1"/>
                  </a:moveTo>
                  <a:lnTo>
                    <a:pt x="68" y="35"/>
                  </a:lnTo>
                  <a:lnTo>
                    <a:pt x="35" y="304"/>
                  </a:lnTo>
                  <a:lnTo>
                    <a:pt x="1" y="573"/>
                  </a:lnTo>
                  <a:lnTo>
                    <a:pt x="35" y="1112"/>
                  </a:lnTo>
                  <a:lnTo>
                    <a:pt x="35" y="1752"/>
                  </a:lnTo>
                  <a:lnTo>
                    <a:pt x="68" y="2055"/>
                  </a:lnTo>
                  <a:lnTo>
                    <a:pt x="136" y="2358"/>
                  </a:lnTo>
                  <a:lnTo>
                    <a:pt x="169" y="2425"/>
                  </a:lnTo>
                  <a:lnTo>
                    <a:pt x="203" y="2425"/>
                  </a:lnTo>
                  <a:lnTo>
                    <a:pt x="237" y="2391"/>
                  </a:lnTo>
                  <a:lnTo>
                    <a:pt x="270" y="2358"/>
                  </a:lnTo>
                  <a:lnTo>
                    <a:pt x="304" y="2055"/>
                  </a:lnTo>
                  <a:lnTo>
                    <a:pt x="270" y="1718"/>
                  </a:lnTo>
                  <a:lnTo>
                    <a:pt x="237" y="1112"/>
                  </a:lnTo>
                  <a:lnTo>
                    <a:pt x="237" y="573"/>
                  </a:lnTo>
                  <a:lnTo>
                    <a:pt x="203" y="304"/>
                  </a:lnTo>
                  <a:lnTo>
                    <a:pt x="169" y="35"/>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4" name="Google Shape;309;p3"/>
            <p:cNvSpPr/>
            <p:nvPr/>
          </p:nvSpPr>
          <p:spPr>
            <a:xfrm>
              <a:off x="4855320" y="591228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5" name="Google Shape;310;p3"/>
            <p:cNvSpPr/>
            <p:nvPr/>
          </p:nvSpPr>
          <p:spPr>
            <a:xfrm>
              <a:off x="4473360" y="6341040"/>
              <a:ext cx="48240" cy="57240"/>
            </a:xfrm>
            <a:custGeom>
              <a:avLst/>
              <a:gdLst>
                <a:gd name="textAreaLeft" fmla="*/ 0 w 48240"/>
                <a:gd name="textAreaRight" fmla="*/ 51480 w 48240"/>
                <a:gd name="textAreaTop" fmla="*/ 0 h 57240"/>
                <a:gd name="textAreaBottom" fmla="*/ 60480 h 57240"/>
              </a:gdLst>
              <a:ahLst/>
              <a:cxnLst/>
              <a:rect l="textAreaLeft" t="textAreaTop" r="textAreaRight" b="textAreaBottom"/>
              <a:pathLst>
                <a:path w="775" h="910">
                  <a:moveTo>
                    <a:pt x="606" y="169"/>
                  </a:moveTo>
                  <a:lnTo>
                    <a:pt x="606" y="237"/>
                  </a:lnTo>
                  <a:lnTo>
                    <a:pt x="539" y="304"/>
                  </a:lnTo>
                  <a:lnTo>
                    <a:pt x="404" y="338"/>
                  </a:lnTo>
                  <a:lnTo>
                    <a:pt x="303" y="371"/>
                  </a:lnTo>
                  <a:lnTo>
                    <a:pt x="236" y="169"/>
                  </a:lnTo>
                  <a:close/>
                  <a:moveTo>
                    <a:pt x="505" y="506"/>
                  </a:moveTo>
                  <a:lnTo>
                    <a:pt x="572" y="540"/>
                  </a:lnTo>
                  <a:lnTo>
                    <a:pt x="606" y="573"/>
                  </a:lnTo>
                  <a:lnTo>
                    <a:pt x="539" y="674"/>
                  </a:lnTo>
                  <a:lnTo>
                    <a:pt x="505" y="708"/>
                  </a:lnTo>
                  <a:lnTo>
                    <a:pt x="438" y="742"/>
                  </a:lnTo>
                  <a:lnTo>
                    <a:pt x="303" y="708"/>
                  </a:lnTo>
                  <a:lnTo>
                    <a:pt x="303" y="540"/>
                  </a:lnTo>
                  <a:lnTo>
                    <a:pt x="337" y="540"/>
                  </a:lnTo>
                  <a:lnTo>
                    <a:pt x="505" y="506"/>
                  </a:lnTo>
                  <a:close/>
                  <a:moveTo>
                    <a:pt x="505" y="1"/>
                  </a:moveTo>
                  <a:lnTo>
                    <a:pt x="303" y="68"/>
                  </a:lnTo>
                  <a:lnTo>
                    <a:pt x="135" y="136"/>
                  </a:lnTo>
                  <a:lnTo>
                    <a:pt x="101" y="169"/>
                  </a:lnTo>
                  <a:lnTo>
                    <a:pt x="135" y="506"/>
                  </a:lnTo>
                  <a:lnTo>
                    <a:pt x="135" y="674"/>
                  </a:lnTo>
                  <a:lnTo>
                    <a:pt x="34" y="674"/>
                  </a:lnTo>
                  <a:lnTo>
                    <a:pt x="0" y="742"/>
                  </a:lnTo>
                  <a:lnTo>
                    <a:pt x="0" y="809"/>
                  </a:lnTo>
                  <a:lnTo>
                    <a:pt x="67" y="876"/>
                  </a:lnTo>
                  <a:lnTo>
                    <a:pt x="269" y="910"/>
                  </a:lnTo>
                  <a:lnTo>
                    <a:pt x="505" y="910"/>
                  </a:lnTo>
                  <a:lnTo>
                    <a:pt x="572" y="876"/>
                  </a:lnTo>
                  <a:lnTo>
                    <a:pt x="673" y="843"/>
                  </a:lnTo>
                  <a:lnTo>
                    <a:pt x="741" y="742"/>
                  </a:lnTo>
                  <a:lnTo>
                    <a:pt x="775" y="641"/>
                  </a:lnTo>
                  <a:lnTo>
                    <a:pt x="775" y="506"/>
                  </a:lnTo>
                  <a:lnTo>
                    <a:pt x="741" y="439"/>
                  </a:lnTo>
                  <a:lnTo>
                    <a:pt x="707" y="405"/>
                  </a:lnTo>
                  <a:lnTo>
                    <a:pt x="775" y="304"/>
                  </a:lnTo>
                  <a:lnTo>
                    <a:pt x="775" y="169"/>
                  </a:lnTo>
                  <a:lnTo>
                    <a:pt x="741" y="68"/>
                  </a:lnTo>
                  <a:lnTo>
                    <a:pt x="707" y="35"/>
                  </a:lnTo>
                  <a:lnTo>
                    <a:pt x="6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6" name="Google Shape;311;p3"/>
            <p:cNvSpPr/>
            <p:nvPr/>
          </p:nvSpPr>
          <p:spPr>
            <a:xfrm>
              <a:off x="4942440" y="5724360"/>
              <a:ext cx="168840" cy="162000"/>
            </a:xfrm>
            <a:custGeom>
              <a:avLst/>
              <a:gdLst>
                <a:gd name="textAreaLeft" fmla="*/ 0 w 168840"/>
                <a:gd name="textAreaRight" fmla="*/ 172080 w 168840"/>
                <a:gd name="textAreaTop" fmla="*/ 0 h 162000"/>
                <a:gd name="textAreaBottom" fmla="*/ 165240 h 162000"/>
              </a:gdLst>
              <a:ahLst/>
              <a:cxnLst/>
              <a:rect l="textAreaLeft" t="textAreaTop" r="textAreaRight" b="textAreaBottom"/>
              <a:pathLst>
                <a:path w="2593" h="2492">
                  <a:moveTo>
                    <a:pt x="135" y="1"/>
                  </a:moveTo>
                  <a:lnTo>
                    <a:pt x="101" y="34"/>
                  </a:lnTo>
                  <a:lnTo>
                    <a:pt x="34" y="304"/>
                  </a:lnTo>
                  <a:lnTo>
                    <a:pt x="0" y="573"/>
                  </a:lnTo>
                  <a:lnTo>
                    <a:pt x="0" y="1112"/>
                  </a:lnTo>
                  <a:lnTo>
                    <a:pt x="0" y="1751"/>
                  </a:lnTo>
                  <a:lnTo>
                    <a:pt x="34" y="2054"/>
                  </a:lnTo>
                  <a:lnTo>
                    <a:pt x="101"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2" y="102"/>
                  </a:lnTo>
                  <a:lnTo>
                    <a:pt x="202" y="34"/>
                  </a:lnTo>
                  <a:lnTo>
                    <a:pt x="2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7" name="Google Shape;312;p3"/>
            <p:cNvSpPr/>
            <p:nvPr/>
          </p:nvSpPr>
          <p:spPr>
            <a:xfrm>
              <a:off x="4419720" y="628524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9"/>
                  </a:moveTo>
                  <a:lnTo>
                    <a:pt x="741" y="236"/>
                  </a:lnTo>
                  <a:lnTo>
                    <a:pt x="1279"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7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8" name="Google Shape;313;p3"/>
            <p:cNvSpPr/>
            <p:nvPr/>
          </p:nvSpPr>
          <p:spPr>
            <a:xfrm>
              <a:off x="4227480" y="628740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4" h="24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39" name="Google Shape;314;p3"/>
            <p:cNvSpPr/>
            <p:nvPr/>
          </p:nvSpPr>
          <p:spPr>
            <a:xfrm>
              <a:off x="4294440" y="6343200"/>
              <a:ext cx="46080" cy="41400"/>
            </a:xfrm>
            <a:custGeom>
              <a:avLst/>
              <a:gdLst>
                <a:gd name="textAreaLeft" fmla="*/ 0 w 46080"/>
                <a:gd name="textAreaRight" fmla="*/ 49320 w 46080"/>
                <a:gd name="textAreaTop" fmla="*/ 0 h 41400"/>
                <a:gd name="textAreaBottom" fmla="*/ 44640 h 41400"/>
              </a:gdLst>
              <a:ahLst/>
              <a:cxnLst/>
              <a:rect l="textAreaLeft" t="textAreaTop" r="textAreaRight" b="textAreaBottom"/>
              <a:pathLst>
                <a:path w="742" h="674">
                  <a:moveTo>
                    <a:pt x="68" y="1"/>
                  </a:moveTo>
                  <a:lnTo>
                    <a:pt x="1" y="68"/>
                  </a:lnTo>
                  <a:lnTo>
                    <a:pt x="1" y="135"/>
                  </a:lnTo>
                  <a:lnTo>
                    <a:pt x="1" y="169"/>
                  </a:lnTo>
                  <a:lnTo>
                    <a:pt x="34" y="203"/>
                  </a:lnTo>
                  <a:lnTo>
                    <a:pt x="68" y="337"/>
                  </a:lnTo>
                  <a:lnTo>
                    <a:pt x="102" y="438"/>
                  </a:lnTo>
                  <a:lnTo>
                    <a:pt x="169" y="573"/>
                  </a:lnTo>
                  <a:lnTo>
                    <a:pt x="270" y="674"/>
                  </a:lnTo>
                  <a:lnTo>
                    <a:pt x="405" y="674"/>
                  </a:lnTo>
                  <a:lnTo>
                    <a:pt x="438" y="640"/>
                  </a:lnTo>
                  <a:lnTo>
                    <a:pt x="506" y="506"/>
                  </a:lnTo>
                  <a:lnTo>
                    <a:pt x="607" y="371"/>
                  </a:lnTo>
                  <a:lnTo>
                    <a:pt x="708" y="270"/>
                  </a:lnTo>
                  <a:lnTo>
                    <a:pt x="741" y="203"/>
                  </a:lnTo>
                  <a:lnTo>
                    <a:pt x="741" y="135"/>
                  </a:lnTo>
                  <a:lnTo>
                    <a:pt x="741" y="102"/>
                  </a:lnTo>
                  <a:lnTo>
                    <a:pt x="708" y="68"/>
                  </a:lnTo>
                  <a:lnTo>
                    <a:pt x="640" y="68"/>
                  </a:lnTo>
                  <a:lnTo>
                    <a:pt x="573" y="102"/>
                  </a:lnTo>
                  <a:lnTo>
                    <a:pt x="472" y="169"/>
                  </a:lnTo>
                  <a:lnTo>
                    <a:pt x="405" y="270"/>
                  </a:lnTo>
                  <a:lnTo>
                    <a:pt x="304" y="405"/>
                  </a:lnTo>
                  <a:lnTo>
                    <a:pt x="236" y="236"/>
                  </a:lnTo>
                  <a:lnTo>
                    <a:pt x="203" y="68"/>
                  </a:lnTo>
                  <a:lnTo>
                    <a:pt x="203"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0" name="Google Shape;315;p3"/>
            <p:cNvSpPr/>
            <p:nvPr/>
          </p:nvSpPr>
          <p:spPr>
            <a:xfrm>
              <a:off x="5000760" y="6477480"/>
              <a:ext cx="182160" cy="19080"/>
            </a:xfrm>
            <a:custGeom>
              <a:avLst/>
              <a:gdLst>
                <a:gd name="textAreaLeft" fmla="*/ 0 w 182160"/>
                <a:gd name="textAreaRight" fmla="*/ 185400 w 182160"/>
                <a:gd name="textAreaTop" fmla="*/ 0 h 19080"/>
                <a:gd name="textAreaBottom" fmla="*/ 22320 h 19080"/>
              </a:gdLst>
              <a:ahLst/>
              <a:cxnLst/>
              <a:rect l="textAreaLeft" t="textAreaTop" r="textAreaRight" b="textAreaBottom"/>
              <a:pathLst>
                <a:path w="2796" h="338">
                  <a:moveTo>
                    <a:pt x="337" y="1"/>
                  </a:moveTo>
                  <a:lnTo>
                    <a:pt x="169" y="34"/>
                  </a:lnTo>
                  <a:lnTo>
                    <a:pt x="1" y="102"/>
                  </a:lnTo>
                  <a:lnTo>
                    <a:pt x="1" y="135"/>
                  </a:lnTo>
                  <a:lnTo>
                    <a:pt x="135" y="203"/>
                  </a:lnTo>
                  <a:lnTo>
                    <a:pt x="304" y="236"/>
                  </a:lnTo>
                  <a:lnTo>
                    <a:pt x="607" y="270"/>
                  </a:lnTo>
                  <a:lnTo>
                    <a:pt x="1247" y="270"/>
                  </a:lnTo>
                  <a:lnTo>
                    <a:pt x="2021" y="337"/>
                  </a:lnTo>
                  <a:lnTo>
                    <a:pt x="2391" y="337"/>
                  </a:lnTo>
                  <a:lnTo>
                    <a:pt x="2762" y="270"/>
                  </a:lnTo>
                  <a:lnTo>
                    <a:pt x="2795" y="236"/>
                  </a:lnTo>
                  <a:lnTo>
                    <a:pt x="2762" y="169"/>
                  </a:lnTo>
                  <a:lnTo>
                    <a:pt x="2459" y="102"/>
                  </a:lnTo>
                  <a:lnTo>
                    <a:pt x="2122" y="68"/>
                  </a:lnTo>
                  <a:lnTo>
                    <a:pt x="1449" y="68"/>
                  </a:lnTo>
                  <a:lnTo>
                    <a:pt x="7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1" name="Google Shape;316;p3"/>
            <p:cNvSpPr/>
            <p:nvPr/>
          </p:nvSpPr>
          <p:spPr>
            <a:xfrm>
              <a:off x="5423040" y="610668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35" y="1"/>
                  </a:moveTo>
                  <a:lnTo>
                    <a:pt x="101" y="34"/>
                  </a:lnTo>
                  <a:lnTo>
                    <a:pt x="67" y="304"/>
                  </a:lnTo>
                  <a:lnTo>
                    <a:pt x="67" y="573"/>
                  </a:lnTo>
                  <a:lnTo>
                    <a:pt x="67" y="1112"/>
                  </a:lnTo>
                  <a:lnTo>
                    <a:pt x="34" y="1718"/>
                  </a:lnTo>
                  <a:lnTo>
                    <a:pt x="0" y="2055"/>
                  </a:lnTo>
                  <a:lnTo>
                    <a:pt x="34" y="2358"/>
                  </a:lnTo>
                  <a:lnTo>
                    <a:pt x="67" y="2391"/>
                  </a:lnTo>
                  <a:lnTo>
                    <a:pt x="101" y="2425"/>
                  </a:lnTo>
                  <a:lnTo>
                    <a:pt x="135" y="2425"/>
                  </a:lnTo>
                  <a:lnTo>
                    <a:pt x="168" y="2358"/>
                  </a:lnTo>
                  <a:lnTo>
                    <a:pt x="236" y="2055"/>
                  </a:lnTo>
                  <a:lnTo>
                    <a:pt x="269" y="1752"/>
                  </a:lnTo>
                  <a:lnTo>
                    <a:pt x="269" y="1112"/>
                  </a:lnTo>
                  <a:lnTo>
                    <a:pt x="303" y="573"/>
                  </a:lnTo>
                  <a:lnTo>
                    <a:pt x="269" y="304"/>
                  </a:lnTo>
                  <a:lnTo>
                    <a:pt x="236" y="34"/>
                  </a:lnTo>
                  <a:lnTo>
                    <a:pt x="2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2" name="Google Shape;317;p3"/>
            <p:cNvSpPr/>
            <p:nvPr/>
          </p:nvSpPr>
          <p:spPr>
            <a:xfrm>
              <a:off x="4319280" y="6102000"/>
              <a:ext cx="150840" cy="162000"/>
            </a:xfrm>
            <a:custGeom>
              <a:avLst/>
              <a:gdLst>
                <a:gd name="textAreaLeft" fmla="*/ 0 w 150840"/>
                <a:gd name="textAreaRight" fmla="*/ 154080 w 150840"/>
                <a:gd name="textAreaTop" fmla="*/ 0 h 162000"/>
                <a:gd name="textAreaBottom" fmla="*/ 165240 h 162000"/>
              </a:gdLst>
              <a:ahLst/>
              <a:cxnLst/>
              <a:rect l="textAreaLeft" t="textAreaTop" r="textAreaRight" b="textAreaBottom"/>
              <a:pathLst>
                <a:path w="2324" h="2492">
                  <a:moveTo>
                    <a:pt x="1852" y="0"/>
                  </a:moveTo>
                  <a:lnTo>
                    <a:pt x="1380" y="34"/>
                  </a:lnTo>
                  <a:lnTo>
                    <a:pt x="135" y="34"/>
                  </a:lnTo>
                  <a:lnTo>
                    <a:pt x="67" y="68"/>
                  </a:lnTo>
                  <a:lnTo>
                    <a:pt x="34" y="135"/>
                  </a:lnTo>
                  <a:lnTo>
                    <a:pt x="34" y="202"/>
                  </a:lnTo>
                  <a:lnTo>
                    <a:pt x="67" y="236"/>
                  </a:lnTo>
                  <a:lnTo>
                    <a:pt x="34" y="472"/>
                  </a:lnTo>
                  <a:lnTo>
                    <a:pt x="34" y="708"/>
                  </a:lnTo>
                  <a:lnTo>
                    <a:pt x="34" y="1145"/>
                  </a:lnTo>
                  <a:lnTo>
                    <a:pt x="0" y="1718"/>
                  </a:lnTo>
                  <a:lnTo>
                    <a:pt x="34" y="2021"/>
                  </a:lnTo>
                  <a:lnTo>
                    <a:pt x="34" y="2290"/>
                  </a:lnTo>
                  <a:lnTo>
                    <a:pt x="34" y="2357"/>
                  </a:lnTo>
                  <a:lnTo>
                    <a:pt x="34" y="2425"/>
                  </a:lnTo>
                  <a:lnTo>
                    <a:pt x="67" y="2492"/>
                  </a:lnTo>
                  <a:lnTo>
                    <a:pt x="1818" y="2492"/>
                  </a:lnTo>
                  <a:lnTo>
                    <a:pt x="2020" y="2458"/>
                  </a:lnTo>
                  <a:lnTo>
                    <a:pt x="2121" y="2391"/>
                  </a:lnTo>
                  <a:lnTo>
                    <a:pt x="2188" y="2324"/>
                  </a:lnTo>
                  <a:lnTo>
                    <a:pt x="2121" y="2256"/>
                  </a:lnTo>
                  <a:lnTo>
                    <a:pt x="2020" y="2223"/>
                  </a:lnTo>
                  <a:lnTo>
                    <a:pt x="1818" y="2189"/>
                  </a:lnTo>
                  <a:lnTo>
                    <a:pt x="1414" y="2223"/>
                  </a:lnTo>
                  <a:lnTo>
                    <a:pt x="236" y="2256"/>
                  </a:lnTo>
                  <a:lnTo>
                    <a:pt x="269" y="1987"/>
                  </a:lnTo>
                  <a:lnTo>
                    <a:pt x="269" y="1718"/>
                  </a:lnTo>
                  <a:lnTo>
                    <a:pt x="269" y="1145"/>
                  </a:lnTo>
                  <a:lnTo>
                    <a:pt x="269" y="708"/>
                  </a:lnTo>
                  <a:lnTo>
                    <a:pt x="269" y="472"/>
                  </a:lnTo>
                  <a:lnTo>
                    <a:pt x="236" y="270"/>
                  </a:lnTo>
                  <a:lnTo>
                    <a:pt x="1953" y="270"/>
                  </a:lnTo>
                  <a:lnTo>
                    <a:pt x="2155" y="202"/>
                  </a:lnTo>
                  <a:lnTo>
                    <a:pt x="2222" y="169"/>
                  </a:lnTo>
                  <a:lnTo>
                    <a:pt x="2323" y="101"/>
                  </a:lnTo>
                  <a:lnTo>
                    <a:pt x="2323" y="68"/>
                  </a:lnTo>
                  <a:lnTo>
                    <a:pt x="2222" y="34"/>
                  </a:lnTo>
                  <a:lnTo>
                    <a:pt x="208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3" name="Google Shape;318;p3"/>
            <p:cNvSpPr/>
            <p:nvPr/>
          </p:nvSpPr>
          <p:spPr>
            <a:xfrm>
              <a:off x="5324760" y="572688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8">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7" y="2424"/>
                  </a:lnTo>
                  <a:lnTo>
                    <a:pt x="2391" y="2458"/>
                  </a:lnTo>
                  <a:lnTo>
                    <a:pt x="2425" y="2458"/>
                  </a:lnTo>
                  <a:lnTo>
                    <a:pt x="2458" y="2424"/>
                  </a:lnTo>
                  <a:lnTo>
                    <a:pt x="2492" y="2391"/>
                  </a:lnTo>
                  <a:lnTo>
                    <a:pt x="2526" y="2121"/>
                  </a:lnTo>
                  <a:lnTo>
                    <a:pt x="2559" y="1852"/>
                  </a:lnTo>
                  <a:lnTo>
                    <a:pt x="2526" y="1313"/>
                  </a:lnTo>
                  <a:lnTo>
                    <a:pt x="2526" y="707"/>
                  </a:lnTo>
                  <a:lnTo>
                    <a:pt x="2526" y="404"/>
                  </a:lnTo>
                  <a:lnTo>
                    <a:pt x="2458" y="101"/>
                  </a:lnTo>
                  <a:lnTo>
                    <a:pt x="2425" y="68"/>
                  </a:lnTo>
                  <a:lnTo>
                    <a:pt x="2391" y="34"/>
                  </a:lnTo>
                  <a:lnTo>
                    <a:pt x="2324" y="34"/>
                  </a:lnTo>
                  <a:lnTo>
                    <a:pt x="124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4" name="Google Shape;319;p3"/>
            <p:cNvSpPr/>
            <p:nvPr/>
          </p:nvSpPr>
          <p:spPr>
            <a:xfrm>
              <a:off x="5134680" y="572220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9">
                  <a:moveTo>
                    <a:pt x="203" y="169"/>
                  </a:moveTo>
                  <a:lnTo>
                    <a:pt x="742" y="237"/>
                  </a:lnTo>
                  <a:lnTo>
                    <a:pt x="1280" y="270"/>
                  </a:lnTo>
                  <a:lnTo>
                    <a:pt x="2358" y="237"/>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5" name="Google Shape;320;p3"/>
            <p:cNvSpPr/>
            <p:nvPr/>
          </p:nvSpPr>
          <p:spPr>
            <a:xfrm>
              <a:off x="5867640" y="884880"/>
              <a:ext cx="16920" cy="28080"/>
            </a:xfrm>
            <a:custGeom>
              <a:avLst/>
              <a:gdLst>
                <a:gd name="textAreaLeft" fmla="*/ 0 w 16920"/>
                <a:gd name="textAreaRight" fmla="*/ 20160 w 16920"/>
                <a:gd name="textAreaTop" fmla="*/ 0 h 28080"/>
                <a:gd name="textAreaBottom" fmla="*/ 31320 h 28080"/>
              </a:gdLst>
              <a:ahLst/>
              <a:cxnLst/>
              <a:rect l="textAreaLeft" t="textAreaTop" r="textAreaRight" b="textAreaBottom"/>
              <a:pathLst>
                <a:path w="304" h="472">
                  <a:moveTo>
                    <a:pt x="169" y="1"/>
                  </a:moveTo>
                  <a:lnTo>
                    <a:pt x="102" y="34"/>
                  </a:lnTo>
                  <a:lnTo>
                    <a:pt x="35" y="203"/>
                  </a:lnTo>
                  <a:lnTo>
                    <a:pt x="1" y="304"/>
                  </a:lnTo>
                  <a:lnTo>
                    <a:pt x="35" y="405"/>
                  </a:lnTo>
                  <a:lnTo>
                    <a:pt x="68" y="438"/>
                  </a:lnTo>
                  <a:lnTo>
                    <a:pt x="102" y="472"/>
                  </a:lnTo>
                  <a:lnTo>
                    <a:pt x="169" y="438"/>
                  </a:lnTo>
                  <a:lnTo>
                    <a:pt x="203" y="405"/>
                  </a:lnTo>
                  <a:lnTo>
                    <a:pt x="237" y="270"/>
                  </a:lnTo>
                  <a:lnTo>
                    <a:pt x="304" y="102"/>
                  </a:lnTo>
                  <a:lnTo>
                    <a:pt x="304" y="34"/>
                  </a:lnTo>
                  <a:lnTo>
                    <a:pt x="2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6" name="Google Shape;321;p3"/>
            <p:cNvSpPr/>
            <p:nvPr/>
          </p:nvSpPr>
          <p:spPr>
            <a:xfrm>
              <a:off x="4091400" y="591876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02" y="1"/>
                  </a:moveTo>
                  <a:lnTo>
                    <a:pt x="68" y="34"/>
                  </a:lnTo>
                  <a:lnTo>
                    <a:pt x="35" y="304"/>
                  </a:lnTo>
                  <a:lnTo>
                    <a:pt x="1" y="573"/>
                  </a:lnTo>
                  <a:lnTo>
                    <a:pt x="35" y="1112"/>
                  </a:lnTo>
                  <a:lnTo>
                    <a:pt x="35" y="1751"/>
                  </a:lnTo>
                  <a:lnTo>
                    <a:pt x="68" y="2054"/>
                  </a:lnTo>
                  <a:lnTo>
                    <a:pt x="136"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7" name="Google Shape;322;p3"/>
            <p:cNvSpPr/>
            <p:nvPr/>
          </p:nvSpPr>
          <p:spPr>
            <a:xfrm>
              <a:off x="4281120" y="591228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4" h="24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8" name="Google Shape;323;p3"/>
            <p:cNvSpPr/>
            <p:nvPr/>
          </p:nvSpPr>
          <p:spPr>
            <a:xfrm>
              <a:off x="4124880" y="609984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4" h="2493">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49" name="Google Shape;324;p3"/>
            <p:cNvSpPr/>
            <p:nvPr/>
          </p:nvSpPr>
          <p:spPr>
            <a:xfrm>
              <a:off x="4341600" y="5977080"/>
              <a:ext cx="55080" cy="43920"/>
            </a:xfrm>
            <a:custGeom>
              <a:avLst/>
              <a:gdLst>
                <a:gd name="textAreaLeft" fmla="*/ 0 w 55080"/>
                <a:gd name="textAreaRight" fmla="*/ 58320 w 55080"/>
                <a:gd name="textAreaTop" fmla="*/ 0 h 43920"/>
                <a:gd name="textAreaBottom" fmla="*/ 47160 h 43920"/>
              </a:gdLst>
              <a:ahLst/>
              <a:cxnLst/>
              <a:rect l="textAreaLeft" t="textAreaTop" r="textAreaRight" b="textAreaBottom"/>
              <a:pathLst>
                <a:path w="877" h="708">
                  <a:moveTo>
                    <a:pt x="34" y="0"/>
                  </a:moveTo>
                  <a:lnTo>
                    <a:pt x="1" y="34"/>
                  </a:lnTo>
                  <a:lnTo>
                    <a:pt x="1" y="67"/>
                  </a:lnTo>
                  <a:lnTo>
                    <a:pt x="34" y="101"/>
                  </a:lnTo>
                  <a:lnTo>
                    <a:pt x="135" y="168"/>
                  </a:lnTo>
                  <a:lnTo>
                    <a:pt x="236" y="202"/>
                  </a:lnTo>
                  <a:lnTo>
                    <a:pt x="169" y="404"/>
                  </a:lnTo>
                  <a:lnTo>
                    <a:pt x="135" y="606"/>
                  </a:lnTo>
                  <a:lnTo>
                    <a:pt x="169" y="673"/>
                  </a:lnTo>
                  <a:lnTo>
                    <a:pt x="203" y="707"/>
                  </a:lnTo>
                  <a:lnTo>
                    <a:pt x="270" y="707"/>
                  </a:lnTo>
                  <a:lnTo>
                    <a:pt x="304" y="640"/>
                  </a:lnTo>
                  <a:lnTo>
                    <a:pt x="371" y="438"/>
                  </a:lnTo>
                  <a:lnTo>
                    <a:pt x="405" y="202"/>
                  </a:lnTo>
                  <a:lnTo>
                    <a:pt x="438" y="236"/>
                  </a:lnTo>
                  <a:lnTo>
                    <a:pt x="741" y="236"/>
                  </a:lnTo>
                  <a:lnTo>
                    <a:pt x="842" y="202"/>
                  </a:lnTo>
                  <a:lnTo>
                    <a:pt x="876" y="168"/>
                  </a:lnTo>
                  <a:lnTo>
                    <a:pt x="876" y="101"/>
                  </a:lnTo>
                  <a:lnTo>
                    <a:pt x="876" y="67"/>
                  </a:lnTo>
                  <a:lnTo>
                    <a:pt x="842" y="34"/>
                  </a:lnTo>
                  <a:lnTo>
                    <a:pt x="77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0" name="Google Shape;325;p3"/>
            <p:cNvSpPr/>
            <p:nvPr/>
          </p:nvSpPr>
          <p:spPr>
            <a:xfrm>
              <a:off x="4051080" y="6289920"/>
              <a:ext cx="148680" cy="162360"/>
            </a:xfrm>
            <a:custGeom>
              <a:avLst/>
              <a:gdLst>
                <a:gd name="textAreaLeft" fmla="*/ 0 w 148680"/>
                <a:gd name="textAreaRight" fmla="*/ 151920 w 148680"/>
                <a:gd name="textAreaTop" fmla="*/ 0 h 162360"/>
                <a:gd name="textAreaBottom" fmla="*/ 165600 h 162360"/>
              </a:gdLst>
              <a:ahLst/>
              <a:cxnLst/>
              <a:rect l="textAreaLeft" t="textAreaTop" r="textAreaRight" b="textAreaBottom"/>
              <a:pathLst>
                <a:path w="2291" h="2493">
                  <a:moveTo>
                    <a:pt x="237"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6"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1" name="Google Shape;326;p3"/>
            <p:cNvSpPr/>
            <p:nvPr/>
          </p:nvSpPr>
          <p:spPr>
            <a:xfrm>
              <a:off x="4191840" y="6160320"/>
              <a:ext cx="46080" cy="68400"/>
            </a:xfrm>
            <a:custGeom>
              <a:avLst/>
              <a:gdLst>
                <a:gd name="textAreaLeft" fmla="*/ 0 w 46080"/>
                <a:gd name="textAreaRight" fmla="*/ 49320 w 46080"/>
                <a:gd name="textAreaTop" fmla="*/ 0 h 68400"/>
                <a:gd name="textAreaBottom" fmla="*/ 71640 h 68400"/>
              </a:gdLst>
              <a:ahLst/>
              <a:cxnLst/>
              <a:rect l="textAreaLeft" t="textAreaTop" r="textAreaRight" b="textAreaBottom"/>
              <a:pathLst>
                <a:path w="742" h="1079">
                  <a:moveTo>
                    <a:pt x="540" y="1"/>
                  </a:moveTo>
                  <a:lnTo>
                    <a:pt x="371" y="35"/>
                  </a:lnTo>
                  <a:lnTo>
                    <a:pt x="136" y="35"/>
                  </a:lnTo>
                  <a:lnTo>
                    <a:pt x="102" y="68"/>
                  </a:lnTo>
                  <a:lnTo>
                    <a:pt x="35" y="68"/>
                  </a:lnTo>
                  <a:lnTo>
                    <a:pt x="1" y="136"/>
                  </a:lnTo>
                  <a:lnTo>
                    <a:pt x="1" y="169"/>
                  </a:lnTo>
                  <a:lnTo>
                    <a:pt x="35" y="203"/>
                  </a:lnTo>
                  <a:lnTo>
                    <a:pt x="68" y="203"/>
                  </a:lnTo>
                  <a:lnTo>
                    <a:pt x="68" y="607"/>
                  </a:lnTo>
                  <a:lnTo>
                    <a:pt x="136" y="1011"/>
                  </a:lnTo>
                  <a:lnTo>
                    <a:pt x="169" y="1078"/>
                  </a:lnTo>
                  <a:lnTo>
                    <a:pt x="237" y="1078"/>
                  </a:lnTo>
                  <a:lnTo>
                    <a:pt x="304" y="1045"/>
                  </a:lnTo>
                  <a:lnTo>
                    <a:pt x="338" y="977"/>
                  </a:lnTo>
                  <a:lnTo>
                    <a:pt x="304" y="607"/>
                  </a:lnTo>
                  <a:lnTo>
                    <a:pt x="371" y="641"/>
                  </a:lnTo>
                  <a:lnTo>
                    <a:pt x="472" y="607"/>
                  </a:lnTo>
                  <a:lnTo>
                    <a:pt x="573" y="573"/>
                  </a:lnTo>
                  <a:lnTo>
                    <a:pt x="607" y="540"/>
                  </a:lnTo>
                  <a:lnTo>
                    <a:pt x="607" y="506"/>
                  </a:lnTo>
                  <a:lnTo>
                    <a:pt x="573" y="439"/>
                  </a:lnTo>
                  <a:lnTo>
                    <a:pt x="506" y="439"/>
                  </a:lnTo>
                  <a:lnTo>
                    <a:pt x="338" y="472"/>
                  </a:lnTo>
                  <a:lnTo>
                    <a:pt x="270" y="506"/>
                  </a:lnTo>
                  <a:lnTo>
                    <a:pt x="237" y="237"/>
                  </a:lnTo>
                  <a:lnTo>
                    <a:pt x="540" y="237"/>
                  </a:lnTo>
                  <a:lnTo>
                    <a:pt x="641" y="203"/>
                  </a:lnTo>
                  <a:lnTo>
                    <a:pt x="708" y="169"/>
                  </a:lnTo>
                  <a:lnTo>
                    <a:pt x="742" y="136"/>
                  </a:lnTo>
                  <a:lnTo>
                    <a:pt x="742" y="68"/>
                  </a:lnTo>
                  <a:lnTo>
                    <a:pt x="67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2000" rIns="117000" bIns="72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2" name="Google Shape;327;p3"/>
            <p:cNvSpPr/>
            <p:nvPr/>
          </p:nvSpPr>
          <p:spPr>
            <a:xfrm>
              <a:off x="4368240" y="572688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8">
                  <a:moveTo>
                    <a:pt x="169" y="202"/>
                  </a:moveTo>
                  <a:lnTo>
                    <a:pt x="708" y="236"/>
                  </a:lnTo>
                  <a:lnTo>
                    <a:pt x="1246" y="270"/>
                  </a:lnTo>
                  <a:lnTo>
                    <a:pt x="2324" y="236"/>
                  </a:lnTo>
                  <a:lnTo>
                    <a:pt x="2324" y="707"/>
                  </a:lnTo>
                  <a:lnTo>
                    <a:pt x="2324" y="1145"/>
                  </a:lnTo>
                  <a:lnTo>
                    <a:pt x="2324" y="1684"/>
                  </a:lnTo>
                  <a:lnTo>
                    <a:pt x="2324" y="2222"/>
                  </a:lnTo>
                  <a:lnTo>
                    <a:pt x="2088" y="2189"/>
                  </a:lnTo>
                  <a:lnTo>
                    <a:pt x="607" y="2189"/>
                  </a:lnTo>
                  <a:lnTo>
                    <a:pt x="337"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39"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3" name="Google Shape;328;p3"/>
            <p:cNvSpPr/>
            <p:nvPr/>
          </p:nvSpPr>
          <p:spPr>
            <a:xfrm>
              <a:off x="4102560" y="6347880"/>
              <a:ext cx="41400" cy="39240"/>
            </a:xfrm>
            <a:custGeom>
              <a:avLst/>
              <a:gdLst>
                <a:gd name="textAreaLeft" fmla="*/ 0 w 41400"/>
                <a:gd name="textAreaRight" fmla="*/ 44640 w 41400"/>
                <a:gd name="textAreaTop" fmla="*/ 0 h 39240"/>
                <a:gd name="textAreaBottom" fmla="*/ 42480 h 39240"/>
              </a:gdLst>
              <a:ahLst/>
              <a:cxnLst/>
              <a:rect l="textAreaLeft" t="textAreaTop" r="textAreaRight" b="textAreaBottom"/>
              <a:pathLst>
                <a:path w="674" h="641">
                  <a:moveTo>
                    <a:pt x="270" y="1"/>
                  </a:moveTo>
                  <a:lnTo>
                    <a:pt x="169" y="68"/>
                  </a:lnTo>
                  <a:lnTo>
                    <a:pt x="101" y="136"/>
                  </a:lnTo>
                  <a:lnTo>
                    <a:pt x="34" y="203"/>
                  </a:lnTo>
                  <a:lnTo>
                    <a:pt x="0" y="304"/>
                  </a:lnTo>
                  <a:lnTo>
                    <a:pt x="34" y="405"/>
                  </a:lnTo>
                  <a:lnTo>
                    <a:pt x="68" y="506"/>
                  </a:lnTo>
                  <a:lnTo>
                    <a:pt x="169" y="573"/>
                  </a:lnTo>
                  <a:lnTo>
                    <a:pt x="270" y="607"/>
                  </a:lnTo>
                  <a:lnTo>
                    <a:pt x="371" y="641"/>
                  </a:lnTo>
                  <a:lnTo>
                    <a:pt x="472" y="607"/>
                  </a:lnTo>
                  <a:lnTo>
                    <a:pt x="539" y="540"/>
                  </a:lnTo>
                  <a:lnTo>
                    <a:pt x="606" y="472"/>
                  </a:lnTo>
                  <a:lnTo>
                    <a:pt x="573" y="405"/>
                  </a:lnTo>
                  <a:lnTo>
                    <a:pt x="539" y="371"/>
                  </a:lnTo>
                  <a:lnTo>
                    <a:pt x="472" y="371"/>
                  </a:lnTo>
                  <a:lnTo>
                    <a:pt x="404" y="405"/>
                  </a:lnTo>
                  <a:lnTo>
                    <a:pt x="303" y="405"/>
                  </a:lnTo>
                  <a:lnTo>
                    <a:pt x="236" y="371"/>
                  </a:lnTo>
                  <a:lnTo>
                    <a:pt x="202" y="338"/>
                  </a:lnTo>
                  <a:lnTo>
                    <a:pt x="202" y="304"/>
                  </a:lnTo>
                  <a:lnTo>
                    <a:pt x="236" y="237"/>
                  </a:lnTo>
                  <a:lnTo>
                    <a:pt x="270" y="203"/>
                  </a:lnTo>
                  <a:lnTo>
                    <a:pt x="404" y="169"/>
                  </a:lnTo>
                  <a:lnTo>
                    <a:pt x="505" y="169"/>
                  </a:lnTo>
                  <a:lnTo>
                    <a:pt x="640" y="136"/>
                  </a:lnTo>
                  <a:lnTo>
                    <a:pt x="674" y="136"/>
                  </a:lnTo>
                  <a:lnTo>
                    <a:pt x="674" y="68"/>
                  </a:lnTo>
                  <a:lnTo>
                    <a:pt x="573" y="35"/>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4" name="Google Shape;329;p3"/>
            <p:cNvSpPr/>
            <p:nvPr/>
          </p:nvSpPr>
          <p:spPr>
            <a:xfrm>
              <a:off x="4104720" y="5914440"/>
              <a:ext cx="148680" cy="162000"/>
            </a:xfrm>
            <a:custGeom>
              <a:avLst/>
              <a:gdLst>
                <a:gd name="textAreaLeft" fmla="*/ 0 w 148680"/>
                <a:gd name="textAreaRight" fmla="*/ 151920 w 148680"/>
                <a:gd name="textAreaTop" fmla="*/ 0 h 162000"/>
                <a:gd name="textAreaBottom" fmla="*/ 165240 h 162000"/>
              </a:gdLst>
              <a:ahLst/>
              <a:cxnLst/>
              <a:rect l="textAreaLeft" t="textAreaTop" r="textAreaRight" b="textAreaBottom"/>
              <a:pathLst>
                <a:path w="2291" h="2492">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5" name="Google Shape;330;p3"/>
            <p:cNvSpPr/>
            <p:nvPr/>
          </p:nvSpPr>
          <p:spPr>
            <a:xfrm>
              <a:off x="4160520" y="5974560"/>
              <a:ext cx="34920" cy="54720"/>
            </a:xfrm>
            <a:custGeom>
              <a:avLst/>
              <a:gdLst>
                <a:gd name="textAreaLeft" fmla="*/ 0 w 34920"/>
                <a:gd name="textAreaRight" fmla="*/ 38160 w 34920"/>
                <a:gd name="textAreaTop" fmla="*/ 0 h 54720"/>
                <a:gd name="textAreaBottom" fmla="*/ 57960 h 54720"/>
              </a:gdLst>
              <a:ahLst/>
              <a:cxnLst/>
              <a:rect l="textAreaLeft" t="textAreaTop" r="textAreaRight" b="textAreaBottom"/>
              <a:pathLst>
                <a:path w="573" h="876">
                  <a:moveTo>
                    <a:pt x="371" y="169"/>
                  </a:moveTo>
                  <a:lnTo>
                    <a:pt x="337" y="303"/>
                  </a:lnTo>
                  <a:lnTo>
                    <a:pt x="270" y="371"/>
                  </a:lnTo>
                  <a:lnTo>
                    <a:pt x="203" y="404"/>
                  </a:lnTo>
                  <a:lnTo>
                    <a:pt x="169" y="438"/>
                  </a:lnTo>
                  <a:lnTo>
                    <a:pt x="169" y="337"/>
                  </a:lnTo>
                  <a:lnTo>
                    <a:pt x="203" y="270"/>
                  </a:lnTo>
                  <a:lnTo>
                    <a:pt x="236" y="236"/>
                  </a:lnTo>
                  <a:lnTo>
                    <a:pt x="304" y="169"/>
                  </a:lnTo>
                  <a:close/>
                  <a:moveTo>
                    <a:pt x="405" y="0"/>
                  </a:moveTo>
                  <a:lnTo>
                    <a:pt x="236" y="34"/>
                  </a:lnTo>
                  <a:lnTo>
                    <a:pt x="102" y="135"/>
                  </a:lnTo>
                  <a:lnTo>
                    <a:pt x="68" y="135"/>
                  </a:lnTo>
                  <a:lnTo>
                    <a:pt x="68" y="169"/>
                  </a:lnTo>
                  <a:lnTo>
                    <a:pt x="34" y="202"/>
                  </a:lnTo>
                  <a:lnTo>
                    <a:pt x="1" y="337"/>
                  </a:lnTo>
                  <a:lnTo>
                    <a:pt x="1" y="472"/>
                  </a:lnTo>
                  <a:lnTo>
                    <a:pt x="34" y="741"/>
                  </a:lnTo>
                  <a:lnTo>
                    <a:pt x="68" y="808"/>
                  </a:lnTo>
                  <a:lnTo>
                    <a:pt x="102" y="808"/>
                  </a:lnTo>
                  <a:lnTo>
                    <a:pt x="135" y="775"/>
                  </a:lnTo>
                  <a:lnTo>
                    <a:pt x="169" y="741"/>
                  </a:lnTo>
                  <a:lnTo>
                    <a:pt x="169" y="606"/>
                  </a:lnTo>
                  <a:lnTo>
                    <a:pt x="203" y="674"/>
                  </a:lnTo>
                  <a:lnTo>
                    <a:pt x="270" y="775"/>
                  </a:lnTo>
                  <a:lnTo>
                    <a:pt x="371" y="842"/>
                  </a:lnTo>
                  <a:lnTo>
                    <a:pt x="472" y="876"/>
                  </a:lnTo>
                  <a:lnTo>
                    <a:pt x="539" y="876"/>
                  </a:lnTo>
                  <a:lnTo>
                    <a:pt x="573" y="808"/>
                  </a:lnTo>
                  <a:lnTo>
                    <a:pt x="573" y="741"/>
                  </a:lnTo>
                  <a:lnTo>
                    <a:pt x="506" y="674"/>
                  </a:lnTo>
                  <a:lnTo>
                    <a:pt x="405" y="640"/>
                  </a:lnTo>
                  <a:lnTo>
                    <a:pt x="337" y="539"/>
                  </a:lnTo>
                  <a:lnTo>
                    <a:pt x="472" y="438"/>
                  </a:lnTo>
                  <a:lnTo>
                    <a:pt x="573" y="270"/>
                  </a:lnTo>
                  <a:lnTo>
                    <a:pt x="573" y="169"/>
                  </a:lnTo>
                  <a:lnTo>
                    <a:pt x="573" y="68"/>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6" name="Google Shape;331;p3"/>
            <p:cNvSpPr/>
            <p:nvPr/>
          </p:nvSpPr>
          <p:spPr>
            <a:xfrm>
              <a:off x="4851000" y="6343200"/>
              <a:ext cx="59400" cy="52560"/>
            </a:xfrm>
            <a:custGeom>
              <a:avLst/>
              <a:gdLst>
                <a:gd name="textAreaLeft" fmla="*/ 0 w 59400"/>
                <a:gd name="textAreaRight" fmla="*/ 62640 w 59400"/>
                <a:gd name="textAreaTop" fmla="*/ 0 h 52560"/>
                <a:gd name="textAreaBottom" fmla="*/ 55800 h 52560"/>
              </a:gdLst>
              <a:ahLst/>
              <a:cxnLst/>
              <a:rect l="textAreaLeft" t="textAreaTop" r="textAreaRight" b="textAreaBottom"/>
              <a:pathLst>
                <a:path w="943" h="843">
                  <a:moveTo>
                    <a:pt x="67" y="1"/>
                  </a:moveTo>
                  <a:lnTo>
                    <a:pt x="34" y="34"/>
                  </a:lnTo>
                  <a:lnTo>
                    <a:pt x="0" y="102"/>
                  </a:lnTo>
                  <a:lnTo>
                    <a:pt x="0" y="674"/>
                  </a:lnTo>
                  <a:lnTo>
                    <a:pt x="34" y="741"/>
                  </a:lnTo>
                  <a:lnTo>
                    <a:pt x="101" y="775"/>
                  </a:lnTo>
                  <a:lnTo>
                    <a:pt x="168" y="741"/>
                  </a:lnTo>
                  <a:lnTo>
                    <a:pt x="202" y="674"/>
                  </a:lnTo>
                  <a:lnTo>
                    <a:pt x="202" y="438"/>
                  </a:lnTo>
                  <a:lnTo>
                    <a:pt x="303" y="640"/>
                  </a:lnTo>
                  <a:lnTo>
                    <a:pt x="337" y="674"/>
                  </a:lnTo>
                  <a:lnTo>
                    <a:pt x="438" y="674"/>
                  </a:lnTo>
                  <a:lnTo>
                    <a:pt x="471" y="640"/>
                  </a:lnTo>
                  <a:lnTo>
                    <a:pt x="673" y="438"/>
                  </a:lnTo>
                  <a:lnTo>
                    <a:pt x="707" y="607"/>
                  </a:lnTo>
                  <a:lnTo>
                    <a:pt x="774" y="775"/>
                  </a:lnTo>
                  <a:lnTo>
                    <a:pt x="808" y="842"/>
                  </a:lnTo>
                  <a:lnTo>
                    <a:pt x="875" y="809"/>
                  </a:lnTo>
                  <a:lnTo>
                    <a:pt x="943" y="775"/>
                  </a:lnTo>
                  <a:lnTo>
                    <a:pt x="943" y="674"/>
                  </a:lnTo>
                  <a:lnTo>
                    <a:pt x="875" y="573"/>
                  </a:lnTo>
                  <a:lnTo>
                    <a:pt x="875" y="438"/>
                  </a:lnTo>
                  <a:lnTo>
                    <a:pt x="875" y="304"/>
                  </a:lnTo>
                  <a:lnTo>
                    <a:pt x="875" y="169"/>
                  </a:lnTo>
                  <a:lnTo>
                    <a:pt x="875" y="102"/>
                  </a:lnTo>
                  <a:lnTo>
                    <a:pt x="842" y="68"/>
                  </a:lnTo>
                  <a:lnTo>
                    <a:pt x="774" y="34"/>
                  </a:lnTo>
                  <a:lnTo>
                    <a:pt x="707" y="68"/>
                  </a:lnTo>
                  <a:lnTo>
                    <a:pt x="404" y="405"/>
                  </a:lnTo>
                  <a:lnTo>
                    <a:pt x="202"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7" name="Google Shape;332;p3"/>
            <p:cNvSpPr/>
            <p:nvPr/>
          </p:nvSpPr>
          <p:spPr>
            <a:xfrm>
              <a:off x="3993120" y="6155640"/>
              <a:ext cx="48240" cy="68400"/>
            </a:xfrm>
            <a:custGeom>
              <a:avLst/>
              <a:gdLst>
                <a:gd name="textAreaLeft" fmla="*/ 0 w 48240"/>
                <a:gd name="textAreaRight" fmla="*/ 51480 w 48240"/>
                <a:gd name="textAreaTop" fmla="*/ 0 h 68400"/>
                <a:gd name="textAreaBottom" fmla="*/ 71640 h 68400"/>
              </a:gdLst>
              <a:ahLst/>
              <a:cxnLst/>
              <a:rect l="textAreaLeft" t="textAreaTop" r="textAreaRight" b="textAreaBottom"/>
              <a:pathLst>
                <a:path w="775" h="1078">
                  <a:moveTo>
                    <a:pt x="472" y="270"/>
                  </a:moveTo>
                  <a:lnTo>
                    <a:pt x="573" y="304"/>
                  </a:lnTo>
                  <a:lnTo>
                    <a:pt x="640" y="371"/>
                  </a:lnTo>
                  <a:lnTo>
                    <a:pt x="640" y="472"/>
                  </a:lnTo>
                  <a:lnTo>
                    <a:pt x="640" y="640"/>
                  </a:lnTo>
                  <a:lnTo>
                    <a:pt x="573" y="708"/>
                  </a:lnTo>
                  <a:lnTo>
                    <a:pt x="506" y="775"/>
                  </a:lnTo>
                  <a:lnTo>
                    <a:pt x="438" y="842"/>
                  </a:lnTo>
                  <a:lnTo>
                    <a:pt x="337" y="876"/>
                  </a:lnTo>
                  <a:lnTo>
                    <a:pt x="304" y="876"/>
                  </a:lnTo>
                  <a:lnTo>
                    <a:pt x="304" y="472"/>
                  </a:lnTo>
                  <a:lnTo>
                    <a:pt x="337" y="270"/>
                  </a:lnTo>
                  <a:close/>
                  <a:moveTo>
                    <a:pt x="304" y="1"/>
                  </a:moveTo>
                  <a:lnTo>
                    <a:pt x="236" y="68"/>
                  </a:lnTo>
                  <a:lnTo>
                    <a:pt x="203" y="169"/>
                  </a:lnTo>
                  <a:lnTo>
                    <a:pt x="135" y="405"/>
                  </a:lnTo>
                  <a:lnTo>
                    <a:pt x="102" y="640"/>
                  </a:lnTo>
                  <a:lnTo>
                    <a:pt x="135" y="876"/>
                  </a:lnTo>
                  <a:lnTo>
                    <a:pt x="34" y="910"/>
                  </a:lnTo>
                  <a:lnTo>
                    <a:pt x="1" y="910"/>
                  </a:lnTo>
                  <a:lnTo>
                    <a:pt x="1" y="977"/>
                  </a:lnTo>
                  <a:lnTo>
                    <a:pt x="1" y="1011"/>
                  </a:lnTo>
                  <a:lnTo>
                    <a:pt x="34" y="1044"/>
                  </a:lnTo>
                  <a:lnTo>
                    <a:pt x="135" y="1078"/>
                  </a:lnTo>
                  <a:lnTo>
                    <a:pt x="236" y="1078"/>
                  </a:lnTo>
                  <a:lnTo>
                    <a:pt x="337" y="1044"/>
                  </a:lnTo>
                  <a:lnTo>
                    <a:pt x="472" y="1011"/>
                  </a:lnTo>
                  <a:lnTo>
                    <a:pt x="640" y="842"/>
                  </a:lnTo>
                  <a:lnTo>
                    <a:pt x="708" y="741"/>
                  </a:lnTo>
                  <a:lnTo>
                    <a:pt x="775" y="674"/>
                  </a:lnTo>
                  <a:lnTo>
                    <a:pt x="775" y="573"/>
                  </a:lnTo>
                  <a:lnTo>
                    <a:pt x="775" y="438"/>
                  </a:lnTo>
                  <a:lnTo>
                    <a:pt x="741" y="337"/>
                  </a:lnTo>
                  <a:lnTo>
                    <a:pt x="708" y="236"/>
                  </a:lnTo>
                  <a:lnTo>
                    <a:pt x="640" y="203"/>
                  </a:lnTo>
                  <a:lnTo>
                    <a:pt x="539" y="169"/>
                  </a:lnTo>
                  <a:lnTo>
                    <a:pt x="337" y="169"/>
                  </a:lnTo>
                  <a:lnTo>
                    <a:pt x="3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2000" rIns="117000" bIns="72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8" name="Google Shape;333;p3"/>
            <p:cNvSpPr/>
            <p:nvPr/>
          </p:nvSpPr>
          <p:spPr>
            <a:xfrm>
              <a:off x="3653280" y="628992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9">
                  <a:moveTo>
                    <a:pt x="169" y="203"/>
                  </a:moveTo>
                  <a:lnTo>
                    <a:pt x="708" y="236"/>
                  </a:lnTo>
                  <a:lnTo>
                    <a:pt x="1247" y="270"/>
                  </a:lnTo>
                  <a:lnTo>
                    <a:pt x="2324" y="236"/>
                  </a:lnTo>
                  <a:lnTo>
                    <a:pt x="2324" y="708"/>
                  </a:lnTo>
                  <a:lnTo>
                    <a:pt x="2324" y="1145"/>
                  </a:lnTo>
                  <a:lnTo>
                    <a:pt x="2324" y="1684"/>
                  </a:lnTo>
                  <a:lnTo>
                    <a:pt x="2324" y="2223"/>
                  </a:lnTo>
                  <a:lnTo>
                    <a:pt x="2088" y="2189"/>
                  </a:lnTo>
                  <a:lnTo>
                    <a:pt x="607" y="2189"/>
                  </a:lnTo>
                  <a:lnTo>
                    <a:pt x="338" y="2256"/>
                  </a:lnTo>
                  <a:lnTo>
                    <a:pt x="304" y="1684"/>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751"/>
                  </a:lnTo>
                  <a:lnTo>
                    <a:pt x="102" y="2054"/>
                  </a:lnTo>
                  <a:lnTo>
                    <a:pt x="169" y="2324"/>
                  </a:lnTo>
                  <a:lnTo>
                    <a:pt x="169" y="2391"/>
                  </a:lnTo>
                  <a:lnTo>
                    <a:pt x="304" y="2391"/>
                  </a:lnTo>
                  <a:lnTo>
                    <a:pt x="540" y="2425"/>
                  </a:lnTo>
                  <a:lnTo>
                    <a:pt x="1280" y="2425"/>
                  </a:lnTo>
                  <a:lnTo>
                    <a:pt x="1819" y="2458"/>
                  </a:lnTo>
                  <a:lnTo>
                    <a:pt x="2088" y="2458"/>
                  </a:lnTo>
                  <a:lnTo>
                    <a:pt x="2358" y="2425"/>
                  </a:lnTo>
                  <a:lnTo>
                    <a:pt x="2391" y="2458"/>
                  </a:lnTo>
                  <a:lnTo>
                    <a:pt x="2425" y="2458"/>
                  </a:lnTo>
                  <a:lnTo>
                    <a:pt x="2459" y="2425"/>
                  </a:lnTo>
                  <a:lnTo>
                    <a:pt x="2492" y="2391"/>
                  </a:lnTo>
                  <a:lnTo>
                    <a:pt x="2526" y="2122"/>
                  </a:lnTo>
                  <a:lnTo>
                    <a:pt x="2560" y="1852"/>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59" name="Google Shape;334;p3"/>
            <p:cNvSpPr/>
            <p:nvPr/>
          </p:nvSpPr>
          <p:spPr>
            <a:xfrm>
              <a:off x="4801680" y="628740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5" y="2459"/>
                  </a:lnTo>
                  <a:lnTo>
                    <a:pt x="2559" y="2425"/>
                  </a:lnTo>
                  <a:lnTo>
                    <a:pt x="2593" y="2156"/>
                  </a:lnTo>
                  <a:lnTo>
                    <a:pt x="2593" y="1886"/>
                  </a:lnTo>
                  <a:lnTo>
                    <a:pt x="2593" y="1348"/>
                  </a:lnTo>
                  <a:lnTo>
                    <a:pt x="2593" y="708"/>
                  </a:lnTo>
                  <a:lnTo>
                    <a:pt x="2593" y="405"/>
                  </a:lnTo>
                  <a:lnTo>
                    <a:pt x="2559" y="68"/>
                  </a:lnTo>
                  <a:lnTo>
                    <a:pt x="2525" y="35"/>
                  </a:lnTo>
                  <a:lnTo>
                    <a:pt x="2458" y="35"/>
                  </a:lnTo>
                  <a:lnTo>
                    <a:pt x="2458" y="68"/>
                  </a:lnTo>
                  <a:lnTo>
                    <a:pt x="2424" y="169"/>
                  </a:lnTo>
                  <a:lnTo>
                    <a:pt x="1852" y="102"/>
                  </a:lnTo>
                  <a:lnTo>
                    <a:pt x="1246" y="35"/>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0" name="Google Shape;335;p3"/>
            <p:cNvSpPr/>
            <p:nvPr/>
          </p:nvSpPr>
          <p:spPr>
            <a:xfrm>
              <a:off x="3936960" y="609768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324" y="168"/>
                  </a:moveTo>
                  <a:lnTo>
                    <a:pt x="2257"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7" y="269"/>
                  </a:lnTo>
                  <a:lnTo>
                    <a:pt x="1785" y="236"/>
                  </a:lnTo>
                  <a:lnTo>
                    <a:pt x="2324" y="168"/>
                  </a:lnTo>
                  <a:close/>
                  <a:moveTo>
                    <a:pt x="1247"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8" y="2727"/>
                  </a:lnTo>
                  <a:lnTo>
                    <a:pt x="2391" y="2694"/>
                  </a:lnTo>
                  <a:lnTo>
                    <a:pt x="2425" y="2660"/>
                  </a:lnTo>
                  <a:lnTo>
                    <a:pt x="2492" y="2020"/>
                  </a:lnTo>
                  <a:lnTo>
                    <a:pt x="2526" y="1414"/>
                  </a:lnTo>
                  <a:lnTo>
                    <a:pt x="2526" y="775"/>
                  </a:lnTo>
                  <a:lnTo>
                    <a:pt x="2459" y="168"/>
                  </a:lnTo>
                  <a:lnTo>
                    <a:pt x="2459" y="101"/>
                  </a:lnTo>
                  <a:lnTo>
                    <a:pt x="2425" y="101"/>
                  </a:lnTo>
                  <a:lnTo>
                    <a:pt x="2391" y="34"/>
                  </a:lnTo>
                  <a:lnTo>
                    <a:pt x="2324" y="34"/>
                  </a:lnTo>
                  <a:lnTo>
                    <a:pt x="178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1" name="Google Shape;336;p3"/>
            <p:cNvSpPr/>
            <p:nvPr/>
          </p:nvSpPr>
          <p:spPr>
            <a:xfrm>
              <a:off x="3718080" y="6343200"/>
              <a:ext cx="48240" cy="57240"/>
            </a:xfrm>
            <a:custGeom>
              <a:avLst/>
              <a:gdLst>
                <a:gd name="textAreaLeft" fmla="*/ 0 w 48240"/>
                <a:gd name="textAreaRight" fmla="*/ 51480 w 48240"/>
                <a:gd name="textAreaTop" fmla="*/ 0 h 57240"/>
                <a:gd name="textAreaBottom" fmla="*/ 60480 h 57240"/>
              </a:gdLst>
              <a:ahLst/>
              <a:cxnLst/>
              <a:rect l="textAreaLeft" t="textAreaTop" r="textAreaRight" b="textAreaBottom"/>
              <a:pathLst>
                <a:path w="775" h="910">
                  <a:moveTo>
                    <a:pt x="135" y="1"/>
                  </a:moveTo>
                  <a:lnTo>
                    <a:pt x="68" y="34"/>
                  </a:lnTo>
                  <a:lnTo>
                    <a:pt x="34" y="34"/>
                  </a:lnTo>
                  <a:lnTo>
                    <a:pt x="34" y="102"/>
                  </a:lnTo>
                  <a:lnTo>
                    <a:pt x="68" y="169"/>
                  </a:lnTo>
                  <a:lnTo>
                    <a:pt x="169" y="203"/>
                  </a:lnTo>
                  <a:lnTo>
                    <a:pt x="371" y="270"/>
                  </a:lnTo>
                  <a:lnTo>
                    <a:pt x="202" y="506"/>
                  </a:lnTo>
                  <a:lnTo>
                    <a:pt x="34" y="741"/>
                  </a:lnTo>
                  <a:lnTo>
                    <a:pt x="0" y="809"/>
                  </a:lnTo>
                  <a:lnTo>
                    <a:pt x="34" y="842"/>
                  </a:lnTo>
                  <a:lnTo>
                    <a:pt x="68" y="876"/>
                  </a:lnTo>
                  <a:lnTo>
                    <a:pt x="135" y="910"/>
                  </a:lnTo>
                  <a:lnTo>
                    <a:pt x="539" y="809"/>
                  </a:lnTo>
                  <a:lnTo>
                    <a:pt x="674" y="775"/>
                  </a:lnTo>
                  <a:lnTo>
                    <a:pt x="741" y="741"/>
                  </a:lnTo>
                  <a:lnTo>
                    <a:pt x="775" y="674"/>
                  </a:lnTo>
                  <a:lnTo>
                    <a:pt x="741" y="607"/>
                  </a:lnTo>
                  <a:lnTo>
                    <a:pt x="707" y="573"/>
                  </a:lnTo>
                  <a:lnTo>
                    <a:pt x="640" y="573"/>
                  </a:lnTo>
                  <a:lnTo>
                    <a:pt x="505" y="607"/>
                  </a:lnTo>
                  <a:lnTo>
                    <a:pt x="371" y="640"/>
                  </a:lnTo>
                  <a:lnTo>
                    <a:pt x="674" y="270"/>
                  </a:lnTo>
                  <a:lnTo>
                    <a:pt x="707" y="203"/>
                  </a:lnTo>
                  <a:lnTo>
                    <a:pt x="674" y="135"/>
                  </a:lnTo>
                  <a:lnTo>
                    <a:pt x="640" y="102"/>
                  </a:lnTo>
                  <a:lnTo>
                    <a:pt x="606" y="68"/>
                  </a:lnTo>
                  <a:lnTo>
                    <a:pt x="270"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2" name="Google Shape;337;p3"/>
            <p:cNvSpPr/>
            <p:nvPr/>
          </p:nvSpPr>
          <p:spPr>
            <a:xfrm>
              <a:off x="3222000" y="6287400"/>
              <a:ext cx="213480" cy="175680"/>
            </a:xfrm>
            <a:custGeom>
              <a:avLst/>
              <a:gdLst>
                <a:gd name="textAreaLeft" fmla="*/ 0 w 213480"/>
                <a:gd name="textAreaRight" fmla="*/ 216720 w 213480"/>
                <a:gd name="textAreaTop" fmla="*/ 0 h 175680"/>
                <a:gd name="textAreaBottom" fmla="*/ 178920 h 175680"/>
              </a:gdLst>
              <a:ahLst/>
              <a:cxnLst/>
              <a:rect l="textAreaLeft" t="textAreaTop" r="textAreaRight" b="textAreaBottom"/>
              <a:pathLst>
                <a:path w="3266" h="2695">
                  <a:moveTo>
                    <a:pt x="269" y="270"/>
                  </a:moveTo>
                  <a:lnTo>
                    <a:pt x="572" y="304"/>
                  </a:lnTo>
                  <a:lnTo>
                    <a:pt x="842" y="304"/>
                  </a:lnTo>
                  <a:lnTo>
                    <a:pt x="1414" y="338"/>
                  </a:lnTo>
                  <a:lnTo>
                    <a:pt x="2222" y="371"/>
                  </a:lnTo>
                  <a:lnTo>
                    <a:pt x="2996" y="439"/>
                  </a:lnTo>
                  <a:lnTo>
                    <a:pt x="2963" y="910"/>
                  </a:lnTo>
                  <a:lnTo>
                    <a:pt x="2929" y="1415"/>
                  </a:lnTo>
                  <a:lnTo>
                    <a:pt x="2963" y="1920"/>
                  </a:lnTo>
                  <a:lnTo>
                    <a:pt x="2996" y="2391"/>
                  </a:lnTo>
                  <a:lnTo>
                    <a:pt x="2424" y="2391"/>
                  </a:lnTo>
                  <a:lnTo>
                    <a:pt x="1616" y="2425"/>
                  </a:lnTo>
                  <a:lnTo>
                    <a:pt x="875" y="2425"/>
                  </a:lnTo>
                  <a:lnTo>
                    <a:pt x="572" y="2391"/>
                  </a:lnTo>
                  <a:lnTo>
                    <a:pt x="404" y="2324"/>
                  </a:lnTo>
                  <a:lnTo>
                    <a:pt x="404" y="2055"/>
                  </a:lnTo>
                  <a:lnTo>
                    <a:pt x="404" y="1752"/>
                  </a:lnTo>
                  <a:lnTo>
                    <a:pt x="370" y="1179"/>
                  </a:lnTo>
                  <a:lnTo>
                    <a:pt x="337" y="708"/>
                  </a:lnTo>
                  <a:lnTo>
                    <a:pt x="269" y="270"/>
                  </a:lnTo>
                  <a:close/>
                  <a:moveTo>
                    <a:pt x="135" y="1"/>
                  </a:moveTo>
                  <a:lnTo>
                    <a:pt x="101" y="35"/>
                  </a:lnTo>
                  <a:lnTo>
                    <a:pt x="67" y="102"/>
                  </a:lnTo>
                  <a:lnTo>
                    <a:pt x="67" y="136"/>
                  </a:lnTo>
                  <a:lnTo>
                    <a:pt x="34" y="169"/>
                  </a:lnTo>
                  <a:lnTo>
                    <a:pt x="0" y="203"/>
                  </a:lnTo>
                  <a:lnTo>
                    <a:pt x="34" y="237"/>
                  </a:lnTo>
                  <a:lnTo>
                    <a:pt x="67" y="237"/>
                  </a:lnTo>
                  <a:lnTo>
                    <a:pt x="67" y="775"/>
                  </a:lnTo>
                  <a:lnTo>
                    <a:pt x="101" y="1348"/>
                  </a:lnTo>
                  <a:lnTo>
                    <a:pt x="135" y="1886"/>
                  </a:lnTo>
                  <a:lnTo>
                    <a:pt x="135" y="2156"/>
                  </a:lnTo>
                  <a:lnTo>
                    <a:pt x="202" y="2425"/>
                  </a:lnTo>
                  <a:lnTo>
                    <a:pt x="202" y="2492"/>
                  </a:lnTo>
                  <a:lnTo>
                    <a:pt x="236" y="2526"/>
                  </a:lnTo>
                  <a:lnTo>
                    <a:pt x="337" y="2492"/>
                  </a:lnTo>
                  <a:lnTo>
                    <a:pt x="1010" y="2627"/>
                  </a:lnTo>
                  <a:lnTo>
                    <a:pt x="1717" y="2694"/>
                  </a:lnTo>
                  <a:lnTo>
                    <a:pt x="2390" y="2661"/>
                  </a:lnTo>
                  <a:lnTo>
                    <a:pt x="3064" y="2560"/>
                  </a:lnTo>
                  <a:lnTo>
                    <a:pt x="3131" y="2593"/>
                  </a:lnTo>
                  <a:lnTo>
                    <a:pt x="3199" y="2560"/>
                  </a:lnTo>
                  <a:lnTo>
                    <a:pt x="3232" y="2526"/>
                  </a:lnTo>
                  <a:lnTo>
                    <a:pt x="3266" y="2459"/>
                  </a:lnTo>
                  <a:lnTo>
                    <a:pt x="3232" y="1819"/>
                  </a:lnTo>
                  <a:lnTo>
                    <a:pt x="3232" y="1179"/>
                  </a:lnTo>
                  <a:lnTo>
                    <a:pt x="3266" y="641"/>
                  </a:lnTo>
                  <a:lnTo>
                    <a:pt x="3266" y="371"/>
                  </a:lnTo>
                  <a:lnTo>
                    <a:pt x="3232" y="102"/>
                  </a:lnTo>
                  <a:lnTo>
                    <a:pt x="3232" y="35"/>
                  </a:lnTo>
                  <a:lnTo>
                    <a:pt x="3131" y="35"/>
                  </a:lnTo>
                  <a:lnTo>
                    <a:pt x="3097" y="102"/>
                  </a:lnTo>
                  <a:lnTo>
                    <a:pt x="3064" y="237"/>
                  </a:lnTo>
                  <a:lnTo>
                    <a:pt x="2357" y="169"/>
                  </a:lnTo>
                  <a:lnTo>
                    <a:pt x="1650" y="102"/>
                  </a:lnTo>
                  <a:lnTo>
                    <a:pt x="943" y="68"/>
                  </a:lnTo>
                  <a:lnTo>
                    <a:pt x="606" y="68"/>
                  </a:lnTo>
                  <a:lnTo>
                    <a:pt x="269" y="102"/>
                  </a:lnTo>
                  <a:lnTo>
                    <a:pt x="236" y="68"/>
                  </a:lnTo>
                  <a:lnTo>
                    <a:pt x="202" y="35"/>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9280" rIns="117000" bIns="179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3" name="Google Shape;338;p3"/>
            <p:cNvSpPr/>
            <p:nvPr/>
          </p:nvSpPr>
          <p:spPr>
            <a:xfrm>
              <a:off x="3224160" y="6099840"/>
              <a:ext cx="307440" cy="171000"/>
            </a:xfrm>
            <a:custGeom>
              <a:avLst/>
              <a:gdLst>
                <a:gd name="textAreaLeft" fmla="*/ 0 w 307440"/>
                <a:gd name="textAreaRight" fmla="*/ 310680 w 307440"/>
                <a:gd name="textAreaTop" fmla="*/ 0 h 171000"/>
                <a:gd name="textAreaBottom" fmla="*/ 174240 h 171000"/>
              </a:gdLst>
              <a:ahLst/>
              <a:cxnLst/>
              <a:rect l="textAreaLeft" t="textAreaTop" r="textAreaRight" b="textAreaBottom"/>
              <a:pathLst>
                <a:path w="4681" h="2627">
                  <a:moveTo>
                    <a:pt x="2357" y="270"/>
                  </a:moveTo>
                  <a:lnTo>
                    <a:pt x="4479" y="337"/>
                  </a:lnTo>
                  <a:lnTo>
                    <a:pt x="4411" y="539"/>
                  </a:lnTo>
                  <a:lnTo>
                    <a:pt x="4411" y="742"/>
                  </a:lnTo>
                  <a:lnTo>
                    <a:pt x="4411" y="1112"/>
                  </a:lnTo>
                  <a:lnTo>
                    <a:pt x="4411" y="1684"/>
                  </a:lnTo>
                  <a:lnTo>
                    <a:pt x="4411" y="2257"/>
                  </a:lnTo>
                  <a:lnTo>
                    <a:pt x="3401" y="2223"/>
                  </a:lnTo>
                  <a:lnTo>
                    <a:pt x="2391" y="2189"/>
                  </a:lnTo>
                  <a:lnTo>
                    <a:pt x="1852" y="2189"/>
                  </a:lnTo>
                  <a:lnTo>
                    <a:pt x="1347" y="2223"/>
                  </a:lnTo>
                  <a:lnTo>
                    <a:pt x="809" y="2257"/>
                  </a:lnTo>
                  <a:lnTo>
                    <a:pt x="539" y="2324"/>
                  </a:lnTo>
                  <a:lnTo>
                    <a:pt x="304" y="2391"/>
                  </a:lnTo>
                  <a:lnTo>
                    <a:pt x="270" y="1213"/>
                  </a:lnTo>
                  <a:lnTo>
                    <a:pt x="304" y="742"/>
                  </a:lnTo>
                  <a:lnTo>
                    <a:pt x="270" y="506"/>
                  </a:lnTo>
                  <a:lnTo>
                    <a:pt x="236" y="270"/>
                  </a:lnTo>
                  <a:close/>
                  <a:moveTo>
                    <a:pt x="842" y="1"/>
                  </a:moveTo>
                  <a:lnTo>
                    <a:pt x="607" y="34"/>
                  </a:lnTo>
                  <a:lnTo>
                    <a:pt x="405" y="102"/>
                  </a:lnTo>
                  <a:lnTo>
                    <a:pt x="203" y="169"/>
                  </a:lnTo>
                  <a:lnTo>
                    <a:pt x="169" y="135"/>
                  </a:lnTo>
                  <a:lnTo>
                    <a:pt x="135" y="102"/>
                  </a:lnTo>
                  <a:lnTo>
                    <a:pt x="102" y="135"/>
                  </a:lnTo>
                  <a:lnTo>
                    <a:pt x="34" y="337"/>
                  </a:lnTo>
                  <a:lnTo>
                    <a:pt x="1" y="573"/>
                  </a:lnTo>
                  <a:lnTo>
                    <a:pt x="34" y="1011"/>
                  </a:lnTo>
                  <a:lnTo>
                    <a:pt x="68" y="2459"/>
                  </a:lnTo>
                  <a:lnTo>
                    <a:pt x="68" y="2492"/>
                  </a:lnTo>
                  <a:lnTo>
                    <a:pt x="102" y="2526"/>
                  </a:lnTo>
                  <a:lnTo>
                    <a:pt x="203" y="2560"/>
                  </a:lnTo>
                  <a:lnTo>
                    <a:pt x="270" y="2526"/>
                  </a:lnTo>
                  <a:lnTo>
                    <a:pt x="304" y="2492"/>
                  </a:lnTo>
                  <a:lnTo>
                    <a:pt x="304" y="2459"/>
                  </a:lnTo>
                  <a:lnTo>
                    <a:pt x="304" y="2425"/>
                  </a:lnTo>
                  <a:lnTo>
                    <a:pt x="741" y="2459"/>
                  </a:lnTo>
                  <a:lnTo>
                    <a:pt x="1213" y="2459"/>
                  </a:lnTo>
                  <a:lnTo>
                    <a:pt x="2122" y="2425"/>
                  </a:lnTo>
                  <a:lnTo>
                    <a:pt x="3267" y="2425"/>
                  </a:lnTo>
                  <a:lnTo>
                    <a:pt x="4445" y="2459"/>
                  </a:lnTo>
                  <a:lnTo>
                    <a:pt x="4445" y="2526"/>
                  </a:lnTo>
                  <a:lnTo>
                    <a:pt x="4479" y="2627"/>
                  </a:lnTo>
                  <a:lnTo>
                    <a:pt x="4613" y="2627"/>
                  </a:lnTo>
                  <a:lnTo>
                    <a:pt x="4647" y="2526"/>
                  </a:lnTo>
                  <a:lnTo>
                    <a:pt x="4681" y="1920"/>
                  </a:lnTo>
                  <a:lnTo>
                    <a:pt x="4681" y="1314"/>
                  </a:lnTo>
                  <a:lnTo>
                    <a:pt x="4681" y="809"/>
                  </a:lnTo>
                  <a:lnTo>
                    <a:pt x="4681" y="573"/>
                  </a:lnTo>
                  <a:lnTo>
                    <a:pt x="4613" y="337"/>
                  </a:lnTo>
                  <a:lnTo>
                    <a:pt x="4681" y="304"/>
                  </a:lnTo>
                  <a:lnTo>
                    <a:pt x="4681" y="236"/>
                  </a:lnTo>
                  <a:lnTo>
                    <a:pt x="4647" y="169"/>
                  </a:lnTo>
                  <a:lnTo>
                    <a:pt x="4580" y="135"/>
                  </a:lnTo>
                  <a:lnTo>
                    <a:pt x="3940" y="102"/>
                  </a:lnTo>
                  <a:lnTo>
                    <a:pt x="3334" y="68"/>
                  </a:lnTo>
                  <a:lnTo>
                    <a:pt x="2054" y="34"/>
                  </a:lnTo>
                  <a:lnTo>
                    <a:pt x="161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4240" rIns="117000" bIns="174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4" name="Google Shape;339;p3"/>
            <p:cNvSpPr/>
            <p:nvPr/>
          </p:nvSpPr>
          <p:spPr>
            <a:xfrm>
              <a:off x="3412080" y="572688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8">
                  <a:moveTo>
                    <a:pt x="169" y="202"/>
                  </a:moveTo>
                  <a:lnTo>
                    <a:pt x="708" y="236"/>
                  </a:lnTo>
                  <a:lnTo>
                    <a:pt x="1247" y="270"/>
                  </a:lnTo>
                  <a:lnTo>
                    <a:pt x="2324" y="236"/>
                  </a:lnTo>
                  <a:lnTo>
                    <a:pt x="2324" y="707"/>
                  </a:lnTo>
                  <a:lnTo>
                    <a:pt x="2324" y="1145"/>
                  </a:lnTo>
                  <a:lnTo>
                    <a:pt x="2324" y="1684"/>
                  </a:lnTo>
                  <a:lnTo>
                    <a:pt x="2324" y="2222"/>
                  </a:lnTo>
                  <a:lnTo>
                    <a:pt x="2088" y="2189"/>
                  </a:lnTo>
                  <a:lnTo>
                    <a:pt x="1415" y="2189"/>
                  </a:lnTo>
                  <a:lnTo>
                    <a:pt x="1449" y="2155"/>
                  </a:lnTo>
                  <a:lnTo>
                    <a:pt x="1449" y="1953"/>
                  </a:lnTo>
                  <a:lnTo>
                    <a:pt x="1449" y="1751"/>
                  </a:lnTo>
                  <a:lnTo>
                    <a:pt x="1449" y="1347"/>
                  </a:lnTo>
                  <a:lnTo>
                    <a:pt x="1415" y="1280"/>
                  </a:lnTo>
                  <a:lnTo>
                    <a:pt x="1348" y="1246"/>
                  </a:lnTo>
                  <a:lnTo>
                    <a:pt x="1314" y="1280"/>
                  </a:lnTo>
                  <a:lnTo>
                    <a:pt x="1280" y="1347"/>
                  </a:lnTo>
                  <a:lnTo>
                    <a:pt x="1247" y="1751"/>
                  </a:lnTo>
                  <a:lnTo>
                    <a:pt x="1247" y="1987"/>
                  </a:lnTo>
                  <a:lnTo>
                    <a:pt x="1314" y="2155"/>
                  </a:lnTo>
                  <a:lnTo>
                    <a:pt x="1314" y="2189"/>
                  </a:lnTo>
                  <a:lnTo>
                    <a:pt x="573" y="2189"/>
                  </a:lnTo>
                  <a:lnTo>
                    <a:pt x="338" y="2256"/>
                  </a:lnTo>
                  <a:lnTo>
                    <a:pt x="304" y="1684"/>
                  </a:lnTo>
                  <a:lnTo>
                    <a:pt x="236" y="1145"/>
                  </a:lnTo>
                  <a:lnTo>
                    <a:pt x="236" y="674"/>
                  </a:lnTo>
                  <a:lnTo>
                    <a:pt x="169" y="202"/>
                  </a:lnTo>
                  <a:close/>
                  <a:moveTo>
                    <a:pt x="708" y="0"/>
                  </a:moveTo>
                  <a:lnTo>
                    <a:pt x="169" y="34"/>
                  </a:lnTo>
                  <a:lnTo>
                    <a:pt x="102" y="68"/>
                  </a:lnTo>
                  <a:lnTo>
                    <a:pt x="68" y="135"/>
                  </a:lnTo>
                  <a:lnTo>
                    <a:pt x="34" y="371"/>
                  </a:lnTo>
                  <a:lnTo>
                    <a:pt x="1" y="640"/>
                  </a:lnTo>
                  <a:lnTo>
                    <a:pt x="34"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5" name="Google Shape;340;p3"/>
            <p:cNvSpPr/>
            <p:nvPr/>
          </p:nvSpPr>
          <p:spPr>
            <a:xfrm>
              <a:off x="3463560" y="628524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9"/>
                  </a:moveTo>
                  <a:lnTo>
                    <a:pt x="741" y="236"/>
                  </a:lnTo>
                  <a:lnTo>
                    <a:pt x="1280" y="270"/>
                  </a:lnTo>
                  <a:lnTo>
                    <a:pt x="2357" y="236"/>
                  </a:lnTo>
                  <a:lnTo>
                    <a:pt x="2290" y="775"/>
                  </a:lnTo>
                  <a:lnTo>
                    <a:pt x="2256" y="1347"/>
                  </a:lnTo>
                  <a:lnTo>
                    <a:pt x="2256" y="1886"/>
                  </a:lnTo>
                  <a:lnTo>
                    <a:pt x="2290" y="2424"/>
                  </a:lnTo>
                  <a:lnTo>
                    <a:pt x="2290" y="2458"/>
                  </a:lnTo>
                  <a:lnTo>
                    <a:pt x="2256" y="2458"/>
                  </a:lnTo>
                  <a:lnTo>
                    <a:pt x="2020" y="2424"/>
                  </a:lnTo>
                  <a:lnTo>
                    <a:pt x="808" y="2424"/>
                  </a:lnTo>
                  <a:lnTo>
                    <a:pt x="303" y="2391"/>
                  </a:lnTo>
                  <a:lnTo>
                    <a:pt x="236" y="1280"/>
                  </a:lnTo>
                  <a:lnTo>
                    <a:pt x="202" y="169"/>
                  </a:lnTo>
                  <a:close/>
                  <a:moveTo>
                    <a:pt x="741" y="0"/>
                  </a:moveTo>
                  <a:lnTo>
                    <a:pt x="169" y="34"/>
                  </a:lnTo>
                  <a:lnTo>
                    <a:pt x="135" y="34"/>
                  </a:lnTo>
                  <a:lnTo>
                    <a:pt x="101" y="101"/>
                  </a:lnTo>
                  <a:lnTo>
                    <a:pt x="68" y="101"/>
                  </a:lnTo>
                  <a:lnTo>
                    <a:pt x="34" y="169"/>
                  </a:lnTo>
                  <a:lnTo>
                    <a:pt x="0" y="775"/>
                  </a:lnTo>
                  <a:lnTo>
                    <a:pt x="0" y="1414"/>
                  </a:lnTo>
                  <a:lnTo>
                    <a:pt x="34" y="2020"/>
                  </a:lnTo>
                  <a:lnTo>
                    <a:pt x="101" y="2660"/>
                  </a:lnTo>
                  <a:lnTo>
                    <a:pt x="135" y="2694"/>
                  </a:lnTo>
                  <a:lnTo>
                    <a:pt x="169"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1" y="2525"/>
                  </a:lnTo>
                  <a:lnTo>
                    <a:pt x="2458" y="2492"/>
                  </a:lnTo>
                  <a:lnTo>
                    <a:pt x="2458" y="2424"/>
                  </a:lnTo>
                  <a:lnTo>
                    <a:pt x="2492" y="1886"/>
                  </a:lnTo>
                  <a:lnTo>
                    <a:pt x="2525" y="1313"/>
                  </a:lnTo>
                  <a:lnTo>
                    <a:pt x="2492" y="775"/>
                  </a:lnTo>
                  <a:lnTo>
                    <a:pt x="2458" y="202"/>
                  </a:lnTo>
                  <a:lnTo>
                    <a:pt x="2492" y="169"/>
                  </a:lnTo>
                  <a:lnTo>
                    <a:pt x="2492" y="101"/>
                  </a:lnTo>
                  <a:lnTo>
                    <a:pt x="2458" y="34"/>
                  </a:lnTo>
                  <a:lnTo>
                    <a:pt x="1852" y="34"/>
                  </a:lnTo>
                  <a:lnTo>
                    <a:pt x="128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6" name="Google Shape;341;p3"/>
            <p:cNvSpPr/>
            <p:nvPr/>
          </p:nvSpPr>
          <p:spPr>
            <a:xfrm>
              <a:off x="3599640" y="6477480"/>
              <a:ext cx="166680" cy="186840"/>
            </a:xfrm>
            <a:custGeom>
              <a:avLst/>
              <a:gdLst>
                <a:gd name="textAreaLeft" fmla="*/ 0 w 166680"/>
                <a:gd name="textAreaRight" fmla="*/ 169920 w 166680"/>
                <a:gd name="textAreaTop" fmla="*/ 0 h 186840"/>
                <a:gd name="textAreaBottom" fmla="*/ 190080 h 186840"/>
              </a:gdLst>
              <a:ahLst/>
              <a:cxnLst/>
              <a:rect l="textAreaLeft" t="textAreaTop" r="textAreaRight" b="textAreaBottom"/>
              <a:pathLst>
                <a:path w="2560" h="2863">
                  <a:moveTo>
                    <a:pt x="169" y="203"/>
                  </a:moveTo>
                  <a:lnTo>
                    <a:pt x="708" y="236"/>
                  </a:lnTo>
                  <a:lnTo>
                    <a:pt x="1247" y="270"/>
                  </a:lnTo>
                  <a:lnTo>
                    <a:pt x="2324" y="236"/>
                  </a:lnTo>
                  <a:lnTo>
                    <a:pt x="2324" y="708"/>
                  </a:lnTo>
                  <a:lnTo>
                    <a:pt x="2324" y="1145"/>
                  </a:lnTo>
                  <a:lnTo>
                    <a:pt x="2324" y="1886"/>
                  </a:lnTo>
                  <a:lnTo>
                    <a:pt x="2324" y="2627"/>
                  </a:lnTo>
                  <a:lnTo>
                    <a:pt x="2088" y="2593"/>
                  </a:lnTo>
                  <a:lnTo>
                    <a:pt x="607" y="2593"/>
                  </a:lnTo>
                  <a:lnTo>
                    <a:pt x="338" y="2660"/>
                  </a:lnTo>
                  <a:lnTo>
                    <a:pt x="304" y="1886"/>
                  </a:lnTo>
                  <a:lnTo>
                    <a:pt x="237" y="1145"/>
                  </a:lnTo>
                  <a:lnTo>
                    <a:pt x="237" y="674"/>
                  </a:lnTo>
                  <a:lnTo>
                    <a:pt x="169" y="203"/>
                  </a:lnTo>
                  <a:close/>
                  <a:moveTo>
                    <a:pt x="708" y="1"/>
                  </a:moveTo>
                  <a:lnTo>
                    <a:pt x="169" y="34"/>
                  </a:lnTo>
                  <a:lnTo>
                    <a:pt x="102" y="68"/>
                  </a:lnTo>
                  <a:lnTo>
                    <a:pt x="68" y="135"/>
                  </a:lnTo>
                  <a:lnTo>
                    <a:pt x="35" y="371"/>
                  </a:lnTo>
                  <a:lnTo>
                    <a:pt x="1" y="640"/>
                  </a:lnTo>
                  <a:lnTo>
                    <a:pt x="35" y="1145"/>
                  </a:lnTo>
                  <a:lnTo>
                    <a:pt x="68" y="1953"/>
                  </a:lnTo>
                  <a:lnTo>
                    <a:pt x="102" y="2391"/>
                  </a:lnTo>
                  <a:lnTo>
                    <a:pt x="169" y="2728"/>
                  </a:lnTo>
                  <a:lnTo>
                    <a:pt x="169" y="2795"/>
                  </a:lnTo>
                  <a:lnTo>
                    <a:pt x="304" y="2795"/>
                  </a:lnTo>
                  <a:lnTo>
                    <a:pt x="540" y="2829"/>
                  </a:lnTo>
                  <a:lnTo>
                    <a:pt x="1280" y="2829"/>
                  </a:lnTo>
                  <a:lnTo>
                    <a:pt x="1819" y="2862"/>
                  </a:lnTo>
                  <a:lnTo>
                    <a:pt x="2088" y="2862"/>
                  </a:lnTo>
                  <a:lnTo>
                    <a:pt x="2358" y="2829"/>
                  </a:lnTo>
                  <a:lnTo>
                    <a:pt x="2391" y="2862"/>
                  </a:lnTo>
                  <a:lnTo>
                    <a:pt x="2425" y="2862"/>
                  </a:lnTo>
                  <a:lnTo>
                    <a:pt x="2459" y="2829"/>
                  </a:lnTo>
                  <a:lnTo>
                    <a:pt x="2492" y="2795"/>
                  </a:lnTo>
                  <a:lnTo>
                    <a:pt x="2526" y="2458"/>
                  </a:lnTo>
                  <a:lnTo>
                    <a:pt x="2560" y="2054"/>
                  </a:lnTo>
                  <a:lnTo>
                    <a:pt x="2526" y="1314"/>
                  </a:lnTo>
                  <a:lnTo>
                    <a:pt x="2526" y="708"/>
                  </a:lnTo>
                  <a:lnTo>
                    <a:pt x="2526" y="405"/>
                  </a:lnTo>
                  <a:lnTo>
                    <a:pt x="2459" y="102"/>
                  </a:lnTo>
                  <a:lnTo>
                    <a:pt x="2425" y="68"/>
                  </a:lnTo>
                  <a:lnTo>
                    <a:pt x="2391" y="34"/>
                  </a:lnTo>
                  <a:lnTo>
                    <a:pt x="2324" y="34"/>
                  </a:lnTo>
                  <a:lnTo>
                    <a:pt x="124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0080" rIns="117000" bIns="190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7" name="Google Shape;342;p3"/>
            <p:cNvSpPr/>
            <p:nvPr/>
          </p:nvSpPr>
          <p:spPr>
            <a:xfrm>
              <a:off x="4993920" y="629424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6">
                  <a:moveTo>
                    <a:pt x="102" y="1"/>
                  </a:moveTo>
                  <a:lnTo>
                    <a:pt x="68" y="35"/>
                  </a:lnTo>
                  <a:lnTo>
                    <a:pt x="34" y="304"/>
                  </a:lnTo>
                  <a:lnTo>
                    <a:pt x="1" y="573"/>
                  </a:lnTo>
                  <a:lnTo>
                    <a:pt x="34" y="1112"/>
                  </a:lnTo>
                  <a:lnTo>
                    <a:pt x="34" y="1752"/>
                  </a:lnTo>
                  <a:lnTo>
                    <a:pt x="68" y="2055"/>
                  </a:lnTo>
                  <a:lnTo>
                    <a:pt x="135" y="2358"/>
                  </a:lnTo>
                  <a:lnTo>
                    <a:pt x="169" y="2425"/>
                  </a:lnTo>
                  <a:lnTo>
                    <a:pt x="203" y="2425"/>
                  </a:lnTo>
                  <a:lnTo>
                    <a:pt x="236" y="2391"/>
                  </a:lnTo>
                  <a:lnTo>
                    <a:pt x="270" y="2358"/>
                  </a:lnTo>
                  <a:lnTo>
                    <a:pt x="304" y="2055"/>
                  </a:lnTo>
                  <a:lnTo>
                    <a:pt x="270" y="1718"/>
                  </a:lnTo>
                  <a:lnTo>
                    <a:pt x="236" y="1112"/>
                  </a:lnTo>
                  <a:lnTo>
                    <a:pt x="236" y="573"/>
                  </a:lnTo>
                  <a:lnTo>
                    <a:pt x="203" y="304"/>
                  </a:lnTo>
                  <a:lnTo>
                    <a:pt x="169" y="35"/>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8" name="Google Shape;343;p3"/>
            <p:cNvSpPr/>
            <p:nvPr/>
          </p:nvSpPr>
          <p:spPr>
            <a:xfrm>
              <a:off x="5210640" y="6492960"/>
              <a:ext cx="16920" cy="177840"/>
            </a:xfrm>
            <a:custGeom>
              <a:avLst/>
              <a:gdLst>
                <a:gd name="textAreaLeft" fmla="*/ 0 w 16920"/>
                <a:gd name="textAreaRight" fmla="*/ 20160 w 16920"/>
                <a:gd name="textAreaTop" fmla="*/ 0 h 177840"/>
                <a:gd name="textAreaBottom" fmla="*/ 181080 h 177840"/>
              </a:gdLst>
              <a:ahLst/>
              <a:cxnLst/>
              <a:rect l="textAreaLeft" t="textAreaTop" r="textAreaRight" b="textAreaBottom"/>
              <a:pathLst>
                <a:path w="304" h="2728">
                  <a:moveTo>
                    <a:pt x="169" y="0"/>
                  </a:moveTo>
                  <a:lnTo>
                    <a:pt x="102" y="236"/>
                  </a:lnTo>
                  <a:lnTo>
                    <a:pt x="68" y="505"/>
                  </a:lnTo>
                  <a:lnTo>
                    <a:pt x="68" y="1010"/>
                  </a:lnTo>
                  <a:lnTo>
                    <a:pt x="1" y="1852"/>
                  </a:lnTo>
                  <a:lnTo>
                    <a:pt x="1" y="2256"/>
                  </a:lnTo>
                  <a:lnTo>
                    <a:pt x="34" y="2660"/>
                  </a:lnTo>
                  <a:lnTo>
                    <a:pt x="68" y="2694"/>
                  </a:lnTo>
                  <a:lnTo>
                    <a:pt x="102" y="2727"/>
                  </a:lnTo>
                  <a:lnTo>
                    <a:pt x="169" y="2727"/>
                  </a:lnTo>
                  <a:lnTo>
                    <a:pt x="203" y="2660"/>
                  </a:lnTo>
                  <a:lnTo>
                    <a:pt x="236" y="2357"/>
                  </a:lnTo>
                  <a:lnTo>
                    <a:pt x="236" y="2054"/>
                  </a:lnTo>
                  <a:lnTo>
                    <a:pt x="270" y="1414"/>
                  </a:lnTo>
                  <a:lnTo>
                    <a:pt x="304" y="707"/>
                  </a:lnTo>
                  <a:lnTo>
                    <a:pt x="270" y="337"/>
                  </a:lnTo>
                  <a:lnTo>
                    <a:pt x="270" y="169"/>
                  </a:lnTo>
                  <a:lnTo>
                    <a:pt x="2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69" name="Google Shape;344;p3"/>
            <p:cNvSpPr/>
            <p:nvPr/>
          </p:nvSpPr>
          <p:spPr>
            <a:xfrm>
              <a:off x="5492160" y="6598080"/>
              <a:ext cx="28080" cy="43920"/>
            </a:xfrm>
            <a:custGeom>
              <a:avLst/>
              <a:gdLst>
                <a:gd name="textAreaLeft" fmla="*/ 0 w 28080"/>
                <a:gd name="textAreaRight" fmla="*/ 31320 w 28080"/>
                <a:gd name="textAreaTop" fmla="*/ 0 h 43920"/>
                <a:gd name="textAreaBottom" fmla="*/ 47160 h 43920"/>
              </a:gdLst>
              <a:ahLst/>
              <a:cxnLst/>
              <a:rect l="textAreaLeft" t="textAreaTop" r="textAreaRight" b="textAreaBottom"/>
              <a:pathLst>
                <a:path w="473" h="708">
                  <a:moveTo>
                    <a:pt x="304" y="1"/>
                  </a:moveTo>
                  <a:lnTo>
                    <a:pt x="203" y="68"/>
                  </a:lnTo>
                  <a:lnTo>
                    <a:pt x="135" y="135"/>
                  </a:lnTo>
                  <a:lnTo>
                    <a:pt x="68" y="236"/>
                  </a:lnTo>
                  <a:lnTo>
                    <a:pt x="1" y="371"/>
                  </a:lnTo>
                  <a:lnTo>
                    <a:pt x="1" y="438"/>
                  </a:lnTo>
                  <a:lnTo>
                    <a:pt x="34" y="438"/>
                  </a:lnTo>
                  <a:lnTo>
                    <a:pt x="68" y="472"/>
                  </a:lnTo>
                  <a:lnTo>
                    <a:pt x="135" y="438"/>
                  </a:lnTo>
                  <a:lnTo>
                    <a:pt x="169" y="506"/>
                  </a:lnTo>
                  <a:lnTo>
                    <a:pt x="304" y="674"/>
                  </a:lnTo>
                  <a:lnTo>
                    <a:pt x="371" y="708"/>
                  </a:lnTo>
                  <a:lnTo>
                    <a:pt x="405" y="674"/>
                  </a:lnTo>
                  <a:lnTo>
                    <a:pt x="438" y="640"/>
                  </a:lnTo>
                  <a:lnTo>
                    <a:pt x="438" y="573"/>
                  </a:lnTo>
                  <a:lnTo>
                    <a:pt x="337" y="438"/>
                  </a:lnTo>
                  <a:lnTo>
                    <a:pt x="236" y="337"/>
                  </a:lnTo>
                  <a:lnTo>
                    <a:pt x="438" y="203"/>
                  </a:lnTo>
                  <a:lnTo>
                    <a:pt x="472" y="135"/>
                  </a:lnTo>
                  <a:lnTo>
                    <a:pt x="472" y="68"/>
                  </a:lnTo>
                  <a:lnTo>
                    <a:pt x="438" y="34"/>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0" name="Google Shape;345;p3"/>
            <p:cNvSpPr/>
            <p:nvPr/>
          </p:nvSpPr>
          <p:spPr>
            <a:xfrm>
              <a:off x="5427360" y="6562440"/>
              <a:ext cx="168840" cy="113040"/>
            </a:xfrm>
            <a:custGeom>
              <a:avLst/>
              <a:gdLst>
                <a:gd name="textAreaLeft" fmla="*/ 0 w 168840"/>
                <a:gd name="textAreaRight" fmla="*/ 172080 w 168840"/>
                <a:gd name="textAreaTop" fmla="*/ 0 h 113040"/>
                <a:gd name="textAreaBottom" fmla="*/ 116280 h 113040"/>
              </a:gdLst>
              <a:ahLst/>
              <a:cxnLst/>
              <a:rect l="textAreaLeft" t="textAreaTop" r="textAreaRight" b="textAreaBottom"/>
              <a:pathLst>
                <a:path w="2593" h="1751">
                  <a:moveTo>
                    <a:pt x="169" y="236"/>
                  </a:moveTo>
                  <a:lnTo>
                    <a:pt x="438" y="303"/>
                  </a:lnTo>
                  <a:lnTo>
                    <a:pt x="674" y="337"/>
                  </a:lnTo>
                  <a:lnTo>
                    <a:pt x="1212" y="370"/>
                  </a:lnTo>
                  <a:lnTo>
                    <a:pt x="1751" y="370"/>
                  </a:lnTo>
                  <a:lnTo>
                    <a:pt x="2020" y="337"/>
                  </a:lnTo>
                  <a:lnTo>
                    <a:pt x="2290" y="303"/>
                  </a:lnTo>
                  <a:lnTo>
                    <a:pt x="2323" y="943"/>
                  </a:lnTo>
                  <a:lnTo>
                    <a:pt x="2391" y="1414"/>
                  </a:lnTo>
                  <a:lnTo>
                    <a:pt x="2121" y="1380"/>
                  </a:lnTo>
                  <a:lnTo>
                    <a:pt x="505" y="1380"/>
                  </a:lnTo>
                  <a:lnTo>
                    <a:pt x="202" y="1448"/>
                  </a:lnTo>
                  <a:lnTo>
                    <a:pt x="202" y="808"/>
                  </a:lnTo>
                  <a:lnTo>
                    <a:pt x="202" y="505"/>
                  </a:lnTo>
                  <a:lnTo>
                    <a:pt x="202" y="370"/>
                  </a:lnTo>
                  <a:lnTo>
                    <a:pt x="169" y="236"/>
                  </a:lnTo>
                  <a:close/>
                  <a:moveTo>
                    <a:pt x="2290" y="0"/>
                  </a:moveTo>
                  <a:lnTo>
                    <a:pt x="2290" y="34"/>
                  </a:lnTo>
                  <a:lnTo>
                    <a:pt x="2290" y="135"/>
                  </a:lnTo>
                  <a:lnTo>
                    <a:pt x="1818" y="135"/>
                  </a:lnTo>
                  <a:lnTo>
                    <a:pt x="1381" y="168"/>
                  </a:lnTo>
                  <a:lnTo>
                    <a:pt x="775" y="135"/>
                  </a:lnTo>
                  <a:lnTo>
                    <a:pt x="472" y="101"/>
                  </a:lnTo>
                  <a:lnTo>
                    <a:pt x="169" y="135"/>
                  </a:lnTo>
                  <a:lnTo>
                    <a:pt x="101" y="135"/>
                  </a:lnTo>
                  <a:lnTo>
                    <a:pt x="68" y="168"/>
                  </a:lnTo>
                  <a:lnTo>
                    <a:pt x="34" y="303"/>
                  </a:lnTo>
                  <a:lnTo>
                    <a:pt x="0" y="438"/>
                  </a:lnTo>
                  <a:lnTo>
                    <a:pt x="0" y="707"/>
                  </a:lnTo>
                  <a:lnTo>
                    <a:pt x="0" y="1515"/>
                  </a:lnTo>
                  <a:lnTo>
                    <a:pt x="34" y="1582"/>
                  </a:lnTo>
                  <a:lnTo>
                    <a:pt x="101" y="1616"/>
                  </a:lnTo>
                  <a:lnTo>
                    <a:pt x="169" y="1582"/>
                  </a:lnTo>
                  <a:lnTo>
                    <a:pt x="202" y="1549"/>
                  </a:lnTo>
                  <a:lnTo>
                    <a:pt x="472" y="1582"/>
                  </a:lnTo>
                  <a:lnTo>
                    <a:pt x="707" y="1616"/>
                  </a:lnTo>
                  <a:lnTo>
                    <a:pt x="1212" y="1582"/>
                  </a:lnTo>
                  <a:lnTo>
                    <a:pt x="1818" y="1616"/>
                  </a:lnTo>
                  <a:lnTo>
                    <a:pt x="2121" y="1582"/>
                  </a:lnTo>
                  <a:lnTo>
                    <a:pt x="2391" y="1549"/>
                  </a:lnTo>
                  <a:lnTo>
                    <a:pt x="2458" y="1751"/>
                  </a:lnTo>
                  <a:lnTo>
                    <a:pt x="2525" y="1751"/>
                  </a:lnTo>
                  <a:lnTo>
                    <a:pt x="2559" y="1717"/>
                  </a:lnTo>
                  <a:lnTo>
                    <a:pt x="2593" y="1515"/>
                  </a:lnTo>
                  <a:lnTo>
                    <a:pt x="2593" y="1347"/>
                  </a:lnTo>
                  <a:lnTo>
                    <a:pt x="2525" y="943"/>
                  </a:lnTo>
                  <a:lnTo>
                    <a:pt x="2492" y="606"/>
                  </a:lnTo>
                  <a:lnTo>
                    <a:pt x="2458" y="269"/>
                  </a:lnTo>
                  <a:lnTo>
                    <a:pt x="2458" y="236"/>
                  </a:lnTo>
                  <a:lnTo>
                    <a:pt x="2492" y="202"/>
                  </a:lnTo>
                  <a:lnTo>
                    <a:pt x="2458" y="168"/>
                  </a:lnTo>
                  <a:lnTo>
                    <a:pt x="2424" y="168"/>
                  </a:lnTo>
                  <a:lnTo>
                    <a:pt x="2391" y="34"/>
                  </a:lnTo>
                  <a:lnTo>
                    <a:pt x="235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1" name="Google Shape;346;p3"/>
            <p:cNvSpPr/>
            <p:nvPr/>
          </p:nvSpPr>
          <p:spPr>
            <a:xfrm>
              <a:off x="5592600" y="5594760"/>
              <a:ext cx="180000" cy="122040"/>
            </a:xfrm>
            <a:custGeom>
              <a:avLst/>
              <a:gdLst>
                <a:gd name="textAreaLeft" fmla="*/ 0 w 180000"/>
                <a:gd name="textAreaRight" fmla="*/ 183240 w 180000"/>
                <a:gd name="textAreaTop" fmla="*/ 0 h 122040"/>
                <a:gd name="textAreaBottom" fmla="*/ 125280 h 122040"/>
              </a:gdLst>
              <a:ahLst/>
              <a:cxnLst/>
              <a:rect l="textAreaLeft" t="textAreaTop" r="textAreaRight" b="textAreaBottom"/>
              <a:pathLst>
                <a:path w="2762" h="1887">
                  <a:moveTo>
                    <a:pt x="1415" y="1"/>
                  </a:moveTo>
                  <a:lnTo>
                    <a:pt x="1078" y="34"/>
                  </a:lnTo>
                  <a:lnTo>
                    <a:pt x="742" y="68"/>
                  </a:lnTo>
                  <a:lnTo>
                    <a:pt x="405" y="102"/>
                  </a:lnTo>
                  <a:lnTo>
                    <a:pt x="102" y="203"/>
                  </a:lnTo>
                  <a:lnTo>
                    <a:pt x="34" y="169"/>
                  </a:lnTo>
                  <a:lnTo>
                    <a:pt x="1" y="237"/>
                  </a:lnTo>
                  <a:lnTo>
                    <a:pt x="1" y="607"/>
                  </a:lnTo>
                  <a:lnTo>
                    <a:pt x="34" y="1011"/>
                  </a:lnTo>
                  <a:lnTo>
                    <a:pt x="34" y="1348"/>
                  </a:lnTo>
                  <a:lnTo>
                    <a:pt x="102" y="1684"/>
                  </a:lnTo>
                  <a:lnTo>
                    <a:pt x="135" y="1718"/>
                  </a:lnTo>
                  <a:lnTo>
                    <a:pt x="237" y="1718"/>
                  </a:lnTo>
                  <a:lnTo>
                    <a:pt x="237" y="1651"/>
                  </a:lnTo>
                  <a:lnTo>
                    <a:pt x="237" y="1280"/>
                  </a:lnTo>
                  <a:lnTo>
                    <a:pt x="203" y="876"/>
                  </a:lnTo>
                  <a:lnTo>
                    <a:pt x="169" y="573"/>
                  </a:lnTo>
                  <a:lnTo>
                    <a:pt x="102" y="237"/>
                  </a:lnTo>
                  <a:lnTo>
                    <a:pt x="102" y="237"/>
                  </a:lnTo>
                  <a:lnTo>
                    <a:pt x="439" y="270"/>
                  </a:lnTo>
                  <a:lnTo>
                    <a:pt x="742" y="304"/>
                  </a:lnTo>
                  <a:lnTo>
                    <a:pt x="1348" y="270"/>
                  </a:lnTo>
                  <a:lnTo>
                    <a:pt x="1987" y="270"/>
                  </a:lnTo>
                  <a:lnTo>
                    <a:pt x="2290" y="304"/>
                  </a:lnTo>
                  <a:lnTo>
                    <a:pt x="2593" y="338"/>
                  </a:lnTo>
                  <a:lnTo>
                    <a:pt x="2560" y="540"/>
                  </a:lnTo>
                  <a:lnTo>
                    <a:pt x="2526" y="775"/>
                  </a:lnTo>
                  <a:lnTo>
                    <a:pt x="2526" y="1213"/>
                  </a:lnTo>
                  <a:lnTo>
                    <a:pt x="2560" y="1684"/>
                  </a:lnTo>
                  <a:lnTo>
                    <a:pt x="2560" y="1684"/>
                  </a:lnTo>
                  <a:lnTo>
                    <a:pt x="2257" y="1651"/>
                  </a:lnTo>
                  <a:lnTo>
                    <a:pt x="1415" y="1651"/>
                  </a:lnTo>
                  <a:lnTo>
                    <a:pt x="843" y="1583"/>
                  </a:lnTo>
                  <a:lnTo>
                    <a:pt x="540" y="1583"/>
                  </a:lnTo>
                  <a:lnTo>
                    <a:pt x="270" y="1651"/>
                  </a:lnTo>
                  <a:lnTo>
                    <a:pt x="506" y="1752"/>
                  </a:lnTo>
                  <a:lnTo>
                    <a:pt x="742" y="1785"/>
                  </a:lnTo>
                  <a:lnTo>
                    <a:pt x="1280" y="1819"/>
                  </a:lnTo>
                  <a:lnTo>
                    <a:pt x="1583" y="1853"/>
                  </a:lnTo>
                  <a:lnTo>
                    <a:pt x="1954" y="1886"/>
                  </a:lnTo>
                  <a:lnTo>
                    <a:pt x="2290" y="1853"/>
                  </a:lnTo>
                  <a:lnTo>
                    <a:pt x="2593" y="1785"/>
                  </a:lnTo>
                  <a:lnTo>
                    <a:pt x="2694" y="1785"/>
                  </a:lnTo>
                  <a:lnTo>
                    <a:pt x="2728" y="1752"/>
                  </a:lnTo>
                  <a:lnTo>
                    <a:pt x="2728" y="1718"/>
                  </a:lnTo>
                  <a:lnTo>
                    <a:pt x="2694" y="876"/>
                  </a:lnTo>
                  <a:lnTo>
                    <a:pt x="2728" y="607"/>
                  </a:lnTo>
                  <a:lnTo>
                    <a:pt x="2728" y="338"/>
                  </a:lnTo>
                  <a:lnTo>
                    <a:pt x="2762" y="304"/>
                  </a:lnTo>
                  <a:lnTo>
                    <a:pt x="2762" y="237"/>
                  </a:lnTo>
                  <a:lnTo>
                    <a:pt x="2762" y="169"/>
                  </a:lnTo>
                  <a:lnTo>
                    <a:pt x="2694" y="135"/>
                  </a:lnTo>
                  <a:lnTo>
                    <a:pt x="2391" y="68"/>
                  </a:lnTo>
                  <a:lnTo>
                    <a:pt x="2055" y="34"/>
                  </a:lnTo>
                  <a:lnTo>
                    <a:pt x="141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25280" rIns="117000" bIns="125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2" name="Google Shape;347;p3"/>
            <p:cNvSpPr/>
            <p:nvPr/>
          </p:nvSpPr>
          <p:spPr>
            <a:xfrm>
              <a:off x="4956120" y="6162480"/>
              <a:ext cx="52560" cy="57240"/>
            </a:xfrm>
            <a:custGeom>
              <a:avLst/>
              <a:gdLst>
                <a:gd name="textAreaLeft" fmla="*/ 0 w 52560"/>
                <a:gd name="textAreaRight" fmla="*/ 55800 w 52560"/>
                <a:gd name="textAreaTop" fmla="*/ 0 h 57240"/>
                <a:gd name="textAreaBottom" fmla="*/ 60480 h 57240"/>
              </a:gdLst>
              <a:ahLst/>
              <a:cxnLst/>
              <a:rect l="textAreaLeft" t="textAreaTop" r="textAreaRight" b="textAreaBottom"/>
              <a:pathLst>
                <a:path w="843" h="910">
                  <a:moveTo>
                    <a:pt x="34" y="1"/>
                  </a:moveTo>
                  <a:lnTo>
                    <a:pt x="0" y="135"/>
                  </a:lnTo>
                  <a:lnTo>
                    <a:pt x="0" y="270"/>
                  </a:lnTo>
                  <a:lnTo>
                    <a:pt x="34" y="708"/>
                  </a:lnTo>
                  <a:lnTo>
                    <a:pt x="34" y="741"/>
                  </a:lnTo>
                  <a:lnTo>
                    <a:pt x="68" y="775"/>
                  </a:lnTo>
                  <a:lnTo>
                    <a:pt x="169" y="775"/>
                  </a:lnTo>
                  <a:lnTo>
                    <a:pt x="404" y="573"/>
                  </a:lnTo>
                  <a:lnTo>
                    <a:pt x="438" y="640"/>
                  </a:lnTo>
                  <a:lnTo>
                    <a:pt x="505" y="775"/>
                  </a:lnTo>
                  <a:lnTo>
                    <a:pt x="573" y="876"/>
                  </a:lnTo>
                  <a:lnTo>
                    <a:pt x="640" y="910"/>
                  </a:lnTo>
                  <a:lnTo>
                    <a:pt x="674" y="910"/>
                  </a:lnTo>
                  <a:lnTo>
                    <a:pt x="707" y="876"/>
                  </a:lnTo>
                  <a:lnTo>
                    <a:pt x="707" y="809"/>
                  </a:lnTo>
                  <a:lnTo>
                    <a:pt x="640" y="708"/>
                  </a:lnTo>
                  <a:lnTo>
                    <a:pt x="539" y="573"/>
                  </a:lnTo>
                  <a:lnTo>
                    <a:pt x="505" y="539"/>
                  </a:lnTo>
                  <a:lnTo>
                    <a:pt x="472" y="506"/>
                  </a:lnTo>
                  <a:lnTo>
                    <a:pt x="438" y="506"/>
                  </a:lnTo>
                  <a:lnTo>
                    <a:pt x="539" y="438"/>
                  </a:lnTo>
                  <a:lnTo>
                    <a:pt x="674" y="337"/>
                  </a:lnTo>
                  <a:lnTo>
                    <a:pt x="775" y="337"/>
                  </a:lnTo>
                  <a:lnTo>
                    <a:pt x="842" y="270"/>
                  </a:lnTo>
                  <a:lnTo>
                    <a:pt x="842" y="203"/>
                  </a:lnTo>
                  <a:lnTo>
                    <a:pt x="842" y="169"/>
                  </a:lnTo>
                  <a:lnTo>
                    <a:pt x="775" y="135"/>
                  </a:lnTo>
                  <a:lnTo>
                    <a:pt x="741" y="102"/>
                  </a:lnTo>
                  <a:lnTo>
                    <a:pt x="640" y="102"/>
                  </a:lnTo>
                  <a:lnTo>
                    <a:pt x="472" y="203"/>
                  </a:lnTo>
                  <a:lnTo>
                    <a:pt x="337" y="337"/>
                  </a:lnTo>
                  <a:lnTo>
                    <a:pt x="169" y="506"/>
                  </a:lnTo>
                  <a:lnTo>
                    <a:pt x="169" y="337"/>
                  </a:lnTo>
                  <a:lnTo>
                    <a:pt x="135" y="169"/>
                  </a:lnTo>
                  <a:lnTo>
                    <a:pt x="135" y="102"/>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3" name="Google Shape;348;p3"/>
            <p:cNvSpPr/>
            <p:nvPr/>
          </p:nvSpPr>
          <p:spPr>
            <a:xfrm>
              <a:off x="5751360" y="4361400"/>
              <a:ext cx="785520" cy="2499480"/>
            </a:xfrm>
            <a:custGeom>
              <a:avLst/>
              <a:gdLst>
                <a:gd name="textAreaLeft" fmla="*/ 0 w 785520"/>
                <a:gd name="textAreaRight" fmla="*/ 788760 w 785520"/>
                <a:gd name="textAreaTop" fmla="*/ 0 h 2499480"/>
                <a:gd name="textAreaBottom" fmla="*/ 2502720 h 2499480"/>
              </a:gdLst>
              <a:ahLst/>
              <a:cxnLst/>
              <a:rect l="textAreaLeft" t="textAreaTop" r="textAreaRight" b="textAreaBottom"/>
              <a:pathLst>
                <a:path w="11886" h="37709">
                  <a:moveTo>
                    <a:pt x="11885" y="0"/>
                  </a:moveTo>
                  <a:lnTo>
                    <a:pt x="11683" y="303"/>
                  </a:lnTo>
                  <a:lnTo>
                    <a:pt x="11515" y="606"/>
                  </a:lnTo>
                  <a:lnTo>
                    <a:pt x="11279" y="1279"/>
                  </a:lnTo>
                  <a:lnTo>
                    <a:pt x="10437" y="3266"/>
                  </a:lnTo>
                  <a:lnTo>
                    <a:pt x="8720" y="7508"/>
                  </a:lnTo>
                  <a:lnTo>
                    <a:pt x="5252" y="15959"/>
                  </a:lnTo>
                  <a:lnTo>
                    <a:pt x="5252" y="16026"/>
                  </a:lnTo>
                  <a:lnTo>
                    <a:pt x="4646" y="15992"/>
                  </a:lnTo>
                  <a:lnTo>
                    <a:pt x="2896" y="15992"/>
                  </a:lnTo>
                  <a:lnTo>
                    <a:pt x="2189" y="15959"/>
                  </a:lnTo>
                  <a:lnTo>
                    <a:pt x="1448" y="15891"/>
                  </a:lnTo>
                  <a:lnTo>
                    <a:pt x="707" y="15891"/>
                  </a:lnTo>
                  <a:lnTo>
                    <a:pt x="371" y="15925"/>
                  </a:lnTo>
                  <a:lnTo>
                    <a:pt x="34" y="15992"/>
                  </a:lnTo>
                  <a:lnTo>
                    <a:pt x="0" y="16026"/>
                  </a:lnTo>
                  <a:lnTo>
                    <a:pt x="34" y="16060"/>
                  </a:lnTo>
                  <a:lnTo>
                    <a:pt x="337" y="16127"/>
                  </a:lnTo>
                  <a:lnTo>
                    <a:pt x="640" y="16194"/>
                  </a:lnTo>
                  <a:lnTo>
                    <a:pt x="1313" y="16228"/>
                  </a:lnTo>
                  <a:lnTo>
                    <a:pt x="2660" y="16228"/>
                  </a:lnTo>
                  <a:lnTo>
                    <a:pt x="3838" y="16295"/>
                  </a:lnTo>
                  <a:lnTo>
                    <a:pt x="4444" y="16329"/>
                  </a:lnTo>
                  <a:lnTo>
                    <a:pt x="5050" y="16329"/>
                  </a:lnTo>
                  <a:lnTo>
                    <a:pt x="5623" y="16767"/>
                  </a:lnTo>
                  <a:lnTo>
                    <a:pt x="5892" y="16969"/>
                  </a:lnTo>
                  <a:lnTo>
                    <a:pt x="6094" y="17238"/>
                  </a:lnTo>
                  <a:lnTo>
                    <a:pt x="6296" y="17507"/>
                  </a:lnTo>
                  <a:lnTo>
                    <a:pt x="6465" y="17777"/>
                  </a:lnTo>
                  <a:lnTo>
                    <a:pt x="6566" y="18113"/>
                  </a:lnTo>
                  <a:lnTo>
                    <a:pt x="6633" y="18484"/>
                  </a:lnTo>
                  <a:lnTo>
                    <a:pt x="6667" y="18821"/>
                  </a:lnTo>
                  <a:lnTo>
                    <a:pt x="6667" y="19157"/>
                  </a:lnTo>
                  <a:lnTo>
                    <a:pt x="6633" y="19864"/>
                  </a:lnTo>
                  <a:lnTo>
                    <a:pt x="6532" y="21278"/>
                  </a:lnTo>
                  <a:lnTo>
                    <a:pt x="6397" y="24039"/>
                  </a:lnTo>
                  <a:lnTo>
                    <a:pt x="6364" y="26833"/>
                  </a:lnTo>
                  <a:lnTo>
                    <a:pt x="6330" y="29561"/>
                  </a:lnTo>
                  <a:lnTo>
                    <a:pt x="6330" y="32288"/>
                  </a:lnTo>
                  <a:lnTo>
                    <a:pt x="6364" y="37708"/>
                  </a:lnTo>
                  <a:lnTo>
                    <a:pt x="6667" y="37708"/>
                  </a:lnTo>
                  <a:lnTo>
                    <a:pt x="6599" y="31884"/>
                  </a:lnTo>
                  <a:lnTo>
                    <a:pt x="6599" y="28955"/>
                  </a:lnTo>
                  <a:lnTo>
                    <a:pt x="6633" y="26025"/>
                  </a:lnTo>
                  <a:lnTo>
                    <a:pt x="6700" y="22995"/>
                  </a:lnTo>
                  <a:lnTo>
                    <a:pt x="6835" y="19932"/>
                  </a:lnTo>
                  <a:lnTo>
                    <a:pt x="6869" y="19326"/>
                  </a:lnTo>
                  <a:lnTo>
                    <a:pt x="6869" y="18719"/>
                  </a:lnTo>
                  <a:lnTo>
                    <a:pt x="6869" y="18450"/>
                  </a:lnTo>
                  <a:lnTo>
                    <a:pt x="6801" y="18147"/>
                  </a:lnTo>
                  <a:lnTo>
                    <a:pt x="6734" y="17844"/>
                  </a:lnTo>
                  <a:lnTo>
                    <a:pt x="6633" y="17575"/>
                  </a:lnTo>
                  <a:lnTo>
                    <a:pt x="6532" y="17373"/>
                  </a:lnTo>
                  <a:lnTo>
                    <a:pt x="6397" y="17171"/>
                  </a:lnTo>
                  <a:lnTo>
                    <a:pt x="6094" y="16868"/>
                  </a:lnTo>
                  <a:lnTo>
                    <a:pt x="5757" y="16565"/>
                  </a:lnTo>
                  <a:lnTo>
                    <a:pt x="5387" y="16329"/>
                  </a:lnTo>
                  <a:lnTo>
                    <a:pt x="5791" y="16262"/>
                  </a:lnTo>
                  <a:lnTo>
                    <a:pt x="5825" y="16262"/>
                  </a:lnTo>
                  <a:lnTo>
                    <a:pt x="5858" y="16194"/>
                  </a:lnTo>
                  <a:lnTo>
                    <a:pt x="5858" y="16127"/>
                  </a:lnTo>
                  <a:lnTo>
                    <a:pt x="5791" y="16093"/>
                  </a:lnTo>
                  <a:lnTo>
                    <a:pt x="5454" y="16060"/>
                  </a:lnTo>
                  <a:lnTo>
                    <a:pt x="5454" y="16026"/>
                  </a:lnTo>
                  <a:lnTo>
                    <a:pt x="7138" y="11919"/>
                  </a:lnTo>
                  <a:lnTo>
                    <a:pt x="8821" y="7811"/>
                  </a:lnTo>
                  <a:lnTo>
                    <a:pt x="10437" y="3805"/>
                  </a:lnTo>
                  <a:lnTo>
                    <a:pt x="11245" y="1818"/>
                  </a:lnTo>
                  <a:lnTo>
                    <a:pt x="11649" y="943"/>
                  </a:lnTo>
                  <a:lnTo>
                    <a:pt x="11818" y="471"/>
                  </a:lnTo>
                  <a:lnTo>
                    <a:pt x="11851" y="236"/>
                  </a:lnTo>
                  <a:lnTo>
                    <a:pt x="11885" y="34"/>
                  </a:lnTo>
                  <a:lnTo>
                    <a:pt x="1188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4" name="Google Shape;349;p3"/>
            <p:cNvSpPr/>
            <p:nvPr/>
          </p:nvSpPr>
          <p:spPr>
            <a:xfrm>
              <a:off x="8624880" y="3279960"/>
              <a:ext cx="524160" cy="689400"/>
            </a:xfrm>
            <a:custGeom>
              <a:avLst/>
              <a:gdLst>
                <a:gd name="textAreaLeft" fmla="*/ 0 w 524160"/>
                <a:gd name="textAreaRight" fmla="*/ 527400 w 524160"/>
                <a:gd name="textAreaTop" fmla="*/ 0 h 689400"/>
                <a:gd name="textAreaBottom" fmla="*/ 692640 h 689400"/>
              </a:gdLst>
              <a:ahLst/>
              <a:cxnLst/>
              <a:rect l="textAreaLeft" t="textAreaTop" r="textAreaRight" b="textAreaBottom"/>
              <a:pathLst>
                <a:path w="7946" h="10438">
                  <a:moveTo>
                    <a:pt x="4647" y="1246"/>
                  </a:moveTo>
                  <a:lnTo>
                    <a:pt x="4546" y="1280"/>
                  </a:lnTo>
                  <a:lnTo>
                    <a:pt x="4512" y="1347"/>
                  </a:lnTo>
                  <a:lnTo>
                    <a:pt x="4546" y="1381"/>
                  </a:lnTo>
                  <a:lnTo>
                    <a:pt x="4579" y="1448"/>
                  </a:lnTo>
                  <a:lnTo>
                    <a:pt x="4613" y="1482"/>
                  </a:lnTo>
                  <a:lnTo>
                    <a:pt x="4680" y="1516"/>
                  </a:lnTo>
                  <a:lnTo>
                    <a:pt x="4748" y="1516"/>
                  </a:lnTo>
                  <a:lnTo>
                    <a:pt x="4815" y="1549"/>
                  </a:lnTo>
                  <a:lnTo>
                    <a:pt x="4916" y="1650"/>
                  </a:lnTo>
                  <a:lnTo>
                    <a:pt x="4983" y="1819"/>
                  </a:lnTo>
                  <a:lnTo>
                    <a:pt x="5017" y="2021"/>
                  </a:lnTo>
                  <a:lnTo>
                    <a:pt x="5017" y="2391"/>
                  </a:lnTo>
                  <a:lnTo>
                    <a:pt x="4983" y="2694"/>
                  </a:lnTo>
                  <a:lnTo>
                    <a:pt x="4950" y="2930"/>
                  </a:lnTo>
                  <a:lnTo>
                    <a:pt x="4849" y="3199"/>
                  </a:lnTo>
                  <a:lnTo>
                    <a:pt x="4647" y="3671"/>
                  </a:lnTo>
                  <a:lnTo>
                    <a:pt x="4377" y="4142"/>
                  </a:lnTo>
                  <a:lnTo>
                    <a:pt x="4074" y="4580"/>
                  </a:lnTo>
                  <a:lnTo>
                    <a:pt x="3468" y="5455"/>
                  </a:lnTo>
                  <a:lnTo>
                    <a:pt x="2862" y="6330"/>
                  </a:lnTo>
                  <a:lnTo>
                    <a:pt x="2222" y="7172"/>
                  </a:lnTo>
                  <a:lnTo>
                    <a:pt x="1515" y="7980"/>
                  </a:lnTo>
                  <a:lnTo>
                    <a:pt x="1515" y="8014"/>
                  </a:lnTo>
                  <a:lnTo>
                    <a:pt x="1313" y="8115"/>
                  </a:lnTo>
                  <a:lnTo>
                    <a:pt x="1078" y="8148"/>
                  </a:lnTo>
                  <a:lnTo>
                    <a:pt x="876" y="8115"/>
                  </a:lnTo>
                  <a:lnTo>
                    <a:pt x="640" y="8081"/>
                  </a:lnTo>
                  <a:lnTo>
                    <a:pt x="337" y="8014"/>
                  </a:lnTo>
                  <a:lnTo>
                    <a:pt x="202" y="8014"/>
                  </a:lnTo>
                  <a:lnTo>
                    <a:pt x="34" y="8047"/>
                  </a:lnTo>
                  <a:lnTo>
                    <a:pt x="0" y="8047"/>
                  </a:lnTo>
                  <a:lnTo>
                    <a:pt x="0" y="8081"/>
                  </a:lnTo>
                  <a:lnTo>
                    <a:pt x="0" y="8148"/>
                  </a:lnTo>
                  <a:lnTo>
                    <a:pt x="34" y="8148"/>
                  </a:lnTo>
                  <a:lnTo>
                    <a:pt x="472" y="8317"/>
                  </a:lnTo>
                  <a:lnTo>
                    <a:pt x="707" y="8350"/>
                  </a:lnTo>
                  <a:lnTo>
                    <a:pt x="943" y="8384"/>
                  </a:lnTo>
                  <a:lnTo>
                    <a:pt x="1179" y="8384"/>
                  </a:lnTo>
                  <a:lnTo>
                    <a:pt x="1381" y="8350"/>
                  </a:lnTo>
                  <a:lnTo>
                    <a:pt x="1583" y="8249"/>
                  </a:lnTo>
                  <a:lnTo>
                    <a:pt x="1785" y="8115"/>
                  </a:lnTo>
                  <a:lnTo>
                    <a:pt x="1818" y="8047"/>
                  </a:lnTo>
                  <a:lnTo>
                    <a:pt x="1785" y="7980"/>
                  </a:lnTo>
                  <a:lnTo>
                    <a:pt x="1987" y="7778"/>
                  </a:lnTo>
                  <a:lnTo>
                    <a:pt x="2323" y="7408"/>
                  </a:lnTo>
                  <a:lnTo>
                    <a:pt x="2660" y="7037"/>
                  </a:lnTo>
                  <a:lnTo>
                    <a:pt x="3232" y="6229"/>
                  </a:lnTo>
                  <a:lnTo>
                    <a:pt x="3940" y="5219"/>
                  </a:lnTo>
                  <a:lnTo>
                    <a:pt x="4613" y="4209"/>
                  </a:lnTo>
                  <a:lnTo>
                    <a:pt x="4815" y="3805"/>
                  </a:lnTo>
                  <a:lnTo>
                    <a:pt x="5017" y="3401"/>
                  </a:lnTo>
                  <a:lnTo>
                    <a:pt x="5185" y="3469"/>
                  </a:lnTo>
                  <a:lnTo>
                    <a:pt x="5354" y="3502"/>
                  </a:lnTo>
                  <a:lnTo>
                    <a:pt x="5522" y="3502"/>
                  </a:lnTo>
                  <a:lnTo>
                    <a:pt x="5724" y="3469"/>
                  </a:lnTo>
                  <a:lnTo>
                    <a:pt x="5892" y="3435"/>
                  </a:lnTo>
                  <a:lnTo>
                    <a:pt x="5960" y="3368"/>
                  </a:lnTo>
                  <a:lnTo>
                    <a:pt x="5993" y="3300"/>
                  </a:lnTo>
                  <a:lnTo>
                    <a:pt x="6027" y="3267"/>
                  </a:lnTo>
                  <a:lnTo>
                    <a:pt x="5993" y="3233"/>
                  </a:lnTo>
                  <a:lnTo>
                    <a:pt x="5993" y="3199"/>
                  </a:lnTo>
                  <a:lnTo>
                    <a:pt x="5926" y="3166"/>
                  </a:lnTo>
                  <a:lnTo>
                    <a:pt x="5825" y="3199"/>
                  </a:lnTo>
                  <a:lnTo>
                    <a:pt x="5724" y="3233"/>
                  </a:lnTo>
                  <a:lnTo>
                    <a:pt x="5589" y="3267"/>
                  </a:lnTo>
                  <a:lnTo>
                    <a:pt x="5488" y="3300"/>
                  </a:lnTo>
                  <a:lnTo>
                    <a:pt x="5253" y="3267"/>
                  </a:lnTo>
                  <a:lnTo>
                    <a:pt x="5185" y="3233"/>
                  </a:lnTo>
                  <a:lnTo>
                    <a:pt x="5084" y="3166"/>
                  </a:lnTo>
                  <a:lnTo>
                    <a:pt x="5219" y="2795"/>
                  </a:lnTo>
                  <a:lnTo>
                    <a:pt x="5253" y="2357"/>
                  </a:lnTo>
                  <a:lnTo>
                    <a:pt x="5253" y="2189"/>
                  </a:lnTo>
                  <a:lnTo>
                    <a:pt x="5253" y="1987"/>
                  </a:lnTo>
                  <a:lnTo>
                    <a:pt x="5185" y="1819"/>
                  </a:lnTo>
                  <a:lnTo>
                    <a:pt x="5118" y="1650"/>
                  </a:lnTo>
                  <a:lnTo>
                    <a:pt x="5017" y="1448"/>
                  </a:lnTo>
                  <a:lnTo>
                    <a:pt x="4916" y="1314"/>
                  </a:lnTo>
                  <a:lnTo>
                    <a:pt x="4882" y="1280"/>
                  </a:lnTo>
                  <a:lnTo>
                    <a:pt x="4781" y="1280"/>
                  </a:lnTo>
                  <a:lnTo>
                    <a:pt x="4748" y="1246"/>
                  </a:lnTo>
                  <a:close/>
                  <a:moveTo>
                    <a:pt x="7946" y="1"/>
                  </a:moveTo>
                  <a:lnTo>
                    <a:pt x="7542" y="708"/>
                  </a:lnTo>
                  <a:lnTo>
                    <a:pt x="7138" y="1415"/>
                  </a:lnTo>
                  <a:lnTo>
                    <a:pt x="6700" y="2155"/>
                  </a:lnTo>
                  <a:lnTo>
                    <a:pt x="6263" y="2930"/>
                  </a:lnTo>
                  <a:lnTo>
                    <a:pt x="5421" y="4512"/>
                  </a:lnTo>
                  <a:lnTo>
                    <a:pt x="5017" y="5219"/>
                  </a:lnTo>
                  <a:lnTo>
                    <a:pt x="4579" y="5893"/>
                  </a:lnTo>
                  <a:lnTo>
                    <a:pt x="4108" y="6532"/>
                  </a:lnTo>
                  <a:lnTo>
                    <a:pt x="3569" y="7138"/>
                  </a:lnTo>
                  <a:lnTo>
                    <a:pt x="3098" y="7677"/>
                  </a:lnTo>
                  <a:lnTo>
                    <a:pt x="2626" y="8249"/>
                  </a:lnTo>
                  <a:lnTo>
                    <a:pt x="2626" y="8216"/>
                  </a:lnTo>
                  <a:lnTo>
                    <a:pt x="2492" y="7946"/>
                  </a:lnTo>
                  <a:lnTo>
                    <a:pt x="2424" y="7845"/>
                  </a:lnTo>
                  <a:lnTo>
                    <a:pt x="2290" y="7778"/>
                  </a:lnTo>
                  <a:lnTo>
                    <a:pt x="2155" y="7744"/>
                  </a:lnTo>
                  <a:lnTo>
                    <a:pt x="2020" y="7744"/>
                  </a:lnTo>
                  <a:lnTo>
                    <a:pt x="1987" y="7778"/>
                  </a:lnTo>
                  <a:lnTo>
                    <a:pt x="1953" y="7845"/>
                  </a:lnTo>
                  <a:lnTo>
                    <a:pt x="1953" y="7879"/>
                  </a:lnTo>
                  <a:lnTo>
                    <a:pt x="1987" y="7946"/>
                  </a:lnTo>
                  <a:lnTo>
                    <a:pt x="2054" y="7946"/>
                  </a:lnTo>
                  <a:lnTo>
                    <a:pt x="2155" y="7980"/>
                  </a:lnTo>
                  <a:lnTo>
                    <a:pt x="2222" y="7980"/>
                  </a:lnTo>
                  <a:lnTo>
                    <a:pt x="2290" y="8047"/>
                  </a:lnTo>
                  <a:lnTo>
                    <a:pt x="2357" y="8115"/>
                  </a:lnTo>
                  <a:lnTo>
                    <a:pt x="2391" y="8317"/>
                  </a:lnTo>
                  <a:lnTo>
                    <a:pt x="2424" y="8384"/>
                  </a:lnTo>
                  <a:lnTo>
                    <a:pt x="2458" y="8451"/>
                  </a:lnTo>
                  <a:lnTo>
                    <a:pt x="2121" y="8889"/>
                  </a:lnTo>
                  <a:lnTo>
                    <a:pt x="1751" y="9293"/>
                  </a:lnTo>
                  <a:lnTo>
                    <a:pt x="1717" y="9327"/>
                  </a:lnTo>
                  <a:lnTo>
                    <a:pt x="1751" y="9394"/>
                  </a:lnTo>
                  <a:lnTo>
                    <a:pt x="1684" y="9529"/>
                  </a:lnTo>
                  <a:lnTo>
                    <a:pt x="1650" y="9731"/>
                  </a:lnTo>
                  <a:lnTo>
                    <a:pt x="1650" y="9899"/>
                  </a:lnTo>
                  <a:lnTo>
                    <a:pt x="1684" y="10101"/>
                  </a:lnTo>
                  <a:lnTo>
                    <a:pt x="1751" y="10269"/>
                  </a:lnTo>
                  <a:lnTo>
                    <a:pt x="1852" y="10370"/>
                  </a:lnTo>
                  <a:lnTo>
                    <a:pt x="1987" y="10438"/>
                  </a:lnTo>
                  <a:lnTo>
                    <a:pt x="2290" y="10438"/>
                  </a:lnTo>
                  <a:lnTo>
                    <a:pt x="2424" y="10370"/>
                  </a:lnTo>
                  <a:lnTo>
                    <a:pt x="2626" y="10202"/>
                  </a:lnTo>
                  <a:lnTo>
                    <a:pt x="2997" y="9832"/>
                  </a:lnTo>
                  <a:lnTo>
                    <a:pt x="3468" y="9293"/>
                  </a:lnTo>
                  <a:lnTo>
                    <a:pt x="3906" y="8687"/>
                  </a:lnTo>
                  <a:lnTo>
                    <a:pt x="4579" y="7812"/>
                  </a:lnTo>
                  <a:lnTo>
                    <a:pt x="5320" y="6936"/>
                  </a:lnTo>
                  <a:lnTo>
                    <a:pt x="5993" y="6027"/>
                  </a:lnTo>
                  <a:lnTo>
                    <a:pt x="6330" y="5590"/>
                  </a:lnTo>
                  <a:lnTo>
                    <a:pt x="6633" y="5085"/>
                  </a:lnTo>
                  <a:lnTo>
                    <a:pt x="7239" y="3974"/>
                  </a:lnTo>
                  <a:lnTo>
                    <a:pt x="7576" y="3435"/>
                  </a:lnTo>
                  <a:lnTo>
                    <a:pt x="7946" y="2896"/>
                  </a:lnTo>
                  <a:lnTo>
                    <a:pt x="7946" y="2458"/>
                  </a:lnTo>
                  <a:lnTo>
                    <a:pt x="7306" y="3401"/>
                  </a:lnTo>
                  <a:lnTo>
                    <a:pt x="6801" y="4209"/>
                  </a:lnTo>
                  <a:lnTo>
                    <a:pt x="6330" y="5051"/>
                  </a:lnTo>
                  <a:lnTo>
                    <a:pt x="5825" y="5859"/>
                  </a:lnTo>
                  <a:lnTo>
                    <a:pt x="5556" y="6263"/>
                  </a:lnTo>
                  <a:lnTo>
                    <a:pt x="5253" y="6633"/>
                  </a:lnTo>
                  <a:lnTo>
                    <a:pt x="4344" y="7744"/>
                  </a:lnTo>
                  <a:lnTo>
                    <a:pt x="3468" y="8855"/>
                  </a:lnTo>
                  <a:lnTo>
                    <a:pt x="3064" y="9394"/>
                  </a:lnTo>
                  <a:lnTo>
                    <a:pt x="2593" y="9865"/>
                  </a:lnTo>
                  <a:lnTo>
                    <a:pt x="2391" y="10067"/>
                  </a:lnTo>
                  <a:lnTo>
                    <a:pt x="2256" y="10168"/>
                  </a:lnTo>
                  <a:lnTo>
                    <a:pt x="2121" y="10236"/>
                  </a:lnTo>
                  <a:lnTo>
                    <a:pt x="1987" y="10236"/>
                  </a:lnTo>
                  <a:lnTo>
                    <a:pt x="1919" y="10168"/>
                  </a:lnTo>
                  <a:lnTo>
                    <a:pt x="1886" y="10067"/>
                  </a:lnTo>
                  <a:lnTo>
                    <a:pt x="1852" y="9899"/>
                  </a:lnTo>
                  <a:lnTo>
                    <a:pt x="1886" y="9596"/>
                  </a:lnTo>
                  <a:lnTo>
                    <a:pt x="1919" y="9394"/>
                  </a:lnTo>
                  <a:lnTo>
                    <a:pt x="1919" y="9360"/>
                  </a:lnTo>
                  <a:lnTo>
                    <a:pt x="2155" y="9158"/>
                  </a:lnTo>
                  <a:lnTo>
                    <a:pt x="2391" y="8923"/>
                  </a:lnTo>
                  <a:lnTo>
                    <a:pt x="2795" y="8418"/>
                  </a:lnTo>
                  <a:lnTo>
                    <a:pt x="3165" y="7913"/>
                  </a:lnTo>
                  <a:lnTo>
                    <a:pt x="3569" y="7441"/>
                  </a:lnTo>
                  <a:lnTo>
                    <a:pt x="4074" y="6869"/>
                  </a:lnTo>
                  <a:lnTo>
                    <a:pt x="4546" y="6297"/>
                  </a:lnTo>
                  <a:lnTo>
                    <a:pt x="4983" y="5691"/>
                  </a:lnTo>
                  <a:lnTo>
                    <a:pt x="5354" y="5051"/>
                  </a:lnTo>
                  <a:lnTo>
                    <a:pt x="6229" y="3502"/>
                  </a:lnTo>
                  <a:lnTo>
                    <a:pt x="7071" y="1953"/>
                  </a:lnTo>
                  <a:lnTo>
                    <a:pt x="7946" y="506"/>
                  </a:lnTo>
                  <a:lnTo>
                    <a:pt x="794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5" name="Google Shape;350;p3"/>
            <p:cNvSpPr/>
            <p:nvPr/>
          </p:nvSpPr>
          <p:spPr>
            <a:xfrm>
              <a:off x="3517200" y="591012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8"/>
                  </a:moveTo>
                  <a:lnTo>
                    <a:pt x="741" y="236"/>
                  </a:lnTo>
                  <a:lnTo>
                    <a:pt x="1280" y="269"/>
                  </a:lnTo>
                  <a:lnTo>
                    <a:pt x="2357" y="236"/>
                  </a:lnTo>
                  <a:lnTo>
                    <a:pt x="2290" y="774"/>
                  </a:lnTo>
                  <a:lnTo>
                    <a:pt x="2256" y="1347"/>
                  </a:lnTo>
                  <a:lnTo>
                    <a:pt x="2256" y="1885"/>
                  </a:lnTo>
                  <a:lnTo>
                    <a:pt x="2290" y="2424"/>
                  </a:lnTo>
                  <a:lnTo>
                    <a:pt x="2290" y="2458"/>
                  </a:lnTo>
                  <a:lnTo>
                    <a:pt x="2256" y="2458"/>
                  </a:lnTo>
                  <a:lnTo>
                    <a:pt x="2020" y="2424"/>
                  </a:lnTo>
                  <a:lnTo>
                    <a:pt x="808" y="2424"/>
                  </a:lnTo>
                  <a:lnTo>
                    <a:pt x="303" y="2390"/>
                  </a:lnTo>
                  <a:lnTo>
                    <a:pt x="236" y="1279"/>
                  </a:lnTo>
                  <a:lnTo>
                    <a:pt x="202" y="168"/>
                  </a:lnTo>
                  <a:close/>
                  <a:moveTo>
                    <a:pt x="741" y="0"/>
                  </a:moveTo>
                  <a:lnTo>
                    <a:pt x="169" y="34"/>
                  </a:lnTo>
                  <a:lnTo>
                    <a:pt x="135" y="34"/>
                  </a:lnTo>
                  <a:lnTo>
                    <a:pt x="101" y="101"/>
                  </a:lnTo>
                  <a:lnTo>
                    <a:pt x="68" y="101"/>
                  </a:lnTo>
                  <a:lnTo>
                    <a:pt x="34" y="168"/>
                  </a:lnTo>
                  <a:lnTo>
                    <a:pt x="0" y="774"/>
                  </a:lnTo>
                  <a:lnTo>
                    <a:pt x="0" y="1414"/>
                  </a:lnTo>
                  <a:lnTo>
                    <a:pt x="34" y="2020"/>
                  </a:lnTo>
                  <a:lnTo>
                    <a:pt x="101" y="2660"/>
                  </a:lnTo>
                  <a:lnTo>
                    <a:pt x="135" y="2693"/>
                  </a:lnTo>
                  <a:lnTo>
                    <a:pt x="169"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1" y="2525"/>
                  </a:lnTo>
                  <a:lnTo>
                    <a:pt x="2458" y="2491"/>
                  </a:lnTo>
                  <a:lnTo>
                    <a:pt x="2458" y="2424"/>
                  </a:lnTo>
                  <a:lnTo>
                    <a:pt x="2492" y="1885"/>
                  </a:lnTo>
                  <a:lnTo>
                    <a:pt x="2525" y="1313"/>
                  </a:lnTo>
                  <a:lnTo>
                    <a:pt x="2492" y="774"/>
                  </a:lnTo>
                  <a:lnTo>
                    <a:pt x="2458" y="202"/>
                  </a:lnTo>
                  <a:lnTo>
                    <a:pt x="2492" y="168"/>
                  </a:lnTo>
                  <a:lnTo>
                    <a:pt x="2492" y="101"/>
                  </a:lnTo>
                  <a:lnTo>
                    <a:pt x="2458" y="34"/>
                  </a:lnTo>
                  <a:lnTo>
                    <a:pt x="1852" y="34"/>
                  </a:lnTo>
                  <a:lnTo>
                    <a:pt x="128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6" name="Google Shape;351;p3"/>
            <p:cNvSpPr/>
            <p:nvPr/>
          </p:nvSpPr>
          <p:spPr>
            <a:xfrm>
              <a:off x="4893480" y="609768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324" y="168"/>
                  </a:moveTo>
                  <a:lnTo>
                    <a:pt x="2256" y="1280"/>
                  </a:lnTo>
                  <a:lnTo>
                    <a:pt x="2223" y="2391"/>
                  </a:lnTo>
                  <a:lnTo>
                    <a:pt x="1718" y="2424"/>
                  </a:lnTo>
                  <a:lnTo>
                    <a:pt x="506" y="2424"/>
                  </a:lnTo>
                  <a:lnTo>
                    <a:pt x="270" y="2458"/>
                  </a:lnTo>
                  <a:lnTo>
                    <a:pt x="236" y="2458"/>
                  </a:lnTo>
                  <a:lnTo>
                    <a:pt x="236" y="2424"/>
                  </a:lnTo>
                  <a:lnTo>
                    <a:pt x="270" y="1886"/>
                  </a:lnTo>
                  <a:lnTo>
                    <a:pt x="270" y="1347"/>
                  </a:lnTo>
                  <a:lnTo>
                    <a:pt x="236" y="775"/>
                  </a:lnTo>
                  <a:lnTo>
                    <a:pt x="169" y="236"/>
                  </a:lnTo>
                  <a:lnTo>
                    <a:pt x="1246" y="269"/>
                  </a:lnTo>
                  <a:lnTo>
                    <a:pt x="1785" y="236"/>
                  </a:lnTo>
                  <a:lnTo>
                    <a:pt x="2324" y="168"/>
                  </a:lnTo>
                  <a:close/>
                  <a:moveTo>
                    <a:pt x="1246" y="0"/>
                  </a:moveTo>
                  <a:lnTo>
                    <a:pt x="674" y="34"/>
                  </a:lnTo>
                  <a:lnTo>
                    <a:pt x="68" y="34"/>
                  </a:lnTo>
                  <a:lnTo>
                    <a:pt x="34" y="101"/>
                  </a:lnTo>
                  <a:lnTo>
                    <a:pt x="34" y="168"/>
                  </a:lnTo>
                  <a:lnTo>
                    <a:pt x="68" y="202"/>
                  </a:lnTo>
                  <a:lnTo>
                    <a:pt x="34" y="775"/>
                  </a:lnTo>
                  <a:lnTo>
                    <a:pt x="1" y="1313"/>
                  </a:lnTo>
                  <a:lnTo>
                    <a:pt x="34" y="1886"/>
                  </a:lnTo>
                  <a:lnTo>
                    <a:pt x="68" y="2424"/>
                  </a:lnTo>
                  <a:lnTo>
                    <a:pt x="68" y="2492"/>
                  </a:lnTo>
                  <a:lnTo>
                    <a:pt x="102" y="2525"/>
                  </a:lnTo>
                  <a:lnTo>
                    <a:pt x="169" y="2525"/>
                  </a:lnTo>
                  <a:lnTo>
                    <a:pt x="203" y="2492"/>
                  </a:lnTo>
                  <a:lnTo>
                    <a:pt x="203" y="2593"/>
                  </a:lnTo>
                  <a:lnTo>
                    <a:pt x="270" y="2626"/>
                  </a:lnTo>
                  <a:lnTo>
                    <a:pt x="472" y="2660"/>
                  </a:lnTo>
                  <a:lnTo>
                    <a:pt x="708" y="2694"/>
                  </a:lnTo>
                  <a:lnTo>
                    <a:pt x="1213" y="2694"/>
                  </a:lnTo>
                  <a:lnTo>
                    <a:pt x="1718" y="2660"/>
                  </a:lnTo>
                  <a:lnTo>
                    <a:pt x="2189" y="2559"/>
                  </a:lnTo>
                  <a:lnTo>
                    <a:pt x="2189" y="2626"/>
                  </a:lnTo>
                  <a:lnTo>
                    <a:pt x="2189" y="2660"/>
                  </a:lnTo>
                  <a:lnTo>
                    <a:pt x="2223" y="2694"/>
                  </a:lnTo>
                  <a:lnTo>
                    <a:pt x="2290" y="2727"/>
                  </a:lnTo>
                  <a:lnTo>
                    <a:pt x="2357" y="2727"/>
                  </a:lnTo>
                  <a:lnTo>
                    <a:pt x="2391" y="2694"/>
                  </a:lnTo>
                  <a:lnTo>
                    <a:pt x="2425" y="2660"/>
                  </a:lnTo>
                  <a:lnTo>
                    <a:pt x="2492" y="2020"/>
                  </a:lnTo>
                  <a:lnTo>
                    <a:pt x="2526" y="1414"/>
                  </a:lnTo>
                  <a:lnTo>
                    <a:pt x="2526" y="775"/>
                  </a:lnTo>
                  <a:lnTo>
                    <a:pt x="2458" y="168"/>
                  </a:lnTo>
                  <a:lnTo>
                    <a:pt x="2458" y="101"/>
                  </a:lnTo>
                  <a:lnTo>
                    <a:pt x="2425" y="101"/>
                  </a:lnTo>
                  <a:lnTo>
                    <a:pt x="2391" y="34"/>
                  </a:lnTo>
                  <a:lnTo>
                    <a:pt x="2324" y="34"/>
                  </a:lnTo>
                  <a:lnTo>
                    <a:pt x="178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7" name="Google Shape;352;p3"/>
            <p:cNvSpPr/>
            <p:nvPr/>
          </p:nvSpPr>
          <p:spPr>
            <a:xfrm>
              <a:off x="5184000" y="628740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135" y="1"/>
                  </a:moveTo>
                  <a:lnTo>
                    <a:pt x="102" y="35"/>
                  </a:lnTo>
                  <a:lnTo>
                    <a:pt x="34" y="304"/>
                  </a:lnTo>
                  <a:lnTo>
                    <a:pt x="1" y="573"/>
                  </a:lnTo>
                  <a:lnTo>
                    <a:pt x="1" y="1112"/>
                  </a:lnTo>
                  <a:lnTo>
                    <a:pt x="1" y="1752"/>
                  </a:lnTo>
                  <a:lnTo>
                    <a:pt x="34" y="2055"/>
                  </a:lnTo>
                  <a:lnTo>
                    <a:pt x="102" y="2391"/>
                  </a:lnTo>
                  <a:lnTo>
                    <a:pt x="135" y="2425"/>
                  </a:lnTo>
                  <a:lnTo>
                    <a:pt x="236" y="2425"/>
                  </a:lnTo>
                  <a:lnTo>
                    <a:pt x="270" y="2358"/>
                  </a:lnTo>
                  <a:lnTo>
                    <a:pt x="270" y="2055"/>
                  </a:lnTo>
                  <a:lnTo>
                    <a:pt x="236" y="1718"/>
                  </a:lnTo>
                  <a:lnTo>
                    <a:pt x="236" y="1112"/>
                  </a:lnTo>
                  <a:lnTo>
                    <a:pt x="236" y="674"/>
                  </a:lnTo>
                  <a:lnTo>
                    <a:pt x="236" y="237"/>
                  </a:lnTo>
                  <a:lnTo>
                    <a:pt x="472" y="270"/>
                  </a:lnTo>
                  <a:lnTo>
                    <a:pt x="2290" y="270"/>
                  </a:lnTo>
                  <a:lnTo>
                    <a:pt x="2324" y="304"/>
                  </a:lnTo>
                  <a:lnTo>
                    <a:pt x="2357" y="338"/>
                  </a:lnTo>
                  <a:lnTo>
                    <a:pt x="2391" y="338"/>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7"/>
                  </a:lnTo>
                  <a:lnTo>
                    <a:pt x="270" y="2358"/>
                  </a:lnTo>
                  <a:lnTo>
                    <a:pt x="337" y="2425"/>
                  </a:lnTo>
                  <a:lnTo>
                    <a:pt x="472" y="2492"/>
                  </a:lnTo>
                  <a:lnTo>
                    <a:pt x="2088" y="2492"/>
                  </a:lnTo>
                  <a:lnTo>
                    <a:pt x="2357" y="2459"/>
                  </a:lnTo>
                  <a:lnTo>
                    <a:pt x="2391" y="2492"/>
                  </a:lnTo>
                  <a:lnTo>
                    <a:pt x="2458" y="2492"/>
                  </a:lnTo>
                  <a:lnTo>
                    <a:pt x="2526" y="2459"/>
                  </a:lnTo>
                  <a:lnTo>
                    <a:pt x="2559" y="2391"/>
                  </a:lnTo>
                  <a:lnTo>
                    <a:pt x="2559" y="1179"/>
                  </a:lnTo>
                  <a:lnTo>
                    <a:pt x="2593" y="641"/>
                  </a:lnTo>
                  <a:lnTo>
                    <a:pt x="2559" y="405"/>
                  </a:lnTo>
                  <a:lnTo>
                    <a:pt x="2526" y="136"/>
                  </a:lnTo>
                  <a:lnTo>
                    <a:pt x="2492" y="136"/>
                  </a:lnTo>
                  <a:lnTo>
                    <a:pt x="2458" y="169"/>
                  </a:lnTo>
                  <a:lnTo>
                    <a:pt x="2391" y="102"/>
                  </a:lnTo>
                  <a:lnTo>
                    <a:pt x="2290" y="68"/>
                  </a:lnTo>
                  <a:lnTo>
                    <a:pt x="2088" y="68"/>
                  </a:lnTo>
                  <a:lnTo>
                    <a:pt x="1650" y="102"/>
                  </a:lnTo>
                  <a:lnTo>
                    <a:pt x="943" y="68"/>
                  </a:lnTo>
                  <a:lnTo>
                    <a:pt x="573" y="68"/>
                  </a:lnTo>
                  <a:lnTo>
                    <a:pt x="203" y="102"/>
                  </a:lnTo>
                  <a:lnTo>
                    <a:pt x="203"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8" name="Google Shape;353;p3"/>
            <p:cNvSpPr/>
            <p:nvPr/>
          </p:nvSpPr>
          <p:spPr>
            <a:xfrm>
              <a:off x="5241960" y="6320880"/>
              <a:ext cx="41400" cy="41400"/>
            </a:xfrm>
            <a:custGeom>
              <a:avLst/>
              <a:gdLst>
                <a:gd name="textAreaLeft" fmla="*/ 0 w 41400"/>
                <a:gd name="textAreaRight" fmla="*/ 44640 w 41400"/>
                <a:gd name="textAreaTop" fmla="*/ 0 h 41400"/>
                <a:gd name="textAreaBottom" fmla="*/ 44640 h 41400"/>
              </a:gdLst>
              <a:ahLst/>
              <a:cxnLst/>
              <a:rect l="textAreaLeft" t="textAreaTop" r="textAreaRight" b="textAreaBottom"/>
              <a:pathLst>
                <a:path w="675" h="675">
                  <a:moveTo>
                    <a:pt x="1" y="1"/>
                  </a:moveTo>
                  <a:lnTo>
                    <a:pt x="1" y="35"/>
                  </a:lnTo>
                  <a:lnTo>
                    <a:pt x="1" y="68"/>
                  </a:lnTo>
                  <a:lnTo>
                    <a:pt x="1" y="102"/>
                  </a:lnTo>
                  <a:lnTo>
                    <a:pt x="169" y="237"/>
                  </a:lnTo>
                  <a:lnTo>
                    <a:pt x="338" y="304"/>
                  </a:lnTo>
                  <a:lnTo>
                    <a:pt x="68" y="506"/>
                  </a:lnTo>
                  <a:lnTo>
                    <a:pt x="35" y="573"/>
                  </a:lnTo>
                  <a:lnTo>
                    <a:pt x="68" y="641"/>
                  </a:lnTo>
                  <a:lnTo>
                    <a:pt x="136" y="674"/>
                  </a:lnTo>
                  <a:lnTo>
                    <a:pt x="203" y="674"/>
                  </a:lnTo>
                  <a:lnTo>
                    <a:pt x="405" y="506"/>
                  </a:lnTo>
                  <a:lnTo>
                    <a:pt x="641" y="371"/>
                  </a:lnTo>
                  <a:lnTo>
                    <a:pt x="674" y="304"/>
                  </a:lnTo>
                  <a:lnTo>
                    <a:pt x="674" y="237"/>
                  </a:lnTo>
                  <a:lnTo>
                    <a:pt x="674" y="203"/>
                  </a:lnTo>
                  <a:lnTo>
                    <a:pt x="607" y="169"/>
                  </a:lnTo>
                  <a:lnTo>
                    <a:pt x="338" y="68"/>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79" name="Google Shape;354;p3"/>
            <p:cNvSpPr/>
            <p:nvPr/>
          </p:nvSpPr>
          <p:spPr>
            <a:xfrm>
              <a:off x="3814200" y="5601600"/>
              <a:ext cx="177840" cy="108720"/>
            </a:xfrm>
            <a:custGeom>
              <a:avLst/>
              <a:gdLst>
                <a:gd name="textAreaLeft" fmla="*/ 0 w 177840"/>
                <a:gd name="textAreaRight" fmla="*/ 181080 w 177840"/>
                <a:gd name="textAreaTop" fmla="*/ 0 h 108720"/>
                <a:gd name="textAreaBottom" fmla="*/ 111960 h 108720"/>
              </a:gdLst>
              <a:ahLst/>
              <a:cxnLst/>
              <a:rect l="textAreaLeft" t="textAreaTop" r="textAreaRight" b="textAreaBottom"/>
              <a:pathLst>
                <a:path w="2728" h="1685">
                  <a:moveTo>
                    <a:pt x="67" y="1"/>
                  </a:moveTo>
                  <a:lnTo>
                    <a:pt x="67" y="68"/>
                  </a:lnTo>
                  <a:lnTo>
                    <a:pt x="34" y="439"/>
                  </a:lnTo>
                  <a:lnTo>
                    <a:pt x="0" y="809"/>
                  </a:lnTo>
                  <a:lnTo>
                    <a:pt x="0" y="1550"/>
                  </a:lnTo>
                  <a:lnTo>
                    <a:pt x="0" y="1617"/>
                  </a:lnTo>
                  <a:lnTo>
                    <a:pt x="67" y="1651"/>
                  </a:lnTo>
                  <a:lnTo>
                    <a:pt x="135" y="1617"/>
                  </a:lnTo>
                  <a:lnTo>
                    <a:pt x="168" y="1550"/>
                  </a:lnTo>
                  <a:lnTo>
                    <a:pt x="202" y="843"/>
                  </a:lnTo>
                  <a:lnTo>
                    <a:pt x="202" y="169"/>
                  </a:lnTo>
                  <a:lnTo>
                    <a:pt x="842" y="203"/>
                  </a:lnTo>
                  <a:lnTo>
                    <a:pt x="1481" y="203"/>
                  </a:lnTo>
                  <a:lnTo>
                    <a:pt x="2054" y="237"/>
                  </a:lnTo>
                  <a:lnTo>
                    <a:pt x="2323" y="237"/>
                  </a:lnTo>
                  <a:lnTo>
                    <a:pt x="2593" y="169"/>
                  </a:lnTo>
                  <a:lnTo>
                    <a:pt x="2525" y="472"/>
                  </a:lnTo>
                  <a:lnTo>
                    <a:pt x="2525" y="809"/>
                  </a:lnTo>
                  <a:lnTo>
                    <a:pt x="2525" y="1415"/>
                  </a:lnTo>
                  <a:lnTo>
                    <a:pt x="875" y="1415"/>
                  </a:lnTo>
                  <a:lnTo>
                    <a:pt x="606" y="1449"/>
                  </a:lnTo>
                  <a:lnTo>
                    <a:pt x="337" y="1516"/>
                  </a:lnTo>
                  <a:lnTo>
                    <a:pt x="606" y="1583"/>
                  </a:lnTo>
                  <a:lnTo>
                    <a:pt x="842" y="1617"/>
                  </a:lnTo>
                  <a:lnTo>
                    <a:pt x="1953" y="1617"/>
                  </a:lnTo>
                  <a:lnTo>
                    <a:pt x="2458" y="1583"/>
                  </a:lnTo>
                  <a:lnTo>
                    <a:pt x="2458" y="1617"/>
                  </a:lnTo>
                  <a:lnTo>
                    <a:pt x="2492" y="1651"/>
                  </a:lnTo>
                  <a:lnTo>
                    <a:pt x="2559" y="1684"/>
                  </a:lnTo>
                  <a:lnTo>
                    <a:pt x="2626" y="1651"/>
                  </a:lnTo>
                  <a:lnTo>
                    <a:pt x="2660" y="1617"/>
                  </a:lnTo>
                  <a:lnTo>
                    <a:pt x="2660" y="1550"/>
                  </a:lnTo>
                  <a:lnTo>
                    <a:pt x="2694" y="1482"/>
                  </a:lnTo>
                  <a:lnTo>
                    <a:pt x="2727" y="775"/>
                  </a:lnTo>
                  <a:lnTo>
                    <a:pt x="2727" y="405"/>
                  </a:lnTo>
                  <a:lnTo>
                    <a:pt x="2660" y="68"/>
                  </a:lnTo>
                  <a:lnTo>
                    <a:pt x="2626" y="68"/>
                  </a:lnTo>
                  <a:lnTo>
                    <a:pt x="2593" y="102"/>
                  </a:lnTo>
                  <a:lnTo>
                    <a:pt x="2357" y="34"/>
                  </a:lnTo>
                  <a:lnTo>
                    <a:pt x="2054" y="1"/>
                  </a:lnTo>
                  <a:lnTo>
                    <a:pt x="505" y="1"/>
                  </a:lnTo>
                  <a:lnTo>
                    <a:pt x="202" y="34"/>
                  </a:lnTo>
                  <a:lnTo>
                    <a:pt x="1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0" name="Google Shape;355;p3"/>
            <p:cNvSpPr/>
            <p:nvPr/>
          </p:nvSpPr>
          <p:spPr>
            <a:xfrm>
              <a:off x="3767400" y="5979240"/>
              <a:ext cx="61560" cy="43920"/>
            </a:xfrm>
            <a:custGeom>
              <a:avLst/>
              <a:gdLst>
                <a:gd name="textAreaLeft" fmla="*/ 0 w 61560"/>
                <a:gd name="textAreaRight" fmla="*/ 64800 w 61560"/>
                <a:gd name="textAreaTop" fmla="*/ 0 h 43920"/>
                <a:gd name="textAreaBottom" fmla="*/ 47160 h 43920"/>
              </a:gdLst>
              <a:ahLst/>
              <a:cxnLst/>
              <a:rect l="textAreaLeft" t="textAreaTop" r="textAreaRight" b="textAreaBottom"/>
              <a:pathLst>
                <a:path w="977" h="708">
                  <a:moveTo>
                    <a:pt x="875" y="1"/>
                  </a:moveTo>
                  <a:lnTo>
                    <a:pt x="842" y="34"/>
                  </a:lnTo>
                  <a:lnTo>
                    <a:pt x="774" y="135"/>
                  </a:lnTo>
                  <a:lnTo>
                    <a:pt x="707" y="236"/>
                  </a:lnTo>
                  <a:lnTo>
                    <a:pt x="606" y="506"/>
                  </a:lnTo>
                  <a:lnTo>
                    <a:pt x="539" y="371"/>
                  </a:lnTo>
                  <a:lnTo>
                    <a:pt x="471" y="270"/>
                  </a:lnTo>
                  <a:lnTo>
                    <a:pt x="539" y="169"/>
                  </a:lnTo>
                  <a:lnTo>
                    <a:pt x="539" y="102"/>
                  </a:lnTo>
                  <a:lnTo>
                    <a:pt x="505" y="68"/>
                  </a:lnTo>
                  <a:lnTo>
                    <a:pt x="438" y="34"/>
                  </a:lnTo>
                  <a:lnTo>
                    <a:pt x="370" y="68"/>
                  </a:lnTo>
                  <a:lnTo>
                    <a:pt x="168" y="405"/>
                  </a:lnTo>
                  <a:lnTo>
                    <a:pt x="168" y="337"/>
                  </a:lnTo>
                  <a:lnTo>
                    <a:pt x="135" y="203"/>
                  </a:lnTo>
                  <a:lnTo>
                    <a:pt x="135" y="169"/>
                  </a:lnTo>
                  <a:lnTo>
                    <a:pt x="101" y="135"/>
                  </a:lnTo>
                  <a:lnTo>
                    <a:pt x="67" y="135"/>
                  </a:lnTo>
                  <a:lnTo>
                    <a:pt x="34" y="169"/>
                  </a:lnTo>
                  <a:lnTo>
                    <a:pt x="0" y="236"/>
                  </a:lnTo>
                  <a:lnTo>
                    <a:pt x="0" y="371"/>
                  </a:lnTo>
                  <a:lnTo>
                    <a:pt x="67" y="607"/>
                  </a:lnTo>
                  <a:lnTo>
                    <a:pt x="101" y="674"/>
                  </a:lnTo>
                  <a:lnTo>
                    <a:pt x="202" y="674"/>
                  </a:lnTo>
                  <a:lnTo>
                    <a:pt x="236" y="640"/>
                  </a:lnTo>
                  <a:lnTo>
                    <a:pt x="370" y="405"/>
                  </a:lnTo>
                  <a:lnTo>
                    <a:pt x="404" y="472"/>
                  </a:lnTo>
                  <a:lnTo>
                    <a:pt x="505" y="607"/>
                  </a:lnTo>
                  <a:lnTo>
                    <a:pt x="640" y="708"/>
                  </a:lnTo>
                  <a:lnTo>
                    <a:pt x="707" y="708"/>
                  </a:lnTo>
                  <a:lnTo>
                    <a:pt x="741" y="640"/>
                  </a:lnTo>
                  <a:lnTo>
                    <a:pt x="842" y="371"/>
                  </a:lnTo>
                  <a:lnTo>
                    <a:pt x="976" y="102"/>
                  </a:lnTo>
                  <a:lnTo>
                    <a:pt x="943" y="34"/>
                  </a:lnTo>
                  <a:lnTo>
                    <a:pt x="90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1" name="Google Shape;356;p3"/>
            <p:cNvSpPr/>
            <p:nvPr/>
          </p:nvSpPr>
          <p:spPr>
            <a:xfrm>
              <a:off x="3706920" y="591444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59" h="2459">
                  <a:moveTo>
                    <a:pt x="168" y="202"/>
                  </a:moveTo>
                  <a:lnTo>
                    <a:pt x="707" y="236"/>
                  </a:lnTo>
                  <a:lnTo>
                    <a:pt x="1246" y="270"/>
                  </a:lnTo>
                  <a:lnTo>
                    <a:pt x="2323" y="236"/>
                  </a:lnTo>
                  <a:lnTo>
                    <a:pt x="2323" y="707"/>
                  </a:lnTo>
                  <a:lnTo>
                    <a:pt x="2323" y="1145"/>
                  </a:lnTo>
                  <a:lnTo>
                    <a:pt x="2323" y="1684"/>
                  </a:lnTo>
                  <a:lnTo>
                    <a:pt x="2323" y="2222"/>
                  </a:lnTo>
                  <a:lnTo>
                    <a:pt x="2087" y="2189"/>
                  </a:lnTo>
                  <a:lnTo>
                    <a:pt x="606" y="2189"/>
                  </a:lnTo>
                  <a:lnTo>
                    <a:pt x="337" y="2256"/>
                  </a:lnTo>
                  <a:lnTo>
                    <a:pt x="303" y="1684"/>
                  </a:lnTo>
                  <a:lnTo>
                    <a:pt x="236" y="1145"/>
                  </a:lnTo>
                  <a:lnTo>
                    <a:pt x="236" y="674"/>
                  </a:lnTo>
                  <a:lnTo>
                    <a:pt x="168" y="202"/>
                  </a:lnTo>
                  <a:close/>
                  <a:moveTo>
                    <a:pt x="707" y="0"/>
                  </a:moveTo>
                  <a:lnTo>
                    <a:pt x="168" y="34"/>
                  </a:lnTo>
                  <a:lnTo>
                    <a:pt x="101" y="68"/>
                  </a:lnTo>
                  <a:lnTo>
                    <a:pt x="67" y="135"/>
                  </a:lnTo>
                  <a:lnTo>
                    <a:pt x="34" y="371"/>
                  </a:lnTo>
                  <a:lnTo>
                    <a:pt x="0" y="640"/>
                  </a:lnTo>
                  <a:lnTo>
                    <a:pt x="34" y="1145"/>
                  </a:lnTo>
                  <a:lnTo>
                    <a:pt x="67" y="1751"/>
                  </a:lnTo>
                  <a:lnTo>
                    <a:pt x="101" y="2054"/>
                  </a:lnTo>
                  <a:lnTo>
                    <a:pt x="168" y="2323"/>
                  </a:lnTo>
                  <a:lnTo>
                    <a:pt x="168" y="2391"/>
                  </a:lnTo>
                  <a:lnTo>
                    <a:pt x="303" y="2391"/>
                  </a:lnTo>
                  <a:lnTo>
                    <a:pt x="539" y="2424"/>
                  </a:lnTo>
                  <a:lnTo>
                    <a:pt x="1279" y="2424"/>
                  </a:lnTo>
                  <a:lnTo>
                    <a:pt x="1818" y="2458"/>
                  </a:lnTo>
                  <a:lnTo>
                    <a:pt x="2087" y="2458"/>
                  </a:lnTo>
                  <a:lnTo>
                    <a:pt x="2357" y="2424"/>
                  </a:lnTo>
                  <a:lnTo>
                    <a:pt x="2390" y="2458"/>
                  </a:lnTo>
                  <a:lnTo>
                    <a:pt x="2424" y="2458"/>
                  </a:lnTo>
                  <a:lnTo>
                    <a:pt x="2458" y="2424"/>
                  </a:lnTo>
                  <a:lnTo>
                    <a:pt x="2491" y="2391"/>
                  </a:lnTo>
                  <a:lnTo>
                    <a:pt x="2525" y="2121"/>
                  </a:lnTo>
                  <a:lnTo>
                    <a:pt x="2559" y="1852"/>
                  </a:lnTo>
                  <a:lnTo>
                    <a:pt x="2525" y="1313"/>
                  </a:lnTo>
                  <a:lnTo>
                    <a:pt x="2525" y="707"/>
                  </a:lnTo>
                  <a:lnTo>
                    <a:pt x="2525" y="404"/>
                  </a:lnTo>
                  <a:lnTo>
                    <a:pt x="2458" y="101"/>
                  </a:lnTo>
                  <a:lnTo>
                    <a:pt x="2424" y="68"/>
                  </a:lnTo>
                  <a:lnTo>
                    <a:pt x="2390" y="34"/>
                  </a:lnTo>
                  <a:lnTo>
                    <a:pt x="2323" y="34"/>
                  </a:lnTo>
                  <a:lnTo>
                    <a:pt x="124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2" name="Google Shape;357;p3"/>
            <p:cNvSpPr/>
            <p:nvPr/>
          </p:nvSpPr>
          <p:spPr>
            <a:xfrm>
              <a:off x="3626640" y="6153480"/>
              <a:ext cx="37080" cy="59400"/>
            </a:xfrm>
            <a:custGeom>
              <a:avLst/>
              <a:gdLst>
                <a:gd name="textAreaLeft" fmla="*/ 0 w 37080"/>
                <a:gd name="textAreaRight" fmla="*/ 40320 w 37080"/>
                <a:gd name="textAreaTop" fmla="*/ 0 h 59400"/>
                <a:gd name="textAreaBottom" fmla="*/ 62640 h 59400"/>
              </a:gdLst>
              <a:ahLst/>
              <a:cxnLst/>
              <a:rect l="textAreaLeft" t="textAreaTop" r="textAreaRight" b="textAreaBottom"/>
              <a:pathLst>
                <a:path w="607" h="944">
                  <a:moveTo>
                    <a:pt x="338" y="1"/>
                  </a:moveTo>
                  <a:lnTo>
                    <a:pt x="270" y="35"/>
                  </a:lnTo>
                  <a:lnTo>
                    <a:pt x="237" y="68"/>
                  </a:lnTo>
                  <a:lnTo>
                    <a:pt x="102" y="506"/>
                  </a:lnTo>
                  <a:lnTo>
                    <a:pt x="35" y="641"/>
                  </a:lnTo>
                  <a:lnTo>
                    <a:pt x="1" y="742"/>
                  </a:lnTo>
                  <a:lnTo>
                    <a:pt x="35" y="843"/>
                  </a:lnTo>
                  <a:lnTo>
                    <a:pt x="68" y="876"/>
                  </a:lnTo>
                  <a:lnTo>
                    <a:pt x="169" y="809"/>
                  </a:lnTo>
                  <a:lnTo>
                    <a:pt x="237" y="742"/>
                  </a:lnTo>
                  <a:lnTo>
                    <a:pt x="371" y="742"/>
                  </a:lnTo>
                  <a:lnTo>
                    <a:pt x="405" y="809"/>
                  </a:lnTo>
                  <a:lnTo>
                    <a:pt x="439" y="910"/>
                  </a:lnTo>
                  <a:lnTo>
                    <a:pt x="472" y="944"/>
                  </a:lnTo>
                  <a:lnTo>
                    <a:pt x="540" y="944"/>
                  </a:lnTo>
                  <a:lnTo>
                    <a:pt x="573" y="910"/>
                  </a:lnTo>
                  <a:lnTo>
                    <a:pt x="607" y="843"/>
                  </a:lnTo>
                  <a:lnTo>
                    <a:pt x="573" y="708"/>
                  </a:lnTo>
                  <a:lnTo>
                    <a:pt x="607" y="674"/>
                  </a:lnTo>
                  <a:lnTo>
                    <a:pt x="607" y="641"/>
                  </a:lnTo>
                  <a:lnTo>
                    <a:pt x="607" y="607"/>
                  </a:lnTo>
                  <a:lnTo>
                    <a:pt x="573" y="607"/>
                  </a:lnTo>
                  <a:lnTo>
                    <a:pt x="540" y="472"/>
                  </a:lnTo>
                  <a:lnTo>
                    <a:pt x="439" y="68"/>
                  </a:lnTo>
                  <a:lnTo>
                    <a:pt x="405" y="35"/>
                  </a:lnTo>
                  <a:lnTo>
                    <a:pt x="33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3" name="Google Shape;358;p3"/>
            <p:cNvSpPr/>
            <p:nvPr/>
          </p:nvSpPr>
          <p:spPr>
            <a:xfrm>
              <a:off x="3745080" y="6102000"/>
              <a:ext cx="164520" cy="159840"/>
            </a:xfrm>
            <a:custGeom>
              <a:avLst/>
              <a:gdLst>
                <a:gd name="textAreaLeft" fmla="*/ 0 w 164520"/>
                <a:gd name="textAreaRight" fmla="*/ 167760 w 164520"/>
                <a:gd name="textAreaTop" fmla="*/ 0 h 159840"/>
                <a:gd name="textAreaBottom" fmla="*/ 163080 h 159840"/>
              </a:gdLst>
              <a:ahLst/>
              <a:cxnLst/>
              <a:rect l="textAreaLeft" t="textAreaTop" r="textAreaRight" b="textAreaBottom"/>
              <a:pathLst>
                <a:path w="2526" h="2459">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4" name="Google Shape;359;p3"/>
            <p:cNvSpPr/>
            <p:nvPr/>
          </p:nvSpPr>
          <p:spPr>
            <a:xfrm>
              <a:off x="3809880" y="6164640"/>
              <a:ext cx="39240" cy="54720"/>
            </a:xfrm>
            <a:custGeom>
              <a:avLst/>
              <a:gdLst>
                <a:gd name="textAreaLeft" fmla="*/ 0 w 39240"/>
                <a:gd name="textAreaRight" fmla="*/ 42480 w 39240"/>
                <a:gd name="textAreaTop" fmla="*/ 0 h 54720"/>
                <a:gd name="textAreaBottom" fmla="*/ 57960 h 54720"/>
              </a:gdLst>
              <a:ahLst/>
              <a:cxnLst/>
              <a:rect l="textAreaLeft" t="textAreaTop" r="textAreaRight" b="textAreaBottom"/>
              <a:pathLst>
                <a:path w="641" h="876">
                  <a:moveTo>
                    <a:pt x="337" y="0"/>
                  </a:moveTo>
                  <a:lnTo>
                    <a:pt x="203" y="68"/>
                  </a:lnTo>
                  <a:lnTo>
                    <a:pt x="135" y="101"/>
                  </a:lnTo>
                  <a:lnTo>
                    <a:pt x="102" y="169"/>
                  </a:lnTo>
                  <a:lnTo>
                    <a:pt x="102" y="236"/>
                  </a:lnTo>
                  <a:lnTo>
                    <a:pt x="102" y="303"/>
                  </a:lnTo>
                  <a:lnTo>
                    <a:pt x="169" y="438"/>
                  </a:lnTo>
                  <a:lnTo>
                    <a:pt x="270" y="505"/>
                  </a:lnTo>
                  <a:lnTo>
                    <a:pt x="438" y="573"/>
                  </a:lnTo>
                  <a:lnTo>
                    <a:pt x="405" y="606"/>
                  </a:lnTo>
                  <a:lnTo>
                    <a:pt x="371" y="674"/>
                  </a:lnTo>
                  <a:lnTo>
                    <a:pt x="304" y="707"/>
                  </a:lnTo>
                  <a:lnTo>
                    <a:pt x="236" y="707"/>
                  </a:lnTo>
                  <a:lnTo>
                    <a:pt x="135" y="640"/>
                  </a:lnTo>
                  <a:lnTo>
                    <a:pt x="34" y="640"/>
                  </a:lnTo>
                  <a:lnTo>
                    <a:pt x="1" y="674"/>
                  </a:lnTo>
                  <a:lnTo>
                    <a:pt x="1" y="741"/>
                  </a:lnTo>
                  <a:lnTo>
                    <a:pt x="34" y="775"/>
                  </a:lnTo>
                  <a:lnTo>
                    <a:pt x="135" y="842"/>
                  </a:lnTo>
                  <a:lnTo>
                    <a:pt x="236" y="876"/>
                  </a:lnTo>
                  <a:lnTo>
                    <a:pt x="337" y="876"/>
                  </a:lnTo>
                  <a:lnTo>
                    <a:pt x="472" y="842"/>
                  </a:lnTo>
                  <a:lnTo>
                    <a:pt x="539" y="775"/>
                  </a:lnTo>
                  <a:lnTo>
                    <a:pt x="607" y="674"/>
                  </a:lnTo>
                  <a:lnTo>
                    <a:pt x="640" y="573"/>
                  </a:lnTo>
                  <a:lnTo>
                    <a:pt x="607" y="438"/>
                  </a:lnTo>
                  <a:lnTo>
                    <a:pt x="573" y="404"/>
                  </a:lnTo>
                  <a:lnTo>
                    <a:pt x="506" y="371"/>
                  </a:lnTo>
                  <a:lnTo>
                    <a:pt x="371" y="337"/>
                  </a:lnTo>
                  <a:lnTo>
                    <a:pt x="304" y="303"/>
                  </a:lnTo>
                  <a:lnTo>
                    <a:pt x="304" y="236"/>
                  </a:lnTo>
                  <a:lnTo>
                    <a:pt x="304" y="202"/>
                  </a:lnTo>
                  <a:lnTo>
                    <a:pt x="371" y="169"/>
                  </a:lnTo>
                  <a:lnTo>
                    <a:pt x="539" y="169"/>
                  </a:lnTo>
                  <a:lnTo>
                    <a:pt x="539" y="135"/>
                  </a:lnTo>
                  <a:lnTo>
                    <a:pt x="506" y="68"/>
                  </a:lnTo>
                  <a:lnTo>
                    <a:pt x="472" y="34"/>
                  </a:lnTo>
                  <a:lnTo>
                    <a:pt x="4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5" name="Google Shape;360;p3"/>
            <p:cNvSpPr/>
            <p:nvPr/>
          </p:nvSpPr>
          <p:spPr>
            <a:xfrm>
              <a:off x="3550680" y="609984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1886" y="1"/>
                  </a:moveTo>
                  <a:lnTo>
                    <a:pt x="1347" y="34"/>
                  </a:lnTo>
                  <a:lnTo>
                    <a:pt x="741" y="102"/>
                  </a:lnTo>
                  <a:lnTo>
                    <a:pt x="169" y="169"/>
                  </a:lnTo>
                  <a:lnTo>
                    <a:pt x="135" y="68"/>
                  </a:lnTo>
                  <a:lnTo>
                    <a:pt x="135" y="34"/>
                  </a:lnTo>
                  <a:lnTo>
                    <a:pt x="68" y="34"/>
                  </a:lnTo>
                  <a:lnTo>
                    <a:pt x="34" y="68"/>
                  </a:lnTo>
                  <a:lnTo>
                    <a:pt x="0" y="405"/>
                  </a:lnTo>
                  <a:lnTo>
                    <a:pt x="0" y="708"/>
                  </a:lnTo>
                  <a:lnTo>
                    <a:pt x="0" y="1348"/>
                  </a:lnTo>
                  <a:lnTo>
                    <a:pt x="0" y="1886"/>
                  </a:lnTo>
                  <a:lnTo>
                    <a:pt x="0" y="2156"/>
                  </a:lnTo>
                  <a:lnTo>
                    <a:pt x="34" y="2425"/>
                  </a:lnTo>
                  <a:lnTo>
                    <a:pt x="68" y="2459"/>
                  </a:lnTo>
                  <a:lnTo>
                    <a:pt x="101" y="2459"/>
                  </a:lnTo>
                  <a:lnTo>
                    <a:pt x="135" y="2425"/>
                  </a:lnTo>
                  <a:lnTo>
                    <a:pt x="202" y="2459"/>
                  </a:lnTo>
                  <a:lnTo>
                    <a:pt x="1280"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8" y="2223"/>
                  </a:lnTo>
                  <a:lnTo>
                    <a:pt x="1818" y="2189"/>
                  </a:lnTo>
                  <a:lnTo>
                    <a:pt x="1280"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6" name="Google Shape;361;p3"/>
            <p:cNvSpPr/>
            <p:nvPr/>
          </p:nvSpPr>
          <p:spPr>
            <a:xfrm>
              <a:off x="3908160" y="6347880"/>
              <a:ext cx="50400" cy="48240"/>
            </a:xfrm>
            <a:custGeom>
              <a:avLst/>
              <a:gdLst>
                <a:gd name="textAreaLeft" fmla="*/ 0 w 50400"/>
                <a:gd name="textAreaRight" fmla="*/ 53640 w 50400"/>
                <a:gd name="textAreaTop" fmla="*/ 0 h 48240"/>
                <a:gd name="textAreaBottom" fmla="*/ 51480 h 48240"/>
              </a:gdLst>
              <a:ahLst/>
              <a:cxnLst/>
              <a:rect l="textAreaLeft" t="textAreaTop" r="textAreaRight" b="textAreaBottom"/>
              <a:pathLst>
                <a:path w="809" h="776">
                  <a:moveTo>
                    <a:pt x="741" y="1"/>
                  </a:moveTo>
                  <a:lnTo>
                    <a:pt x="539" y="102"/>
                  </a:lnTo>
                  <a:lnTo>
                    <a:pt x="404" y="237"/>
                  </a:lnTo>
                  <a:lnTo>
                    <a:pt x="202" y="102"/>
                  </a:lnTo>
                  <a:lnTo>
                    <a:pt x="135" y="102"/>
                  </a:lnTo>
                  <a:lnTo>
                    <a:pt x="101" y="169"/>
                  </a:lnTo>
                  <a:lnTo>
                    <a:pt x="101" y="203"/>
                  </a:lnTo>
                  <a:lnTo>
                    <a:pt x="269" y="371"/>
                  </a:lnTo>
                  <a:lnTo>
                    <a:pt x="168" y="472"/>
                  </a:lnTo>
                  <a:lnTo>
                    <a:pt x="67" y="573"/>
                  </a:lnTo>
                  <a:lnTo>
                    <a:pt x="34" y="607"/>
                  </a:lnTo>
                  <a:lnTo>
                    <a:pt x="0" y="674"/>
                  </a:lnTo>
                  <a:lnTo>
                    <a:pt x="34" y="742"/>
                  </a:lnTo>
                  <a:lnTo>
                    <a:pt x="101" y="775"/>
                  </a:lnTo>
                  <a:lnTo>
                    <a:pt x="202" y="742"/>
                  </a:lnTo>
                  <a:lnTo>
                    <a:pt x="303" y="674"/>
                  </a:lnTo>
                  <a:lnTo>
                    <a:pt x="438" y="472"/>
                  </a:lnTo>
                  <a:lnTo>
                    <a:pt x="673" y="573"/>
                  </a:lnTo>
                  <a:lnTo>
                    <a:pt x="741" y="573"/>
                  </a:lnTo>
                  <a:lnTo>
                    <a:pt x="808" y="506"/>
                  </a:lnTo>
                  <a:lnTo>
                    <a:pt x="774" y="439"/>
                  </a:lnTo>
                  <a:lnTo>
                    <a:pt x="741" y="371"/>
                  </a:lnTo>
                  <a:lnTo>
                    <a:pt x="572" y="338"/>
                  </a:lnTo>
                  <a:lnTo>
                    <a:pt x="640" y="270"/>
                  </a:lnTo>
                  <a:lnTo>
                    <a:pt x="774" y="35"/>
                  </a:lnTo>
                  <a:lnTo>
                    <a:pt x="77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7" name="Google Shape;362;p3"/>
            <p:cNvSpPr/>
            <p:nvPr/>
          </p:nvSpPr>
          <p:spPr>
            <a:xfrm>
              <a:off x="3986280" y="5724360"/>
              <a:ext cx="168840" cy="162000"/>
            </a:xfrm>
            <a:custGeom>
              <a:avLst/>
              <a:gdLst>
                <a:gd name="textAreaLeft" fmla="*/ 0 w 168840"/>
                <a:gd name="textAreaRight" fmla="*/ 172080 w 168840"/>
                <a:gd name="textAreaTop" fmla="*/ 0 h 162000"/>
                <a:gd name="textAreaBottom" fmla="*/ 165240 h 162000"/>
              </a:gdLst>
              <a:ahLst/>
              <a:cxnLst/>
              <a:rect l="textAreaLeft" t="textAreaTop" r="textAreaRight" b="textAreaBottom"/>
              <a:pathLst>
                <a:path w="2593" h="2492">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8" name="Google Shape;363;p3"/>
            <p:cNvSpPr/>
            <p:nvPr/>
          </p:nvSpPr>
          <p:spPr>
            <a:xfrm>
              <a:off x="4178520" y="572220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7" h="2729">
                  <a:moveTo>
                    <a:pt x="203" y="169"/>
                  </a:moveTo>
                  <a:lnTo>
                    <a:pt x="742" y="237"/>
                  </a:lnTo>
                  <a:lnTo>
                    <a:pt x="1280" y="270"/>
                  </a:lnTo>
                  <a:lnTo>
                    <a:pt x="2358" y="237"/>
                  </a:lnTo>
                  <a:lnTo>
                    <a:pt x="2290" y="775"/>
                  </a:lnTo>
                  <a:lnTo>
                    <a:pt x="2257" y="1348"/>
                  </a:lnTo>
                  <a:lnTo>
                    <a:pt x="2257" y="1886"/>
                  </a:lnTo>
                  <a:lnTo>
                    <a:pt x="2290" y="2425"/>
                  </a:lnTo>
                  <a:lnTo>
                    <a:pt x="2290" y="2459"/>
                  </a:lnTo>
                  <a:lnTo>
                    <a:pt x="2257" y="2459"/>
                  </a:lnTo>
                  <a:lnTo>
                    <a:pt x="2021" y="2425"/>
                  </a:lnTo>
                  <a:lnTo>
                    <a:pt x="809" y="2425"/>
                  </a:lnTo>
                  <a:lnTo>
                    <a:pt x="304" y="2391"/>
                  </a:lnTo>
                  <a:lnTo>
                    <a:pt x="237" y="1280"/>
                  </a:lnTo>
                  <a:lnTo>
                    <a:pt x="203" y="169"/>
                  </a:lnTo>
                  <a:close/>
                  <a:moveTo>
                    <a:pt x="742" y="1"/>
                  </a:moveTo>
                  <a:lnTo>
                    <a:pt x="169" y="35"/>
                  </a:lnTo>
                  <a:lnTo>
                    <a:pt x="136" y="35"/>
                  </a:lnTo>
                  <a:lnTo>
                    <a:pt x="102" y="102"/>
                  </a:lnTo>
                  <a:lnTo>
                    <a:pt x="68" y="102"/>
                  </a:lnTo>
                  <a:lnTo>
                    <a:pt x="35" y="169"/>
                  </a:lnTo>
                  <a:lnTo>
                    <a:pt x="1" y="775"/>
                  </a:lnTo>
                  <a:lnTo>
                    <a:pt x="1" y="1415"/>
                  </a:lnTo>
                  <a:lnTo>
                    <a:pt x="35" y="2021"/>
                  </a:lnTo>
                  <a:lnTo>
                    <a:pt x="102" y="2661"/>
                  </a:lnTo>
                  <a:lnTo>
                    <a:pt x="136" y="2694"/>
                  </a:lnTo>
                  <a:lnTo>
                    <a:pt x="169" y="2728"/>
                  </a:lnTo>
                  <a:lnTo>
                    <a:pt x="237" y="2728"/>
                  </a:lnTo>
                  <a:lnTo>
                    <a:pt x="304" y="2694"/>
                  </a:lnTo>
                  <a:lnTo>
                    <a:pt x="338" y="2661"/>
                  </a:lnTo>
                  <a:lnTo>
                    <a:pt x="338" y="2627"/>
                  </a:lnTo>
                  <a:lnTo>
                    <a:pt x="338" y="2560"/>
                  </a:lnTo>
                  <a:lnTo>
                    <a:pt x="809" y="2661"/>
                  </a:lnTo>
                  <a:lnTo>
                    <a:pt x="1314" y="2694"/>
                  </a:lnTo>
                  <a:lnTo>
                    <a:pt x="1819" y="2694"/>
                  </a:lnTo>
                  <a:lnTo>
                    <a:pt x="2055" y="2661"/>
                  </a:lnTo>
                  <a:lnTo>
                    <a:pt x="2257" y="2627"/>
                  </a:lnTo>
                  <a:lnTo>
                    <a:pt x="2324" y="2593"/>
                  </a:lnTo>
                  <a:lnTo>
                    <a:pt x="2324" y="2492"/>
                  </a:lnTo>
                  <a:lnTo>
                    <a:pt x="2358" y="2526"/>
                  </a:lnTo>
                  <a:lnTo>
                    <a:pt x="2391" y="2526"/>
                  </a:lnTo>
                  <a:lnTo>
                    <a:pt x="2459" y="2492"/>
                  </a:lnTo>
                  <a:lnTo>
                    <a:pt x="2459" y="2425"/>
                  </a:lnTo>
                  <a:lnTo>
                    <a:pt x="2492" y="1886"/>
                  </a:lnTo>
                  <a:lnTo>
                    <a:pt x="2526" y="1314"/>
                  </a:lnTo>
                  <a:lnTo>
                    <a:pt x="2492" y="775"/>
                  </a:lnTo>
                  <a:lnTo>
                    <a:pt x="2459" y="203"/>
                  </a:lnTo>
                  <a:lnTo>
                    <a:pt x="2492" y="169"/>
                  </a:lnTo>
                  <a:lnTo>
                    <a:pt x="2492" y="102"/>
                  </a:lnTo>
                  <a:lnTo>
                    <a:pt x="2459" y="35"/>
                  </a:lnTo>
                  <a:lnTo>
                    <a:pt x="1853" y="35"/>
                  </a:lnTo>
                  <a:lnTo>
                    <a:pt x="128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89" name="Google Shape;364;p3"/>
            <p:cNvSpPr/>
            <p:nvPr/>
          </p:nvSpPr>
          <p:spPr>
            <a:xfrm>
              <a:off x="3845520" y="628740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707" y="1"/>
                  </a:moveTo>
                  <a:lnTo>
                    <a:pt x="438" y="35"/>
                  </a:lnTo>
                  <a:lnTo>
                    <a:pt x="337" y="68"/>
                  </a:lnTo>
                  <a:lnTo>
                    <a:pt x="236" y="136"/>
                  </a:lnTo>
                  <a:lnTo>
                    <a:pt x="303" y="203"/>
                  </a:lnTo>
                  <a:lnTo>
                    <a:pt x="404" y="237"/>
                  </a:lnTo>
                  <a:lnTo>
                    <a:pt x="640" y="270"/>
                  </a:lnTo>
                  <a:lnTo>
                    <a:pt x="1078" y="270"/>
                  </a:lnTo>
                  <a:lnTo>
                    <a:pt x="1751" y="338"/>
                  </a:lnTo>
                  <a:lnTo>
                    <a:pt x="2391" y="371"/>
                  </a:lnTo>
                  <a:lnTo>
                    <a:pt x="2391" y="775"/>
                  </a:lnTo>
                  <a:lnTo>
                    <a:pt x="2391" y="1146"/>
                  </a:lnTo>
                  <a:lnTo>
                    <a:pt x="2357" y="1684"/>
                  </a:lnTo>
                  <a:lnTo>
                    <a:pt x="2357" y="1954"/>
                  </a:lnTo>
                  <a:lnTo>
                    <a:pt x="2391" y="2223"/>
                  </a:lnTo>
                  <a:lnTo>
                    <a:pt x="1313" y="2189"/>
                  </a:lnTo>
                  <a:lnTo>
                    <a:pt x="775" y="2189"/>
                  </a:lnTo>
                  <a:lnTo>
                    <a:pt x="505" y="2223"/>
                  </a:lnTo>
                  <a:lnTo>
                    <a:pt x="270" y="2290"/>
                  </a:lnTo>
                  <a:lnTo>
                    <a:pt x="236" y="1752"/>
                  </a:lnTo>
                  <a:lnTo>
                    <a:pt x="236" y="1213"/>
                  </a:lnTo>
                  <a:lnTo>
                    <a:pt x="270" y="674"/>
                  </a:lnTo>
                  <a:lnTo>
                    <a:pt x="270" y="405"/>
                  </a:lnTo>
                  <a:lnTo>
                    <a:pt x="236" y="270"/>
                  </a:lnTo>
                  <a:lnTo>
                    <a:pt x="202" y="136"/>
                  </a:lnTo>
                  <a:lnTo>
                    <a:pt x="101" y="304"/>
                  </a:lnTo>
                  <a:lnTo>
                    <a:pt x="68" y="472"/>
                  </a:lnTo>
                  <a:lnTo>
                    <a:pt x="0" y="843"/>
                  </a:lnTo>
                  <a:lnTo>
                    <a:pt x="0" y="1583"/>
                  </a:lnTo>
                  <a:lnTo>
                    <a:pt x="0" y="1819"/>
                  </a:lnTo>
                  <a:lnTo>
                    <a:pt x="0" y="2088"/>
                  </a:lnTo>
                  <a:lnTo>
                    <a:pt x="0" y="2223"/>
                  </a:lnTo>
                  <a:lnTo>
                    <a:pt x="34" y="2324"/>
                  </a:lnTo>
                  <a:lnTo>
                    <a:pt x="101" y="2425"/>
                  </a:lnTo>
                  <a:lnTo>
                    <a:pt x="202" y="2459"/>
                  </a:lnTo>
                  <a:lnTo>
                    <a:pt x="270" y="2459"/>
                  </a:lnTo>
                  <a:lnTo>
                    <a:pt x="270" y="2425"/>
                  </a:lnTo>
                  <a:lnTo>
                    <a:pt x="270" y="2391"/>
                  </a:lnTo>
                  <a:lnTo>
                    <a:pt x="539" y="2459"/>
                  </a:lnTo>
                  <a:lnTo>
                    <a:pt x="775" y="2492"/>
                  </a:lnTo>
                  <a:lnTo>
                    <a:pt x="1313" y="2492"/>
                  </a:lnTo>
                  <a:lnTo>
                    <a:pt x="2391" y="2459"/>
                  </a:lnTo>
                  <a:lnTo>
                    <a:pt x="2458" y="2425"/>
                  </a:lnTo>
                  <a:lnTo>
                    <a:pt x="2492" y="2459"/>
                  </a:lnTo>
                  <a:lnTo>
                    <a:pt x="2526" y="2459"/>
                  </a:lnTo>
                  <a:lnTo>
                    <a:pt x="2559" y="2425"/>
                  </a:lnTo>
                  <a:lnTo>
                    <a:pt x="2593" y="2156"/>
                  </a:lnTo>
                  <a:lnTo>
                    <a:pt x="2593" y="1886"/>
                  </a:lnTo>
                  <a:lnTo>
                    <a:pt x="2593" y="1348"/>
                  </a:lnTo>
                  <a:lnTo>
                    <a:pt x="2593" y="708"/>
                  </a:lnTo>
                  <a:lnTo>
                    <a:pt x="2593" y="405"/>
                  </a:lnTo>
                  <a:lnTo>
                    <a:pt x="2559" y="68"/>
                  </a:lnTo>
                  <a:lnTo>
                    <a:pt x="2526" y="35"/>
                  </a:lnTo>
                  <a:lnTo>
                    <a:pt x="2458" y="35"/>
                  </a:lnTo>
                  <a:lnTo>
                    <a:pt x="2458" y="68"/>
                  </a:lnTo>
                  <a:lnTo>
                    <a:pt x="2425" y="169"/>
                  </a:lnTo>
                  <a:lnTo>
                    <a:pt x="1852" y="102"/>
                  </a:lnTo>
                  <a:lnTo>
                    <a:pt x="1246" y="35"/>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0" name="Google Shape;365;p3"/>
            <p:cNvSpPr/>
            <p:nvPr/>
          </p:nvSpPr>
          <p:spPr>
            <a:xfrm>
              <a:off x="3673440" y="5802480"/>
              <a:ext cx="48240" cy="57240"/>
            </a:xfrm>
            <a:custGeom>
              <a:avLst/>
              <a:gdLst>
                <a:gd name="textAreaLeft" fmla="*/ 0 w 48240"/>
                <a:gd name="textAreaRight" fmla="*/ 51480 w 48240"/>
                <a:gd name="textAreaTop" fmla="*/ 0 h 57240"/>
                <a:gd name="textAreaBottom" fmla="*/ 60480 h 57240"/>
              </a:gdLst>
              <a:ahLst/>
              <a:cxnLst/>
              <a:rect l="textAreaLeft" t="textAreaTop" r="textAreaRight" b="textAreaBottom"/>
              <a:pathLst>
                <a:path w="776" h="910">
                  <a:moveTo>
                    <a:pt x="304" y="1"/>
                  </a:moveTo>
                  <a:lnTo>
                    <a:pt x="169" y="68"/>
                  </a:lnTo>
                  <a:lnTo>
                    <a:pt x="136" y="136"/>
                  </a:lnTo>
                  <a:lnTo>
                    <a:pt x="102" y="169"/>
                  </a:lnTo>
                  <a:lnTo>
                    <a:pt x="136" y="237"/>
                  </a:lnTo>
                  <a:lnTo>
                    <a:pt x="169" y="270"/>
                  </a:lnTo>
                  <a:lnTo>
                    <a:pt x="203" y="270"/>
                  </a:lnTo>
                  <a:lnTo>
                    <a:pt x="371" y="203"/>
                  </a:lnTo>
                  <a:lnTo>
                    <a:pt x="237" y="472"/>
                  </a:lnTo>
                  <a:lnTo>
                    <a:pt x="35" y="742"/>
                  </a:lnTo>
                  <a:lnTo>
                    <a:pt x="1" y="809"/>
                  </a:lnTo>
                  <a:lnTo>
                    <a:pt x="1" y="843"/>
                  </a:lnTo>
                  <a:lnTo>
                    <a:pt x="35" y="910"/>
                  </a:lnTo>
                  <a:lnTo>
                    <a:pt x="102" y="910"/>
                  </a:lnTo>
                  <a:lnTo>
                    <a:pt x="439" y="876"/>
                  </a:lnTo>
                  <a:lnTo>
                    <a:pt x="607" y="876"/>
                  </a:lnTo>
                  <a:lnTo>
                    <a:pt x="742" y="809"/>
                  </a:lnTo>
                  <a:lnTo>
                    <a:pt x="775" y="775"/>
                  </a:lnTo>
                  <a:lnTo>
                    <a:pt x="775" y="742"/>
                  </a:lnTo>
                  <a:lnTo>
                    <a:pt x="775" y="708"/>
                  </a:lnTo>
                  <a:lnTo>
                    <a:pt x="742" y="674"/>
                  </a:lnTo>
                  <a:lnTo>
                    <a:pt x="439" y="674"/>
                  </a:lnTo>
                  <a:lnTo>
                    <a:pt x="338" y="708"/>
                  </a:lnTo>
                  <a:lnTo>
                    <a:pt x="506" y="439"/>
                  </a:lnTo>
                  <a:lnTo>
                    <a:pt x="607" y="136"/>
                  </a:lnTo>
                  <a:lnTo>
                    <a:pt x="607" y="68"/>
                  </a:lnTo>
                  <a:lnTo>
                    <a:pt x="54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1" name="Google Shape;366;p3"/>
            <p:cNvSpPr/>
            <p:nvPr/>
          </p:nvSpPr>
          <p:spPr>
            <a:xfrm>
              <a:off x="3809880" y="5726880"/>
              <a:ext cx="148680" cy="162000"/>
            </a:xfrm>
            <a:custGeom>
              <a:avLst/>
              <a:gdLst>
                <a:gd name="textAreaLeft" fmla="*/ 0 w 148680"/>
                <a:gd name="textAreaRight" fmla="*/ 151920 w 148680"/>
                <a:gd name="textAreaTop" fmla="*/ 0 h 162000"/>
                <a:gd name="textAreaBottom" fmla="*/ 165240 h 162000"/>
              </a:gdLst>
              <a:ahLst/>
              <a:cxnLst/>
              <a:rect l="textAreaLeft" t="textAreaTop" r="textAreaRight" b="textAreaBottom"/>
              <a:pathLst>
                <a:path w="2291" h="2492">
                  <a:moveTo>
                    <a:pt x="236" y="0"/>
                  </a:moveTo>
                  <a:lnTo>
                    <a:pt x="102" y="34"/>
                  </a:lnTo>
                  <a:lnTo>
                    <a:pt x="1" y="68"/>
                  </a:lnTo>
                  <a:lnTo>
                    <a:pt x="1" y="101"/>
                  </a:lnTo>
                  <a:lnTo>
                    <a:pt x="68" y="169"/>
                  </a:lnTo>
                  <a:lnTo>
                    <a:pt x="169" y="202"/>
                  </a:lnTo>
                  <a:lnTo>
                    <a:pt x="371" y="270"/>
                  </a:lnTo>
                  <a:lnTo>
                    <a:pt x="2088" y="270"/>
                  </a:lnTo>
                  <a:lnTo>
                    <a:pt x="2054" y="472"/>
                  </a:lnTo>
                  <a:lnTo>
                    <a:pt x="2054" y="707"/>
                  </a:lnTo>
                  <a:lnTo>
                    <a:pt x="2054" y="1145"/>
                  </a:lnTo>
                  <a:lnTo>
                    <a:pt x="2054" y="1717"/>
                  </a:lnTo>
                  <a:lnTo>
                    <a:pt x="2054" y="1987"/>
                  </a:lnTo>
                  <a:lnTo>
                    <a:pt x="2088" y="2256"/>
                  </a:lnTo>
                  <a:lnTo>
                    <a:pt x="910" y="2222"/>
                  </a:lnTo>
                  <a:lnTo>
                    <a:pt x="506" y="2189"/>
                  </a:lnTo>
                  <a:lnTo>
                    <a:pt x="304" y="2222"/>
                  </a:lnTo>
                  <a:lnTo>
                    <a:pt x="203" y="2256"/>
                  </a:lnTo>
                  <a:lnTo>
                    <a:pt x="135" y="2323"/>
                  </a:lnTo>
                  <a:lnTo>
                    <a:pt x="203" y="2391"/>
                  </a:lnTo>
                  <a:lnTo>
                    <a:pt x="304" y="2458"/>
                  </a:lnTo>
                  <a:lnTo>
                    <a:pt x="506" y="2492"/>
                  </a:lnTo>
                  <a:lnTo>
                    <a:pt x="2256" y="2492"/>
                  </a:lnTo>
                  <a:lnTo>
                    <a:pt x="2290" y="2424"/>
                  </a:lnTo>
                  <a:lnTo>
                    <a:pt x="2290" y="2357"/>
                  </a:lnTo>
                  <a:lnTo>
                    <a:pt x="2290" y="2290"/>
                  </a:lnTo>
                  <a:lnTo>
                    <a:pt x="2290" y="2020"/>
                  </a:lnTo>
                  <a:lnTo>
                    <a:pt x="2290" y="1717"/>
                  </a:lnTo>
                  <a:lnTo>
                    <a:pt x="2290" y="1145"/>
                  </a:lnTo>
                  <a:lnTo>
                    <a:pt x="2290" y="707"/>
                  </a:lnTo>
                  <a:lnTo>
                    <a:pt x="2290" y="472"/>
                  </a:lnTo>
                  <a:lnTo>
                    <a:pt x="2256" y="236"/>
                  </a:lnTo>
                  <a:lnTo>
                    <a:pt x="2290" y="202"/>
                  </a:lnTo>
                  <a:lnTo>
                    <a:pt x="2290" y="135"/>
                  </a:lnTo>
                  <a:lnTo>
                    <a:pt x="2256" y="68"/>
                  </a:lnTo>
                  <a:lnTo>
                    <a:pt x="2189" y="34"/>
                  </a:lnTo>
                  <a:lnTo>
                    <a:pt x="943"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2" name="Google Shape;367;p3"/>
            <p:cNvSpPr/>
            <p:nvPr/>
          </p:nvSpPr>
          <p:spPr>
            <a:xfrm>
              <a:off x="3863160" y="5802480"/>
              <a:ext cx="46080" cy="68400"/>
            </a:xfrm>
            <a:custGeom>
              <a:avLst/>
              <a:gdLst>
                <a:gd name="textAreaLeft" fmla="*/ 0 w 46080"/>
                <a:gd name="textAreaRight" fmla="*/ 49320 w 46080"/>
                <a:gd name="textAreaTop" fmla="*/ 0 h 68400"/>
                <a:gd name="textAreaBottom" fmla="*/ 71640 h 68400"/>
              </a:gdLst>
              <a:ahLst/>
              <a:cxnLst/>
              <a:rect l="textAreaLeft" t="textAreaTop" r="textAreaRight" b="textAreaBottom"/>
              <a:pathLst>
                <a:path w="742" h="1079">
                  <a:moveTo>
                    <a:pt x="337" y="1"/>
                  </a:moveTo>
                  <a:lnTo>
                    <a:pt x="236" y="35"/>
                  </a:lnTo>
                  <a:lnTo>
                    <a:pt x="135" y="102"/>
                  </a:lnTo>
                  <a:lnTo>
                    <a:pt x="34" y="203"/>
                  </a:lnTo>
                  <a:lnTo>
                    <a:pt x="1" y="237"/>
                  </a:lnTo>
                  <a:lnTo>
                    <a:pt x="34" y="304"/>
                  </a:lnTo>
                  <a:lnTo>
                    <a:pt x="68" y="338"/>
                  </a:lnTo>
                  <a:lnTo>
                    <a:pt x="135" y="304"/>
                  </a:lnTo>
                  <a:lnTo>
                    <a:pt x="236" y="237"/>
                  </a:lnTo>
                  <a:lnTo>
                    <a:pt x="337" y="203"/>
                  </a:lnTo>
                  <a:lnTo>
                    <a:pt x="371" y="169"/>
                  </a:lnTo>
                  <a:lnTo>
                    <a:pt x="438" y="203"/>
                  </a:lnTo>
                  <a:lnTo>
                    <a:pt x="438" y="237"/>
                  </a:lnTo>
                  <a:lnTo>
                    <a:pt x="472" y="304"/>
                  </a:lnTo>
                  <a:lnTo>
                    <a:pt x="371" y="371"/>
                  </a:lnTo>
                  <a:lnTo>
                    <a:pt x="270" y="506"/>
                  </a:lnTo>
                  <a:lnTo>
                    <a:pt x="169" y="674"/>
                  </a:lnTo>
                  <a:lnTo>
                    <a:pt x="169" y="708"/>
                  </a:lnTo>
                  <a:lnTo>
                    <a:pt x="203" y="775"/>
                  </a:lnTo>
                  <a:lnTo>
                    <a:pt x="472" y="775"/>
                  </a:lnTo>
                  <a:lnTo>
                    <a:pt x="472" y="910"/>
                  </a:lnTo>
                  <a:lnTo>
                    <a:pt x="203" y="910"/>
                  </a:lnTo>
                  <a:lnTo>
                    <a:pt x="169" y="944"/>
                  </a:lnTo>
                  <a:lnTo>
                    <a:pt x="169" y="1011"/>
                  </a:lnTo>
                  <a:lnTo>
                    <a:pt x="236" y="1045"/>
                  </a:lnTo>
                  <a:lnTo>
                    <a:pt x="337" y="1078"/>
                  </a:lnTo>
                  <a:lnTo>
                    <a:pt x="506" y="1078"/>
                  </a:lnTo>
                  <a:lnTo>
                    <a:pt x="607" y="1045"/>
                  </a:lnTo>
                  <a:lnTo>
                    <a:pt x="674" y="977"/>
                  </a:lnTo>
                  <a:lnTo>
                    <a:pt x="708" y="910"/>
                  </a:lnTo>
                  <a:lnTo>
                    <a:pt x="741" y="843"/>
                  </a:lnTo>
                  <a:lnTo>
                    <a:pt x="708" y="708"/>
                  </a:lnTo>
                  <a:lnTo>
                    <a:pt x="640" y="641"/>
                  </a:lnTo>
                  <a:lnTo>
                    <a:pt x="539" y="607"/>
                  </a:lnTo>
                  <a:lnTo>
                    <a:pt x="438" y="573"/>
                  </a:lnTo>
                  <a:lnTo>
                    <a:pt x="539" y="472"/>
                  </a:lnTo>
                  <a:lnTo>
                    <a:pt x="607" y="371"/>
                  </a:lnTo>
                  <a:lnTo>
                    <a:pt x="640" y="270"/>
                  </a:lnTo>
                  <a:lnTo>
                    <a:pt x="607" y="136"/>
                  </a:lnTo>
                  <a:lnTo>
                    <a:pt x="573" y="68"/>
                  </a:lnTo>
                  <a:lnTo>
                    <a:pt x="472" y="35"/>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2000" rIns="117000" bIns="72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3" name="Google Shape;368;p3"/>
            <p:cNvSpPr/>
            <p:nvPr/>
          </p:nvSpPr>
          <p:spPr>
            <a:xfrm>
              <a:off x="3796200" y="573120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02" y="1"/>
                  </a:moveTo>
                  <a:lnTo>
                    <a:pt x="68" y="34"/>
                  </a:lnTo>
                  <a:lnTo>
                    <a:pt x="34" y="304"/>
                  </a:lnTo>
                  <a:lnTo>
                    <a:pt x="1" y="573"/>
                  </a:lnTo>
                  <a:lnTo>
                    <a:pt x="34" y="1112"/>
                  </a:lnTo>
                  <a:lnTo>
                    <a:pt x="34" y="1751"/>
                  </a:lnTo>
                  <a:lnTo>
                    <a:pt x="68" y="2054"/>
                  </a:lnTo>
                  <a:lnTo>
                    <a:pt x="135" y="2357"/>
                  </a:lnTo>
                  <a:lnTo>
                    <a:pt x="169" y="2425"/>
                  </a:lnTo>
                  <a:lnTo>
                    <a:pt x="203" y="2425"/>
                  </a:lnTo>
                  <a:lnTo>
                    <a:pt x="236" y="2391"/>
                  </a:lnTo>
                  <a:lnTo>
                    <a:pt x="270" y="2357"/>
                  </a:lnTo>
                  <a:lnTo>
                    <a:pt x="304" y="2054"/>
                  </a:lnTo>
                  <a:lnTo>
                    <a:pt x="270" y="1718"/>
                  </a:lnTo>
                  <a:lnTo>
                    <a:pt x="236" y="1112"/>
                  </a:lnTo>
                  <a:lnTo>
                    <a:pt x="236" y="573"/>
                  </a:lnTo>
                  <a:lnTo>
                    <a:pt x="203" y="304"/>
                  </a:lnTo>
                  <a:lnTo>
                    <a:pt x="169"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4" name="Google Shape;369;p3"/>
            <p:cNvSpPr/>
            <p:nvPr/>
          </p:nvSpPr>
          <p:spPr>
            <a:xfrm>
              <a:off x="3617640" y="5594760"/>
              <a:ext cx="180000" cy="122040"/>
            </a:xfrm>
            <a:custGeom>
              <a:avLst/>
              <a:gdLst>
                <a:gd name="textAreaLeft" fmla="*/ 0 w 180000"/>
                <a:gd name="textAreaRight" fmla="*/ 183240 w 180000"/>
                <a:gd name="textAreaTop" fmla="*/ 0 h 122040"/>
                <a:gd name="textAreaBottom" fmla="*/ 125280 h 122040"/>
              </a:gdLst>
              <a:ahLst/>
              <a:cxnLst/>
              <a:rect l="textAreaLeft" t="textAreaTop" r="textAreaRight" b="textAreaBottom"/>
              <a:pathLst>
                <a:path w="2762" h="1887">
                  <a:moveTo>
                    <a:pt x="1414" y="1"/>
                  </a:moveTo>
                  <a:lnTo>
                    <a:pt x="1078" y="34"/>
                  </a:lnTo>
                  <a:lnTo>
                    <a:pt x="741" y="68"/>
                  </a:lnTo>
                  <a:lnTo>
                    <a:pt x="404" y="102"/>
                  </a:lnTo>
                  <a:lnTo>
                    <a:pt x="101" y="203"/>
                  </a:lnTo>
                  <a:lnTo>
                    <a:pt x="34" y="169"/>
                  </a:lnTo>
                  <a:lnTo>
                    <a:pt x="0" y="237"/>
                  </a:lnTo>
                  <a:lnTo>
                    <a:pt x="0" y="607"/>
                  </a:lnTo>
                  <a:lnTo>
                    <a:pt x="34" y="1011"/>
                  </a:lnTo>
                  <a:lnTo>
                    <a:pt x="34" y="1348"/>
                  </a:lnTo>
                  <a:lnTo>
                    <a:pt x="101" y="1684"/>
                  </a:lnTo>
                  <a:lnTo>
                    <a:pt x="135" y="1718"/>
                  </a:lnTo>
                  <a:lnTo>
                    <a:pt x="236" y="1718"/>
                  </a:lnTo>
                  <a:lnTo>
                    <a:pt x="236" y="1651"/>
                  </a:lnTo>
                  <a:lnTo>
                    <a:pt x="236" y="1280"/>
                  </a:lnTo>
                  <a:lnTo>
                    <a:pt x="202" y="876"/>
                  </a:lnTo>
                  <a:lnTo>
                    <a:pt x="169" y="573"/>
                  </a:lnTo>
                  <a:lnTo>
                    <a:pt x="101" y="237"/>
                  </a:lnTo>
                  <a:lnTo>
                    <a:pt x="438" y="270"/>
                  </a:lnTo>
                  <a:lnTo>
                    <a:pt x="741" y="304"/>
                  </a:lnTo>
                  <a:lnTo>
                    <a:pt x="1347" y="270"/>
                  </a:lnTo>
                  <a:lnTo>
                    <a:pt x="1987" y="270"/>
                  </a:lnTo>
                  <a:lnTo>
                    <a:pt x="2290" y="304"/>
                  </a:lnTo>
                  <a:lnTo>
                    <a:pt x="2593" y="338"/>
                  </a:lnTo>
                  <a:lnTo>
                    <a:pt x="2559" y="540"/>
                  </a:lnTo>
                  <a:lnTo>
                    <a:pt x="2525" y="775"/>
                  </a:lnTo>
                  <a:lnTo>
                    <a:pt x="2525" y="1213"/>
                  </a:lnTo>
                  <a:lnTo>
                    <a:pt x="2559" y="1684"/>
                  </a:lnTo>
                  <a:lnTo>
                    <a:pt x="2559" y="1684"/>
                  </a:lnTo>
                  <a:lnTo>
                    <a:pt x="2256" y="1651"/>
                  </a:lnTo>
                  <a:lnTo>
                    <a:pt x="1414" y="1651"/>
                  </a:lnTo>
                  <a:lnTo>
                    <a:pt x="842" y="1583"/>
                  </a:lnTo>
                  <a:lnTo>
                    <a:pt x="539" y="1583"/>
                  </a:lnTo>
                  <a:lnTo>
                    <a:pt x="270" y="1651"/>
                  </a:lnTo>
                  <a:lnTo>
                    <a:pt x="505" y="1752"/>
                  </a:lnTo>
                  <a:lnTo>
                    <a:pt x="741" y="1785"/>
                  </a:lnTo>
                  <a:lnTo>
                    <a:pt x="1280" y="1819"/>
                  </a:lnTo>
                  <a:lnTo>
                    <a:pt x="1583" y="1853"/>
                  </a:lnTo>
                  <a:lnTo>
                    <a:pt x="1953" y="1886"/>
                  </a:lnTo>
                  <a:lnTo>
                    <a:pt x="2290" y="1853"/>
                  </a:lnTo>
                  <a:lnTo>
                    <a:pt x="2593" y="1785"/>
                  </a:lnTo>
                  <a:lnTo>
                    <a:pt x="2694" y="1785"/>
                  </a:lnTo>
                  <a:lnTo>
                    <a:pt x="2727" y="1752"/>
                  </a:lnTo>
                  <a:lnTo>
                    <a:pt x="2727" y="1718"/>
                  </a:lnTo>
                  <a:lnTo>
                    <a:pt x="2694" y="876"/>
                  </a:lnTo>
                  <a:lnTo>
                    <a:pt x="2727" y="607"/>
                  </a:lnTo>
                  <a:lnTo>
                    <a:pt x="2727" y="338"/>
                  </a:lnTo>
                  <a:lnTo>
                    <a:pt x="2761" y="304"/>
                  </a:lnTo>
                  <a:lnTo>
                    <a:pt x="2761" y="237"/>
                  </a:lnTo>
                  <a:lnTo>
                    <a:pt x="2761" y="169"/>
                  </a:lnTo>
                  <a:lnTo>
                    <a:pt x="2694" y="135"/>
                  </a:lnTo>
                  <a:lnTo>
                    <a:pt x="2391" y="68"/>
                  </a:lnTo>
                  <a:lnTo>
                    <a:pt x="2054" y="34"/>
                  </a:lnTo>
                  <a:lnTo>
                    <a:pt x="141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25280" rIns="117000" bIns="125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5" name="Google Shape;370;p3"/>
            <p:cNvSpPr/>
            <p:nvPr/>
          </p:nvSpPr>
          <p:spPr>
            <a:xfrm>
              <a:off x="3575160" y="5965920"/>
              <a:ext cx="50400" cy="66240"/>
            </a:xfrm>
            <a:custGeom>
              <a:avLst/>
              <a:gdLst>
                <a:gd name="textAreaLeft" fmla="*/ 0 w 50400"/>
                <a:gd name="textAreaRight" fmla="*/ 53640 w 50400"/>
                <a:gd name="textAreaTop" fmla="*/ 0 h 66240"/>
                <a:gd name="textAreaBottom" fmla="*/ 69480 h 66240"/>
              </a:gdLst>
              <a:ahLst/>
              <a:cxnLst/>
              <a:rect l="textAreaLeft" t="textAreaTop" r="textAreaRight" b="textAreaBottom"/>
              <a:pathLst>
                <a:path w="809" h="1045">
                  <a:moveTo>
                    <a:pt x="472" y="236"/>
                  </a:moveTo>
                  <a:lnTo>
                    <a:pt x="506" y="270"/>
                  </a:lnTo>
                  <a:lnTo>
                    <a:pt x="506" y="371"/>
                  </a:lnTo>
                  <a:lnTo>
                    <a:pt x="472" y="438"/>
                  </a:lnTo>
                  <a:lnTo>
                    <a:pt x="438" y="506"/>
                  </a:lnTo>
                  <a:lnTo>
                    <a:pt x="371" y="539"/>
                  </a:lnTo>
                  <a:lnTo>
                    <a:pt x="236" y="573"/>
                  </a:lnTo>
                  <a:lnTo>
                    <a:pt x="236" y="438"/>
                  </a:lnTo>
                  <a:lnTo>
                    <a:pt x="304" y="337"/>
                  </a:lnTo>
                  <a:lnTo>
                    <a:pt x="371" y="270"/>
                  </a:lnTo>
                  <a:lnTo>
                    <a:pt x="405" y="270"/>
                  </a:lnTo>
                  <a:lnTo>
                    <a:pt x="472" y="236"/>
                  </a:lnTo>
                  <a:close/>
                  <a:moveTo>
                    <a:pt x="438" y="1"/>
                  </a:moveTo>
                  <a:lnTo>
                    <a:pt x="337" y="34"/>
                  </a:lnTo>
                  <a:lnTo>
                    <a:pt x="236" y="102"/>
                  </a:lnTo>
                  <a:lnTo>
                    <a:pt x="169" y="169"/>
                  </a:lnTo>
                  <a:lnTo>
                    <a:pt x="68" y="337"/>
                  </a:lnTo>
                  <a:lnTo>
                    <a:pt x="1" y="506"/>
                  </a:lnTo>
                  <a:lnTo>
                    <a:pt x="1" y="674"/>
                  </a:lnTo>
                  <a:lnTo>
                    <a:pt x="68" y="741"/>
                  </a:lnTo>
                  <a:lnTo>
                    <a:pt x="135" y="809"/>
                  </a:lnTo>
                  <a:lnTo>
                    <a:pt x="304" y="809"/>
                  </a:lnTo>
                  <a:lnTo>
                    <a:pt x="438" y="741"/>
                  </a:lnTo>
                  <a:lnTo>
                    <a:pt x="438" y="809"/>
                  </a:lnTo>
                  <a:lnTo>
                    <a:pt x="506" y="876"/>
                  </a:lnTo>
                  <a:lnTo>
                    <a:pt x="539" y="943"/>
                  </a:lnTo>
                  <a:lnTo>
                    <a:pt x="708" y="1044"/>
                  </a:lnTo>
                  <a:lnTo>
                    <a:pt x="775" y="1044"/>
                  </a:lnTo>
                  <a:lnTo>
                    <a:pt x="809" y="977"/>
                  </a:lnTo>
                  <a:lnTo>
                    <a:pt x="775" y="943"/>
                  </a:lnTo>
                  <a:lnTo>
                    <a:pt x="674" y="842"/>
                  </a:lnTo>
                  <a:lnTo>
                    <a:pt x="607" y="775"/>
                  </a:lnTo>
                  <a:lnTo>
                    <a:pt x="539" y="674"/>
                  </a:lnTo>
                  <a:lnTo>
                    <a:pt x="640" y="607"/>
                  </a:lnTo>
                  <a:lnTo>
                    <a:pt x="674" y="506"/>
                  </a:lnTo>
                  <a:lnTo>
                    <a:pt x="741" y="405"/>
                  </a:lnTo>
                  <a:lnTo>
                    <a:pt x="741" y="304"/>
                  </a:lnTo>
                  <a:lnTo>
                    <a:pt x="741" y="203"/>
                  </a:lnTo>
                  <a:lnTo>
                    <a:pt x="708" y="135"/>
                  </a:lnTo>
                  <a:lnTo>
                    <a:pt x="640" y="68"/>
                  </a:lnTo>
                  <a:lnTo>
                    <a:pt x="57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9840" rIns="117000" bIns="69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6" name="Google Shape;371;p3"/>
            <p:cNvSpPr/>
            <p:nvPr/>
          </p:nvSpPr>
          <p:spPr>
            <a:xfrm>
              <a:off x="3977280" y="5977080"/>
              <a:ext cx="34920" cy="7920"/>
            </a:xfrm>
            <a:custGeom>
              <a:avLst/>
              <a:gdLst>
                <a:gd name="textAreaLeft" fmla="*/ 0 w 34920"/>
                <a:gd name="textAreaRight" fmla="*/ 38160 w 34920"/>
                <a:gd name="textAreaTop" fmla="*/ 0 h 7920"/>
                <a:gd name="textAreaBottom" fmla="*/ 11160 h 7920"/>
              </a:gdLst>
              <a:ahLst/>
              <a:cxnLst/>
              <a:rect l="textAreaLeft" t="textAreaTop" r="textAreaRight" b="textAreaBottom"/>
              <a:pathLst>
                <a:path w="574" h="169">
                  <a:moveTo>
                    <a:pt x="35" y="0"/>
                  </a:moveTo>
                  <a:lnTo>
                    <a:pt x="1" y="34"/>
                  </a:lnTo>
                  <a:lnTo>
                    <a:pt x="35" y="101"/>
                  </a:lnTo>
                  <a:lnTo>
                    <a:pt x="68" y="135"/>
                  </a:lnTo>
                  <a:lnTo>
                    <a:pt x="203" y="168"/>
                  </a:lnTo>
                  <a:lnTo>
                    <a:pt x="439" y="168"/>
                  </a:lnTo>
                  <a:lnTo>
                    <a:pt x="540" y="135"/>
                  </a:lnTo>
                  <a:lnTo>
                    <a:pt x="573" y="101"/>
                  </a:lnTo>
                  <a:lnTo>
                    <a:pt x="573" y="67"/>
                  </a:lnTo>
                  <a:lnTo>
                    <a:pt x="540" y="34"/>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520" rIns="117000" bIns="11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7" name="Google Shape;372;p3"/>
            <p:cNvSpPr/>
            <p:nvPr/>
          </p:nvSpPr>
          <p:spPr>
            <a:xfrm>
              <a:off x="3899160" y="591228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4"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4" y="2492"/>
                  </a:lnTo>
                  <a:lnTo>
                    <a:pt x="2391" y="2458"/>
                  </a:lnTo>
                  <a:lnTo>
                    <a:pt x="2458" y="2425"/>
                  </a:lnTo>
                  <a:lnTo>
                    <a:pt x="2492" y="2458"/>
                  </a:lnTo>
                  <a:lnTo>
                    <a:pt x="2526" y="2458"/>
                  </a:lnTo>
                  <a:lnTo>
                    <a:pt x="2559" y="2425"/>
                  </a:lnTo>
                  <a:lnTo>
                    <a:pt x="2593" y="2155"/>
                  </a:lnTo>
                  <a:lnTo>
                    <a:pt x="2593" y="1886"/>
                  </a:lnTo>
                  <a:lnTo>
                    <a:pt x="2593" y="1347"/>
                  </a:lnTo>
                  <a:lnTo>
                    <a:pt x="2593" y="708"/>
                  </a:lnTo>
                  <a:lnTo>
                    <a:pt x="2593" y="405"/>
                  </a:lnTo>
                  <a:lnTo>
                    <a:pt x="2559" y="68"/>
                  </a:lnTo>
                  <a:lnTo>
                    <a:pt x="2526" y="34"/>
                  </a:lnTo>
                  <a:lnTo>
                    <a:pt x="2458" y="34"/>
                  </a:lnTo>
                  <a:lnTo>
                    <a:pt x="2458" y="68"/>
                  </a:lnTo>
                  <a:lnTo>
                    <a:pt x="2425" y="169"/>
                  </a:lnTo>
                  <a:lnTo>
                    <a:pt x="1852" y="102"/>
                  </a:lnTo>
                  <a:lnTo>
                    <a:pt x="1246"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8" name="Google Shape;373;p3"/>
            <p:cNvSpPr/>
            <p:nvPr/>
          </p:nvSpPr>
          <p:spPr>
            <a:xfrm>
              <a:off x="3966120" y="5979240"/>
              <a:ext cx="41400" cy="50400"/>
            </a:xfrm>
            <a:custGeom>
              <a:avLst/>
              <a:gdLst>
                <a:gd name="textAreaLeft" fmla="*/ 0 w 41400"/>
                <a:gd name="textAreaRight" fmla="*/ 44640 w 41400"/>
                <a:gd name="textAreaTop" fmla="*/ 0 h 50400"/>
                <a:gd name="textAreaBottom" fmla="*/ 53640 h 50400"/>
              </a:gdLst>
              <a:ahLst/>
              <a:cxnLst/>
              <a:rect l="textAreaLeft" t="textAreaTop" r="textAreaRight" b="textAreaBottom"/>
              <a:pathLst>
                <a:path w="674" h="809">
                  <a:moveTo>
                    <a:pt x="101" y="1"/>
                  </a:moveTo>
                  <a:lnTo>
                    <a:pt x="101" y="34"/>
                  </a:lnTo>
                  <a:lnTo>
                    <a:pt x="68" y="337"/>
                  </a:lnTo>
                  <a:lnTo>
                    <a:pt x="34" y="640"/>
                  </a:lnTo>
                  <a:lnTo>
                    <a:pt x="68" y="674"/>
                  </a:lnTo>
                  <a:lnTo>
                    <a:pt x="101" y="674"/>
                  </a:lnTo>
                  <a:lnTo>
                    <a:pt x="34" y="708"/>
                  </a:lnTo>
                  <a:lnTo>
                    <a:pt x="0" y="708"/>
                  </a:lnTo>
                  <a:lnTo>
                    <a:pt x="0" y="741"/>
                  </a:lnTo>
                  <a:lnTo>
                    <a:pt x="169" y="809"/>
                  </a:lnTo>
                  <a:lnTo>
                    <a:pt x="371" y="809"/>
                  </a:lnTo>
                  <a:lnTo>
                    <a:pt x="539" y="775"/>
                  </a:lnTo>
                  <a:lnTo>
                    <a:pt x="607" y="775"/>
                  </a:lnTo>
                  <a:lnTo>
                    <a:pt x="640" y="708"/>
                  </a:lnTo>
                  <a:lnTo>
                    <a:pt x="674" y="674"/>
                  </a:lnTo>
                  <a:lnTo>
                    <a:pt x="640" y="640"/>
                  </a:lnTo>
                  <a:lnTo>
                    <a:pt x="573" y="607"/>
                  </a:lnTo>
                  <a:lnTo>
                    <a:pt x="506" y="607"/>
                  </a:lnTo>
                  <a:lnTo>
                    <a:pt x="371" y="640"/>
                  </a:lnTo>
                  <a:lnTo>
                    <a:pt x="169" y="674"/>
                  </a:lnTo>
                  <a:lnTo>
                    <a:pt x="203" y="640"/>
                  </a:lnTo>
                  <a:lnTo>
                    <a:pt x="203" y="405"/>
                  </a:lnTo>
                  <a:lnTo>
                    <a:pt x="236" y="405"/>
                  </a:lnTo>
                  <a:lnTo>
                    <a:pt x="304" y="438"/>
                  </a:lnTo>
                  <a:lnTo>
                    <a:pt x="438" y="438"/>
                  </a:lnTo>
                  <a:lnTo>
                    <a:pt x="506" y="405"/>
                  </a:lnTo>
                  <a:lnTo>
                    <a:pt x="539" y="371"/>
                  </a:lnTo>
                  <a:lnTo>
                    <a:pt x="539" y="304"/>
                  </a:lnTo>
                  <a:lnTo>
                    <a:pt x="506" y="270"/>
                  </a:lnTo>
                  <a:lnTo>
                    <a:pt x="405" y="236"/>
                  </a:lnTo>
                  <a:lnTo>
                    <a:pt x="236" y="236"/>
                  </a:lnTo>
                  <a:lnTo>
                    <a:pt x="169" y="270"/>
                  </a:lnTo>
                  <a:lnTo>
                    <a:pt x="169"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799" name="Google Shape;374;p3"/>
            <p:cNvSpPr/>
            <p:nvPr/>
          </p:nvSpPr>
          <p:spPr>
            <a:xfrm>
              <a:off x="4044240" y="5807160"/>
              <a:ext cx="50400" cy="57240"/>
            </a:xfrm>
            <a:custGeom>
              <a:avLst/>
              <a:gdLst>
                <a:gd name="textAreaLeft" fmla="*/ 0 w 50400"/>
                <a:gd name="textAreaRight" fmla="*/ 53640 w 50400"/>
                <a:gd name="textAreaTop" fmla="*/ 0 h 57240"/>
                <a:gd name="textAreaBottom" fmla="*/ 60480 h 57240"/>
              </a:gdLst>
              <a:ahLst/>
              <a:cxnLst/>
              <a:rect l="textAreaLeft" t="textAreaTop" r="textAreaRight" b="textAreaBottom"/>
              <a:pathLst>
                <a:path w="809" h="910">
                  <a:moveTo>
                    <a:pt x="439" y="0"/>
                  </a:moveTo>
                  <a:lnTo>
                    <a:pt x="304" y="101"/>
                  </a:lnTo>
                  <a:lnTo>
                    <a:pt x="203" y="270"/>
                  </a:lnTo>
                  <a:lnTo>
                    <a:pt x="35" y="573"/>
                  </a:lnTo>
                  <a:lnTo>
                    <a:pt x="1" y="640"/>
                  </a:lnTo>
                  <a:lnTo>
                    <a:pt x="35" y="674"/>
                  </a:lnTo>
                  <a:lnTo>
                    <a:pt x="68" y="707"/>
                  </a:lnTo>
                  <a:lnTo>
                    <a:pt x="102" y="741"/>
                  </a:lnTo>
                  <a:lnTo>
                    <a:pt x="573" y="741"/>
                  </a:lnTo>
                  <a:lnTo>
                    <a:pt x="573" y="808"/>
                  </a:lnTo>
                  <a:lnTo>
                    <a:pt x="641" y="909"/>
                  </a:lnTo>
                  <a:lnTo>
                    <a:pt x="674" y="909"/>
                  </a:lnTo>
                  <a:lnTo>
                    <a:pt x="708" y="876"/>
                  </a:lnTo>
                  <a:lnTo>
                    <a:pt x="742" y="808"/>
                  </a:lnTo>
                  <a:lnTo>
                    <a:pt x="742" y="707"/>
                  </a:lnTo>
                  <a:lnTo>
                    <a:pt x="775" y="674"/>
                  </a:lnTo>
                  <a:lnTo>
                    <a:pt x="809" y="640"/>
                  </a:lnTo>
                  <a:lnTo>
                    <a:pt x="809" y="573"/>
                  </a:lnTo>
                  <a:lnTo>
                    <a:pt x="742" y="505"/>
                  </a:lnTo>
                  <a:lnTo>
                    <a:pt x="775" y="337"/>
                  </a:lnTo>
                  <a:lnTo>
                    <a:pt x="775" y="303"/>
                  </a:lnTo>
                  <a:lnTo>
                    <a:pt x="742" y="303"/>
                  </a:lnTo>
                  <a:lnTo>
                    <a:pt x="607" y="505"/>
                  </a:lnTo>
                  <a:lnTo>
                    <a:pt x="270" y="539"/>
                  </a:lnTo>
                  <a:lnTo>
                    <a:pt x="405" y="303"/>
                  </a:lnTo>
                  <a:lnTo>
                    <a:pt x="506" y="34"/>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0" name="Google Shape;375;p3"/>
            <p:cNvSpPr/>
            <p:nvPr/>
          </p:nvSpPr>
          <p:spPr>
            <a:xfrm>
              <a:off x="4240800" y="5814000"/>
              <a:ext cx="46080" cy="61560"/>
            </a:xfrm>
            <a:custGeom>
              <a:avLst/>
              <a:gdLst>
                <a:gd name="textAreaLeft" fmla="*/ 0 w 46080"/>
                <a:gd name="textAreaRight" fmla="*/ 49320 w 46080"/>
                <a:gd name="textAreaTop" fmla="*/ 0 h 61560"/>
                <a:gd name="textAreaBottom" fmla="*/ 64800 h 61560"/>
              </a:gdLst>
              <a:ahLst/>
              <a:cxnLst/>
              <a:rect l="textAreaLeft" t="textAreaTop" r="textAreaRight" b="textAreaBottom"/>
              <a:pathLst>
                <a:path w="742" h="977">
                  <a:moveTo>
                    <a:pt x="539" y="0"/>
                  </a:moveTo>
                  <a:lnTo>
                    <a:pt x="405" y="34"/>
                  </a:lnTo>
                  <a:lnTo>
                    <a:pt x="102" y="135"/>
                  </a:lnTo>
                  <a:lnTo>
                    <a:pt x="68" y="202"/>
                  </a:lnTo>
                  <a:lnTo>
                    <a:pt x="68" y="236"/>
                  </a:lnTo>
                  <a:lnTo>
                    <a:pt x="169" y="539"/>
                  </a:lnTo>
                  <a:lnTo>
                    <a:pt x="203" y="606"/>
                  </a:lnTo>
                  <a:lnTo>
                    <a:pt x="304" y="606"/>
                  </a:lnTo>
                  <a:lnTo>
                    <a:pt x="405" y="539"/>
                  </a:lnTo>
                  <a:lnTo>
                    <a:pt x="472" y="539"/>
                  </a:lnTo>
                  <a:lnTo>
                    <a:pt x="539" y="573"/>
                  </a:lnTo>
                  <a:lnTo>
                    <a:pt x="573" y="640"/>
                  </a:lnTo>
                  <a:lnTo>
                    <a:pt x="573" y="674"/>
                  </a:lnTo>
                  <a:lnTo>
                    <a:pt x="472" y="707"/>
                  </a:lnTo>
                  <a:lnTo>
                    <a:pt x="270" y="741"/>
                  </a:lnTo>
                  <a:lnTo>
                    <a:pt x="102" y="775"/>
                  </a:lnTo>
                  <a:lnTo>
                    <a:pt x="34" y="808"/>
                  </a:lnTo>
                  <a:lnTo>
                    <a:pt x="1" y="876"/>
                  </a:lnTo>
                  <a:lnTo>
                    <a:pt x="1" y="943"/>
                  </a:lnTo>
                  <a:lnTo>
                    <a:pt x="34" y="977"/>
                  </a:lnTo>
                  <a:lnTo>
                    <a:pt x="102" y="977"/>
                  </a:lnTo>
                  <a:lnTo>
                    <a:pt x="169" y="943"/>
                  </a:lnTo>
                  <a:lnTo>
                    <a:pt x="270" y="909"/>
                  </a:lnTo>
                  <a:lnTo>
                    <a:pt x="438" y="909"/>
                  </a:lnTo>
                  <a:lnTo>
                    <a:pt x="607" y="876"/>
                  </a:lnTo>
                  <a:lnTo>
                    <a:pt x="674" y="808"/>
                  </a:lnTo>
                  <a:lnTo>
                    <a:pt x="708" y="741"/>
                  </a:lnTo>
                  <a:lnTo>
                    <a:pt x="741" y="674"/>
                  </a:lnTo>
                  <a:lnTo>
                    <a:pt x="741" y="573"/>
                  </a:lnTo>
                  <a:lnTo>
                    <a:pt x="674" y="505"/>
                  </a:lnTo>
                  <a:lnTo>
                    <a:pt x="640" y="438"/>
                  </a:lnTo>
                  <a:lnTo>
                    <a:pt x="539" y="404"/>
                  </a:lnTo>
                  <a:lnTo>
                    <a:pt x="472" y="371"/>
                  </a:lnTo>
                  <a:lnTo>
                    <a:pt x="304" y="404"/>
                  </a:lnTo>
                  <a:lnTo>
                    <a:pt x="270" y="270"/>
                  </a:lnTo>
                  <a:lnTo>
                    <a:pt x="506" y="202"/>
                  </a:lnTo>
                  <a:lnTo>
                    <a:pt x="708" y="101"/>
                  </a:lnTo>
                  <a:lnTo>
                    <a:pt x="741" y="68"/>
                  </a:lnTo>
                  <a:lnTo>
                    <a:pt x="708" y="34"/>
                  </a:lnTo>
                  <a:lnTo>
                    <a:pt x="53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1" name="Google Shape;376;p3"/>
            <p:cNvSpPr/>
            <p:nvPr/>
          </p:nvSpPr>
          <p:spPr>
            <a:xfrm>
              <a:off x="5201640" y="5820480"/>
              <a:ext cx="39240" cy="46080"/>
            </a:xfrm>
            <a:custGeom>
              <a:avLst/>
              <a:gdLst>
                <a:gd name="textAreaLeft" fmla="*/ 0 w 39240"/>
                <a:gd name="textAreaRight" fmla="*/ 42480 w 39240"/>
                <a:gd name="textAreaTop" fmla="*/ 0 h 46080"/>
                <a:gd name="textAreaBottom" fmla="*/ 49320 h 46080"/>
              </a:gdLst>
              <a:ahLst/>
              <a:cxnLst/>
              <a:rect l="textAreaLeft" t="textAreaTop" r="textAreaRight" b="textAreaBottom"/>
              <a:pathLst>
                <a:path w="641" h="741">
                  <a:moveTo>
                    <a:pt x="405" y="371"/>
                  </a:moveTo>
                  <a:lnTo>
                    <a:pt x="371" y="438"/>
                  </a:lnTo>
                  <a:lnTo>
                    <a:pt x="338" y="505"/>
                  </a:lnTo>
                  <a:lnTo>
                    <a:pt x="270" y="539"/>
                  </a:lnTo>
                  <a:lnTo>
                    <a:pt x="203" y="539"/>
                  </a:lnTo>
                  <a:lnTo>
                    <a:pt x="169" y="505"/>
                  </a:lnTo>
                  <a:lnTo>
                    <a:pt x="203" y="472"/>
                  </a:lnTo>
                  <a:lnTo>
                    <a:pt x="237" y="438"/>
                  </a:lnTo>
                  <a:lnTo>
                    <a:pt x="338" y="371"/>
                  </a:lnTo>
                  <a:close/>
                  <a:moveTo>
                    <a:pt x="405" y="0"/>
                  </a:moveTo>
                  <a:lnTo>
                    <a:pt x="270" y="34"/>
                  </a:lnTo>
                  <a:lnTo>
                    <a:pt x="203" y="68"/>
                  </a:lnTo>
                  <a:lnTo>
                    <a:pt x="169" y="135"/>
                  </a:lnTo>
                  <a:lnTo>
                    <a:pt x="169" y="169"/>
                  </a:lnTo>
                  <a:lnTo>
                    <a:pt x="203" y="236"/>
                  </a:lnTo>
                  <a:lnTo>
                    <a:pt x="136" y="270"/>
                  </a:lnTo>
                  <a:lnTo>
                    <a:pt x="35" y="371"/>
                  </a:lnTo>
                  <a:lnTo>
                    <a:pt x="1" y="472"/>
                  </a:lnTo>
                  <a:lnTo>
                    <a:pt x="1" y="573"/>
                  </a:lnTo>
                  <a:lnTo>
                    <a:pt x="35" y="674"/>
                  </a:lnTo>
                  <a:lnTo>
                    <a:pt x="136" y="741"/>
                  </a:lnTo>
                  <a:lnTo>
                    <a:pt x="270" y="741"/>
                  </a:lnTo>
                  <a:lnTo>
                    <a:pt x="371" y="707"/>
                  </a:lnTo>
                  <a:lnTo>
                    <a:pt x="472" y="674"/>
                  </a:lnTo>
                  <a:lnTo>
                    <a:pt x="573" y="539"/>
                  </a:lnTo>
                  <a:lnTo>
                    <a:pt x="607" y="404"/>
                  </a:lnTo>
                  <a:lnTo>
                    <a:pt x="641" y="270"/>
                  </a:lnTo>
                  <a:lnTo>
                    <a:pt x="607" y="135"/>
                  </a:lnTo>
                  <a:lnTo>
                    <a:pt x="573" y="34"/>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2" name="Google Shape;377;p3"/>
            <p:cNvSpPr/>
            <p:nvPr/>
          </p:nvSpPr>
          <p:spPr>
            <a:xfrm>
              <a:off x="4842000" y="790920"/>
              <a:ext cx="12600" cy="34920"/>
            </a:xfrm>
            <a:custGeom>
              <a:avLst/>
              <a:gdLst>
                <a:gd name="textAreaLeft" fmla="*/ 0 w 12600"/>
                <a:gd name="textAreaRight" fmla="*/ 15840 w 12600"/>
                <a:gd name="textAreaTop" fmla="*/ 0 h 34920"/>
                <a:gd name="textAreaBottom" fmla="*/ 38160 h 34920"/>
              </a:gdLst>
              <a:ahLst/>
              <a:cxnLst/>
              <a:rect l="textAreaLeft" t="textAreaTop" r="textAreaRight" b="textAreaBottom"/>
              <a:pathLst>
                <a:path w="237" h="573">
                  <a:moveTo>
                    <a:pt x="135" y="0"/>
                  </a:moveTo>
                  <a:lnTo>
                    <a:pt x="101" y="34"/>
                  </a:lnTo>
                  <a:lnTo>
                    <a:pt x="0" y="236"/>
                  </a:lnTo>
                  <a:lnTo>
                    <a:pt x="0" y="371"/>
                  </a:lnTo>
                  <a:lnTo>
                    <a:pt x="0" y="506"/>
                  </a:lnTo>
                  <a:lnTo>
                    <a:pt x="34" y="539"/>
                  </a:lnTo>
                  <a:lnTo>
                    <a:pt x="68" y="573"/>
                  </a:lnTo>
                  <a:lnTo>
                    <a:pt x="101" y="539"/>
                  </a:lnTo>
                  <a:lnTo>
                    <a:pt x="169" y="506"/>
                  </a:lnTo>
                  <a:lnTo>
                    <a:pt x="169" y="438"/>
                  </a:lnTo>
                  <a:lnTo>
                    <a:pt x="202" y="337"/>
                  </a:lnTo>
                  <a:lnTo>
                    <a:pt x="236" y="101"/>
                  </a:lnTo>
                  <a:lnTo>
                    <a:pt x="236" y="34"/>
                  </a:lnTo>
                  <a:lnTo>
                    <a:pt x="2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3" name="Google Shape;378;p3"/>
            <p:cNvSpPr/>
            <p:nvPr/>
          </p:nvSpPr>
          <p:spPr>
            <a:xfrm>
              <a:off x="4866480" y="717120"/>
              <a:ext cx="19080" cy="41400"/>
            </a:xfrm>
            <a:custGeom>
              <a:avLst/>
              <a:gdLst>
                <a:gd name="textAreaLeft" fmla="*/ 0 w 19080"/>
                <a:gd name="textAreaRight" fmla="*/ 22320 w 19080"/>
                <a:gd name="textAreaTop" fmla="*/ 0 h 41400"/>
                <a:gd name="textAreaBottom" fmla="*/ 44640 h 41400"/>
              </a:gdLst>
              <a:ahLst/>
              <a:cxnLst/>
              <a:rect l="textAreaLeft" t="textAreaTop" r="textAreaRight" b="textAreaBottom"/>
              <a:pathLst>
                <a:path w="338" h="674">
                  <a:moveTo>
                    <a:pt x="236" y="0"/>
                  </a:moveTo>
                  <a:lnTo>
                    <a:pt x="203" y="34"/>
                  </a:lnTo>
                  <a:lnTo>
                    <a:pt x="102" y="169"/>
                  </a:lnTo>
                  <a:lnTo>
                    <a:pt x="68" y="303"/>
                  </a:lnTo>
                  <a:lnTo>
                    <a:pt x="34" y="472"/>
                  </a:lnTo>
                  <a:lnTo>
                    <a:pt x="1" y="539"/>
                  </a:lnTo>
                  <a:lnTo>
                    <a:pt x="34" y="606"/>
                  </a:lnTo>
                  <a:lnTo>
                    <a:pt x="68" y="674"/>
                  </a:lnTo>
                  <a:lnTo>
                    <a:pt x="169" y="674"/>
                  </a:lnTo>
                  <a:lnTo>
                    <a:pt x="203" y="606"/>
                  </a:lnTo>
                  <a:lnTo>
                    <a:pt x="203" y="505"/>
                  </a:lnTo>
                  <a:lnTo>
                    <a:pt x="236" y="404"/>
                  </a:lnTo>
                  <a:lnTo>
                    <a:pt x="304" y="135"/>
                  </a:lnTo>
                  <a:lnTo>
                    <a:pt x="337" y="68"/>
                  </a:lnTo>
                  <a:lnTo>
                    <a:pt x="304" y="34"/>
                  </a:lnTo>
                  <a:lnTo>
                    <a:pt x="2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4" name="Google Shape;379;p3"/>
            <p:cNvSpPr/>
            <p:nvPr/>
          </p:nvSpPr>
          <p:spPr>
            <a:xfrm>
              <a:off x="4745880" y="75960"/>
              <a:ext cx="1375560" cy="1154160"/>
            </a:xfrm>
            <a:custGeom>
              <a:avLst/>
              <a:gdLst>
                <a:gd name="textAreaLeft" fmla="*/ 0 w 1375560"/>
                <a:gd name="textAreaRight" fmla="*/ 1378800 w 1375560"/>
                <a:gd name="textAreaTop" fmla="*/ 0 h 1154160"/>
                <a:gd name="textAreaBottom" fmla="*/ 1157400 h 1154160"/>
              </a:gdLst>
              <a:ahLst/>
              <a:cxnLst/>
              <a:rect l="textAreaLeft" t="textAreaTop" r="textAreaRight" b="textAreaBottom"/>
              <a:pathLst>
                <a:path w="20774" h="17441">
                  <a:moveTo>
                    <a:pt x="5522" y="674"/>
                  </a:moveTo>
                  <a:lnTo>
                    <a:pt x="7239" y="1044"/>
                  </a:lnTo>
                  <a:lnTo>
                    <a:pt x="8956" y="1482"/>
                  </a:lnTo>
                  <a:lnTo>
                    <a:pt x="9832" y="1684"/>
                  </a:lnTo>
                  <a:lnTo>
                    <a:pt x="10673" y="1920"/>
                  </a:lnTo>
                  <a:lnTo>
                    <a:pt x="11515" y="2189"/>
                  </a:lnTo>
                  <a:lnTo>
                    <a:pt x="12357" y="2492"/>
                  </a:lnTo>
                  <a:lnTo>
                    <a:pt x="14310" y="3233"/>
                  </a:lnTo>
                  <a:lnTo>
                    <a:pt x="15286" y="3570"/>
                  </a:lnTo>
                  <a:lnTo>
                    <a:pt x="16296" y="3873"/>
                  </a:lnTo>
                  <a:lnTo>
                    <a:pt x="17474" y="4176"/>
                  </a:lnTo>
                  <a:lnTo>
                    <a:pt x="18653" y="4512"/>
                  </a:lnTo>
                  <a:lnTo>
                    <a:pt x="18518" y="4984"/>
                  </a:lnTo>
                  <a:lnTo>
                    <a:pt x="18451" y="5455"/>
                  </a:lnTo>
                  <a:lnTo>
                    <a:pt x="18350" y="6398"/>
                  </a:lnTo>
                  <a:lnTo>
                    <a:pt x="18316" y="6633"/>
                  </a:lnTo>
                  <a:lnTo>
                    <a:pt x="18249" y="6869"/>
                  </a:lnTo>
                  <a:lnTo>
                    <a:pt x="18047" y="7307"/>
                  </a:lnTo>
                  <a:lnTo>
                    <a:pt x="17845" y="7744"/>
                  </a:lnTo>
                  <a:lnTo>
                    <a:pt x="17777" y="7980"/>
                  </a:lnTo>
                  <a:lnTo>
                    <a:pt x="17744" y="8216"/>
                  </a:lnTo>
                  <a:lnTo>
                    <a:pt x="16161" y="7610"/>
                  </a:lnTo>
                  <a:lnTo>
                    <a:pt x="15353" y="7307"/>
                  </a:lnTo>
                  <a:lnTo>
                    <a:pt x="14545" y="7037"/>
                  </a:lnTo>
                  <a:lnTo>
                    <a:pt x="13603" y="6768"/>
                  </a:lnTo>
                  <a:lnTo>
                    <a:pt x="12660" y="6499"/>
                  </a:lnTo>
                  <a:lnTo>
                    <a:pt x="10774" y="5960"/>
                  </a:lnTo>
                  <a:lnTo>
                    <a:pt x="9091" y="5489"/>
                  </a:lnTo>
                  <a:lnTo>
                    <a:pt x="8249" y="5287"/>
                  </a:lnTo>
                  <a:lnTo>
                    <a:pt x="7374" y="5118"/>
                  </a:lnTo>
                  <a:lnTo>
                    <a:pt x="6600" y="4950"/>
                  </a:lnTo>
                  <a:lnTo>
                    <a:pt x="5859" y="4782"/>
                  </a:lnTo>
                  <a:lnTo>
                    <a:pt x="5118" y="4546"/>
                  </a:lnTo>
                  <a:lnTo>
                    <a:pt x="4377" y="4243"/>
                  </a:lnTo>
                  <a:lnTo>
                    <a:pt x="4680" y="3300"/>
                  </a:lnTo>
                  <a:lnTo>
                    <a:pt x="4815" y="2829"/>
                  </a:lnTo>
                  <a:lnTo>
                    <a:pt x="5017" y="2357"/>
                  </a:lnTo>
                  <a:lnTo>
                    <a:pt x="5320" y="1549"/>
                  </a:lnTo>
                  <a:lnTo>
                    <a:pt x="5455" y="1112"/>
                  </a:lnTo>
                  <a:lnTo>
                    <a:pt x="5522" y="674"/>
                  </a:lnTo>
                  <a:close/>
                  <a:moveTo>
                    <a:pt x="3940" y="270"/>
                  </a:moveTo>
                  <a:lnTo>
                    <a:pt x="4916" y="506"/>
                  </a:lnTo>
                  <a:lnTo>
                    <a:pt x="4916" y="539"/>
                  </a:lnTo>
                  <a:lnTo>
                    <a:pt x="4883" y="539"/>
                  </a:lnTo>
                  <a:lnTo>
                    <a:pt x="4883" y="607"/>
                  </a:lnTo>
                  <a:lnTo>
                    <a:pt x="4815" y="775"/>
                  </a:lnTo>
                  <a:lnTo>
                    <a:pt x="4782" y="876"/>
                  </a:lnTo>
                  <a:lnTo>
                    <a:pt x="4748" y="977"/>
                  </a:lnTo>
                  <a:lnTo>
                    <a:pt x="4782" y="1011"/>
                  </a:lnTo>
                  <a:lnTo>
                    <a:pt x="4815" y="1044"/>
                  </a:lnTo>
                  <a:lnTo>
                    <a:pt x="4916" y="1044"/>
                  </a:lnTo>
                  <a:lnTo>
                    <a:pt x="4950" y="943"/>
                  </a:lnTo>
                  <a:lnTo>
                    <a:pt x="4984" y="842"/>
                  </a:lnTo>
                  <a:lnTo>
                    <a:pt x="5051" y="640"/>
                  </a:lnTo>
                  <a:lnTo>
                    <a:pt x="5051" y="573"/>
                  </a:lnTo>
                  <a:lnTo>
                    <a:pt x="5051" y="539"/>
                  </a:lnTo>
                  <a:lnTo>
                    <a:pt x="5320" y="607"/>
                  </a:lnTo>
                  <a:lnTo>
                    <a:pt x="5186" y="1112"/>
                  </a:lnTo>
                  <a:lnTo>
                    <a:pt x="5051" y="1583"/>
                  </a:lnTo>
                  <a:lnTo>
                    <a:pt x="4680" y="2526"/>
                  </a:lnTo>
                  <a:lnTo>
                    <a:pt x="4512" y="2964"/>
                  </a:lnTo>
                  <a:lnTo>
                    <a:pt x="4344" y="3435"/>
                  </a:lnTo>
                  <a:lnTo>
                    <a:pt x="4209" y="3906"/>
                  </a:lnTo>
                  <a:lnTo>
                    <a:pt x="4209" y="4142"/>
                  </a:lnTo>
                  <a:lnTo>
                    <a:pt x="4175" y="4378"/>
                  </a:lnTo>
                  <a:lnTo>
                    <a:pt x="4209" y="4411"/>
                  </a:lnTo>
                  <a:lnTo>
                    <a:pt x="4243" y="4445"/>
                  </a:lnTo>
                  <a:lnTo>
                    <a:pt x="4310" y="4445"/>
                  </a:lnTo>
                  <a:lnTo>
                    <a:pt x="4579" y="4613"/>
                  </a:lnTo>
                  <a:lnTo>
                    <a:pt x="4849" y="4748"/>
                  </a:lnTo>
                  <a:lnTo>
                    <a:pt x="5152" y="4883"/>
                  </a:lnTo>
                  <a:lnTo>
                    <a:pt x="5455" y="4950"/>
                  </a:lnTo>
                  <a:lnTo>
                    <a:pt x="6128" y="5118"/>
                  </a:lnTo>
                  <a:lnTo>
                    <a:pt x="6734" y="5219"/>
                  </a:lnTo>
                  <a:lnTo>
                    <a:pt x="8485" y="5623"/>
                  </a:lnTo>
                  <a:lnTo>
                    <a:pt x="10202" y="6061"/>
                  </a:lnTo>
                  <a:lnTo>
                    <a:pt x="14242" y="7206"/>
                  </a:lnTo>
                  <a:lnTo>
                    <a:pt x="15151" y="7475"/>
                  </a:lnTo>
                  <a:lnTo>
                    <a:pt x="16060" y="7812"/>
                  </a:lnTo>
                  <a:lnTo>
                    <a:pt x="17845" y="8485"/>
                  </a:lnTo>
                  <a:lnTo>
                    <a:pt x="17912" y="8485"/>
                  </a:lnTo>
                  <a:lnTo>
                    <a:pt x="17946" y="8451"/>
                  </a:lnTo>
                  <a:lnTo>
                    <a:pt x="17979" y="8418"/>
                  </a:lnTo>
                  <a:lnTo>
                    <a:pt x="17979" y="8350"/>
                  </a:lnTo>
                  <a:lnTo>
                    <a:pt x="17979" y="8317"/>
                  </a:lnTo>
                  <a:lnTo>
                    <a:pt x="18013" y="8081"/>
                  </a:lnTo>
                  <a:lnTo>
                    <a:pt x="18080" y="7845"/>
                  </a:lnTo>
                  <a:lnTo>
                    <a:pt x="18282" y="7408"/>
                  </a:lnTo>
                  <a:lnTo>
                    <a:pt x="18451" y="6936"/>
                  </a:lnTo>
                  <a:lnTo>
                    <a:pt x="18552" y="6701"/>
                  </a:lnTo>
                  <a:lnTo>
                    <a:pt x="18619" y="6465"/>
                  </a:lnTo>
                  <a:lnTo>
                    <a:pt x="18653" y="5994"/>
                  </a:lnTo>
                  <a:lnTo>
                    <a:pt x="18720" y="5522"/>
                  </a:lnTo>
                  <a:lnTo>
                    <a:pt x="18787" y="5051"/>
                  </a:lnTo>
                  <a:lnTo>
                    <a:pt x="18888" y="4580"/>
                  </a:lnTo>
                  <a:lnTo>
                    <a:pt x="19057" y="4613"/>
                  </a:lnTo>
                  <a:lnTo>
                    <a:pt x="19023" y="4681"/>
                  </a:lnTo>
                  <a:lnTo>
                    <a:pt x="18989" y="4815"/>
                  </a:lnTo>
                  <a:lnTo>
                    <a:pt x="18956" y="4984"/>
                  </a:lnTo>
                  <a:lnTo>
                    <a:pt x="18922" y="5085"/>
                  </a:lnTo>
                  <a:lnTo>
                    <a:pt x="18855" y="5219"/>
                  </a:lnTo>
                  <a:lnTo>
                    <a:pt x="18855" y="5253"/>
                  </a:lnTo>
                  <a:lnTo>
                    <a:pt x="18888" y="5287"/>
                  </a:lnTo>
                  <a:lnTo>
                    <a:pt x="18922" y="5320"/>
                  </a:lnTo>
                  <a:lnTo>
                    <a:pt x="18989" y="5320"/>
                  </a:lnTo>
                  <a:lnTo>
                    <a:pt x="19090" y="5186"/>
                  </a:lnTo>
                  <a:lnTo>
                    <a:pt x="19158" y="5017"/>
                  </a:lnTo>
                  <a:lnTo>
                    <a:pt x="19225" y="4849"/>
                  </a:lnTo>
                  <a:lnTo>
                    <a:pt x="19225" y="4681"/>
                  </a:lnTo>
                  <a:lnTo>
                    <a:pt x="19865" y="4916"/>
                  </a:lnTo>
                  <a:lnTo>
                    <a:pt x="20471" y="5152"/>
                  </a:lnTo>
                  <a:lnTo>
                    <a:pt x="20370" y="5320"/>
                  </a:lnTo>
                  <a:lnTo>
                    <a:pt x="20269" y="5489"/>
                  </a:lnTo>
                  <a:lnTo>
                    <a:pt x="20168" y="5926"/>
                  </a:lnTo>
                  <a:lnTo>
                    <a:pt x="20100" y="6364"/>
                  </a:lnTo>
                  <a:lnTo>
                    <a:pt x="20033" y="6734"/>
                  </a:lnTo>
                  <a:lnTo>
                    <a:pt x="19865" y="7576"/>
                  </a:lnTo>
                  <a:lnTo>
                    <a:pt x="19629" y="8451"/>
                  </a:lnTo>
                  <a:lnTo>
                    <a:pt x="19360" y="9293"/>
                  </a:lnTo>
                  <a:lnTo>
                    <a:pt x="19057" y="10135"/>
                  </a:lnTo>
                  <a:lnTo>
                    <a:pt x="18518" y="10067"/>
                  </a:lnTo>
                  <a:lnTo>
                    <a:pt x="17979" y="9966"/>
                  </a:lnTo>
                  <a:lnTo>
                    <a:pt x="16936" y="9697"/>
                  </a:lnTo>
                  <a:lnTo>
                    <a:pt x="15858" y="9394"/>
                  </a:lnTo>
                  <a:lnTo>
                    <a:pt x="14815" y="9057"/>
                  </a:lnTo>
                  <a:lnTo>
                    <a:pt x="13771" y="8721"/>
                  </a:lnTo>
                  <a:lnTo>
                    <a:pt x="12727" y="8350"/>
                  </a:lnTo>
                  <a:lnTo>
                    <a:pt x="10640" y="7576"/>
                  </a:lnTo>
                  <a:lnTo>
                    <a:pt x="10135" y="7408"/>
                  </a:lnTo>
                  <a:lnTo>
                    <a:pt x="9596" y="7239"/>
                  </a:lnTo>
                  <a:lnTo>
                    <a:pt x="8552" y="6970"/>
                  </a:lnTo>
                  <a:lnTo>
                    <a:pt x="7475" y="6734"/>
                  </a:lnTo>
                  <a:lnTo>
                    <a:pt x="6398" y="6465"/>
                  </a:lnTo>
                  <a:lnTo>
                    <a:pt x="5354" y="6196"/>
                  </a:lnTo>
                  <a:lnTo>
                    <a:pt x="4310" y="5859"/>
                  </a:lnTo>
                  <a:lnTo>
                    <a:pt x="3266" y="5556"/>
                  </a:lnTo>
                  <a:lnTo>
                    <a:pt x="2223" y="5253"/>
                  </a:lnTo>
                  <a:lnTo>
                    <a:pt x="2492" y="4512"/>
                  </a:lnTo>
                  <a:lnTo>
                    <a:pt x="2728" y="3805"/>
                  </a:lnTo>
                  <a:lnTo>
                    <a:pt x="2963" y="3065"/>
                  </a:lnTo>
                  <a:lnTo>
                    <a:pt x="3233" y="2324"/>
                  </a:lnTo>
                  <a:lnTo>
                    <a:pt x="3435" y="1852"/>
                  </a:lnTo>
                  <a:lnTo>
                    <a:pt x="3670" y="1314"/>
                  </a:lnTo>
                  <a:lnTo>
                    <a:pt x="3771" y="1044"/>
                  </a:lnTo>
                  <a:lnTo>
                    <a:pt x="3872" y="775"/>
                  </a:lnTo>
                  <a:lnTo>
                    <a:pt x="3906" y="539"/>
                  </a:lnTo>
                  <a:lnTo>
                    <a:pt x="3940" y="270"/>
                  </a:lnTo>
                  <a:close/>
                  <a:moveTo>
                    <a:pt x="2391" y="5522"/>
                  </a:moveTo>
                  <a:lnTo>
                    <a:pt x="3603" y="5893"/>
                  </a:lnTo>
                  <a:lnTo>
                    <a:pt x="3502" y="5960"/>
                  </a:lnTo>
                  <a:lnTo>
                    <a:pt x="3435" y="6061"/>
                  </a:lnTo>
                  <a:lnTo>
                    <a:pt x="3300" y="6263"/>
                  </a:lnTo>
                  <a:lnTo>
                    <a:pt x="3199" y="6499"/>
                  </a:lnTo>
                  <a:lnTo>
                    <a:pt x="3132" y="6701"/>
                  </a:lnTo>
                  <a:lnTo>
                    <a:pt x="3031" y="7138"/>
                  </a:lnTo>
                  <a:lnTo>
                    <a:pt x="2930" y="7542"/>
                  </a:lnTo>
                  <a:lnTo>
                    <a:pt x="2728" y="8384"/>
                  </a:lnTo>
                  <a:lnTo>
                    <a:pt x="2458" y="9461"/>
                  </a:lnTo>
                  <a:lnTo>
                    <a:pt x="2155" y="10505"/>
                  </a:lnTo>
                  <a:lnTo>
                    <a:pt x="1785" y="11549"/>
                  </a:lnTo>
                  <a:lnTo>
                    <a:pt x="1583" y="12054"/>
                  </a:lnTo>
                  <a:lnTo>
                    <a:pt x="1347" y="12525"/>
                  </a:lnTo>
                  <a:lnTo>
                    <a:pt x="1347" y="12559"/>
                  </a:lnTo>
                  <a:lnTo>
                    <a:pt x="775" y="12424"/>
                  </a:lnTo>
                  <a:lnTo>
                    <a:pt x="506" y="12357"/>
                  </a:lnTo>
                  <a:lnTo>
                    <a:pt x="270" y="12256"/>
                  </a:lnTo>
                  <a:lnTo>
                    <a:pt x="472" y="11953"/>
                  </a:lnTo>
                  <a:lnTo>
                    <a:pt x="640" y="11583"/>
                  </a:lnTo>
                  <a:lnTo>
                    <a:pt x="775" y="11246"/>
                  </a:lnTo>
                  <a:lnTo>
                    <a:pt x="910" y="10842"/>
                  </a:lnTo>
                  <a:lnTo>
                    <a:pt x="1112" y="10067"/>
                  </a:lnTo>
                  <a:lnTo>
                    <a:pt x="1280" y="9360"/>
                  </a:lnTo>
                  <a:lnTo>
                    <a:pt x="1516" y="8418"/>
                  </a:lnTo>
                  <a:lnTo>
                    <a:pt x="1785" y="7509"/>
                  </a:lnTo>
                  <a:lnTo>
                    <a:pt x="2155" y="6532"/>
                  </a:lnTo>
                  <a:lnTo>
                    <a:pt x="2290" y="6027"/>
                  </a:lnTo>
                  <a:lnTo>
                    <a:pt x="2391" y="5522"/>
                  </a:lnTo>
                  <a:close/>
                  <a:moveTo>
                    <a:pt x="3704" y="5926"/>
                  </a:moveTo>
                  <a:lnTo>
                    <a:pt x="5017" y="6330"/>
                  </a:lnTo>
                  <a:lnTo>
                    <a:pt x="6330" y="6701"/>
                  </a:lnTo>
                  <a:lnTo>
                    <a:pt x="7408" y="6970"/>
                  </a:lnTo>
                  <a:lnTo>
                    <a:pt x="8451" y="7239"/>
                  </a:lnTo>
                  <a:lnTo>
                    <a:pt x="9529" y="7509"/>
                  </a:lnTo>
                  <a:lnTo>
                    <a:pt x="10067" y="7643"/>
                  </a:lnTo>
                  <a:lnTo>
                    <a:pt x="10572" y="7812"/>
                  </a:lnTo>
                  <a:lnTo>
                    <a:pt x="12222" y="8418"/>
                  </a:lnTo>
                  <a:lnTo>
                    <a:pt x="13872" y="9024"/>
                  </a:lnTo>
                  <a:lnTo>
                    <a:pt x="14714" y="9327"/>
                  </a:lnTo>
                  <a:lnTo>
                    <a:pt x="15555" y="9596"/>
                  </a:lnTo>
                  <a:lnTo>
                    <a:pt x="16397" y="9865"/>
                  </a:lnTo>
                  <a:lnTo>
                    <a:pt x="17239" y="10067"/>
                  </a:lnTo>
                  <a:lnTo>
                    <a:pt x="17205" y="10101"/>
                  </a:lnTo>
                  <a:lnTo>
                    <a:pt x="17205" y="10168"/>
                  </a:lnTo>
                  <a:lnTo>
                    <a:pt x="16565" y="11818"/>
                  </a:lnTo>
                  <a:lnTo>
                    <a:pt x="15959" y="13468"/>
                  </a:lnTo>
                  <a:lnTo>
                    <a:pt x="15724" y="14209"/>
                  </a:lnTo>
                  <a:lnTo>
                    <a:pt x="15522" y="14983"/>
                  </a:lnTo>
                  <a:lnTo>
                    <a:pt x="15320" y="15757"/>
                  </a:lnTo>
                  <a:lnTo>
                    <a:pt x="15084" y="16532"/>
                  </a:lnTo>
                  <a:lnTo>
                    <a:pt x="13771" y="16262"/>
                  </a:lnTo>
                  <a:lnTo>
                    <a:pt x="12222" y="15858"/>
                  </a:lnTo>
                  <a:lnTo>
                    <a:pt x="10673" y="15421"/>
                  </a:lnTo>
                  <a:lnTo>
                    <a:pt x="9125" y="14882"/>
                  </a:lnTo>
                  <a:lnTo>
                    <a:pt x="7610" y="14343"/>
                  </a:lnTo>
                  <a:lnTo>
                    <a:pt x="6532" y="13939"/>
                  </a:lnTo>
                  <a:lnTo>
                    <a:pt x="5489" y="13569"/>
                  </a:lnTo>
                  <a:lnTo>
                    <a:pt x="4411" y="13232"/>
                  </a:lnTo>
                  <a:lnTo>
                    <a:pt x="3839" y="13098"/>
                  </a:lnTo>
                  <a:lnTo>
                    <a:pt x="3300" y="12963"/>
                  </a:lnTo>
                  <a:lnTo>
                    <a:pt x="1549" y="12593"/>
                  </a:lnTo>
                  <a:lnTo>
                    <a:pt x="1785" y="12155"/>
                  </a:lnTo>
                  <a:lnTo>
                    <a:pt x="1953" y="11717"/>
                  </a:lnTo>
                  <a:lnTo>
                    <a:pt x="2256" y="10774"/>
                  </a:lnTo>
                  <a:lnTo>
                    <a:pt x="2795" y="8889"/>
                  </a:lnTo>
                  <a:lnTo>
                    <a:pt x="2963" y="8148"/>
                  </a:lnTo>
                  <a:lnTo>
                    <a:pt x="3132" y="7408"/>
                  </a:lnTo>
                  <a:lnTo>
                    <a:pt x="3233" y="7004"/>
                  </a:lnTo>
                  <a:lnTo>
                    <a:pt x="3367" y="6633"/>
                  </a:lnTo>
                  <a:lnTo>
                    <a:pt x="3502" y="6297"/>
                  </a:lnTo>
                  <a:lnTo>
                    <a:pt x="3704" y="5994"/>
                  </a:lnTo>
                  <a:lnTo>
                    <a:pt x="3704" y="5926"/>
                  </a:lnTo>
                  <a:close/>
                  <a:moveTo>
                    <a:pt x="17441" y="10101"/>
                  </a:moveTo>
                  <a:lnTo>
                    <a:pt x="18114" y="10236"/>
                  </a:lnTo>
                  <a:lnTo>
                    <a:pt x="18787" y="10337"/>
                  </a:lnTo>
                  <a:lnTo>
                    <a:pt x="18518" y="11246"/>
                  </a:lnTo>
                  <a:lnTo>
                    <a:pt x="18249" y="12155"/>
                  </a:lnTo>
                  <a:lnTo>
                    <a:pt x="18080" y="12593"/>
                  </a:lnTo>
                  <a:lnTo>
                    <a:pt x="17912" y="13030"/>
                  </a:lnTo>
                  <a:lnTo>
                    <a:pt x="17744" y="13468"/>
                  </a:lnTo>
                  <a:lnTo>
                    <a:pt x="17575" y="13906"/>
                  </a:lnTo>
                  <a:lnTo>
                    <a:pt x="17340" y="14680"/>
                  </a:lnTo>
                  <a:lnTo>
                    <a:pt x="17171" y="15488"/>
                  </a:lnTo>
                  <a:lnTo>
                    <a:pt x="16936" y="16262"/>
                  </a:lnTo>
                  <a:lnTo>
                    <a:pt x="16801" y="16666"/>
                  </a:lnTo>
                  <a:lnTo>
                    <a:pt x="16599" y="17037"/>
                  </a:lnTo>
                  <a:lnTo>
                    <a:pt x="16397" y="16902"/>
                  </a:lnTo>
                  <a:lnTo>
                    <a:pt x="16161" y="16801"/>
                  </a:lnTo>
                  <a:lnTo>
                    <a:pt x="15656" y="16666"/>
                  </a:lnTo>
                  <a:lnTo>
                    <a:pt x="15353" y="16599"/>
                  </a:lnTo>
                  <a:lnTo>
                    <a:pt x="15589" y="15825"/>
                  </a:lnTo>
                  <a:lnTo>
                    <a:pt x="15791" y="15050"/>
                  </a:lnTo>
                  <a:lnTo>
                    <a:pt x="15993" y="14276"/>
                  </a:lnTo>
                  <a:lnTo>
                    <a:pt x="16195" y="13535"/>
                  </a:lnTo>
                  <a:lnTo>
                    <a:pt x="16498" y="12694"/>
                  </a:lnTo>
                  <a:lnTo>
                    <a:pt x="16835" y="11852"/>
                  </a:lnTo>
                  <a:lnTo>
                    <a:pt x="17138" y="11010"/>
                  </a:lnTo>
                  <a:lnTo>
                    <a:pt x="17441" y="10168"/>
                  </a:lnTo>
                  <a:lnTo>
                    <a:pt x="17441" y="10135"/>
                  </a:lnTo>
                  <a:lnTo>
                    <a:pt x="17441" y="10101"/>
                  </a:lnTo>
                  <a:close/>
                  <a:moveTo>
                    <a:pt x="3805" y="1"/>
                  </a:moveTo>
                  <a:lnTo>
                    <a:pt x="3738" y="34"/>
                  </a:lnTo>
                  <a:lnTo>
                    <a:pt x="3670" y="68"/>
                  </a:lnTo>
                  <a:lnTo>
                    <a:pt x="3670" y="135"/>
                  </a:lnTo>
                  <a:lnTo>
                    <a:pt x="3704" y="203"/>
                  </a:lnTo>
                  <a:lnTo>
                    <a:pt x="3670" y="472"/>
                  </a:lnTo>
                  <a:lnTo>
                    <a:pt x="3603" y="775"/>
                  </a:lnTo>
                  <a:lnTo>
                    <a:pt x="3401" y="1314"/>
                  </a:lnTo>
                  <a:lnTo>
                    <a:pt x="3165" y="1886"/>
                  </a:lnTo>
                  <a:lnTo>
                    <a:pt x="2930" y="2425"/>
                  </a:lnTo>
                  <a:lnTo>
                    <a:pt x="2694" y="3098"/>
                  </a:lnTo>
                  <a:lnTo>
                    <a:pt x="2458" y="3805"/>
                  </a:lnTo>
                  <a:lnTo>
                    <a:pt x="1987" y="5186"/>
                  </a:lnTo>
                  <a:lnTo>
                    <a:pt x="1987" y="5253"/>
                  </a:lnTo>
                  <a:lnTo>
                    <a:pt x="2021" y="5287"/>
                  </a:lnTo>
                  <a:lnTo>
                    <a:pt x="2021" y="5388"/>
                  </a:lnTo>
                  <a:lnTo>
                    <a:pt x="2088" y="5421"/>
                  </a:lnTo>
                  <a:lnTo>
                    <a:pt x="2256" y="5489"/>
                  </a:lnTo>
                  <a:lnTo>
                    <a:pt x="1920" y="6297"/>
                  </a:lnTo>
                  <a:lnTo>
                    <a:pt x="1650" y="7105"/>
                  </a:lnTo>
                  <a:lnTo>
                    <a:pt x="1179" y="8788"/>
                  </a:lnTo>
                  <a:lnTo>
                    <a:pt x="674" y="10471"/>
                  </a:lnTo>
                  <a:lnTo>
                    <a:pt x="405" y="11280"/>
                  </a:lnTo>
                  <a:lnTo>
                    <a:pt x="102" y="12088"/>
                  </a:lnTo>
                  <a:lnTo>
                    <a:pt x="34" y="12121"/>
                  </a:lnTo>
                  <a:lnTo>
                    <a:pt x="1" y="12155"/>
                  </a:lnTo>
                  <a:lnTo>
                    <a:pt x="1" y="12222"/>
                  </a:lnTo>
                  <a:lnTo>
                    <a:pt x="34" y="12290"/>
                  </a:lnTo>
                  <a:lnTo>
                    <a:pt x="68" y="12357"/>
                  </a:lnTo>
                  <a:lnTo>
                    <a:pt x="203" y="12424"/>
                  </a:lnTo>
                  <a:lnTo>
                    <a:pt x="506" y="12559"/>
                  </a:lnTo>
                  <a:lnTo>
                    <a:pt x="910" y="12694"/>
                  </a:lnTo>
                  <a:lnTo>
                    <a:pt x="1314" y="12795"/>
                  </a:lnTo>
                  <a:lnTo>
                    <a:pt x="2122" y="12963"/>
                  </a:lnTo>
                  <a:lnTo>
                    <a:pt x="4007" y="13401"/>
                  </a:lnTo>
                  <a:lnTo>
                    <a:pt x="4950" y="13670"/>
                  </a:lnTo>
                  <a:lnTo>
                    <a:pt x="5893" y="13973"/>
                  </a:lnTo>
                  <a:lnTo>
                    <a:pt x="8990" y="15084"/>
                  </a:lnTo>
                  <a:lnTo>
                    <a:pt x="10539" y="15623"/>
                  </a:lnTo>
                  <a:lnTo>
                    <a:pt x="12121" y="16094"/>
                  </a:lnTo>
                  <a:lnTo>
                    <a:pt x="13300" y="16397"/>
                  </a:lnTo>
                  <a:lnTo>
                    <a:pt x="14478" y="16666"/>
                  </a:lnTo>
                  <a:lnTo>
                    <a:pt x="15084" y="16767"/>
                  </a:lnTo>
                  <a:lnTo>
                    <a:pt x="15151" y="16801"/>
                  </a:lnTo>
                  <a:lnTo>
                    <a:pt x="15219" y="16801"/>
                  </a:lnTo>
                  <a:lnTo>
                    <a:pt x="15623" y="16868"/>
                  </a:lnTo>
                  <a:lnTo>
                    <a:pt x="15959" y="16969"/>
                  </a:lnTo>
                  <a:lnTo>
                    <a:pt x="16262" y="17104"/>
                  </a:lnTo>
                  <a:lnTo>
                    <a:pt x="16397" y="17171"/>
                  </a:lnTo>
                  <a:lnTo>
                    <a:pt x="16498" y="17272"/>
                  </a:lnTo>
                  <a:lnTo>
                    <a:pt x="16498" y="17373"/>
                  </a:lnTo>
                  <a:lnTo>
                    <a:pt x="16565" y="17407"/>
                  </a:lnTo>
                  <a:lnTo>
                    <a:pt x="16633" y="17441"/>
                  </a:lnTo>
                  <a:lnTo>
                    <a:pt x="16700" y="17407"/>
                  </a:lnTo>
                  <a:lnTo>
                    <a:pt x="16734" y="17373"/>
                  </a:lnTo>
                  <a:lnTo>
                    <a:pt x="16936" y="17003"/>
                  </a:lnTo>
                  <a:lnTo>
                    <a:pt x="17104" y="16599"/>
                  </a:lnTo>
                  <a:lnTo>
                    <a:pt x="17239" y="16195"/>
                  </a:lnTo>
                  <a:lnTo>
                    <a:pt x="17340" y="15791"/>
                  </a:lnTo>
                  <a:lnTo>
                    <a:pt x="17542" y="14983"/>
                  </a:lnTo>
                  <a:lnTo>
                    <a:pt x="17777" y="14175"/>
                  </a:lnTo>
                  <a:lnTo>
                    <a:pt x="17912" y="13670"/>
                  </a:lnTo>
                  <a:lnTo>
                    <a:pt x="18080" y="13199"/>
                  </a:lnTo>
                  <a:lnTo>
                    <a:pt x="18451" y="12290"/>
                  </a:lnTo>
                  <a:lnTo>
                    <a:pt x="18619" y="11818"/>
                  </a:lnTo>
                  <a:lnTo>
                    <a:pt x="18754" y="11347"/>
                  </a:lnTo>
                  <a:lnTo>
                    <a:pt x="18888" y="10875"/>
                  </a:lnTo>
                  <a:lnTo>
                    <a:pt x="18956" y="10370"/>
                  </a:lnTo>
                  <a:lnTo>
                    <a:pt x="18989" y="10370"/>
                  </a:lnTo>
                  <a:lnTo>
                    <a:pt x="19023" y="10438"/>
                  </a:lnTo>
                  <a:lnTo>
                    <a:pt x="19124" y="10471"/>
                  </a:lnTo>
                  <a:lnTo>
                    <a:pt x="19191" y="10438"/>
                  </a:lnTo>
                  <a:lnTo>
                    <a:pt x="19259" y="10370"/>
                  </a:lnTo>
                  <a:lnTo>
                    <a:pt x="19730" y="8788"/>
                  </a:lnTo>
                  <a:lnTo>
                    <a:pt x="20168" y="7206"/>
                  </a:lnTo>
                  <a:lnTo>
                    <a:pt x="20302" y="6701"/>
                  </a:lnTo>
                  <a:lnTo>
                    <a:pt x="20370" y="6196"/>
                  </a:lnTo>
                  <a:lnTo>
                    <a:pt x="20504" y="5691"/>
                  </a:lnTo>
                  <a:lnTo>
                    <a:pt x="20572" y="5455"/>
                  </a:lnTo>
                  <a:lnTo>
                    <a:pt x="20706" y="5219"/>
                  </a:lnTo>
                  <a:lnTo>
                    <a:pt x="20740" y="5186"/>
                  </a:lnTo>
                  <a:lnTo>
                    <a:pt x="20774" y="5118"/>
                  </a:lnTo>
                  <a:lnTo>
                    <a:pt x="20774" y="5085"/>
                  </a:lnTo>
                  <a:lnTo>
                    <a:pt x="20774" y="5017"/>
                  </a:lnTo>
                  <a:lnTo>
                    <a:pt x="20706" y="4984"/>
                  </a:lnTo>
                  <a:lnTo>
                    <a:pt x="19797" y="4613"/>
                  </a:lnTo>
                  <a:lnTo>
                    <a:pt x="18888" y="4310"/>
                  </a:lnTo>
                  <a:lnTo>
                    <a:pt x="17979" y="4041"/>
                  </a:lnTo>
                  <a:lnTo>
                    <a:pt x="17037" y="3805"/>
                  </a:lnTo>
                  <a:lnTo>
                    <a:pt x="15959" y="3536"/>
                  </a:lnTo>
                  <a:lnTo>
                    <a:pt x="14916" y="3199"/>
                  </a:lnTo>
                  <a:lnTo>
                    <a:pt x="13872" y="2829"/>
                  </a:lnTo>
                  <a:lnTo>
                    <a:pt x="12862" y="2458"/>
                  </a:lnTo>
                  <a:lnTo>
                    <a:pt x="11784" y="2054"/>
                  </a:lnTo>
                  <a:lnTo>
                    <a:pt x="10741" y="1684"/>
                  </a:lnTo>
                  <a:lnTo>
                    <a:pt x="9630" y="1381"/>
                  </a:lnTo>
                  <a:lnTo>
                    <a:pt x="8552" y="1112"/>
                  </a:lnTo>
                  <a:lnTo>
                    <a:pt x="7340" y="842"/>
                  </a:lnTo>
                  <a:lnTo>
                    <a:pt x="6162" y="539"/>
                  </a:lnTo>
                  <a:lnTo>
                    <a:pt x="4984" y="270"/>
                  </a:lnTo>
                  <a:lnTo>
                    <a:pt x="38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5" name="Google Shape;380;p3"/>
            <p:cNvSpPr/>
            <p:nvPr/>
          </p:nvSpPr>
          <p:spPr>
            <a:xfrm>
              <a:off x="4888800" y="657000"/>
              <a:ext cx="16920" cy="32760"/>
            </a:xfrm>
            <a:custGeom>
              <a:avLst/>
              <a:gdLst>
                <a:gd name="textAreaLeft" fmla="*/ 0 w 16920"/>
                <a:gd name="textAreaRight" fmla="*/ 20160 w 16920"/>
                <a:gd name="textAreaTop" fmla="*/ 0 h 32760"/>
                <a:gd name="textAreaBottom" fmla="*/ 36000 h 32760"/>
              </a:gdLst>
              <a:ahLst/>
              <a:cxnLst/>
              <a:rect l="textAreaLeft" t="textAreaTop" r="textAreaRight" b="textAreaBottom"/>
              <a:pathLst>
                <a:path w="304" h="540">
                  <a:moveTo>
                    <a:pt x="202" y="0"/>
                  </a:moveTo>
                  <a:lnTo>
                    <a:pt x="169" y="34"/>
                  </a:lnTo>
                  <a:lnTo>
                    <a:pt x="34" y="270"/>
                  </a:lnTo>
                  <a:lnTo>
                    <a:pt x="0" y="404"/>
                  </a:lnTo>
                  <a:lnTo>
                    <a:pt x="34" y="505"/>
                  </a:lnTo>
                  <a:lnTo>
                    <a:pt x="34" y="539"/>
                  </a:lnTo>
                  <a:lnTo>
                    <a:pt x="135" y="539"/>
                  </a:lnTo>
                  <a:lnTo>
                    <a:pt x="169" y="505"/>
                  </a:lnTo>
                  <a:lnTo>
                    <a:pt x="202" y="404"/>
                  </a:lnTo>
                  <a:lnTo>
                    <a:pt x="236" y="303"/>
                  </a:lnTo>
                  <a:lnTo>
                    <a:pt x="303" y="101"/>
                  </a:lnTo>
                  <a:lnTo>
                    <a:pt x="303" y="34"/>
                  </a:lnTo>
                  <a:lnTo>
                    <a:pt x="27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6" name="Google Shape;381;p3"/>
            <p:cNvSpPr/>
            <p:nvPr/>
          </p:nvSpPr>
          <p:spPr>
            <a:xfrm>
              <a:off x="4815360" y="848880"/>
              <a:ext cx="19080" cy="32760"/>
            </a:xfrm>
            <a:custGeom>
              <a:avLst/>
              <a:gdLst>
                <a:gd name="textAreaLeft" fmla="*/ 0 w 19080"/>
                <a:gd name="textAreaRight" fmla="*/ 22320 w 19080"/>
                <a:gd name="textAreaTop" fmla="*/ 0 h 32760"/>
                <a:gd name="textAreaBottom" fmla="*/ 36000 h 32760"/>
              </a:gdLst>
              <a:ahLst/>
              <a:cxnLst/>
              <a:rect l="textAreaLeft" t="textAreaTop" r="textAreaRight" b="textAreaBottom"/>
              <a:pathLst>
                <a:path w="338" h="540">
                  <a:moveTo>
                    <a:pt x="270" y="1"/>
                  </a:moveTo>
                  <a:lnTo>
                    <a:pt x="202" y="35"/>
                  </a:lnTo>
                  <a:lnTo>
                    <a:pt x="135" y="102"/>
                  </a:lnTo>
                  <a:lnTo>
                    <a:pt x="68" y="203"/>
                  </a:lnTo>
                  <a:lnTo>
                    <a:pt x="0" y="338"/>
                  </a:lnTo>
                  <a:lnTo>
                    <a:pt x="0" y="472"/>
                  </a:lnTo>
                  <a:lnTo>
                    <a:pt x="34" y="506"/>
                  </a:lnTo>
                  <a:lnTo>
                    <a:pt x="68" y="540"/>
                  </a:lnTo>
                  <a:lnTo>
                    <a:pt x="101" y="540"/>
                  </a:lnTo>
                  <a:lnTo>
                    <a:pt x="135" y="506"/>
                  </a:lnTo>
                  <a:lnTo>
                    <a:pt x="202" y="405"/>
                  </a:lnTo>
                  <a:lnTo>
                    <a:pt x="236" y="304"/>
                  </a:lnTo>
                  <a:lnTo>
                    <a:pt x="337" y="136"/>
                  </a:lnTo>
                  <a:lnTo>
                    <a:pt x="337" y="68"/>
                  </a:lnTo>
                  <a:lnTo>
                    <a:pt x="303"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7" name="Google Shape;382;p3"/>
            <p:cNvSpPr/>
            <p:nvPr/>
          </p:nvSpPr>
          <p:spPr>
            <a:xfrm>
              <a:off x="5072040" y="408960"/>
              <a:ext cx="46080" cy="16920"/>
            </a:xfrm>
            <a:custGeom>
              <a:avLst/>
              <a:gdLst>
                <a:gd name="textAreaLeft" fmla="*/ 0 w 46080"/>
                <a:gd name="textAreaRight" fmla="*/ 49320 w 46080"/>
                <a:gd name="textAreaTop" fmla="*/ 0 h 16920"/>
                <a:gd name="textAreaBottom" fmla="*/ 20160 h 16920"/>
              </a:gdLst>
              <a:ahLst/>
              <a:cxnLst/>
              <a:rect l="textAreaLeft" t="textAreaTop" r="textAreaRight" b="textAreaBottom"/>
              <a:pathLst>
                <a:path w="741" h="304">
                  <a:moveTo>
                    <a:pt x="34" y="0"/>
                  </a:moveTo>
                  <a:lnTo>
                    <a:pt x="0" y="34"/>
                  </a:lnTo>
                  <a:lnTo>
                    <a:pt x="0" y="101"/>
                  </a:lnTo>
                  <a:lnTo>
                    <a:pt x="34" y="135"/>
                  </a:lnTo>
                  <a:lnTo>
                    <a:pt x="169" y="236"/>
                  </a:lnTo>
                  <a:lnTo>
                    <a:pt x="337" y="270"/>
                  </a:lnTo>
                  <a:lnTo>
                    <a:pt x="505" y="303"/>
                  </a:lnTo>
                  <a:lnTo>
                    <a:pt x="674" y="270"/>
                  </a:lnTo>
                  <a:lnTo>
                    <a:pt x="741" y="202"/>
                  </a:lnTo>
                  <a:lnTo>
                    <a:pt x="741" y="169"/>
                  </a:lnTo>
                  <a:lnTo>
                    <a:pt x="707" y="101"/>
                  </a:lnTo>
                  <a:lnTo>
                    <a:pt x="640" y="68"/>
                  </a:lnTo>
                  <a:lnTo>
                    <a:pt x="236" y="68"/>
                  </a:lnTo>
                  <a:lnTo>
                    <a:pt x="101" y="34"/>
                  </a:lnTo>
                  <a:lnTo>
                    <a:pt x="3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8" name="Google Shape;383;p3"/>
            <p:cNvSpPr/>
            <p:nvPr/>
          </p:nvSpPr>
          <p:spPr>
            <a:xfrm>
              <a:off x="5150520" y="431280"/>
              <a:ext cx="52560" cy="16920"/>
            </a:xfrm>
            <a:custGeom>
              <a:avLst/>
              <a:gdLst>
                <a:gd name="textAreaLeft" fmla="*/ 0 w 52560"/>
                <a:gd name="textAreaRight" fmla="*/ 55800 w 52560"/>
                <a:gd name="textAreaTop" fmla="*/ 0 h 16920"/>
                <a:gd name="textAreaBottom" fmla="*/ 20160 h 16920"/>
              </a:gdLst>
              <a:ahLst/>
              <a:cxnLst/>
              <a:rect l="textAreaLeft" t="textAreaTop" r="textAreaRight" b="textAreaBottom"/>
              <a:pathLst>
                <a:path w="843" h="304">
                  <a:moveTo>
                    <a:pt x="34" y="1"/>
                  </a:moveTo>
                  <a:lnTo>
                    <a:pt x="1" y="35"/>
                  </a:lnTo>
                  <a:lnTo>
                    <a:pt x="1" y="102"/>
                  </a:lnTo>
                  <a:lnTo>
                    <a:pt x="34" y="136"/>
                  </a:lnTo>
                  <a:lnTo>
                    <a:pt x="405" y="237"/>
                  </a:lnTo>
                  <a:lnTo>
                    <a:pt x="573" y="304"/>
                  </a:lnTo>
                  <a:lnTo>
                    <a:pt x="842" y="304"/>
                  </a:lnTo>
                  <a:lnTo>
                    <a:pt x="842" y="237"/>
                  </a:lnTo>
                  <a:lnTo>
                    <a:pt x="842" y="203"/>
                  </a:lnTo>
                  <a:lnTo>
                    <a:pt x="809" y="169"/>
                  </a:lnTo>
                  <a:lnTo>
                    <a:pt x="438" y="68"/>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09" name="Google Shape;384;p3"/>
            <p:cNvSpPr/>
            <p:nvPr/>
          </p:nvSpPr>
          <p:spPr>
            <a:xfrm>
              <a:off x="207720" y="1025640"/>
              <a:ext cx="1533960" cy="698400"/>
            </a:xfrm>
            <a:custGeom>
              <a:avLst/>
              <a:gdLst>
                <a:gd name="textAreaLeft" fmla="*/ 0 w 1533960"/>
                <a:gd name="textAreaRight" fmla="*/ 1537200 w 1533960"/>
                <a:gd name="textAreaTop" fmla="*/ 0 h 698400"/>
                <a:gd name="textAreaBottom" fmla="*/ 701640 h 698400"/>
              </a:gdLst>
              <a:ahLst/>
              <a:cxnLst/>
              <a:rect l="textAreaLeft" t="textAreaTop" r="textAreaRight" b="textAreaBottom"/>
              <a:pathLst>
                <a:path w="23165" h="10573">
                  <a:moveTo>
                    <a:pt x="1718" y="506"/>
                  </a:moveTo>
                  <a:lnTo>
                    <a:pt x="1853" y="539"/>
                  </a:lnTo>
                  <a:lnTo>
                    <a:pt x="2189" y="640"/>
                  </a:lnTo>
                  <a:lnTo>
                    <a:pt x="2021" y="1044"/>
                  </a:lnTo>
                  <a:lnTo>
                    <a:pt x="1853" y="1482"/>
                  </a:lnTo>
                  <a:lnTo>
                    <a:pt x="1718" y="1920"/>
                  </a:lnTo>
                  <a:lnTo>
                    <a:pt x="1583" y="2357"/>
                  </a:lnTo>
                  <a:lnTo>
                    <a:pt x="1415" y="2728"/>
                  </a:lnTo>
                  <a:lnTo>
                    <a:pt x="1314" y="3132"/>
                  </a:lnTo>
                  <a:lnTo>
                    <a:pt x="1179" y="3536"/>
                  </a:lnTo>
                  <a:lnTo>
                    <a:pt x="1112" y="3940"/>
                  </a:lnTo>
                  <a:lnTo>
                    <a:pt x="809" y="3872"/>
                  </a:lnTo>
                  <a:lnTo>
                    <a:pt x="573" y="3805"/>
                  </a:lnTo>
                  <a:lnTo>
                    <a:pt x="439" y="3704"/>
                  </a:lnTo>
                  <a:lnTo>
                    <a:pt x="371" y="3603"/>
                  </a:lnTo>
                  <a:lnTo>
                    <a:pt x="304" y="3502"/>
                  </a:lnTo>
                  <a:lnTo>
                    <a:pt x="237" y="3334"/>
                  </a:lnTo>
                  <a:lnTo>
                    <a:pt x="270" y="2997"/>
                  </a:lnTo>
                  <a:lnTo>
                    <a:pt x="304" y="2694"/>
                  </a:lnTo>
                  <a:lnTo>
                    <a:pt x="472" y="2054"/>
                  </a:lnTo>
                  <a:lnTo>
                    <a:pt x="674" y="1415"/>
                  </a:lnTo>
                  <a:lnTo>
                    <a:pt x="843" y="1112"/>
                  </a:lnTo>
                  <a:lnTo>
                    <a:pt x="1011" y="809"/>
                  </a:lnTo>
                  <a:lnTo>
                    <a:pt x="1146" y="674"/>
                  </a:lnTo>
                  <a:lnTo>
                    <a:pt x="1280" y="607"/>
                  </a:lnTo>
                  <a:lnTo>
                    <a:pt x="1415" y="539"/>
                  </a:lnTo>
                  <a:lnTo>
                    <a:pt x="1550" y="506"/>
                  </a:lnTo>
                  <a:close/>
                  <a:moveTo>
                    <a:pt x="18956" y="4815"/>
                  </a:moveTo>
                  <a:lnTo>
                    <a:pt x="19192" y="4883"/>
                  </a:lnTo>
                  <a:lnTo>
                    <a:pt x="19057" y="5152"/>
                  </a:lnTo>
                  <a:lnTo>
                    <a:pt x="18956" y="5421"/>
                  </a:lnTo>
                  <a:lnTo>
                    <a:pt x="18889" y="5691"/>
                  </a:lnTo>
                  <a:lnTo>
                    <a:pt x="18855" y="5859"/>
                  </a:lnTo>
                  <a:lnTo>
                    <a:pt x="18821" y="5994"/>
                  </a:lnTo>
                  <a:lnTo>
                    <a:pt x="18720" y="5960"/>
                  </a:lnTo>
                  <a:lnTo>
                    <a:pt x="18754" y="5926"/>
                  </a:lnTo>
                  <a:lnTo>
                    <a:pt x="18788" y="5623"/>
                  </a:lnTo>
                  <a:lnTo>
                    <a:pt x="18821" y="5287"/>
                  </a:lnTo>
                  <a:lnTo>
                    <a:pt x="18956" y="4815"/>
                  </a:lnTo>
                  <a:close/>
                  <a:moveTo>
                    <a:pt x="19394" y="4950"/>
                  </a:moveTo>
                  <a:lnTo>
                    <a:pt x="19629" y="5017"/>
                  </a:lnTo>
                  <a:lnTo>
                    <a:pt x="19427" y="5354"/>
                  </a:lnTo>
                  <a:lnTo>
                    <a:pt x="19326" y="5691"/>
                  </a:lnTo>
                  <a:lnTo>
                    <a:pt x="19259" y="5893"/>
                  </a:lnTo>
                  <a:lnTo>
                    <a:pt x="19225" y="6128"/>
                  </a:lnTo>
                  <a:lnTo>
                    <a:pt x="19057" y="6095"/>
                  </a:lnTo>
                  <a:lnTo>
                    <a:pt x="19091" y="5825"/>
                  </a:lnTo>
                  <a:lnTo>
                    <a:pt x="19158" y="5556"/>
                  </a:lnTo>
                  <a:lnTo>
                    <a:pt x="19225" y="5253"/>
                  </a:lnTo>
                  <a:lnTo>
                    <a:pt x="19293" y="5085"/>
                  </a:lnTo>
                  <a:lnTo>
                    <a:pt x="19360" y="4950"/>
                  </a:lnTo>
                  <a:close/>
                  <a:moveTo>
                    <a:pt x="19764" y="5051"/>
                  </a:moveTo>
                  <a:lnTo>
                    <a:pt x="20000" y="5118"/>
                  </a:lnTo>
                  <a:lnTo>
                    <a:pt x="19865" y="5388"/>
                  </a:lnTo>
                  <a:lnTo>
                    <a:pt x="19764" y="5691"/>
                  </a:lnTo>
                  <a:lnTo>
                    <a:pt x="19697" y="5960"/>
                  </a:lnTo>
                  <a:lnTo>
                    <a:pt x="19629" y="6263"/>
                  </a:lnTo>
                  <a:lnTo>
                    <a:pt x="19461" y="6229"/>
                  </a:lnTo>
                  <a:lnTo>
                    <a:pt x="19495" y="5926"/>
                  </a:lnTo>
                  <a:lnTo>
                    <a:pt x="19562" y="5623"/>
                  </a:lnTo>
                  <a:lnTo>
                    <a:pt x="19629" y="5320"/>
                  </a:lnTo>
                  <a:lnTo>
                    <a:pt x="19764" y="5051"/>
                  </a:lnTo>
                  <a:close/>
                  <a:moveTo>
                    <a:pt x="20168" y="5152"/>
                  </a:moveTo>
                  <a:lnTo>
                    <a:pt x="20370" y="5219"/>
                  </a:lnTo>
                  <a:lnTo>
                    <a:pt x="20269" y="5489"/>
                  </a:lnTo>
                  <a:lnTo>
                    <a:pt x="20168" y="5792"/>
                  </a:lnTo>
                  <a:lnTo>
                    <a:pt x="20000" y="6398"/>
                  </a:lnTo>
                  <a:lnTo>
                    <a:pt x="19831" y="6330"/>
                  </a:lnTo>
                  <a:lnTo>
                    <a:pt x="19899" y="6027"/>
                  </a:lnTo>
                  <a:lnTo>
                    <a:pt x="19966" y="5758"/>
                  </a:lnTo>
                  <a:lnTo>
                    <a:pt x="20168" y="5152"/>
                  </a:lnTo>
                  <a:close/>
                  <a:moveTo>
                    <a:pt x="20538" y="5287"/>
                  </a:moveTo>
                  <a:lnTo>
                    <a:pt x="20808" y="5354"/>
                  </a:lnTo>
                  <a:lnTo>
                    <a:pt x="20740" y="5657"/>
                  </a:lnTo>
                  <a:lnTo>
                    <a:pt x="20673" y="5960"/>
                  </a:lnTo>
                  <a:lnTo>
                    <a:pt x="20572" y="6532"/>
                  </a:lnTo>
                  <a:lnTo>
                    <a:pt x="20235" y="6431"/>
                  </a:lnTo>
                  <a:lnTo>
                    <a:pt x="20336" y="6162"/>
                  </a:lnTo>
                  <a:lnTo>
                    <a:pt x="20404" y="5859"/>
                  </a:lnTo>
                  <a:lnTo>
                    <a:pt x="20538" y="5287"/>
                  </a:lnTo>
                  <a:close/>
                  <a:moveTo>
                    <a:pt x="20976" y="5421"/>
                  </a:moveTo>
                  <a:lnTo>
                    <a:pt x="21212" y="5489"/>
                  </a:lnTo>
                  <a:lnTo>
                    <a:pt x="21144" y="5724"/>
                  </a:lnTo>
                  <a:lnTo>
                    <a:pt x="21111" y="5960"/>
                  </a:lnTo>
                  <a:lnTo>
                    <a:pt x="21043" y="6330"/>
                  </a:lnTo>
                  <a:lnTo>
                    <a:pt x="21043" y="6499"/>
                  </a:lnTo>
                  <a:lnTo>
                    <a:pt x="21043" y="6667"/>
                  </a:lnTo>
                  <a:lnTo>
                    <a:pt x="20774" y="6600"/>
                  </a:lnTo>
                  <a:lnTo>
                    <a:pt x="20976" y="5421"/>
                  </a:lnTo>
                  <a:close/>
                  <a:moveTo>
                    <a:pt x="21380" y="5556"/>
                  </a:moveTo>
                  <a:lnTo>
                    <a:pt x="21447" y="5590"/>
                  </a:lnTo>
                  <a:lnTo>
                    <a:pt x="21717" y="5657"/>
                  </a:lnTo>
                  <a:lnTo>
                    <a:pt x="21582" y="5926"/>
                  </a:lnTo>
                  <a:lnTo>
                    <a:pt x="21481" y="6196"/>
                  </a:lnTo>
                  <a:lnTo>
                    <a:pt x="21380" y="6499"/>
                  </a:lnTo>
                  <a:lnTo>
                    <a:pt x="21380" y="6633"/>
                  </a:lnTo>
                  <a:lnTo>
                    <a:pt x="21380" y="6768"/>
                  </a:lnTo>
                  <a:lnTo>
                    <a:pt x="21279" y="6734"/>
                  </a:lnTo>
                  <a:lnTo>
                    <a:pt x="21279" y="6431"/>
                  </a:lnTo>
                  <a:lnTo>
                    <a:pt x="21279" y="6128"/>
                  </a:lnTo>
                  <a:lnTo>
                    <a:pt x="21313" y="5859"/>
                  </a:lnTo>
                  <a:lnTo>
                    <a:pt x="21380" y="5556"/>
                  </a:lnTo>
                  <a:close/>
                  <a:moveTo>
                    <a:pt x="21851" y="5724"/>
                  </a:moveTo>
                  <a:lnTo>
                    <a:pt x="22020" y="5792"/>
                  </a:lnTo>
                  <a:lnTo>
                    <a:pt x="21919" y="6061"/>
                  </a:lnTo>
                  <a:lnTo>
                    <a:pt x="21818" y="6297"/>
                  </a:lnTo>
                  <a:lnTo>
                    <a:pt x="21750" y="6600"/>
                  </a:lnTo>
                  <a:lnTo>
                    <a:pt x="21717" y="6869"/>
                  </a:lnTo>
                  <a:lnTo>
                    <a:pt x="21582" y="6802"/>
                  </a:lnTo>
                  <a:lnTo>
                    <a:pt x="21616" y="6566"/>
                  </a:lnTo>
                  <a:lnTo>
                    <a:pt x="21683" y="6297"/>
                  </a:lnTo>
                  <a:lnTo>
                    <a:pt x="21851" y="5724"/>
                  </a:lnTo>
                  <a:close/>
                  <a:moveTo>
                    <a:pt x="22188" y="5859"/>
                  </a:moveTo>
                  <a:lnTo>
                    <a:pt x="22424" y="5994"/>
                  </a:lnTo>
                  <a:lnTo>
                    <a:pt x="22255" y="6364"/>
                  </a:lnTo>
                  <a:lnTo>
                    <a:pt x="22154" y="6667"/>
                  </a:lnTo>
                  <a:lnTo>
                    <a:pt x="22053" y="6936"/>
                  </a:lnTo>
                  <a:lnTo>
                    <a:pt x="21885" y="6903"/>
                  </a:lnTo>
                  <a:lnTo>
                    <a:pt x="21986" y="6667"/>
                  </a:lnTo>
                  <a:lnTo>
                    <a:pt x="22053" y="6398"/>
                  </a:lnTo>
                  <a:lnTo>
                    <a:pt x="22087" y="6128"/>
                  </a:lnTo>
                  <a:lnTo>
                    <a:pt x="22188" y="5859"/>
                  </a:lnTo>
                  <a:close/>
                  <a:moveTo>
                    <a:pt x="22592" y="6095"/>
                  </a:moveTo>
                  <a:lnTo>
                    <a:pt x="22760" y="6263"/>
                  </a:lnTo>
                  <a:lnTo>
                    <a:pt x="22861" y="6431"/>
                  </a:lnTo>
                  <a:lnTo>
                    <a:pt x="22659" y="7138"/>
                  </a:lnTo>
                  <a:lnTo>
                    <a:pt x="22222" y="7004"/>
                  </a:lnTo>
                  <a:lnTo>
                    <a:pt x="22323" y="6768"/>
                  </a:lnTo>
                  <a:lnTo>
                    <a:pt x="22424" y="6499"/>
                  </a:lnTo>
                  <a:lnTo>
                    <a:pt x="22592" y="6095"/>
                  </a:lnTo>
                  <a:close/>
                  <a:moveTo>
                    <a:pt x="2627" y="203"/>
                  </a:moveTo>
                  <a:lnTo>
                    <a:pt x="2930" y="236"/>
                  </a:lnTo>
                  <a:lnTo>
                    <a:pt x="3233" y="304"/>
                  </a:lnTo>
                  <a:lnTo>
                    <a:pt x="3536" y="438"/>
                  </a:lnTo>
                  <a:lnTo>
                    <a:pt x="3805" y="573"/>
                  </a:lnTo>
                  <a:lnTo>
                    <a:pt x="4411" y="876"/>
                  </a:lnTo>
                  <a:lnTo>
                    <a:pt x="4950" y="1145"/>
                  </a:lnTo>
                  <a:lnTo>
                    <a:pt x="5287" y="1280"/>
                  </a:lnTo>
                  <a:lnTo>
                    <a:pt x="5657" y="1415"/>
                  </a:lnTo>
                  <a:lnTo>
                    <a:pt x="6364" y="1583"/>
                  </a:lnTo>
                  <a:lnTo>
                    <a:pt x="7812" y="1886"/>
                  </a:lnTo>
                  <a:lnTo>
                    <a:pt x="9563" y="2290"/>
                  </a:lnTo>
                  <a:lnTo>
                    <a:pt x="11280" y="2761"/>
                  </a:lnTo>
                  <a:lnTo>
                    <a:pt x="14747" y="3704"/>
                  </a:lnTo>
                  <a:lnTo>
                    <a:pt x="16970" y="4310"/>
                  </a:lnTo>
                  <a:lnTo>
                    <a:pt x="16768" y="4815"/>
                  </a:lnTo>
                  <a:lnTo>
                    <a:pt x="16566" y="5388"/>
                  </a:lnTo>
                  <a:lnTo>
                    <a:pt x="16431" y="5926"/>
                  </a:lnTo>
                  <a:lnTo>
                    <a:pt x="16263" y="6499"/>
                  </a:lnTo>
                  <a:lnTo>
                    <a:pt x="16094" y="7037"/>
                  </a:lnTo>
                  <a:lnTo>
                    <a:pt x="15926" y="7576"/>
                  </a:lnTo>
                  <a:lnTo>
                    <a:pt x="15825" y="8115"/>
                  </a:lnTo>
                  <a:lnTo>
                    <a:pt x="15757" y="8687"/>
                  </a:lnTo>
                  <a:lnTo>
                    <a:pt x="14579" y="8317"/>
                  </a:lnTo>
                  <a:lnTo>
                    <a:pt x="13367" y="7980"/>
                  </a:lnTo>
                  <a:lnTo>
                    <a:pt x="10977" y="7374"/>
                  </a:lnTo>
                  <a:lnTo>
                    <a:pt x="8115" y="6600"/>
                  </a:lnTo>
                  <a:lnTo>
                    <a:pt x="6667" y="6196"/>
                  </a:lnTo>
                  <a:lnTo>
                    <a:pt x="5253" y="5724"/>
                  </a:lnTo>
                  <a:lnTo>
                    <a:pt x="4782" y="5556"/>
                  </a:lnTo>
                  <a:lnTo>
                    <a:pt x="4310" y="5388"/>
                  </a:lnTo>
                  <a:lnTo>
                    <a:pt x="3300" y="4984"/>
                  </a:lnTo>
                  <a:lnTo>
                    <a:pt x="2795" y="4815"/>
                  </a:lnTo>
                  <a:lnTo>
                    <a:pt x="2290" y="4681"/>
                  </a:lnTo>
                  <a:lnTo>
                    <a:pt x="1785" y="4613"/>
                  </a:lnTo>
                  <a:lnTo>
                    <a:pt x="1280" y="4579"/>
                  </a:lnTo>
                  <a:lnTo>
                    <a:pt x="1348" y="4041"/>
                  </a:lnTo>
                  <a:lnTo>
                    <a:pt x="1482" y="3502"/>
                  </a:lnTo>
                  <a:lnTo>
                    <a:pt x="1617" y="2963"/>
                  </a:lnTo>
                  <a:lnTo>
                    <a:pt x="1785" y="2425"/>
                  </a:lnTo>
                  <a:lnTo>
                    <a:pt x="2156" y="1314"/>
                  </a:lnTo>
                  <a:lnTo>
                    <a:pt x="2358" y="741"/>
                  </a:lnTo>
                  <a:lnTo>
                    <a:pt x="2627" y="236"/>
                  </a:lnTo>
                  <a:lnTo>
                    <a:pt x="2627" y="203"/>
                  </a:lnTo>
                  <a:close/>
                  <a:moveTo>
                    <a:pt x="17441" y="5926"/>
                  </a:moveTo>
                  <a:lnTo>
                    <a:pt x="18552" y="6229"/>
                  </a:lnTo>
                  <a:lnTo>
                    <a:pt x="19663" y="6532"/>
                  </a:lnTo>
                  <a:lnTo>
                    <a:pt x="19697" y="6566"/>
                  </a:lnTo>
                  <a:lnTo>
                    <a:pt x="19831" y="6566"/>
                  </a:lnTo>
                  <a:lnTo>
                    <a:pt x="22626" y="7340"/>
                  </a:lnTo>
                  <a:lnTo>
                    <a:pt x="22424" y="8216"/>
                  </a:lnTo>
                  <a:lnTo>
                    <a:pt x="22255" y="9091"/>
                  </a:lnTo>
                  <a:lnTo>
                    <a:pt x="21010" y="8653"/>
                  </a:lnTo>
                  <a:lnTo>
                    <a:pt x="19730" y="8249"/>
                  </a:lnTo>
                  <a:lnTo>
                    <a:pt x="19057" y="8081"/>
                  </a:lnTo>
                  <a:lnTo>
                    <a:pt x="18384" y="7946"/>
                  </a:lnTo>
                  <a:lnTo>
                    <a:pt x="17677" y="7778"/>
                  </a:lnTo>
                  <a:lnTo>
                    <a:pt x="17340" y="7711"/>
                  </a:lnTo>
                  <a:lnTo>
                    <a:pt x="17003" y="7610"/>
                  </a:lnTo>
                  <a:lnTo>
                    <a:pt x="17172" y="6768"/>
                  </a:lnTo>
                  <a:lnTo>
                    <a:pt x="17273" y="6364"/>
                  </a:lnTo>
                  <a:lnTo>
                    <a:pt x="17441" y="5926"/>
                  </a:lnTo>
                  <a:close/>
                  <a:moveTo>
                    <a:pt x="17172" y="4344"/>
                  </a:moveTo>
                  <a:lnTo>
                    <a:pt x="18754" y="4782"/>
                  </a:lnTo>
                  <a:lnTo>
                    <a:pt x="18687" y="5017"/>
                  </a:lnTo>
                  <a:lnTo>
                    <a:pt x="18619" y="5287"/>
                  </a:lnTo>
                  <a:lnTo>
                    <a:pt x="18552" y="5590"/>
                  </a:lnTo>
                  <a:lnTo>
                    <a:pt x="18518" y="5758"/>
                  </a:lnTo>
                  <a:lnTo>
                    <a:pt x="18552" y="5926"/>
                  </a:lnTo>
                  <a:lnTo>
                    <a:pt x="18283" y="5825"/>
                  </a:lnTo>
                  <a:lnTo>
                    <a:pt x="18013" y="5792"/>
                  </a:lnTo>
                  <a:lnTo>
                    <a:pt x="17710" y="5758"/>
                  </a:lnTo>
                  <a:lnTo>
                    <a:pt x="17441" y="5792"/>
                  </a:lnTo>
                  <a:lnTo>
                    <a:pt x="17407" y="5758"/>
                  </a:lnTo>
                  <a:lnTo>
                    <a:pt x="17374" y="5724"/>
                  </a:lnTo>
                  <a:lnTo>
                    <a:pt x="17340" y="5724"/>
                  </a:lnTo>
                  <a:lnTo>
                    <a:pt x="17273" y="5792"/>
                  </a:lnTo>
                  <a:lnTo>
                    <a:pt x="17172" y="5960"/>
                  </a:lnTo>
                  <a:lnTo>
                    <a:pt x="17071" y="6196"/>
                  </a:lnTo>
                  <a:lnTo>
                    <a:pt x="16902" y="6667"/>
                  </a:lnTo>
                  <a:lnTo>
                    <a:pt x="16801" y="7172"/>
                  </a:lnTo>
                  <a:lnTo>
                    <a:pt x="16801" y="7408"/>
                  </a:lnTo>
                  <a:lnTo>
                    <a:pt x="16801" y="7643"/>
                  </a:lnTo>
                  <a:lnTo>
                    <a:pt x="16835" y="7711"/>
                  </a:lnTo>
                  <a:lnTo>
                    <a:pt x="16902" y="7744"/>
                  </a:lnTo>
                  <a:lnTo>
                    <a:pt x="16936" y="7744"/>
                  </a:lnTo>
                  <a:lnTo>
                    <a:pt x="17205" y="7879"/>
                  </a:lnTo>
                  <a:lnTo>
                    <a:pt x="17508" y="7980"/>
                  </a:lnTo>
                  <a:lnTo>
                    <a:pt x="18114" y="8115"/>
                  </a:lnTo>
                  <a:lnTo>
                    <a:pt x="18081" y="8148"/>
                  </a:lnTo>
                  <a:lnTo>
                    <a:pt x="17946" y="8519"/>
                  </a:lnTo>
                  <a:lnTo>
                    <a:pt x="17811" y="8889"/>
                  </a:lnTo>
                  <a:lnTo>
                    <a:pt x="17710" y="9293"/>
                  </a:lnTo>
                  <a:lnTo>
                    <a:pt x="16599" y="8956"/>
                  </a:lnTo>
                  <a:lnTo>
                    <a:pt x="15993" y="8754"/>
                  </a:lnTo>
                  <a:lnTo>
                    <a:pt x="16027" y="8182"/>
                  </a:lnTo>
                  <a:lnTo>
                    <a:pt x="16128" y="7643"/>
                  </a:lnTo>
                  <a:lnTo>
                    <a:pt x="16263" y="7071"/>
                  </a:lnTo>
                  <a:lnTo>
                    <a:pt x="16431" y="6532"/>
                  </a:lnTo>
                  <a:lnTo>
                    <a:pt x="16801" y="5421"/>
                  </a:lnTo>
                  <a:lnTo>
                    <a:pt x="17003" y="4883"/>
                  </a:lnTo>
                  <a:lnTo>
                    <a:pt x="17172" y="4344"/>
                  </a:lnTo>
                  <a:close/>
                  <a:moveTo>
                    <a:pt x="18283" y="8148"/>
                  </a:moveTo>
                  <a:lnTo>
                    <a:pt x="18552" y="8216"/>
                  </a:lnTo>
                  <a:lnTo>
                    <a:pt x="18417" y="8418"/>
                  </a:lnTo>
                  <a:lnTo>
                    <a:pt x="18316" y="8653"/>
                  </a:lnTo>
                  <a:lnTo>
                    <a:pt x="18148" y="9024"/>
                  </a:lnTo>
                  <a:lnTo>
                    <a:pt x="18114" y="9226"/>
                  </a:lnTo>
                  <a:lnTo>
                    <a:pt x="18081" y="9394"/>
                  </a:lnTo>
                  <a:lnTo>
                    <a:pt x="17912" y="9360"/>
                  </a:lnTo>
                  <a:lnTo>
                    <a:pt x="18148" y="8620"/>
                  </a:lnTo>
                  <a:lnTo>
                    <a:pt x="18249" y="8283"/>
                  </a:lnTo>
                  <a:lnTo>
                    <a:pt x="18283" y="8148"/>
                  </a:lnTo>
                  <a:close/>
                  <a:moveTo>
                    <a:pt x="18889" y="8249"/>
                  </a:moveTo>
                  <a:lnTo>
                    <a:pt x="18788" y="8350"/>
                  </a:lnTo>
                  <a:lnTo>
                    <a:pt x="18720" y="8485"/>
                  </a:lnTo>
                  <a:lnTo>
                    <a:pt x="18653" y="8721"/>
                  </a:lnTo>
                  <a:lnTo>
                    <a:pt x="18518" y="9192"/>
                  </a:lnTo>
                  <a:lnTo>
                    <a:pt x="18451" y="9360"/>
                  </a:lnTo>
                  <a:lnTo>
                    <a:pt x="18451" y="9428"/>
                  </a:lnTo>
                  <a:lnTo>
                    <a:pt x="18451" y="9529"/>
                  </a:lnTo>
                  <a:lnTo>
                    <a:pt x="18283" y="9461"/>
                  </a:lnTo>
                  <a:lnTo>
                    <a:pt x="18350" y="9125"/>
                  </a:lnTo>
                  <a:lnTo>
                    <a:pt x="18485" y="8822"/>
                  </a:lnTo>
                  <a:lnTo>
                    <a:pt x="18754" y="8249"/>
                  </a:lnTo>
                  <a:close/>
                  <a:moveTo>
                    <a:pt x="19091" y="8317"/>
                  </a:moveTo>
                  <a:lnTo>
                    <a:pt x="19293" y="8350"/>
                  </a:lnTo>
                  <a:lnTo>
                    <a:pt x="19158" y="8653"/>
                  </a:lnTo>
                  <a:lnTo>
                    <a:pt x="19091" y="8956"/>
                  </a:lnTo>
                  <a:lnTo>
                    <a:pt x="18956" y="9562"/>
                  </a:lnTo>
                  <a:lnTo>
                    <a:pt x="18990" y="9630"/>
                  </a:lnTo>
                  <a:lnTo>
                    <a:pt x="19023" y="9697"/>
                  </a:lnTo>
                  <a:lnTo>
                    <a:pt x="18552" y="9562"/>
                  </a:lnTo>
                  <a:lnTo>
                    <a:pt x="18619" y="9529"/>
                  </a:lnTo>
                  <a:lnTo>
                    <a:pt x="18653" y="9461"/>
                  </a:lnTo>
                  <a:lnTo>
                    <a:pt x="18720" y="9327"/>
                  </a:lnTo>
                  <a:lnTo>
                    <a:pt x="18788" y="9057"/>
                  </a:lnTo>
                  <a:lnTo>
                    <a:pt x="18855" y="8653"/>
                  </a:lnTo>
                  <a:lnTo>
                    <a:pt x="18922" y="8451"/>
                  </a:lnTo>
                  <a:lnTo>
                    <a:pt x="18990" y="8384"/>
                  </a:lnTo>
                  <a:lnTo>
                    <a:pt x="19057" y="8350"/>
                  </a:lnTo>
                  <a:lnTo>
                    <a:pt x="19091" y="8317"/>
                  </a:lnTo>
                  <a:close/>
                  <a:moveTo>
                    <a:pt x="19461" y="8384"/>
                  </a:moveTo>
                  <a:lnTo>
                    <a:pt x="19596" y="8418"/>
                  </a:lnTo>
                  <a:lnTo>
                    <a:pt x="19427" y="9091"/>
                  </a:lnTo>
                  <a:lnTo>
                    <a:pt x="19360" y="9428"/>
                  </a:lnTo>
                  <a:lnTo>
                    <a:pt x="19326" y="9764"/>
                  </a:lnTo>
                  <a:lnTo>
                    <a:pt x="19057" y="9697"/>
                  </a:lnTo>
                  <a:lnTo>
                    <a:pt x="19124" y="9663"/>
                  </a:lnTo>
                  <a:lnTo>
                    <a:pt x="19158" y="9630"/>
                  </a:lnTo>
                  <a:lnTo>
                    <a:pt x="19259" y="8990"/>
                  </a:lnTo>
                  <a:lnTo>
                    <a:pt x="19326" y="8687"/>
                  </a:lnTo>
                  <a:lnTo>
                    <a:pt x="19461" y="8384"/>
                  </a:lnTo>
                  <a:close/>
                  <a:moveTo>
                    <a:pt x="19764" y="8485"/>
                  </a:moveTo>
                  <a:lnTo>
                    <a:pt x="19966" y="8552"/>
                  </a:lnTo>
                  <a:lnTo>
                    <a:pt x="19899" y="8687"/>
                  </a:lnTo>
                  <a:lnTo>
                    <a:pt x="19831" y="8855"/>
                  </a:lnTo>
                  <a:lnTo>
                    <a:pt x="19730" y="9192"/>
                  </a:lnTo>
                  <a:lnTo>
                    <a:pt x="19663" y="9495"/>
                  </a:lnTo>
                  <a:lnTo>
                    <a:pt x="19629" y="9832"/>
                  </a:lnTo>
                  <a:lnTo>
                    <a:pt x="19495" y="9798"/>
                  </a:lnTo>
                  <a:lnTo>
                    <a:pt x="19629" y="9125"/>
                  </a:lnTo>
                  <a:lnTo>
                    <a:pt x="19764" y="8485"/>
                  </a:lnTo>
                  <a:close/>
                  <a:moveTo>
                    <a:pt x="20134" y="8586"/>
                  </a:moveTo>
                  <a:lnTo>
                    <a:pt x="20303" y="8653"/>
                  </a:lnTo>
                  <a:lnTo>
                    <a:pt x="20168" y="8956"/>
                  </a:lnTo>
                  <a:lnTo>
                    <a:pt x="20101" y="9259"/>
                  </a:lnTo>
                  <a:lnTo>
                    <a:pt x="19966" y="9899"/>
                  </a:lnTo>
                  <a:lnTo>
                    <a:pt x="19865" y="9899"/>
                  </a:lnTo>
                  <a:lnTo>
                    <a:pt x="19865" y="9596"/>
                  </a:lnTo>
                  <a:lnTo>
                    <a:pt x="19899" y="9327"/>
                  </a:lnTo>
                  <a:lnTo>
                    <a:pt x="20000" y="8956"/>
                  </a:lnTo>
                  <a:lnTo>
                    <a:pt x="20134" y="8586"/>
                  </a:lnTo>
                  <a:close/>
                  <a:moveTo>
                    <a:pt x="20437" y="8687"/>
                  </a:moveTo>
                  <a:lnTo>
                    <a:pt x="20707" y="8788"/>
                  </a:lnTo>
                  <a:lnTo>
                    <a:pt x="20606" y="9057"/>
                  </a:lnTo>
                  <a:lnTo>
                    <a:pt x="20538" y="9394"/>
                  </a:lnTo>
                  <a:lnTo>
                    <a:pt x="20505" y="9697"/>
                  </a:lnTo>
                  <a:lnTo>
                    <a:pt x="20505" y="10034"/>
                  </a:lnTo>
                  <a:lnTo>
                    <a:pt x="20168" y="9966"/>
                  </a:lnTo>
                  <a:lnTo>
                    <a:pt x="20235" y="9630"/>
                  </a:lnTo>
                  <a:lnTo>
                    <a:pt x="20303" y="9327"/>
                  </a:lnTo>
                  <a:lnTo>
                    <a:pt x="20336" y="8990"/>
                  </a:lnTo>
                  <a:lnTo>
                    <a:pt x="20437" y="8687"/>
                  </a:lnTo>
                  <a:close/>
                  <a:moveTo>
                    <a:pt x="20875" y="8855"/>
                  </a:moveTo>
                  <a:lnTo>
                    <a:pt x="21077" y="8923"/>
                  </a:lnTo>
                  <a:lnTo>
                    <a:pt x="20976" y="9024"/>
                  </a:lnTo>
                  <a:lnTo>
                    <a:pt x="20909" y="9158"/>
                  </a:lnTo>
                  <a:lnTo>
                    <a:pt x="20841" y="9461"/>
                  </a:lnTo>
                  <a:lnTo>
                    <a:pt x="20808" y="9764"/>
                  </a:lnTo>
                  <a:lnTo>
                    <a:pt x="20740" y="10067"/>
                  </a:lnTo>
                  <a:lnTo>
                    <a:pt x="20707" y="10067"/>
                  </a:lnTo>
                  <a:lnTo>
                    <a:pt x="20774" y="9461"/>
                  </a:lnTo>
                  <a:lnTo>
                    <a:pt x="20808" y="9158"/>
                  </a:lnTo>
                  <a:lnTo>
                    <a:pt x="20875" y="8855"/>
                  </a:lnTo>
                  <a:close/>
                  <a:moveTo>
                    <a:pt x="21245" y="8990"/>
                  </a:moveTo>
                  <a:lnTo>
                    <a:pt x="21447" y="9057"/>
                  </a:lnTo>
                  <a:lnTo>
                    <a:pt x="21313" y="9293"/>
                  </a:lnTo>
                  <a:lnTo>
                    <a:pt x="21245" y="9562"/>
                  </a:lnTo>
                  <a:lnTo>
                    <a:pt x="21178" y="9832"/>
                  </a:lnTo>
                  <a:lnTo>
                    <a:pt x="21144" y="10135"/>
                  </a:lnTo>
                  <a:lnTo>
                    <a:pt x="20976" y="10101"/>
                  </a:lnTo>
                  <a:lnTo>
                    <a:pt x="21043" y="9832"/>
                  </a:lnTo>
                  <a:lnTo>
                    <a:pt x="21077" y="9529"/>
                  </a:lnTo>
                  <a:lnTo>
                    <a:pt x="21111" y="9259"/>
                  </a:lnTo>
                  <a:lnTo>
                    <a:pt x="21178" y="9091"/>
                  </a:lnTo>
                  <a:lnTo>
                    <a:pt x="21245" y="8990"/>
                  </a:lnTo>
                  <a:close/>
                  <a:moveTo>
                    <a:pt x="21582" y="9091"/>
                  </a:moveTo>
                  <a:lnTo>
                    <a:pt x="21717" y="9158"/>
                  </a:lnTo>
                  <a:lnTo>
                    <a:pt x="21649" y="9259"/>
                  </a:lnTo>
                  <a:lnTo>
                    <a:pt x="21616" y="9394"/>
                  </a:lnTo>
                  <a:lnTo>
                    <a:pt x="21582" y="9630"/>
                  </a:lnTo>
                  <a:lnTo>
                    <a:pt x="21582" y="9899"/>
                  </a:lnTo>
                  <a:lnTo>
                    <a:pt x="21515" y="10135"/>
                  </a:lnTo>
                  <a:lnTo>
                    <a:pt x="21515" y="10168"/>
                  </a:lnTo>
                  <a:lnTo>
                    <a:pt x="21380" y="10135"/>
                  </a:lnTo>
                  <a:lnTo>
                    <a:pt x="21481" y="9630"/>
                  </a:lnTo>
                  <a:lnTo>
                    <a:pt x="21515" y="9360"/>
                  </a:lnTo>
                  <a:lnTo>
                    <a:pt x="21582" y="9091"/>
                  </a:lnTo>
                  <a:close/>
                  <a:moveTo>
                    <a:pt x="21885" y="9226"/>
                  </a:moveTo>
                  <a:lnTo>
                    <a:pt x="22222" y="9327"/>
                  </a:lnTo>
                  <a:lnTo>
                    <a:pt x="22053" y="10202"/>
                  </a:lnTo>
                  <a:lnTo>
                    <a:pt x="21717" y="10202"/>
                  </a:lnTo>
                  <a:lnTo>
                    <a:pt x="21784" y="9933"/>
                  </a:lnTo>
                  <a:lnTo>
                    <a:pt x="21784" y="9697"/>
                  </a:lnTo>
                  <a:lnTo>
                    <a:pt x="21818" y="9461"/>
                  </a:lnTo>
                  <a:lnTo>
                    <a:pt x="21885" y="9226"/>
                  </a:lnTo>
                  <a:close/>
                  <a:moveTo>
                    <a:pt x="2593" y="1"/>
                  </a:moveTo>
                  <a:lnTo>
                    <a:pt x="2526" y="34"/>
                  </a:lnTo>
                  <a:lnTo>
                    <a:pt x="2492" y="68"/>
                  </a:lnTo>
                  <a:lnTo>
                    <a:pt x="2425" y="102"/>
                  </a:lnTo>
                  <a:lnTo>
                    <a:pt x="2257" y="472"/>
                  </a:lnTo>
                  <a:lnTo>
                    <a:pt x="2088" y="371"/>
                  </a:lnTo>
                  <a:lnTo>
                    <a:pt x="1920" y="270"/>
                  </a:lnTo>
                  <a:lnTo>
                    <a:pt x="1785" y="236"/>
                  </a:lnTo>
                  <a:lnTo>
                    <a:pt x="1651" y="236"/>
                  </a:lnTo>
                  <a:lnTo>
                    <a:pt x="1482" y="270"/>
                  </a:lnTo>
                  <a:lnTo>
                    <a:pt x="1348" y="304"/>
                  </a:lnTo>
                  <a:lnTo>
                    <a:pt x="1213" y="371"/>
                  </a:lnTo>
                  <a:lnTo>
                    <a:pt x="1078" y="472"/>
                  </a:lnTo>
                  <a:lnTo>
                    <a:pt x="876" y="708"/>
                  </a:lnTo>
                  <a:lnTo>
                    <a:pt x="674" y="977"/>
                  </a:lnTo>
                  <a:lnTo>
                    <a:pt x="506" y="1246"/>
                  </a:lnTo>
                  <a:lnTo>
                    <a:pt x="405" y="1549"/>
                  </a:lnTo>
                  <a:lnTo>
                    <a:pt x="237" y="2054"/>
                  </a:lnTo>
                  <a:lnTo>
                    <a:pt x="68" y="2593"/>
                  </a:lnTo>
                  <a:lnTo>
                    <a:pt x="35" y="2862"/>
                  </a:lnTo>
                  <a:lnTo>
                    <a:pt x="1" y="3132"/>
                  </a:lnTo>
                  <a:lnTo>
                    <a:pt x="1" y="3367"/>
                  </a:lnTo>
                  <a:lnTo>
                    <a:pt x="68" y="3637"/>
                  </a:lnTo>
                  <a:lnTo>
                    <a:pt x="136" y="3771"/>
                  </a:lnTo>
                  <a:lnTo>
                    <a:pt x="237" y="3872"/>
                  </a:lnTo>
                  <a:lnTo>
                    <a:pt x="338" y="3973"/>
                  </a:lnTo>
                  <a:lnTo>
                    <a:pt x="472" y="4041"/>
                  </a:lnTo>
                  <a:lnTo>
                    <a:pt x="775" y="4142"/>
                  </a:lnTo>
                  <a:lnTo>
                    <a:pt x="1078" y="4175"/>
                  </a:lnTo>
                  <a:lnTo>
                    <a:pt x="1011" y="4613"/>
                  </a:lnTo>
                  <a:lnTo>
                    <a:pt x="1045" y="4647"/>
                  </a:lnTo>
                  <a:lnTo>
                    <a:pt x="1045" y="4714"/>
                  </a:lnTo>
                  <a:lnTo>
                    <a:pt x="1112" y="4782"/>
                  </a:lnTo>
                  <a:lnTo>
                    <a:pt x="1651" y="4815"/>
                  </a:lnTo>
                  <a:lnTo>
                    <a:pt x="2189" y="4950"/>
                  </a:lnTo>
                  <a:lnTo>
                    <a:pt x="2728" y="5085"/>
                  </a:lnTo>
                  <a:lnTo>
                    <a:pt x="3267" y="5253"/>
                  </a:lnTo>
                  <a:lnTo>
                    <a:pt x="4310" y="5657"/>
                  </a:lnTo>
                  <a:lnTo>
                    <a:pt x="5354" y="6027"/>
                  </a:lnTo>
                  <a:lnTo>
                    <a:pt x="6802" y="6465"/>
                  </a:lnTo>
                  <a:lnTo>
                    <a:pt x="8250" y="6903"/>
                  </a:lnTo>
                  <a:lnTo>
                    <a:pt x="11179" y="7677"/>
                  </a:lnTo>
                  <a:lnTo>
                    <a:pt x="13502" y="8283"/>
                  </a:lnTo>
                  <a:lnTo>
                    <a:pt x="15791" y="8956"/>
                  </a:lnTo>
                  <a:lnTo>
                    <a:pt x="15859" y="8956"/>
                  </a:lnTo>
                  <a:lnTo>
                    <a:pt x="16768" y="9259"/>
                  </a:lnTo>
                  <a:lnTo>
                    <a:pt x="18047" y="9663"/>
                  </a:lnTo>
                  <a:lnTo>
                    <a:pt x="19293" y="10000"/>
                  </a:lnTo>
                  <a:lnTo>
                    <a:pt x="19326" y="10034"/>
                  </a:lnTo>
                  <a:lnTo>
                    <a:pt x="19360" y="10067"/>
                  </a:lnTo>
                  <a:lnTo>
                    <a:pt x="19427" y="10034"/>
                  </a:lnTo>
                  <a:lnTo>
                    <a:pt x="19932" y="10168"/>
                  </a:lnTo>
                  <a:lnTo>
                    <a:pt x="20000" y="10202"/>
                  </a:lnTo>
                  <a:lnTo>
                    <a:pt x="20067" y="10202"/>
                  </a:lnTo>
                  <a:lnTo>
                    <a:pt x="20740" y="10303"/>
                  </a:lnTo>
                  <a:lnTo>
                    <a:pt x="20808" y="10337"/>
                  </a:lnTo>
                  <a:lnTo>
                    <a:pt x="20841" y="10337"/>
                  </a:lnTo>
                  <a:lnTo>
                    <a:pt x="21144" y="10370"/>
                  </a:lnTo>
                  <a:lnTo>
                    <a:pt x="21144" y="10404"/>
                  </a:lnTo>
                  <a:lnTo>
                    <a:pt x="21178" y="10471"/>
                  </a:lnTo>
                  <a:lnTo>
                    <a:pt x="21245" y="10505"/>
                  </a:lnTo>
                  <a:lnTo>
                    <a:pt x="21313" y="10471"/>
                  </a:lnTo>
                  <a:lnTo>
                    <a:pt x="21346" y="10438"/>
                  </a:lnTo>
                  <a:lnTo>
                    <a:pt x="21346" y="10404"/>
                  </a:lnTo>
                  <a:lnTo>
                    <a:pt x="22020" y="10471"/>
                  </a:lnTo>
                  <a:lnTo>
                    <a:pt x="22020" y="10539"/>
                  </a:lnTo>
                  <a:lnTo>
                    <a:pt x="22087" y="10572"/>
                  </a:lnTo>
                  <a:lnTo>
                    <a:pt x="22188" y="10572"/>
                  </a:lnTo>
                  <a:lnTo>
                    <a:pt x="22222" y="10539"/>
                  </a:lnTo>
                  <a:lnTo>
                    <a:pt x="22222" y="10505"/>
                  </a:lnTo>
                  <a:lnTo>
                    <a:pt x="22457" y="9495"/>
                  </a:lnTo>
                  <a:lnTo>
                    <a:pt x="22693" y="8519"/>
                  </a:lnTo>
                  <a:lnTo>
                    <a:pt x="23097" y="6499"/>
                  </a:lnTo>
                  <a:lnTo>
                    <a:pt x="23131" y="6465"/>
                  </a:lnTo>
                  <a:lnTo>
                    <a:pt x="23097" y="6398"/>
                  </a:lnTo>
                  <a:lnTo>
                    <a:pt x="23164" y="6196"/>
                  </a:lnTo>
                  <a:lnTo>
                    <a:pt x="23164" y="6095"/>
                  </a:lnTo>
                  <a:lnTo>
                    <a:pt x="23097" y="6061"/>
                  </a:lnTo>
                  <a:lnTo>
                    <a:pt x="23030" y="6061"/>
                  </a:lnTo>
                  <a:lnTo>
                    <a:pt x="22962" y="6128"/>
                  </a:lnTo>
                  <a:lnTo>
                    <a:pt x="22828" y="5994"/>
                  </a:lnTo>
                  <a:lnTo>
                    <a:pt x="22693" y="5859"/>
                  </a:lnTo>
                  <a:lnTo>
                    <a:pt x="22323" y="5623"/>
                  </a:lnTo>
                  <a:lnTo>
                    <a:pt x="21885" y="5455"/>
                  </a:lnTo>
                  <a:lnTo>
                    <a:pt x="21447" y="5287"/>
                  </a:lnTo>
                  <a:lnTo>
                    <a:pt x="21447" y="5253"/>
                  </a:lnTo>
                  <a:lnTo>
                    <a:pt x="21414" y="5219"/>
                  </a:lnTo>
                  <a:lnTo>
                    <a:pt x="21346" y="5219"/>
                  </a:lnTo>
                  <a:lnTo>
                    <a:pt x="21313" y="5253"/>
                  </a:lnTo>
                  <a:lnTo>
                    <a:pt x="20336" y="4950"/>
                  </a:lnTo>
                  <a:lnTo>
                    <a:pt x="19495" y="4714"/>
                  </a:lnTo>
                  <a:lnTo>
                    <a:pt x="19461" y="4681"/>
                  </a:lnTo>
                  <a:lnTo>
                    <a:pt x="19360" y="4681"/>
                  </a:lnTo>
                  <a:lnTo>
                    <a:pt x="17205" y="4108"/>
                  </a:lnTo>
                  <a:lnTo>
                    <a:pt x="17138" y="4074"/>
                  </a:lnTo>
                  <a:lnTo>
                    <a:pt x="17104" y="4074"/>
                  </a:lnTo>
                  <a:lnTo>
                    <a:pt x="15589" y="3670"/>
                  </a:lnTo>
                  <a:lnTo>
                    <a:pt x="11852" y="2660"/>
                  </a:lnTo>
                  <a:lnTo>
                    <a:pt x="9967" y="2189"/>
                  </a:lnTo>
                  <a:lnTo>
                    <a:pt x="8115" y="1718"/>
                  </a:lnTo>
                  <a:lnTo>
                    <a:pt x="6398" y="1347"/>
                  </a:lnTo>
                  <a:lnTo>
                    <a:pt x="5590" y="1145"/>
                  </a:lnTo>
                  <a:lnTo>
                    <a:pt x="5186" y="1011"/>
                  </a:lnTo>
                  <a:lnTo>
                    <a:pt x="4782" y="842"/>
                  </a:lnTo>
                  <a:lnTo>
                    <a:pt x="4277" y="573"/>
                  </a:lnTo>
                  <a:lnTo>
                    <a:pt x="3738" y="270"/>
                  </a:lnTo>
                  <a:lnTo>
                    <a:pt x="3435" y="169"/>
                  </a:lnTo>
                  <a:lnTo>
                    <a:pt x="3166" y="68"/>
                  </a:lnTo>
                  <a:lnTo>
                    <a:pt x="28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0" name="Google Shape;385;p3"/>
            <p:cNvSpPr/>
            <p:nvPr/>
          </p:nvSpPr>
          <p:spPr>
            <a:xfrm>
              <a:off x="4917960" y="533880"/>
              <a:ext cx="21240" cy="34920"/>
            </a:xfrm>
            <a:custGeom>
              <a:avLst/>
              <a:gdLst>
                <a:gd name="textAreaLeft" fmla="*/ 0 w 21240"/>
                <a:gd name="textAreaRight" fmla="*/ 24480 w 21240"/>
                <a:gd name="textAreaTop" fmla="*/ 0 h 34920"/>
                <a:gd name="textAreaBottom" fmla="*/ 38160 h 34920"/>
              </a:gdLst>
              <a:ahLst/>
              <a:cxnLst/>
              <a:rect l="textAreaLeft" t="textAreaTop" r="textAreaRight" b="textAreaBottom"/>
              <a:pathLst>
                <a:path w="371" h="574">
                  <a:moveTo>
                    <a:pt x="269" y="1"/>
                  </a:moveTo>
                  <a:lnTo>
                    <a:pt x="236" y="34"/>
                  </a:lnTo>
                  <a:lnTo>
                    <a:pt x="135" y="102"/>
                  </a:lnTo>
                  <a:lnTo>
                    <a:pt x="101" y="236"/>
                  </a:lnTo>
                  <a:lnTo>
                    <a:pt x="34" y="337"/>
                  </a:lnTo>
                  <a:lnTo>
                    <a:pt x="0" y="472"/>
                  </a:lnTo>
                  <a:lnTo>
                    <a:pt x="34" y="539"/>
                  </a:lnTo>
                  <a:lnTo>
                    <a:pt x="67" y="573"/>
                  </a:lnTo>
                  <a:lnTo>
                    <a:pt x="135" y="573"/>
                  </a:lnTo>
                  <a:lnTo>
                    <a:pt x="168" y="539"/>
                  </a:lnTo>
                  <a:lnTo>
                    <a:pt x="236" y="438"/>
                  </a:lnTo>
                  <a:lnTo>
                    <a:pt x="269" y="337"/>
                  </a:lnTo>
                  <a:lnTo>
                    <a:pt x="303" y="236"/>
                  </a:lnTo>
                  <a:lnTo>
                    <a:pt x="337" y="135"/>
                  </a:lnTo>
                  <a:lnTo>
                    <a:pt x="370" y="68"/>
                  </a:lnTo>
                  <a:lnTo>
                    <a:pt x="337" y="34"/>
                  </a:lnTo>
                  <a:lnTo>
                    <a:pt x="2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1" name="Google Shape;386;p3"/>
            <p:cNvSpPr/>
            <p:nvPr/>
          </p:nvSpPr>
          <p:spPr>
            <a:xfrm>
              <a:off x="4908960" y="596520"/>
              <a:ext cx="12600" cy="37080"/>
            </a:xfrm>
            <a:custGeom>
              <a:avLst/>
              <a:gdLst>
                <a:gd name="textAreaLeft" fmla="*/ 0 w 12600"/>
                <a:gd name="textAreaRight" fmla="*/ 15840 w 12600"/>
                <a:gd name="textAreaTop" fmla="*/ 0 h 37080"/>
                <a:gd name="textAreaBottom" fmla="*/ 40320 h 37080"/>
              </a:gdLst>
              <a:ahLst/>
              <a:cxnLst/>
              <a:rect l="textAreaLeft" t="textAreaTop" r="textAreaRight" b="textAreaBottom"/>
              <a:pathLst>
                <a:path w="237" h="607">
                  <a:moveTo>
                    <a:pt x="101" y="0"/>
                  </a:moveTo>
                  <a:lnTo>
                    <a:pt x="68" y="68"/>
                  </a:lnTo>
                  <a:lnTo>
                    <a:pt x="34" y="169"/>
                  </a:lnTo>
                  <a:lnTo>
                    <a:pt x="0" y="303"/>
                  </a:lnTo>
                  <a:lnTo>
                    <a:pt x="0" y="404"/>
                  </a:lnTo>
                  <a:lnTo>
                    <a:pt x="34" y="539"/>
                  </a:lnTo>
                  <a:lnTo>
                    <a:pt x="68" y="606"/>
                  </a:lnTo>
                  <a:lnTo>
                    <a:pt x="135" y="606"/>
                  </a:lnTo>
                  <a:lnTo>
                    <a:pt x="169" y="539"/>
                  </a:lnTo>
                  <a:lnTo>
                    <a:pt x="202" y="438"/>
                  </a:lnTo>
                  <a:lnTo>
                    <a:pt x="202" y="303"/>
                  </a:lnTo>
                  <a:lnTo>
                    <a:pt x="236" y="101"/>
                  </a:lnTo>
                  <a:lnTo>
                    <a:pt x="236" y="34"/>
                  </a:lnTo>
                  <a:lnTo>
                    <a:pt x="16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2" name="Google Shape;387;p3"/>
            <p:cNvSpPr/>
            <p:nvPr/>
          </p:nvSpPr>
          <p:spPr>
            <a:xfrm>
              <a:off x="4935960" y="473760"/>
              <a:ext cx="19080" cy="39240"/>
            </a:xfrm>
            <a:custGeom>
              <a:avLst/>
              <a:gdLst>
                <a:gd name="textAreaLeft" fmla="*/ 0 w 19080"/>
                <a:gd name="textAreaRight" fmla="*/ 22320 w 19080"/>
                <a:gd name="textAreaTop" fmla="*/ 0 h 39240"/>
                <a:gd name="textAreaBottom" fmla="*/ 42480 h 39240"/>
              </a:gdLst>
              <a:ahLst/>
              <a:cxnLst/>
              <a:rect l="textAreaLeft" t="textAreaTop" r="textAreaRight" b="textAreaBottom"/>
              <a:pathLst>
                <a:path w="338" h="641">
                  <a:moveTo>
                    <a:pt x="202" y="1"/>
                  </a:moveTo>
                  <a:lnTo>
                    <a:pt x="169" y="34"/>
                  </a:lnTo>
                  <a:lnTo>
                    <a:pt x="34" y="304"/>
                  </a:lnTo>
                  <a:lnTo>
                    <a:pt x="0" y="438"/>
                  </a:lnTo>
                  <a:lnTo>
                    <a:pt x="0" y="506"/>
                  </a:lnTo>
                  <a:lnTo>
                    <a:pt x="34" y="573"/>
                  </a:lnTo>
                  <a:lnTo>
                    <a:pt x="68" y="607"/>
                  </a:lnTo>
                  <a:lnTo>
                    <a:pt x="101" y="640"/>
                  </a:lnTo>
                  <a:lnTo>
                    <a:pt x="135" y="607"/>
                  </a:lnTo>
                  <a:lnTo>
                    <a:pt x="169" y="573"/>
                  </a:lnTo>
                  <a:lnTo>
                    <a:pt x="236" y="472"/>
                  </a:lnTo>
                  <a:lnTo>
                    <a:pt x="236" y="371"/>
                  </a:lnTo>
                  <a:lnTo>
                    <a:pt x="337" y="102"/>
                  </a:lnTo>
                  <a:lnTo>
                    <a:pt x="337" y="34"/>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3" name="Google Shape;388;p3"/>
            <p:cNvSpPr/>
            <p:nvPr/>
          </p:nvSpPr>
          <p:spPr>
            <a:xfrm>
              <a:off x="2634480" y="4350240"/>
              <a:ext cx="3127320" cy="2510640"/>
            </a:xfrm>
            <a:custGeom>
              <a:avLst/>
              <a:gdLst>
                <a:gd name="textAreaLeft" fmla="*/ 0 w 3127320"/>
                <a:gd name="textAreaRight" fmla="*/ 3130560 w 3127320"/>
                <a:gd name="textAreaTop" fmla="*/ 0 h 2510640"/>
                <a:gd name="textAreaBottom" fmla="*/ 2513880 h 2510640"/>
              </a:gdLst>
              <a:ahLst/>
              <a:cxnLst/>
              <a:rect l="textAreaLeft" t="textAreaTop" r="textAreaRight" b="textAreaBottom"/>
              <a:pathLst>
                <a:path w="47170" h="37878">
                  <a:moveTo>
                    <a:pt x="5960" y="26161"/>
                  </a:moveTo>
                  <a:lnTo>
                    <a:pt x="5960" y="28955"/>
                  </a:lnTo>
                  <a:lnTo>
                    <a:pt x="5690" y="29056"/>
                  </a:lnTo>
                  <a:lnTo>
                    <a:pt x="5488" y="29157"/>
                  </a:lnTo>
                  <a:lnTo>
                    <a:pt x="5286" y="29326"/>
                  </a:lnTo>
                  <a:lnTo>
                    <a:pt x="5118" y="29494"/>
                  </a:lnTo>
                  <a:lnTo>
                    <a:pt x="4950" y="29696"/>
                  </a:lnTo>
                  <a:lnTo>
                    <a:pt x="4781" y="29932"/>
                  </a:lnTo>
                  <a:lnTo>
                    <a:pt x="4680" y="30167"/>
                  </a:lnTo>
                  <a:lnTo>
                    <a:pt x="4546" y="30437"/>
                  </a:lnTo>
                  <a:lnTo>
                    <a:pt x="4377" y="30942"/>
                  </a:lnTo>
                  <a:lnTo>
                    <a:pt x="4243" y="31480"/>
                  </a:lnTo>
                  <a:lnTo>
                    <a:pt x="4175" y="32019"/>
                  </a:lnTo>
                  <a:lnTo>
                    <a:pt x="4142" y="32490"/>
                  </a:lnTo>
                  <a:lnTo>
                    <a:pt x="4108" y="32894"/>
                  </a:lnTo>
                  <a:lnTo>
                    <a:pt x="4108" y="33298"/>
                  </a:lnTo>
                  <a:lnTo>
                    <a:pt x="4175" y="33702"/>
                  </a:lnTo>
                  <a:lnTo>
                    <a:pt x="4209" y="34106"/>
                  </a:lnTo>
                  <a:lnTo>
                    <a:pt x="4209" y="34106"/>
                  </a:lnTo>
                  <a:lnTo>
                    <a:pt x="3906" y="33871"/>
                  </a:lnTo>
                  <a:lnTo>
                    <a:pt x="3603" y="33601"/>
                  </a:lnTo>
                  <a:lnTo>
                    <a:pt x="3333" y="33332"/>
                  </a:lnTo>
                  <a:lnTo>
                    <a:pt x="3131" y="33063"/>
                  </a:lnTo>
                  <a:lnTo>
                    <a:pt x="2963" y="32760"/>
                  </a:lnTo>
                  <a:lnTo>
                    <a:pt x="2795" y="32457"/>
                  </a:lnTo>
                  <a:lnTo>
                    <a:pt x="2660" y="32120"/>
                  </a:lnTo>
                  <a:lnTo>
                    <a:pt x="2559" y="31783"/>
                  </a:lnTo>
                  <a:lnTo>
                    <a:pt x="2492" y="31413"/>
                  </a:lnTo>
                  <a:lnTo>
                    <a:pt x="2424" y="31076"/>
                  </a:lnTo>
                  <a:lnTo>
                    <a:pt x="2391" y="30706"/>
                  </a:lnTo>
                  <a:lnTo>
                    <a:pt x="2391" y="30369"/>
                  </a:lnTo>
                  <a:lnTo>
                    <a:pt x="2424" y="29965"/>
                  </a:lnTo>
                  <a:lnTo>
                    <a:pt x="2458" y="29595"/>
                  </a:lnTo>
                  <a:lnTo>
                    <a:pt x="2559" y="29225"/>
                  </a:lnTo>
                  <a:lnTo>
                    <a:pt x="2660" y="28854"/>
                  </a:lnTo>
                  <a:lnTo>
                    <a:pt x="2795" y="28484"/>
                  </a:lnTo>
                  <a:lnTo>
                    <a:pt x="2997" y="28147"/>
                  </a:lnTo>
                  <a:lnTo>
                    <a:pt x="3199" y="27811"/>
                  </a:lnTo>
                  <a:lnTo>
                    <a:pt x="3434" y="27508"/>
                  </a:lnTo>
                  <a:lnTo>
                    <a:pt x="3704" y="27238"/>
                  </a:lnTo>
                  <a:lnTo>
                    <a:pt x="3973" y="27002"/>
                  </a:lnTo>
                  <a:lnTo>
                    <a:pt x="4276" y="26800"/>
                  </a:lnTo>
                  <a:lnTo>
                    <a:pt x="4579" y="26632"/>
                  </a:lnTo>
                  <a:lnTo>
                    <a:pt x="4916" y="26497"/>
                  </a:lnTo>
                  <a:lnTo>
                    <a:pt x="5253" y="26363"/>
                  </a:lnTo>
                  <a:lnTo>
                    <a:pt x="5960" y="26161"/>
                  </a:lnTo>
                  <a:close/>
                  <a:moveTo>
                    <a:pt x="5960" y="29157"/>
                  </a:moveTo>
                  <a:lnTo>
                    <a:pt x="5993" y="32356"/>
                  </a:lnTo>
                  <a:lnTo>
                    <a:pt x="6027" y="33904"/>
                  </a:lnTo>
                  <a:lnTo>
                    <a:pt x="5859" y="34106"/>
                  </a:lnTo>
                  <a:lnTo>
                    <a:pt x="5724" y="34241"/>
                  </a:lnTo>
                  <a:lnTo>
                    <a:pt x="5556" y="34342"/>
                  </a:lnTo>
                  <a:lnTo>
                    <a:pt x="5387" y="34409"/>
                  </a:lnTo>
                  <a:lnTo>
                    <a:pt x="5017" y="34409"/>
                  </a:lnTo>
                  <a:lnTo>
                    <a:pt x="4815" y="34376"/>
                  </a:lnTo>
                  <a:lnTo>
                    <a:pt x="4647" y="34308"/>
                  </a:lnTo>
                  <a:lnTo>
                    <a:pt x="4546" y="33904"/>
                  </a:lnTo>
                  <a:lnTo>
                    <a:pt x="4478" y="33534"/>
                  </a:lnTo>
                  <a:lnTo>
                    <a:pt x="4445" y="33130"/>
                  </a:lnTo>
                  <a:lnTo>
                    <a:pt x="4445" y="32726"/>
                  </a:lnTo>
                  <a:lnTo>
                    <a:pt x="4478" y="32221"/>
                  </a:lnTo>
                  <a:lnTo>
                    <a:pt x="4512" y="31716"/>
                  </a:lnTo>
                  <a:lnTo>
                    <a:pt x="4647" y="31211"/>
                  </a:lnTo>
                  <a:lnTo>
                    <a:pt x="4781" y="30740"/>
                  </a:lnTo>
                  <a:lnTo>
                    <a:pt x="5017" y="30302"/>
                  </a:lnTo>
                  <a:lnTo>
                    <a:pt x="5253" y="29864"/>
                  </a:lnTo>
                  <a:lnTo>
                    <a:pt x="5589" y="29494"/>
                  </a:lnTo>
                  <a:lnTo>
                    <a:pt x="5960" y="29157"/>
                  </a:lnTo>
                  <a:close/>
                  <a:moveTo>
                    <a:pt x="6027" y="34342"/>
                  </a:moveTo>
                  <a:lnTo>
                    <a:pt x="6027" y="35352"/>
                  </a:lnTo>
                  <a:lnTo>
                    <a:pt x="6061" y="36396"/>
                  </a:lnTo>
                  <a:lnTo>
                    <a:pt x="5892" y="36396"/>
                  </a:lnTo>
                  <a:lnTo>
                    <a:pt x="5791" y="36329"/>
                  </a:lnTo>
                  <a:lnTo>
                    <a:pt x="5556" y="36127"/>
                  </a:lnTo>
                  <a:lnTo>
                    <a:pt x="5320" y="35857"/>
                  </a:lnTo>
                  <a:lnTo>
                    <a:pt x="5185" y="35723"/>
                  </a:lnTo>
                  <a:lnTo>
                    <a:pt x="5051" y="35487"/>
                  </a:lnTo>
                  <a:lnTo>
                    <a:pt x="4950" y="35251"/>
                  </a:lnTo>
                  <a:lnTo>
                    <a:pt x="4781" y="34746"/>
                  </a:lnTo>
                  <a:lnTo>
                    <a:pt x="4714" y="34611"/>
                  </a:lnTo>
                  <a:lnTo>
                    <a:pt x="4714" y="34611"/>
                  </a:lnTo>
                  <a:lnTo>
                    <a:pt x="5084" y="34679"/>
                  </a:lnTo>
                  <a:lnTo>
                    <a:pt x="5421" y="34645"/>
                  </a:lnTo>
                  <a:lnTo>
                    <a:pt x="5556" y="34611"/>
                  </a:lnTo>
                  <a:lnTo>
                    <a:pt x="5724" y="34544"/>
                  </a:lnTo>
                  <a:lnTo>
                    <a:pt x="5859" y="34443"/>
                  </a:lnTo>
                  <a:lnTo>
                    <a:pt x="6027" y="34342"/>
                  </a:lnTo>
                  <a:close/>
                  <a:moveTo>
                    <a:pt x="34" y="1"/>
                  </a:moveTo>
                  <a:lnTo>
                    <a:pt x="0" y="34"/>
                  </a:lnTo>
                  <a:lnTo>
                    <a:pt x="0" y="102"/>
                  </a:lnTo>
                  <a:lnTo>
                    <a:pt x="303" y="1112"/>
                  </a:lnTo>
                  <a:lnTo>
                    <a:pt x="640" y="2122"/>
                  </a:lnTo>
                  <a:lnTo>
                    <a:pt x="1347" y="4142"/>
                  </a:lnTo>
                  <a:lnTo>
                    <a:pt x="2761" y="8317"/>
                  </a:lnTo>
                  <a:lnTo>
                    <a:pt x="3502" y="10337"/>
                  </a:lnTo>
                  <a:lnTo>
                    <a:pt x="4276" y="12323"/>
                  </a:lnTo>
                  <a:lnTo>
                    <a:pt x="5118" y="14310"/>
                  </a:lnTo>
                  <a:lnTo>
                    <a:pt x="5993" y="16262"/>
                  </a:lnTo>
                  <a:lnTo>
                    <a:pt x="6027" y="16296"/>
                  </a:lnTo>
                  <a:lnTo>
                    <a:pt x="5993" y="16363"/>
                  </a:lnTo>
                  <a:lnTo>
                    <a:pt x="6027" y="16397"/>
                  </a:lnTo>
                  <a:lnTo>
                    <a:pt x="6027" y="16431"/>
                  </a:lnTo>
                  <a:lnTo>
                    <a:pt x="6094" y="16464"/>
                  </a:lnTo>
                  <a:lnTo>
                    <a:pt x="6498" y="16464"/>
                  </a:lnTo>
                  <a:lnTo>
                    <a:pt x="6397" y="16565"/>
                  </a:lnTo>
                  <a:lnTo>
                    <a:pt x="6296" y="16700"/>
                  </a:lnTo>
                  <a:lnTo>
                    <a:pt x="6162" y="17037"/>
                  </a:lnTo>
                  <a:lnTo>
                    <a:pt x="6094" y="17340"/>
                  </a:lnTo>
                  <a:lnTo>
                    <a:pt x="6061" y="17643"/>
                  </a:lnTo>
                  <a:lnTo>
                    <a:pt x="6027" y="18316"/>
                  </a:lnTo>
                  <a:lnTo>
                    <a:pt x="6027" y="18956"/>
                  </a:lnTo>
                  <a:lnTo>
                    <a:pt x="6027" y="19562"/>
                  </a:lnTo>
                  <a:lnTo>
                    <a:pt x="5960" y="22760"/>
                  </a:lnTo>
                  <a:lnTo>
                    <a:pt x="5960" y="25959"/>
                  </a:lnTo>
                  <a:lnTo>
                    <a:pt x="5960" y="26060"/>
                  </a:lnTo>
                  <a:lnTo>
                    <a:pt x="5556" y="26060"/>
                  </a:lnTo>
                  <a:lnTo>
                    <a:pt x="5152" y="26127"/>
                  </a:lnTo>
                  <a:lnTo>
                    <a:pt x="4748" y="26262"/>
                  </a:lnTo>
                  <a:lnTo>
                    <a:pt x="4344" y="26430"/>
                  </a:lnTo>
                  <a:lnTo>
                    <a:pt x="3973" y="26632"/>
                  </a:lnTo>
                  <a:lnTo>
                    <a:pt x="3636" y="26901"/>
                  </a:lnTo>
                  <a:lnTo>
                    <a:pt x="3333" y="27171"/>
                  </a:lnTo>
                  <a:lnTo>
                    <a:pt x="3064" y="27474"/>
                  </a:lnTo>
                  <a:lnTo>
                    <a:pt x="2795" y="27912"/>
                  </a:lnTo>
                  <a:lnTo>
                    <a:pt x="2559" y="28349"/>
                  </a:lnTo>
                  <a:lnTo>
                    <a:pt x="2391" y="28787"/>
                  </a:lnTo>
                  <a:lnTo>
                    <a:pt x="2222" y="29258"/>
                  </a:lnTo>
                  <a:lnTo>
                    <a:pt x="2155" y="29730"/>
                  </a:lnTo>
                  <a:lnTo>
                    <a:pt x="2088" y="30235"/>
                  </a:lnTo>
                  <a:lnTo>
                    <a:pt x="2088" y="30706"/>
                  </a:lnTo>
                  <a:lnTo>
                    <a:pt x="2121" y="31211"/>
                  </a:lnTo>
                  <a:lnTo>
                    <a:pt x="2222" y="31649"/>
                  </a:lnTo>
                  <a:lnTo>
                    <a:pt x="2323" y="32053"/>
                  </a:lnTo>
                  <a:lnTo>
                    <a:pt x="2458" y="32457"/>
                  </a:lnTo>
                  <a:lnTo>
                    <a:pt x="2660" y="32861"/>
                  </a:lnTo>
                  <a:lnTo>
                    <a:pt x="2862" y="33231"/>
                  </a:lnTo>
                  <a:lnTo>
                    <a:pt x="3131" y="33601"/>
                  </a:lnTo>
                  <a:lnTo>
                    <a:pt x="3434" y="33904"/>
                  </a:lnTo>
                  <a:lnTo>
                    <a:pt x="3771" y="34174"/>
                  </a:lnTo>
                  <a:lnTo>
                    <a:pt x="4041" y="34342"/>
                  </a:lnTo>
                  <a:lnTo>
                    <a:pt x="4310" y="34477"/>
                  </a:lnTo>
                  <a:lnTo>
                    <a:pt x="4411" y="34813"/>
                  </a:lnTo>
                  <a:lnTo>
                    <a:pt x="4546" y="35150"/>
                  </a:lnTo>
                  <a:lnTo>
                    <a:pt x="4714" y="35487"/>
                  </a:lnTo>
                  <a:lnTo>
                    <a:pt x="4882" y="35790"/>
                  </a:lnTo>
                  <a:lnTo>
                    <a:pt x="5084" y="36059"/>
                  </a:lnTo>
                  <a:lnTo>
                    <a:pt x="5320" y="36329"/>
                  </a:lnTo>
                  <a:lnTo>
                    <a:pt x="5589" y="36531"/>
                  </a:lnTo>
                  <a:lnTo>
                    <a:pt x="5859" y="36733"/>
                  </a:lnTo>
                  <a:lnTo>
                    <a:pt x="5993" y="36766"/>
                  </a:lnTo>
                  <a:lnTo>
                    <a:pt x="6061" y="36699"/>
                  </a:lnTo>
                  <a:lnTo>
                    <a:pt x="6128" y="37305"/>
                  </a:lnTo>
                  <a:lnTo>
                    <a:pt x="6195" y="37877"/>
                  </a:lnTo>
                  <a:lnTo>
                    <a:pt x="6431" y="37877"/>
                  </a:lnTo>
                  <a:lnTo>
                    <a:pt x="6330" y="36935"/>
                  </a:lnTo>
                  <a:lnTo>
                    <a:pt x="6296" y="35958"/>
                  </a:lnTo>
                  <a:lnTo>
                    <a:pt x="6263" y="34982"/>
                  </a:lnTo>
                  <a:lnTo>
                    <a:pt x="6263" y="34039"/>
                  </a:lnTo>
                  <a:lnTo>
                    <a:pt x="6296" y="33938"/>
                  </a:lnTo>
                  <a:lnTo>
                    <a:pt x="6263" y="33871"/>
                  </a:lnTo>
                  <a:lnTo>
                    <a:pt x="6263" y="32894"/>
                  </a:lnTo>
                  <a:lnTo>
                    <a:pt x="6195" y="30100"/>
                  </a:lnTo>
                  <a:lnTo>
                    <a:pt x="6195" y="27306"/>
                  </a:lnTo>
                  <a:lnTo>
                    <a:pt x="6195" y="24511"/>
                  </a:lnTo>
                  <a:lnTo>
                    <a:pt x="6195" y="21717"/>
                  </a:lnTo>
                  <a:lnTo>
                    <a:pt x="6263" y="19057"/>
                  </a:lnTo>
                  <a:lnTo>
                    <a:pt x="6229" y="18417"/>
                  </a:lnTo>
                  <a:lnTo>
                    <a:pt x="6229" y="18047"/>
                  </a:lnTo>
                  <a:lnTo>
                    <a:pt x="6229" y="17643"/>
                  </a:lnTo>
                  <a:lnTo>
                    <a:pt x="6296" y="17272"/>
                  </a:lnTo>
                  <a:lnTo>
                    <a:pt x="6397" y="16936"/>
                  </a:lnTo>
                  <a:lnTo>
                    <a:pt x="6465" y="16801"/>
                  </a:lnTo>
                  <a:lnTo>
                    <a:pt x="6532" y="16666"/>
                  </a:lnTo>
                  <a:lnTo>
                    <a:pt x="6667" y="16565"/>
                  </a:lnTo>
                  <a:lnTo>
                    <a:pt x="6768" y="16464"/>
                  </a:lnTo>
                  <a:lnTo>
                    <a:pt x="8013" y="16431"/>
                  </a:lnTo>
                  <a:lnTo>
                    <a:pt x="9225" y="16431"/>
                  </a:lnTo>
                  <a:lnTo>
                    <a:pt x="10471" y="16363"/>
                  </a:lnTo>
                  <a:lnTo>
                    <a:pt x="11683" y="16262"/>
                  </a:lnTo>
                  <a:lnTo>
                    <a:pt x="11683" y="16397"/>
                  </a:lnTo>
                  <a:lnTo>
                    <a:pt x="11683" y="16532"/>
                  </a:lnTo>
                  <a:lnTo>
                    <a:pt x="11683" y="16801"/>
                  </a:lnTo>
                  <a:lnTo>
                    <a:pt x="11750" y="17407"/>
                  </a:lnTo>
                  <a:lnTo>
                    <a:pt x="11851" y="18013"/>
                  </a:lnTo>
                  <a:lnTo>
                    <a:pt x="11885" y="18080"/>
                  </a:lnTo>
                  <a:lnTo>
                    <a:pt x="11952" y="18080"/>
                  </a:lnTo>
                  <a:lnTo>
                    <a:pt x="11986" y="18114"/>
                  </a:lnTo>
                  <a:lnTo>
                    <a:pt x="13030" y="18181"/>
                  </a:lnTo>
                  <a:lnTo>
                    <a:pt x="14107" y="18181"/>
                  </a:lnTo>
                  <a:lnTo>
                    <a:pt x="16195" y="18148"/>
                  </a:lnTo>
                  <a:lnTo>
                    <a:pt x="20706" y="18148"/>
                  </a:lnTo>
                  <a:lnTo>
                    <a:pt x="29393" y="18181"/>
                  </a:lnTo>
                  <a:lnTo>
                    <a:pt x="47001" y="18181"/>
                  </a:lnTo>
                  <a:lnTo>
                    <a:pt x="47035" y="18148"/>
                  </a:lnTo>
                  <a:lnTo>
                    <a:pt x="47102" y="18114"/>
                  </a:lnTo>
                  <a:lnTo>
                    <a:pt x="47136" y="18047"/>
                  </a:lnTo>
                  <a:lnTo>
                    <a:pt x="47136" y="17979"/>
                  </a:lnTo>
                  <a:lnTo>
                    <a:pt x="47136" y="17946"/>
                  </a:lnTo>
                  <a:lnTo>
                    <a:pt x="47068" y="17912"/>
                  </a:lnTo>
                  <a:lnTo>
                    <a:pt x="47068" y="17744"/>
                  </a:lnTo>
                  <a:lnTo>
                    <a:pt x="47068" y="17542"/>
                  </a:lnTo>
                  <a:lnTo>
                    <a:pt x="47102" y="17542"/>
                  </a:lnTo>
                  <a:lnTo>
                    <a:pt x="47136" y="17508"/>
                  </a:lnTo>
                  <a:lnTo>
                    <a:pt x="47169" y="17407"/>
                  </a:lnTo>
                  <a:lnTo>
                    <a:pt x="47136" y="17306"/>
                  </a:lnTo>
                  <a:lnTo>
                    <a:pt x="47102" y="17272"/>
                  </a:lnTo>
                  <a:lnTo>
                    <a:pt x="47035" y="17272"/>
                  </a:lnTo>
                  <a:lnTo>
                    <a:pt x="47035" y="16902"/>
                  </a:lnTo>
                  <a:lnTo>
                    <a:pt x="47035" y="16565"/>
                  </a:lnTo>
                  <a:lnTo>
                    <a:pt x="47001" y="16363"/>
                  </a:lnTo>
                  <a:lnTo>
                    <a:pt x="46900" y="16229"/>
                  </a:lnTo>
                  <a:lnTo>
                    <a:pt x="46833" y="16330"/>
                  </a:lnTo>
                  <a:lnTo>
                    <a:pt x="46799" y="16464"/>
                  </a:lnTo>
                  <a:lnTo>
                    <a:pt x="46799" y="16767"/>
                  </a:lnTo>
                  <a:lnTo>
                    <a:pt x="46833" y="17340"/>
                  </a:lnTo>
                  <a:lnTo>
                    <a:pt x="38079" y="17474"/>
                  </a:lnTo>
                  <a:lnTo>
                    <a:pt x="33702" y="17508"/>
                  </a:lnTo>
                  <a:lnTo>
                    <a:pt x="29325" y="17542"/>
                  </a:lnTo>
                  <a:lnTo>
                    <a:pt x="24881" y="17542"/>
                  </a:lnTo>
                  <a:lnTo>
                    <a:pt x="20437" y="17508"/>
                  </a:lnTo>
                  <a:lnTo>
                    <a:pt x="16296" y="17441"/>
                  </a:lnTo>
                  <a:lnTo>
                    <a:pt x="14141" y="17407"/>
                  </a:lnTo>
                  <a:lnTo>
                    <a:pt x="13064" y="17373"/>
                  </a:lnTo>
                  <a:lnTo>
                    <a:pt x="12525" y="17373"/>
                  </a:lnTo>
                  <a:lnTo>
                    <a:pt x="12256" y="17407"/>
                  </a:lnTo>
                  <a:lnTo>
                    <a:pt x="11986" y="17474"/>
                  </a:lnTo>
                  <a:lnTo>
                    <a:pt x="11986" y="17508"/>
                  </a:lnTo>
                  <a:lnTo>
                    <a:pt x="12222" y="17542"/>
                  </a:lnTo>
                  <a:lnTo>
                    <a:pt x="12458" y="17609"/>
                  </a:lnTo>
                  <a:lnTo>
                    <a:pt x="12929" y="17643"/>
                  </a:lnTo>
                  <a:lnTo>
                    <a:pt x="13872" y="17643"/>
                  </a:lnTo>
                  <a:lnTo>
                    <a:pt x="16026" y="17676"/>
                  </a:lnTo>
                  <a:lnTo>
                    <a:pt x="20437" y="17744"/>
                  </a:lnTo>
                  <a:lnTo>
                    <a:pt x="24881" y="17777"/>
                  </a:lnTo>
                  <a:lnTo>
                    <a:pt x="29325" y="17811"/>
                  </a:lnTo>
                  <a:lnTo>
                    <a:pt x="33702" y="17777"/>
                  </a:lnTo>
                  <a:lnTo>
                    <a:pt x="38079" y="17710"/>
                  </a:lnTo>
                  <a:lnTo>
                    <a:pt x="46833" y="17575"/>
                  </a:lnTo>
                  <a:lnTo>
                    <a:pt x="46833" y="17777"/>
                  </a:lnTo>
                  <a:lnTo>
                    <a:pt x="46833" y="17946"/>
                  </a:lnTo>
                  <a:lnTo>
                    <a:pt x="38113" y="17979"/>
                  </a:lnTo>
                  <a:lnTo>
                    <a:pt x="29393" y="17979"/>
                  </a:lnTo>
                  <a:lnTo>
                    <a:pt x="20706" y="17946"/>
                  </a:lnTo>
                  <a:lnTo>
                    <a:pt x="16464" y="17946"/>
                  </a:lnTo>
                  <a:lnTo>
                    <a:pt x="14276" y="17912"/>
                  </a:lnTo>
                  <a:lnTo>
                    <a:pt x="13165" y="17946"/>
                  </a:lnTo>
                  <a:lnTo>
                    <a:pt x="12087" y="17979"/>
                  </a:lnTo>
                  <a:lnTo>
                    <a:pt x="11986" y="17508"/>
                  </a:lnTo>
                  <a:lnTo>
                    <a:pt x="11919" y="17070"/>
                  </a:lnTo>
                  <a:lnTo>
                    <a:pt x="11885" y="16666"/>
                  </a:lnTo>
                  <a:lnTo>
                    <a:pt x="11885" y="16363"/>
                  </a:lnTo>
                  <a:lnTo>
                    <a:pt x="11885" y="16296"/>
                  </a:lnTo>
                  <a:lnTo>
                    <a:pt x="11851" y="16229"/>
                  </a:lnTo>
                  <a:lnTo>
                    <a:pt x="11885" y="16195"/>
                  </a:lnTo>
                  <a:lnTo>
                    <a:pt x="11885" y="16161"/>
                  </a:lnTo>
                  <a:lnTo>
                    <a:pt x="11851" y="16128"/>
                  </a:lnTo>
                  <a:lnTo>
                    <a:pt x="11818" y="16060"/>
                  </a:lnTo>
                  <a:lnTo>
                    <a:pt x="11750" y="16027"/>
                  </a:lnTo>
                  <a:lnTo>
                    <a:pt x="10370" y="16027"/>
                  </a:lnTo>
                  <a:lnTo>
                    <a:pt x="8990" y="16094"/>
                  </a:lnTo>
                  <a:lnTo>
                    <a:pt x="7576" y="16161"/>
                  </a:lnTo>
                  <a:lnTo>
                    <a:pt x="6229" y="16262"/>
                  </a:lnTo>
                  <a:lnTo>
                    <a:pt x="6229" y="16195"/>
                  </a:lnTo>
                  <a:lnTo>
                    <a:pt x="6229" y="16128"/>
                  </a:lnTo>
                  <a:lnTo>
                    <a:pt x="5320" y="14141"/>
                  </a:lnTo>
                  <a:lnTo>
                    <a:pt x="4512" y="12088"/>
                  </a:lnTo>
                  <a:lnTo>
                    <a:pt x="3704" y="10067"/>
                  </a:lnTo>
                  <a:lnTo>
                    <a:pt x="2929" y="7980"/>
                  </a:lnTo>
                  <a:lnTo>
                    <a:pt x="1549" y="4075"/>
                  </a:lnTo>
                  <a:lnTo>
                    <a:pt x="876" y="2054"/>
                  </a:lnTo>
                  <a:lnTo>
                    <a:pt x="505" y="1044"/>
                  </a:lnTo>
                  <a:lnTo>
                    <a:pt x="101" y="34"/>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4" name="Google Shape;389;p3"/>
            <p:cNvSpPr/>
            <p:nvPr/>
          </p:nvSpPr>
          <p:spPr>
            <a:xfrm>
              <a:off x="2699280" y="6501960"/>
              <a:ext cx="14760" cy="21240"/>
            </a:xfrm>
            <a:custGeom>
              <a:avLst/>
              <a:gdLst>
                <a:gd name="textAreaLeft" fmla="*/ 0 w 14760"/>
                <a:gd name="textAreaRight" fmla="*/ 18000 w 14760"/>
                <a:gd name="textAreaTop" fmla="*/ 0 h 21240"/>
                <a:gd name="textAreaBottom" fmla="*/ 24480 h 21240"/>
              </a:gdLst>
              <a:ahLst/>
              <a:cxnLst/>
              <a:rect l="textAreaLeft" t="textAreaTop" r="textAreaRight" b="textAreaBottom"/>
              <a:pathLst>
                <a:path w="271" h="371">
                  <a:moveTo>
                    <a:pt x="1" y="0"/>
                  </a:moveTo>
                  <a:lnTo>
                    <a:pt x="1" y="67"/>
                  </a:lnTo>
                  <a:lnTo>
                    <a:pt x="34" y="303"/>
                  </a:lnTo>
                  <a:lnTo>
                    <a:pt x="34" y="337"/>
                  </a:lnTo>
                  <a:lnTo>
                    <a:pt x="68" y="370"/>
                  </a:lnTo>
                  <a:lnTo>
                    <a:pt x="169" y="370"/>
                  </a:lnTo>
                  <a:lnTo>
                    <a:pt x="236" y="303"/>
                  </a:lnTo>
                  <a:lnTo>
                    <a:pt x="270" y="269"/>
                  </a:lnTo>
                  <a:lnTo>
                    <a:pt x="236" y="236"/>
                  </a:lnTo>
                  <a:lnTo>
                    <a:pt x="169" y="34"/>
                  </a:lnTo>
                  <a:lnTo>
                    <a:pt x="13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4480" rIns="117000" bIns="24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5" name="Google Shape;390;p3"/>
            <p:cNvSpPr/>
            <p:nvPr/>
          </p:nvSpPr>
          <p:spPr>
            <a:xfrm>
              <a:off x="1486080" y="5833800"/>
              <a:ext cx="379080" cy="1026720"/>
            </a:xfrm>
            <a:custGeom>
              <a:avLst/>
              <a:gdLst>
                <a:gd name="textAreaLeft" fmla="*/ 0 w 379080"/>
                <a:gd name="textAreaRight" fmla="*/ 382320 w 379080"/>
                <a:gd name="textAreaTop" fmla="*/ 0 h 1026720"/>
                <a:gd name="textAreaBottom" fmla="*/ 1029960 h 1026720"/>
              </a:gdLst>
              <a:ahLst/>
              <a:cxnLst/>
              <a:rect l="textAreaLeft" t="textAreaTop" r="textAreaRight" b="textAreaBottom"/>
              <a:pathLst>
                <a:path w="5759" h="15522">
                  <a:moveTo>
                    <a:pt x="1651" y="202"/>
                  </a:moveTo>
                  <a:lnTo>
                    <a:pt x="1853" y="236"/>
                  </a:lnTo>
                  <a:lnTo>
                    <a:pt x="2021" y="270"/>
                  </a:lnTo>
                  <a:lnTo>
                    <a:pt x="2189" y="371"/>
                  </a:lnTo>
                  <a:lnTo>
                    <a:pt x="2324" y="505"/>
                  </a:lnTo>
                  <a:lnTo>
                    <a:pt x="2459" y="674"/>
                  </a:lnTo>
                  <a:lnTo>
                    <a:pt x="2560" y="842"/>
                  </a:lnTo>
                  <a:lnTo>
                    <a:pt x="2425" y="909"/>
                  </a:lnTo>
                  <a:lnTo>
                    <a:pt x="2290" y="1010"/>
                  </a:lnTo>
                  <a:lnTo>
                    <a:pt x="2223" y="1145"/>
                  </a:lnTo>
                  <a:lnTo>
                    <a:pt x="2189" y="1313"/>
                  </a:lnTo>
                  <a:lnTo>
                    <a:pt x="2156" y="1448"/>
                  </a:lnTo>
                  <a:lnTo>
                    <a:pt x="2189" y="1583"/>
                  </a:lnTo>
                  <a:lnTo>
                    <a:pt x="2223" y="1684"/>
                  </a:lnTo>
                  <a:lnTo>
                    <a:pt x="2324" y="1785"/>
                  </a:lnTo>
                  <a:lnTo>
                    <a:pt x="2425" y="1818"/>
                  </a:lnTo>
                  <a:lnTo>
                    <a:pt x="2593" y="1818"/>
                  </a:lnTo>
                  <a:lnTo>
                    <a:pt x="2661" y="1785"/>
                  </a:lnTo>
                  <a:lnTo>
                    <a:pt x="2694" y="1717"/>
                  </a:lnTo>
                  <a:lnTo>
                    <a:pt x="2694" y="1650"/>
                  </a:lnTo>
                  <a:lnTo>
                    <a:pt x="2728" y="1650"/>
                  </a:lnTo>
                  <a:lnTo>
                    <a:pt x="2728" y="1751"/>
                  </a:lnTo>
                  <a:lnTo>
                    <a:pt x="2694" y="1953"/>
                  </a:lnTo>
                  <a:lnTo>
                    <a:pt x="2627" y="2121"/>
                  </a:lnTo>
                  <a:lnTo>
                    <a:pt x="2526" y="2256"/>
                  </a:lnTo>
                  <a:lnTo>
                    <a:pt x="2391" y="2357"/>
                  </a:lnTo>
                  <a:lnTo>
                    <a:pt x="2257" y="2424"/>
                  </a:lnTo>
                  <a:lnTo>
                    <a:pt x="2055" y="2492"/>
                  </a:lnTo>
                  <a:lnTo>
                    <a:pt x="1853" y="2458"/>
                  </a:lnTo>
                  <a:lnTo>
                    <a:pt x="1819" y="2492"/>
                  </a:lnTo>
                  <a:lnTo>
                    <a:pt x="1785" y="2492"/>
                  </a:lnTo>
                  <a:lnTo>
                    <a:pt x="1785" y="2559"/>
                  </a:lnTo>
                  <a:lnTo>
                    <a:pt x="1785" y="2593"/>
                  </a:lnTo>
                  <a:lnTo>
                    <a:pt x="1853" y="3030"/>
                  </a:lnTo>
                  <a:lnTo>
                    <a:pt x="1920" y="3434"/>
                  </a:lnTo>
                  <a:lnTo>
                    <a:pt x="2122" y="4276"/>
                  </a:lnTo>
                  <a:lnTo>
                    <a:pt x="2257" y="4815"/>
                  </a:lnTo>
                  <a:lnTo>
                    <a:pt x="2290" y="5387"/>
                  </a:lnTo>
                  <a:lnTo>
                    <a:pt x="2290" y="5623"/>
                  </a:lnTo>
                  <a:lnTo>
                    <a:pt x="2257" y="5926"/>
                  </a:lnTo>
                  <a:lnTo>
                    <a:pt x="2223" y="6027"/>
                  </a:lnTo>
                  <a:lnTo>
                    <a:pt x="2156" y="6128"/>
                  </a:lnTo>
                  <a:lnTo>
                    <a:pt x="2088" y="6162"/>
                  </a:lnTo>
                  <a:lnTo>
                    <a:pt x="1987" y="6128"/>
                  </a:lnTo>
                  <a:lnTo>
                    <a:pt x="1853" y="5993"/>
                  </a:lnTo>
                  <a:lnTo>
                    <a:pt x="1752" y="5825"/>
                  </a:lnTo>
                  <a:lnTo>
                    <a:pt x="1550" y="5455"/>
                  </a:lnTo>
                  <a:lnTo>
                    <a:pt x="1381" y="5051"/>
                  </a:lnTo>
                  <a:lnTo>
                    <a:pt x="1280" y="4613"/>
                  </a:lnTo>
                  <a:lnTo>
                    <a:pt x="1213" y="4141"/>
                  </a:lnTo>
                  <a:lnTo>
                    <a:pt x="1179" y="3704"/>
                  </a:lnTo>
                  <a:lnTo>
                    <a:pt x="1146" y="2896"/>
                  </a:lnTo>
                  <a:lnTo>
                    <a:pt x="1146" y="2828"/>
                  </a:lnTo>
                  <a:lnTo>
                    <a:pt x="1146" y="2761"/>
                  </a:lnTo>
                  <a:lnTo>
                    <a:pt x="1112" y="2727"/>
                  </a:lnTo>
                  <a:lnTo>
                    <a:pt x="1045" y="2694"/>
                  </a:lnTo>
                  <a:lnTo>
                    <a:pt x="809" y="2660"/>
                  </a:lnTo>
                  <a:lnTo>
                    <a:pt x="641" y="2593"/>
                  </a:lnTo>
                  <a:lnTo>
                    <a:pt x="472" y="2492"/>
                  </a:lnTo>
                  <a:lnTo>
                    <a:pt x="371" y="2357"/>
                  </a:lnTo>
                  <a:lnTo>
                    <a:pt x="304" y="2189"/>
                  </a:lnTo>
                  <a:lnTo>
                    <a:pt x="270" y="1987"/>
                  </a:lnTo>
                  <a:lnTo>
                    <a:pt x="237" y="1785"/>
                  </a:lnTo>
                  <a:lnTo>
                    <a:pt x="270" y="1583"/>
                  </a:lnTo>
                  <a:lnTo>
                    <a:pt x="304" y="1381"/>
                  </a:lnTo>
                  <a:lnTo>
                    <a:pt x="371" y="1179"/>
                  </a:lnTo>
                  <a:lnTo>
                    <a:pt x="472" y="977"/>
                  </a:lnTo>
                  <a:lnTo>
                    <a:pt x="573" y="775"/>
                  </a:lnTo>
                  <a:lnTo>
                    <a:pt x="708" y="606"/>
                  </a:lnTo>
                  <a:lnTo>
                    <a:pt x="843" y="472"/>
                  </a:lnTo>
                  <a:lnTo>
                    <a:pt x="1011" y="371"/>
                  </a:lnTo>
                  <a:lnTo>
                    <a:pt x="1179" y="270"/>
                  </a:lnTo>
                  <a:lnTo>
                    <a:pt x="1415" y="202"/>
                  </a:lnTo>
                  <a:close/>
                  <a:moveTo>
                    <a:pt x="1314" y="0"/>
                  </a:moveTo>
                  <a:lnTo>
                    <a:pt x="1045" y="68"/>
                  </a:lnTo>
                  <a:lnTo>
                    <a:pt x="843" y="169"/>
                  </a:lnTo>
                  <a:lnTo>
                    <a:pt x="641" y="337"/>
                  </a:lnTo>
                  <a:lnTo>
                    <a:pt x="472" y="505"/>
                  </a:lnTo>
                  <a:lnTo>
                    <a:pt x="304" y="741"/>
                  </a:lnTo>
                  <a:lnTo>
                    <a:pt x="203" y="977"/>
                  </a:lnTo>
                  <a:lnTo>
                    <a:pt x="102" y="1246"/>
                  </a:lnTo>
                  <a:lnTo>
                    <a:pt x="35" y="1515"/>
                  </a:lnTo>
                  <a:lnTo>
                    <a:pt x="1" y="1751"/>
                  </a:lnTo>
                  <a:lnTo>
                    <a:pt x="35" y="2020"/>
                  </a:lnTo>
                  <a:lnTo>
                    <a:pt x="68" y="2256"/>
                  </a:lnTo>
                  <a:lnTo>
                    <a:pt x="169" y="2458"/>
                  </a:lnTo>
                  <a:lnTo>
                    <a:pt x="270" y="2660"/>
                  </a:lnTo>
                  <a:lnTo>
                    <a:pt x="472" y="2795"/>
                  </a:lnTo>
                  <a:lnTo>
                    <a:pt x="674" y="2896"/>
                  </a:lnTo>
                  <a:lnTo>
                    <a:pt x="944" y="2929"/>
                  </a:lnTo>
                  <a:lnTo>
                    <a:pt x="910" y="3367"/>
                  </a:lnTo>
                  <a:lnTo>
                    <a:pt x="944" y="3872"/>
                  </a:lnTo>
                  <a:lnTo>
                    <a:pt x="1011" y="4377"/>
                  </a:lnTo>
                  <a:lnTo>
                    <a:pt x="1112" y="4916"/>
                  </a:lnTo>
                  <a:lnTo>
                    <a:pt x="1280" y="5421"/>
                  </a:lnTo>
                  <a:lnTo>
                    <a:pt x="1482" y="5859"/>
                  </a:lnTo>
                  <a:lnTo>
                    <a:pt x="1617" y="6061"/>
                  </a:lnTo>
                  <a:lnTo>
                    <a:pt x="1785" y="6229"/>
                  </a:lnTo>
                  <a:lnTo>
                    <a:pt x="1920" y="6397"/>
                  </a:lnTo>
                  <a:lnTo>
                    <a:pt x="2122" y="6498"/>
                  </a:lnTo>
                  <a:lnTo>
                    <a:pt x="2156" y="6902"/>
                  </a:lnTo>
                  <a:lnTo>
                    <a:pt x="2223" y="7306"/>
                  </a:lnTo>
                  <a:lnTo>
                    <a:pt x="2324" y="7643"/>
                  </a:lnTo>
                  <a:lnTo>
                    <a:pt x="2492" y="8013"/>
                  </a:lnTo>
                  <a:lnTo>
                    <a:pt x="2661" y="8350"/>
                  </a:lnTo>
                  <a:lnTo>
                    <a:pt x="2863" y="8653"/>
                  </a:lnTo>
                  <a:lnTo>
                    <a:pt x="3334" y="9293"/>
                  </a:lnTo>
                  <a:lnTo>
                    <a:pt x="3839" y="9899"/>
                  </a:lnTo>
                  <a:lnTo>
                    <a:pt x="4344" y="10505"/>
                  </a:lnTo>
                  <a:lnTo>
                    <a:pt x="4816" y="11111"/>
                  </a:lnTo>
                  <a:lnTo>
                    <a:pt x="5018" y="11447"/>
                  </a:lnTo>
                  <a:lnTo>
                    <a:pt x="5220" y="11750"/>
                  </a:lnTo>
                  <a:lnTo>
                    <a:pt x="5321" y="11986"/>
                  </a:lnTo>
                  <a:lnTo>
                    <a:pt x="5422" y="12222"/>
                  </a:lnTo>
                  <a:lnTo>
                    <a:pt x="5455" y="12424"/>
                  </a:lnTo>
                  <a:lnTo>
                    <a:pt x="5455" y="12659"/>
                  </a:lnTo>
                  <a:lnTo>
                    <a:pt x="5455" y="12862"/>
                  </a:lnTo>
                  <a:lnTo>
                    <a:pt x="5422" y="13064"/>
                  </a:lnTo>
                  <a:lnTo>
                    <a:pt x="5321" y="13501"/>
                  </a:lnTo>
                  <a:lnTo>
                    <a:pt x="5051" y="14343"/>
                  </a:lnTo>
                  <a:lnTo>
                    <a:pt x="4917" y="14781"/>
                  </a:lnTo>
                  <a:lnTo>
                    <a:pt x="4849" y="15218"/>
                  </a:lnTo>
                  <a:lnTo>
                    <a:pt x="4849" y="15521"/>
                  </a:lnTo>
                  <a:lnTo>
                    <a:pt x="5186" y="15521"/>
                  </a:lnTo>
                  <a:lnTo>
                    <a:pt x="5152" y="15185"/>
                  </a:lnTo>
                  <a:lnTo>
                    <a:pt x="5186" y="14882"/>
                  </a:lnTo>
                  <a:lnTo>
                    <a:pt x="5287" y="14579"/>
                  </a:lnTo>
                  <a:lnTo>
                    <a:pt x="5388" y="14242"/>
                  </a:lnTo>
                  <a:lnTo>
                    <a:pt x="5624" y="13636"/>
                  </a:lnTo>
                  <a:lnTo>
                    <a:pt x="5725" y="13333"/>
                  </a:lnTo>
                  <a:lnTo>
                    <a:pt x="5758" y="12996"/>
                  </a:lnTo>
                  <a:lnTo>
                    <a:pt x="5758" y="12727"/>
                  </a:lnTo>
                  <a:lnTo>
                    <a:pt x="5725" y="12424"/>
                  </a:lnTo>
                  <a:lnTo>
                    <a:pt x="5657" y="12121"/>
                  </a:lnTo>
                  <a:lnTo>
                    <a:pt x="5590" y="11851"/>
                  </a:lnTo>
                  <a:lnTo>
                    <a:pt x="5455" y="11548"/>
                  </a:lnTo>
                  <a:lnTo>
                    <a:pt x="5287" y="11279"/>
                  </a:lnTo>
                  <a:lnTo>
                    <a:pt x="4917" y="10740"/>
                  </a:lnTo>
                  <a:lnTo>
                    <a:pt x="4512" y="10202"/>
                  </a:lnTo>
                  <a:lnTo>
                    <a:pt x="3637" y="9225"/>
                  </a:lnTo>
                  <a:lnTo>
                    <a:pt x="3368" y="8889"/>
                  </a:lnTo>
                  <a:lnTo>
                    <a:pt x="3132" y="8552"/>
                  </a:lnTo>
                  <a:lnTo>
                    <a:pt x="2930" y="8249"/>
                  </a:lnTo>
                  <a:lnTo>
                    <a:pt x="2762" y="7912"/>
                  </a:lnTo>
                  <a:lnTo>
                    <a:pt x="2627" y="7542"/>
                  </a:lnTo>
                  <a:lnTo>
                    <a:pt x="2492" y="7172"/>
                  </a:lnTo>
                  <a:lnTo>
                    <a:pt x="2391" y="6801"/>
                  </a:lnTo>
                  <a:lnTo>
                    <a:pt x="2324" y="6397"/>
                  </a:lnTo>
                  <a:lnTo>
                    <a:pt x="2425" y="6162"/>
                  </a:lnTo>
                  <a:lnTo>
                    <a:pt x="2492" y="5960"/>
                  </a:lnTo>
                  <a:lnTo>
                    <a:pt x="2526" y="5724"/>
                  </a:lnTo>
                  <a:lnTo>
                    <a:pt x="2560" y="5488"/>
                  </a:lnTo>
                  <a:lnTo>
                    <a:pt x="2526" y="5017"/>
                  </a:lnTo>
                  <a:lnTo>
                    <a:pt x="2459" y="4545"/>
                  </a:lnTo>
                  <a:lnTo>
                    <a:pt x="2358" y="4074"/>
                  </a:lnTo>
                  <a:lnTo>
                    <a:pt x="2223" y="3603"/>
                  </a:lnTo>
                  <a:lnTo>
                    <a:pt x="2122" y="3131"/>
                  </a:lnTo>
                  <a:lnTo>
                    <a:pt x="2021" y="2694"/>
                  </a:lnTo>
                  <a:lnTo>
                    <a:pt x="2257" y="2694"/>
                  </a:lnTo>
                  <a:lnTo>
                    <a:pt x="2459" y="2626"/>
                  </a:lnTo>
                  <a:lnTo>
                    <a:pt x="2593" y="2492"/>
                  </a:lnTo>
                  <a:lnTo>
                    <a:pt x="2728" y="2323"/>
                  </a:lnTo>
                  <a:lnTo>
                    <a:pt x="2863" y="2088"/>
                  </a:lnTo>
                  <a:lnTo>
                    <a:pt x="2930" y="1886"/>
                  </a:lnTo>
                  <a:lnTo>
                    <a:pt x="2964" y="1650"/>
                  </a:lnTo>
                  <a:lnTo>
                    <a:pt x="2964" y="1414"/>
                  </a:lnTo>
                  <a:lnTo>
                    <a:pt x="2930" y="1111"/>
                  </a:lnTo>
                  <a:lnTo>
                    <a:pt x="2829" y="808"/>
                  </a:lnTo>
                  <a:lnTo>
                    <a:pt x="2694" y="539"/>
                  </a:lnTo>
                  <a:lnTo>
                    <a:pt x="2459" y="337"/>
                  </a:lnTo>
                  <a:lnTo>
                    <a:pt x="2223" y="169"/>
                  </a:lnTo>
                  <a:lnTo>
                    <a:pt x="1954" y="34"/>
                  </a:lnTo>
                  <a:lnTo>
                    <a:pt x="161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6" name="Google Shape;391;p3"/>
            <p:cNvSpPr/>
            <p:nvPr/>
          </p:nvSpPr>
          <p:spPr>
            <a:xfrm>
              <a:off x="1537200" y="5851800"/>
              <a:ext cx="43920" cy="150840"/>
            </a:xfrm>
            <a:custGeom>
              <a:avLst/>
              <a:gdLst>
                <a:gd name="textAreaLeft" fmla="*/ 0 w 43920"/>
                <a:gd name="textAreaRight" fmla="*/ 47160 w 43920"/>
                <a:gd name="textAreaTop" fmla="*/ 0 h 150840"/>
                <a:gd name="textAreaBottom" fmla="*/ 154080 h 150840"/>
              </a:gdLst>
              <a:ahLst/>
              <a:cxnLst/>
              <a:rect l="textAreaLeft" t="textAreaTop" r="textAreaRight" b="textAreaBottom"/>
              <a:pathLst>
                <a:path w="708" h="2324">
                  <a:moveTo>
                    <a:pt x="640" y="1"/>
                  </a:moveTo>
                  <a:lnTo>
                    <a:pt x="606" y="34"/>
                  </a:lnTo>
                  <a:lnTo>
                    <a:pt x="472" y="102"/>
                  </a:lnTo>
                  <a:lnTo>
                    <a:pt x="371" y="236"/>
                  </a:lnTo>
                  <a:lnTo>
                    <a:pt x="202" y="506"/>
                  </a:lnTo>
                  <a:lnTo>
                    <a:pt x="68" y="842"/>
                  </a:lnTo>
                  <a:lnTo>
                    <a:pt x="0" y="1213"/>
                  </a:lnTo>
                  <a:lnTo>
                    <a:pt x="0" y="1549"/>
                  </a:lnTo>
                  <a:lnTo>
                    <a:pt x="0" y="1718"/>
                  </a:lnTo>
                  <a:lnTo>
                    <a:pt x="68" y="1886"/>
                  </a:lnTo>
                  <a:lnTo>
                    <a:pt x="135" y="2021"/>
                  </a:lnTo>
                  <a:lnTo>
                    <a:pt x="236" y="2155"/>
                  </a:lnTo>
                  <a:lnTo>
                    <a:pt x="371" y="2256"/>
                  </a:lnTo>
                  <a:lnTo>
                    <a:pt x="505" y="2324"/>
                  </a:lnTo>
                  <a:lnTo>
                    <a:pt x="573" y="2324"/>
                  </a:lnTo>
                  <a:lnTo>
                    <a:pt x="606" y="2290"/>
                  </a:lnTo>
                  <a:lnTo>
                    <a:pt x="640" y="2223"/>
                  </a:lnTo>
                  <a:lnTo>
                    <a:pt x="606" y="2155"/>
                  </a:lnTo>
                  <a:lnTo>
                    <a:pt x="404" y="1953"/>
                  </a:lnTo>
                  <a:lnTo>
                    <a:pt x="303" y="1684"/>
                  </a:lnTo>
                  <a:lnTo>
                    <a:pt x="236" y="1415"/>
                  </a:lnTo>
                  <a:lnTo>
                    <a:pt x="236" y="1145"/>
                  </a:lnTo>
                  <a:lnTo>
                    <a:pt x="270" y="876"/>
                  </a:lnTo>
                  <a:lnTo>
                    <a:pt x="371" y="607"/>
                  </a:lnTo>
                  <a:lnTo>
                    <a:pt x="505" y="371"/>
                  </a:lnTo>
                  <a:lnTo>
                    <a:pt x="674" y="135"/>
                  </a:lnTo>
                  <a:lnTo>
                    <a:pt x="707" y="68"/>
                  </a:lnTo>
                  <a:lnTo>
                    <a:pt x="674" y="34"/>
                  </a:lnTo>
                  <a:lnTo>
                    <a:pt x="64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54080" rIns="117000" bIns="154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7" name="Google Shape;392;p3"/>
            <p:cNvSpPr/>
            <p:nvPr/>
          </p:nvSpPr>
          <p:spPr>
            <a:xfrm>
              <a:off x="706320" y="178560"/>
              <a:ext cx="564480" cy="531000"/>
            </a:xfrm>
            <a:custGeom>
              <a:avLst/>
              <a:gdLst>
                <a:gd name="textAreaLeft" fmla="*/ 0 w 564480"/>
                <a:gd name="textAreaRight" fmla="*/ 567720 w 564480"/>
                <a:gd name="textAreaTop" fmla="*/ 0 h 531000"/>
                <a:gd name="textAreaBottom" fmla="*/ 534240 h 531000"/>
              </a:gdLst>
              <a:ahLst/>
              <a:cxnLst/>
              <a:rect l="textAreaLeft" t="textAreaTop" r="textAreaRight" b="textAreaBottom"/>
              <a:pathLst>
                <a:path w="8553" h="8048">
                  <a:moveTo>
                    <a:pt x="1011" y="270"/>
                  </a:moveTo>
                  <a:lnTo>
                    <a:pt x="1280" y="539"/>
                  </a:lnTo>
                  <a:lnTo>
                    <a:pt x="1583" y="808"/>
                  </a:lnTo>
                  <a:lnTo>
                    <a:pt x="1886" y="1078"/>
                  </a:lnTo>
                  <a:lnTo>
                    <a:pt x="2189" y="1347"/>
                  </a:lnTo>
                  <a:lnTo>
                    <a:pt x="2627" y="1785"/>
                  </a:lnTo>
                  <a:lnTo>
                    <a:pt x="3031" y="2223"/>
                  </a:lnTo>
                  <a:lnTo>
                    <a:pt x="3469" y="2627"/>
                  </a:lnTo>
                  <a:lnTo>
                    <a:pt x="3906" y="3031"/>
                  </a:lnTo>
                  <a:lnTo>
                    <a:pt x="4243" y="3300"/>
                  </a:lnTo>
                  <a:lnTo>
                    <a:pt x="4512" y="3569"/>
                  </a:lnTo>
                  <a:lnTo>
                    <a:pt x="4782" y="3839"/>
                  </a:lnTo>
                  <a:lnTo>
                    <a:pt x="5017" y="4142"/>
                  </a:lnTo>
                  <a:lnTo>
                    <a:pt x="5489" y="4748"/>
                  </a:lnTo>
                  <a:lnTo>
                    <a:pt x="5893" y="5387"/>
                  </a:lnTo>
                  <a:lnTo>
                    <a:pt x="6027" y="5589"/>
                  </a:lnTo>
                  <a:lnTo>
                    <a:pt x="6196" y="5791"/>
                  </a:lnTo>
                  <a:lnTo>
                    <a:pt x="5724" y="5387"/>
                  </a:lnTo>
                  <a:lnTo>
                    <a:pt x="5287" y="4950"/>
                  </a:lnTo>
                  <a:lnTo>
                    <a:pt x="4411" y="4108"/>
                  </a:lnTo>
                  <a:lnTo>
                    <a:pt x="3974" y="3670"/>
                  </a:lnTo>
                  <a:lnTo>
                    <a:pt x="3502" y="3266"/>
                  </a:lnTo>
                  <a:lnTo>
                    <a:pt x="2593" y="2458"/>
                  </a:lnTo>
                  <a:lnTo>
                    <a:pt x="2122" y="2054"/>
                  </a:lnTo>
                  <a:lnTo>
                    <a:pt x="1684" y="1650"/>
                  </a:lnTo>
                  <a:lnTo>
                    <a:pt x="1247" y="1212"/>
                  </a:lnTo>
                  <a:lnTo>
                    <a:pt x="843" y="741"/>
                  </a:lnTo>
                  <a:lnTo>
                    <a:pt x="742" y="741"/>
                  </a:lnTo>
                  <a:lnTo>
                    <a:pt x="708" y="808"/>
                  </a:lnTo>
                  <a:lnTo>
                    <a:pt x="708" y="842"/>
                  </a:lnTo>
                  <a:lnTo>
                    <a:pt x="843" y="1044"/>
                  </a:lnTo>
                  <a:lnTo>
                    <a:pt x="1011" y="1246"/>
                  </a:lnTo>
                  <a:lnTo>
                    <a:pt x="1348" y="1583"/>
                  </a:lnTo>
                  <a:lnTo>
                    <a:pt x="2055" y="2256"/>
                  </a:lnTo>
                  <a:lnTo>
                    <a:pt x="2560" y="2728"/>
                  </a:lnTo>
                  <a:lnTo>
                    <a:pt x="3098" y="3165"/>
                  </a:lnTo>
                  <a:lnTo>
                    <a:pt x="3603" y="3603"/>
                  </a:lnTo>
                  <a:lnTo>
                    <a:pt x="4108" y="4074"/>
                  </a:lnTo>
                  <a:lnTo>
                    <a:pt x="5017" y="4950"/>
                  </a:lnTo>
                  <a:lnTo>
                    <a:pt x="5455" y="5387"/>
                  </a:lnTo>
                  <a:lnTo>
                    <a:pt x="5926" y="5825"/>
                  </a:lnTo>
                  <a:lnTo>
                    <a:pt x="6970" y="6700"/>
                  </a:lnTo>
                  <a:lnTo>
                    <a:pt x="7980" y="7576"/>
                  </a:lnTo>
                  <a:lnTo>
                    <a:pt x="8115" y="7576"/>
                  </a:lnTo>
                  <a:lnTo>
                    <a:pt x="8148" y="7508"/>
                  </a:lnTo>
                  <a:lnTo>
                    <a:pt x="8115" y="7441"/>
                  </a:lnTo>
                  <a:lnTo>
                    <a:pt x="7576" y="6936"/>
                  </a:lnTo>
                  <a:lnTo>
                    <a:pt x="7643" y="6936"/>
                  </a:lnTo>
                  <a:lnTo>
                    <a:pt x="7711" y="6902"/>
                  </a:lnTo>
                  <a:lnTo>
                    <a:pt x="7744" y="6869"/>
                  </a:lnTo>
                  <a:lnTo>
                    <a:pt x="7744" y="6801"/>
                  </a:lnTo>
                  <a:lnTo>
                    <a:pt x="7913" y="6667"/>
                  </a:lnTo>
                  <a:lnTo>
                    <a:pt x="8014" y="6970"/>
                  </a:lnTo>
                  <a:lnTo>
                    <a:pt x="8081" y="7239"/>
                  </a:lnTo>
                  <a:lnTo>
                    <a:pt x="8216" y="7542"/>
                  </a:lnTo>
                  <a:lnTo>
                    <a:pt x="8317" y="7811"/>
                  </a:lnTo>
                  <a:lnTo>
                    <a:pt x="7812" y="7677"/>
                  </a:lnTo>
                  <a:lnTo>
                    <a:pt x="7172" y="7407"/>
                  </a:lnTo>
                  <a:lnTo>
                    <a:pt x="7307" y="7239"/>
                  </a:lnTo>
                  <a:lnTo>
                    <a:pt x="7340" y="7172"/>
                  </a:lnTo>
                  <a:lnTo>
                    <a:pt x="7340" y="7104"/>
                  </a:lnTo>
                  <a:lnTo>
                    <a:pt x="7307" y="7071"/>
                  </a:lnTo>
                  <a:lnTo>
                    <a:pt x="6936" y="6700"/>
                  </a:lnTo>
                  <a:lnTo>
                    <a:pt x="6566" y="6364"/>
                  </a:lnTo>
                  <a:lnTo>
                    <a:pt x="6162" y="6061"/>
                  </a:lnTo>
                  <a:lnTo>
                    <a:pt x="5724" y="5758"/>
                  </a:lnTo>
                  <a:lnTo>
                    <a:pt x="5186" y="5421"/>
                  </a:lnTo>
                  <a:lnTo>
                    <a:pt x="4681" y="5051"/>
                  </a:lnTo>
                  <a:lnTo>
                    <a:pt x="4176" y="4647"/>
                  </a:lnTo>
                  <a:lnTo>
                    <a:pt x="3704" y="4209"/>
                  </a:lnTo>
                  <a:lnTo>
                    <a:pt x="2795" y="3300"/>
                  </a:lnTo>
                  <a:lnTo>
                    <a:pt x="2358" y="2862"/>
                  </a:lnTo>
                  <a:lnTo>
                    <a:pt x="1853" y="2458"/>
                  </a:lnTo>
                  <a:lnTo>
                    <a:pt x="1449" y="2088"/>
                  </a:lnTo>
                  <a:lnTo>
                    <a:pt x="1045" y="1684"/>
                  </a:lnTo>
                  <a:lnTo>
                    <a:pt x="641" y="1313"/>
                  </a:lnTo>
                  <a:lnTo>
                    <a:pt x="203" y="977"/>
                  </a:lnTo>
                  <a:lnTo>
                    <a:pt x="405" y="775"/>
                  </a:lnTo>
                  <a:lnTo>
                    <a:pt x="607" y="606"/>
                  </a:lnTo>
                  <a:lnTo>
                    <a:pt x="809" y="438"/>
                  </a:lnTo>
                  <a:lnTo>
                    <a:pt x="1011" y="270"/>
                  </a:lnTo>
                  <a:close/>
                  <a:moveTo>
                    <a:pt x="1045" y="0"/>
                  </a:moveTo>
                  <a:lnTo>
                    <a:pt x="977" y="34"/>
                  </a:lnTo>
                  <a:lnTo>
                    <a:pt x="742" y="236"/>
                  </a:lnTo>
                  <a:lnTo>
                    <a:pt x="439" y="438"/>
                  </a:lnTo>
                  <a:lnTo>
                    <a:pt x="203" y="640"/>
                  </a:lnTo>
                  <a:lnTo>
                    <a:pt x="102" y="775"/>
                  </a:lnTo>
                  <a:lnTo>
                    <a:pt x="1" y="909"/>
                  </a:lnTo>
                  <a:lnTo>
                    <a:pt x="1" y="977"/>
                  </a:lnTo>
                  <a:lnTo>
                    <a:pt x="34" y="1010"/>
                  </a:lnTo>
                  <a:lnTo>
                    <a:pt x="34" y="1078"/>
                  </a:lnTo>
                  <a:lnTo>
                    <a:pt x="68" y="1111"/>
                  </a:lnTo>
                  <a:lnTo>
                    <a:pt x="540" y="1482"/>
                  </a:lnTo>
                  <a:lnTo>
                    <a:pt x="977" y="1920"/>
                  </a:lnTo>
                  <a:lnTo>
                    <a:pt x="1449" y="2324"/>
                  </a:lnTo>
                  <a:lnTo>
                    <a:pt x="1886" y="2761"/>
                  </a:lnTo>
                  <a:lnTo>
                    <a:pt x="2358" y="3165"/>
                  </a:lnTo>
                  <a:lnTo>
                    <a:pt x="2829" y="3603"/>
                  </a:lnTo>
                  <a:lnTo>
                    <a:pt x="3704" y="4512"/>
                  </a:lnTo>
                  <a:lnTo>
                    <a:pt x="4075" y="4849"/>
                  </a:lnTo>
                  <a:lnTo>
                    <a:pt x="4445" y="5152"/>
                  </a:lnTo>
                  <a:lnTo>
                    <a:pt x="4815" y="5455"/>
                  </a:lnTo>
                  <a:lnTo>
                    <a:pt x="5219" y="5724"/>
                  </a:lnTo>
                  <a:lnTo>
                    <a:pt x="5758" y="6061"/>
                  </a:lnTo>
                  <a:lnTo>
                    <a:pt x="6229" y="6397"/>
                  </a:lnTo>
                  <a:lnTo>
                    <a:pt x="6667" y="6801"/>
                  </a:lnTo>
                  <a:lnTo>
                    <a:pt x="7138" y="7205"/>
                  </a:lnTo>
                  <a:lnTo>
                    <a:pt x="6970" y="7407"/>
                  </a:lnTo>
                  <a:lnTo>
                    <a:pt x="6936" y="7441"/>
                  </a:lnTo>
                  <a:lnTo>
                    <a:pt x="6936" y="7508"/>
                  </a:lnTo>
                  <a:lnTo>
                    <a:pt x="6970" y="7542"/>
                  </a:lnTo>
                  <a:lnTo>
                    <a:pt x="7004" y="7576"/>
                  </a:lnTo>
                  <a:lnTo>
                    <a:pt x="7744" y="7879"/>
                  </a:lnTo>
                  <a:lnTo>
                    <a:pt x="8115" y="7980"/>
                  </a:lnTo>
                  <a:lnTo>
                    <a:pt x="8283" y="8047"/>
                  </a:lnTo>
                  <a:lnTo>
                    <a:pt x="8519" y="8047"/>
                  </a:lnTo>
                  <a:lnTo>
                    <a:pt x="8553" y="8013"/>
                  </a:lnTo>
                  <a:lnTo>
                    <a:pt x="8553" y="7946"/>
                  </a:lnTo>
                  <a:lnTo>
                    <a:pt x="8519" y="7912"/>
                  </a:lnTo>
                  <a:lnTo>
                    <a:pt x="8418" y="7542"/>
                  </a:lnTo>
                  <a:lnTo>
                    <a:pt x="8283" y="7205"/>
                  </a:lnTo>
                  <a:lnTo>
                    <a:pt x="8182" y="6801"/>
                  </a:lnTo>
                  <a:lnTo>
                    <a:pt x="8115" y="6633"/>
                  </a:lnTo>
                  <a:lnTo>
                    <a:pt x="8014" y="6465"/>
                  </a:lnTo>
                  <a:lnTo>
                    <a:pt x="7980" y="6431"/>
                  </a:lnTo>
                  <a:lnTo>
                    <a:pt x="7946" y="6397"/>
                  </a:lnTo>
                  <a:lnTo>
                    <a:pt x="7879" y="6397"/>
                  </a:lnTo>
                  <a:lnTo>
                    <a:pt x="7845" y="6431"/>
                  </a:lnTo>
                  <a:lnTo>
                    <a:pt x="7711" y="6532"/>
                  </a:lnTo>
                  <a:lnTo>
                    <a:pt x="7610" y="6667"/>
                  </a:lnTo>
                  <a:lnTo>
                    <a:pt x="7037" y="6229"/>
                  </a:lnTo>
                  <a:lnTo>
                    <a:pt x="6566" y="5791"/>
                  </a:lnTo>
                  <a:lnTo>
                    <a:pt x="6364" y="5556"/>
                  </a:lnTo>
                  <a:lnTo>
                    <a:pt x="6162" y="5286"/>
                  </a:lnTo>
                  <a:lnTo>
                    <a:pt x="5758" y="4714"/>
                  </a:lnTo>
                  <a:lnTo>
                    <a:pt x="5455" y="4243"/>
                  </a:lnTo>
                  <a:lnTo>
                    <a:pt x="5085" y="3771"/>
                  </a:lnTo>
                  <a:lnTo>
                    <a:pt x="4681" y="3367"/>
                  </a:lnTo>
                  <a:lnTo>
                    <a:pt x="4243" y="2997"/>
                  </a:lnTo>
                  <a:lnTo>
                    <a:pt x="3772" y="2593"/>
                  </a:lnTo>
                  <a:lnTo>
                    <a:pt x="3334" y="2189"/>
                  </a:lnTo>
                  <a:lnTo>
                    <a:pt x="2492" y="1347"/>
                  </a:lnTo>
                  <a:lnTo>
                    <a:pt x="2156" y="1044"/>
                  </a:lnTo>
                  <a:lnTo>
                    <a:pt x="1819" y="741"/>
                  </a:lnTo>
                  <a:lnTo>
                    <a:pt x="1482" y="438"/>
                  </a:lnTo>
                  <a:lnTo>
                    <a:pt x="1146" y="135"/>
                  </a:lnTo>
                  <a:lnTo>
                    <a:pt x="1146" y="68"/>
                  </a:lnTo>
                  <a:lnTo>
                    <a:pt x="111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8" name="Google Shape;393;p3"/>
            <p:cNvSpPr/>
            <p:nvPr/>
          </p:nvSpPr>
          <p:spPr>
            <a:xfrm>
              <a:off x="2712600" y="6571440"/>
              <a:ext cx="39240" cy="133200"/>
            </a:xfrm>
            <a:custGeom>
              <a:avLst/>
              <a:gdLst>
                <a:gd name="textAreaLeft" fmla="*/ 0 w 39240"/>
                <a:gd name="textAreaRight" fmla="*/ 42480 w 39240"/>
                <a:gd name="textAreaTop" fmla="*/ 0 h 133200"/>
                <a:gd name="textAreaBottom" fmla="*/ 136440 h 133200"/>
              </a:gdLst>
              <a:ahLst/>
              <a:cxnLst/>
              <a:rect l="textAreaLeft" t="textAreaTop" r="textAreaRight" b="textAreaBottom"/>
              <a:pathLst>
                <a:path w="641" h="2055">
                  <a:moveTo>
                    <a:pt x="102" y="1"/>
                  </a:moveTo>
                  <a:lnTo>
                    <a:pt x="68" y="34"/>
                  </a:lnTo>
                  <a:lnTo>
                    <a:pt x="1" y="203"/>
                  </a:lnTo>
                  <a:lnTo>
                    <a:pt x="1" y="405"/>
                  </a:lnTo>
                  <a:lnTo>
                    <a:pt x="68" y="741"/>
                  </a:lnTo>
                  <a:lnTo>
                    <a:pt x="169" y="1347"/>
                  </a:lnTo>
                  <a:lnTo>
                    <a:pt x="236" y="1651"/>
                  </a:lnTo>
                  <a:lnTo>
                    <a:pt x="337" y="1954"/>
                  </a:lnTo>
                  <a:lnTo>
                    <a:pt x="371" y="1987"/>
                  </a:lnTo>
                  <a:lnTo>
                    <a:pt x="438" y="2021"/>
                  </a:lnTo>
                  <a:lnTo>
                    <a:pt x="539" y="2055"/>
                  </a:lnTo>
                  <a:lnTo>
                    <a:pt x="573" y="2021"/>
                  </a:lnTo>
                  <a:lnTo>
                    <a:pt x="640" y="1987"/>
                  </a:lnTo>
                  <a:lnTo>
                    <a:pt x="640" y="1920"/>
                  </a:lnTo>
                  <a:lnTo>
                    <a:pt x="640" y="1853"/>
                  </a:lnTo>
                  <a:lnTo>
                    <a:pt x="472" y="1415"/>
                  </a:lnTo>
                  <a:lnTo>
                    <a:pt x="371" y="977"/>
                  </a:lnTo>
                  <a:lnTo>
                    <a:pt x="236" y="68"/>
                  </a:lnTo>
                  <a:lnTo>
                    <a:pt x="203"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0" rIns="117000" bIns="136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19" name="Google Shape;394;p3"/>
            <p:cNvSpPr/>
            <p:nvPr/>
          </p:nvSpPr>
          <p:spPr>
            <a:xfrm>
              <a:off x="5009760" y="393120"/>
              <a:ext cx="41400" cy="14760"/>
            </a:xfrm>
            <a:custGeom>
              <a:avLst/>
              <a:gdLst>
                <a:gd name="textAreaLeft" fmla="*/ 0 w 41400"/>
                <a:gd name="textAreaRight" fmla="*/ 44640 w 41400"/>
                <a:gd name="textAreaTop" fmla="*/ 0 h 14760"/>
                <a:gd name="textAreaBottom" fmla="*/ 18000 h 14760"/>
              </a:gdLst>
              <a:ahLst/>
              <a:cxnLst/>
              <a:rect l="textAreaLeft" t="textAreaTop" r="textAreaRight" b="textAreaBottom"/>
              <a:pathLst>
                <a:path w="674" h="270">
                  <a:moveTo>
                    <a:pt x="101" y="1"/>
                  </a:moveTo>
                  <a:lnTo>
                    <a:pt x="34" y="34"/>
                  </a:lnTo>
                  <a:lnTo>
                    <a:pt x="0" y="68"/>
                  </a:lnTo>
                  <a:lnTo>
                    <a:pt x="0" y="135"/>
                  </a:lnTo>
                  <a:lnTo>
                    <a:pt x="34" y="169"/>
                  </a:lnTo>
                  <a:lnTo>
                    <a:pt x="303" y="203"/>
                  </a:lnTo>
                  <a:lnTo>
                    <a:pt x="438" y="236"/>
                  </a:lnTo>
                  <a:lnTo>
                    <a:pt x="606" y="270"/>
                  </a:lnTo>
                  <a:lnTo>
                    <a:pt x="640" y="236"/>
                  </a:lnTo>
                  <a:lnTo>
                    <a:pt x="674" y="203"/>
                  </a:lnTo>
                  <a:lnTo>
                    <a:pt x="674" y="135"/>
                  </a:lnTo>
                  <a:lnTo>
                    <a:pt x="640" y="102"/>
                  </a:lnTo>
                  <a:lnTo>
                    <a:pt x="505" y="68"/>
                  </a:lnTo>
                  <a:lnTo>
                    <a:pt x="371" y="34"/>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0" name="Google Shape;395;p3"/>
            <p:cNvSpPr/>
            <p:nvPr/>
          </p:nvSpPr>
          <p:spPr>
            <a:xfrm>
              <a:off x="31320" y="3306960"/>
              <a:ext cx="756360" cy="770040"/>
            </a:xfrm>
            <a:custGeom>
              <a:avLst/>
              <a:gdLst>
                <a:gd name="textAreaLeft" fmla="*/ 0 w 756360"/>
                <a:gd name="textAreaRight" fmla="*/ 759600 w 756360"/>
                <a:gd name="textAreaTop" fmla="*/ 0 h 770040"/>
                <a:gd name="textAreaBottom" fmla="*/ 773280 h 770040"/>
              </a:gdLst>
              <a:ahLst/>
              <a:cxnLst/>
              <a:rect l="textAreaLeft" t="textAreaTop" r="textAreaRight" b="textAreaBottom"/>
              <a:pathLst>
                <a:path w="11448" h="11650">
                  <a:moveTo>
                    <a:pt x="6532" y="371"/>
                  </a:moveTo>
                  <a:lnTo>
                    <a:pt x="7138" y="438"/>
                  </a:lnTo>
                  <a:lnTo>
                    <a:pt x="7710" y="607"/>
                  </a:lnTo>
                  <a:lnTo>
                    <a:pt x="8282" y="842"/>
                  </a:lnTo>
                  <a:lnTo>
                    <a:pt x="8787" y="1112"/>
                  </a:lnTo>
                  <a:lnTo>
                    <a:pt x="8484" y="1213"/>
                  </a:lnTo>
                  <a:lnTo>
                    <a:pt x="8484" y="1145"/>
                  </a:lnTo>
                  <a:lnTo>
                    <a:pt x="8417" y="1112"/>
                  </a:lnTo>
                  <a:lnTo>
                    <a:pt x="7845" y="1044"/>
                  </a:lnTo>
                  <a:lnTo>
                    <a:pt x="7306" y="1044"/>
                  </a:lnTo>
                  <a:lnTo>
                    <a:pt x="7508" y="977"/>
                  </a:lnTo>
                  <a:lnTo>
                    <a:pt x="7676" y="842"/>
                  </a:lnTo>
                  <a:lnTo>
                    <a:pt x="7744" y="809"/>
                  </a:lnTo>
                  <a:lnTo>
                    <a:pt x="7744" y="741"/>
                  </a:lnTo>
                  <a:lnTo>
                    <a:pt x="7710" y="674"/>
                  </a:lnTo>
                  <a:lnTo>
                    <a:pt x="7676" y="640"/>
                  </a:lnTo>
                  <a:lnTo>
                    <a:pt x="7373" y="573"/>
                  </a:lnTo>
                  <a:lnTo>
                    <a:pt x="7037" y="573"/>
                  </a:lnTo>
                  <a:lnTo>
                    <a:pt x="6700" y="607"/>
                  </a:lnTo>
                  <a:lnTo>
                    <a:pt x="6363" y="674"/>
                  </a:lnTo>
                  <a:lnTo>
                    <a:pt x="5690" y="809"/>
                  </a:lnTo>
                  <a:lnTo>
                    <a:pt x="5084" y="977"/>
                  </a:lnTo>
                  <a:lnTo>
                    <a:pt x="4641" y="1117"/>
                  </a:lnTo>
                  <a:lnTo>
                    <a:pt x="5185" y="910"/>
                  </a:lnTo>
                  <a:lnTo>
                    <a:pt x="5892" y="674"/>
                  </a:lnTo>
                  <a:lnTo>
                    <a:pt x="6532" y="371"/>
                  </a:lnTo>
                  <a:close/>
                  <a:moveTo>
                    <a:pt x="8922" y="1347"/>
                  </a:moveTo>
                  <a:lnTo>
                    <a:pt x="8720" y="1482"/>
                  </a:lnTo>
                  <a:lnTo>
                    <a:pt x="8451" y="1617"/>
                  </a:lnTo>
                  <a:lnTo>
                    <a:pt x="7946" y="1819"/>
                  </a:lnTo>
                  <a:lnTo>
                    <a:pt x="6936" y="2189"/>
                  </a:lnTo>
                  <a:lnTo>
                    <a:pt x="5724" y="2661"/>
                  </a:lnTo>
                  <a:lnTo>
                    <a:pt x="7104" y="2088"/>
                  </a:lnTo>
                  <a:lnTo>
                    <a:pt x="7979" y="1684"/>
                  </a:lnTo>
                  <a:lnTo>
                    <a:pt x="8451" y="1482"/>
                  </a:lnTo>
                  <a:lnTo>
                    <a:pt x="8922" y="1347"/>
                  </a:lnTo>
                  <a:close/>
                  <a:moveTo>
                    <a:pt x="5959" y="405"/>
                  </a:moveTo>
                  <a:lnTo>
                    <a:pt x="5454" y="607"/>
                  </a:lnTo>
                  <a:lnTo>
                    <a:pt x="4882" y="775"/>
                  </a:lnTo>
                  <a:lnTo>
                    <a:pt x="3805" y="1179"/>
                  </a:lnTo>
                  <a:lnTo>
                    <a:pt x="3300" y="1415"/>
                  </a:lnTo>
                  <a:lnTo>
                    <a:pt x="2795" y="1684"/>
                  </a:lnTo>
                  <a:lnTo>
                    <a:pt x="2323" y="1987"/>
                  </a:lnTo>
                  <a:lnTo>
                    <a:pt x="2088" y="2155"/>
                  </a:lnTo>
                  <a:lnTo>
                    <a:pt x="1885" y="2357"/>
                  </a:lnTo>
                  <a:lnTo>
                    <a:pt x="1852" y="2425"/>
                  </a:lnTo>
                  <a:lnTo>
                    <a:pt x="1885" y="2492"/>
                  </a:lnTo>
                  <a:lnTo>
                    <a:pt x="1953" y="2560"/>
                  </a:lnTo>
                  <a:lnTo>
                    <a:pt x="2020" y="2526"/>
                  </a:lnTo>
                  <a:lnTo>
                    <a:pt x="2694" y="2189"/>
                  </a:lnTo>
                  <a:lnTo>
                    <a:pt x="3333" y="1886"/>
                  </a:lnTo>
                  <a:lnTo>
                    <a:pt x="4007" y="1617"/>
                  </a:lnTo>
                  <a:lnTo>
                    <a:pt x="4714" y="1347"/>
                  </a:lnTo>
                  <a:lnTo>
                    <a:pt x="5387" y="1145"/>
                  </a:lnTo>
                  <a:lnTo>
                    <a:pt x="6094" y="1011"/>
                  </a:lnTo>
                  <a:lnTo>
                    <a:pt x="6633" y="876"/>
                  </a:lnTo>
                  <a:lnTo>
                    <a:pt x="6936" y="842"/>
                  </a:lnTo>
                  <a:lnTo>
                    <a:pt x="7239" y="809"/>
                  </a:lnTo>
                  <a:lnTo>
                    <a:pt x="6902" y="943"/>
                  </a:lnTo>
                  <a:lnTo>
                    <a:pt x="6599" y="1011"/>
                  </a:lnTo>
                  <a:lnTo>
                    <a:pt x="5959" y="1179"/>
                  </a:lnTo>
                  <a:lnTo>
                    <a:pt x="5185" y="1415"/>
                  </a:lnTo>
                  <a:lnTo>
                    <a:pt x="4411" y="1684"/>
                  </a:lnTo>
                  <a:lnTo>
                    <a:pt x="3737" y="1920"/>
                  </a:lnTo>
                  <a:lnTo>
                    <a:pt x="3064" y="2155"/>
                  </a:lnTo>
                  <a:lnTo>
                    <a:pt x="2357" y="2391"/>
                  </a:lnTo>
                  <a:lnTo>
                    <a:pt x="1986" y="2560"/>
                  </a:lnTo>
                  <a:lnTo>
                    <a:pt x="1650" y="2728"/>
                  </a:lnTo>
                  <a:lnTo>
                    <a:pt x="1313" y="2930"/>
                  </a:lnTo>
                  <a:lnTo>
                    <a:pt x="1044" y="3166"/>
                  </a:lnTo>
                  <a:lnTo>
                    <a:pt x="1347" y="2694"/>
                  </a:lnTo>
                  <a:lnTo>
                    <a:pt x="1717" y="2256"/>
                  </a:lnTo>
                  <a:lnTo>
                    <a:pt x="2088" y="1852"/>
                  </a:lnTo>
                  <a:lnTo>
                    <a:pt x="2525" y="1482"/>
                  </a:lnTo>
                  <a:lnTo>
                    <a:pt x="2997" y="1145"/>
                  </a:lnTo>
                  <a:lnTo>
                    <a:pt x="3502" y="876"/>
                  </a:lnTo>
                  <a:lnTo>
                    <a:pt x="4007" y="640"/>
                  </a:lnTo>
                  <a:lnTo>
                    <a:pt x="4545" y="438"/>
                  </a:lnTo>
                  <a:lnTo>
                    <a:pt x="4040" y="640"/>
                  </a:lnTo>
                  <a:lnTo>
                    <a:pt x="3535" y="876"/>
                  </a:lnTo>
                  <a:lnTo>
                    <a:pt x="3064" y="1145"/>
                  </a:lnTo>
                  <a:lnTo>
                    <a:pt x="2626" y="1448"/>
                  </a:lnTo>
                  <a:lnTo>
                    <a:pt x="2593" y="1516"/>
                  </a:lnTo>
                  <a:lnTo>
                    <a:pt x="2593" y="1583"/>
                  </a:lnTo>
                  <a:lnTo>
                    <a:pt x="2626" y="1617"/>
                  </a:lnTo>
                  <a:lnTo>
                    <a:pt x="2727" y="1617"/>
                  </a:lnTo>
                  <a:lnTo>
                    <a:pt x="3401" y="1213"/>
                  </a:lnTo>
                  <a:lnTo>
                    <a:pt x="4108" y="842"/>
                  </a:lnTo>
                  <a:lnTo>
                    <a:pt x="4579" y="674"/>
                  </a:lnTo>
                  <a:lnTo>
                    <a:pt x="5017" y="539"/>
                  </a:lnTo>
                  <a:lnTo>
                    <a:pt x="5488" y="438"/>
                  </a:lnTo>
                  <a:lnTo>
                    <a:pt x="5959" y="405"/>
                  </a:lnTo>
                  <a:close/>
                  <a:moveTo>
                    <a:pt x="2323" y="2728"/>
                  </a:moveTo>
                  <a:lnTo>
                    <a:pt x="2054" y="2863"/>
                  </a:lnTo>
                  <a:lnTo>
                    <a:pt x="1683" y="3098"/>
                  </a:lnTo>
                  <a:lnTo>
                    <a:pt x="1313" y="3334"/>
                  </a:lnTo>
                  <a:lnTo>
                    <a:pt x="1347" y="3267"/>
                  </a:lnTo>
                  <a:lnTo>
                    <a:pt x="1380" y="3199"/>
                  </a:lnTo>
                  <a:lnTo>
                    <a:pt x="1414" y="3166"/>
                  </a:lnTo>
                  <a:lnTo>
                    <a:pt x="1515" y="3132"/>
                  </a:lnTo>
                  <a:lnTo>
                    <a:pt x="1818" y="2964"/>
                  </a:lnTo>
                  <a:lnTo>
                    <a:pt x="2323" y="2728"/>
                  </a:lnTo>
                  <a:close/>
                  <a:moveTo>
                    <a:pt x="6599" y="2021"/>
                  </a:moveTo>
                  <a:lnTo>
                    <a:pt x="5387" y="2526"/>
                  </a:lnTo>
                  <a:lnTo>
                    <a:pt x="4242" y="2997"/>
                  </a:lnTo>
                  <a:lnTo>
                    <a:pt x="3064" y="3502"/>
                  </a:lnTo>
                  <a:lnTo>
                    <a:pt x="2660" y="3704"/>
                  </a:lnTo>
                  <a:lnTo>
                    <a:pt x="2256" y="3974"/>
                  </a:lnTo>
                  <a:lnTo>
                    <a:pt x="1852" y="4209"/>
                  </a:lnTo>
                  <a:lnTo>
                    <a:pt x="1414" y="4445"/>
                  </a:lnTo>
                  <a:lnTo>
                    <a:pt x="1751" y="4176"/>
                  </a:lnTo>
                  <a:lnTo>
                    <a:pt x="2088" y="3906"/>
                  </a:lnTo>
                  <a:lnTo>
                    <a:pt x="2424" y="3671"/>
                  </a:lnTo>
                  <a:lnTo>
                    <a:pt x="2828" y="3469"/>
                  </a:lnTo>
                  <a:lnTo>
                    <a:pt x="3603" y="3132"/>
                  </a:lnTo>
                  <a:lnTo>
                    <a:pt x="4377" y="2829"/>
                  </a:lnTo>
                  <a:lnTo>
                    <a:pt x="6498" y="2054"/>
                  </a:lnTo>
                  <a:lnTo>
                    <a:pt x="6599" y="2021"/>
                  </a:lnTo>
                  <a:close/>
                  <a:moveTo>
                    <a:pt x="9225" y="1415"/>
                  </a:moveTo>
                  <a:lnTo>
                    <a:pt x="9562" y="1718"/>
                  </a:lnTo>
                  <a:lnTo>
                    <a:pt x="9898" y="2054"/>
                  </a:lnTo>
                  <a:lnTo>
                    <a:pt x="10201" y="2425"/>
                  </a:lnTo>
                  <a:lnTo>
                    <a:pt x="10471" y="2795"/>
                  </a:lnTo>
                  <a:lnTo>
                    <a:pt x="10437" y="2795"/>
                  </a:lnTo>
                  <a:lnTo>
                    <a:pt x="10100" y="2829"/>
                  </a:lnTo>
                  <a:lnTo>
                    <a:pt x="9797" y="2896"/>
                  </a:lnTo>
                  <a:lnTo>
                    <a:pt x="9494" y="3031"/>
                  </a:lnTo>
                  <a:lnTo>
                    <a:pt x="9158" y="3166"/>
                  </a:lnTo>
                  <a:lnTo>
                    <a:pt x="8585" y="3469"/>
                  </a:lnTo>
                  <a:lnTo>
                    <a:pt x="8013" y="3805"/>
                  </a:lnTo>
                  <a:lnTo>
                    <a:pt x="7979" y="3805"/>
                  </a:lnTo>
                  <a:lnTo>
                    <a:pt x="5185" y="5118"/>
                  </a:lnTo>
                  <a:lnTo>
                    <a:pt x="4377" y="5455"/>
                  </a:lnTo>
                  <a:lnTo>
                    <a:pt x="4949" y="5118"/>
                  </a:lnTo>
                  <a:lnTo>
                    <a:pt x="6801" y="4007"/>
                  </a:lnTo>
                  <a:lnTo>
                    <a:pt x="7575" y="3772"/>
                  </a:lnTo>
                  <a:lnTo>
                    <a:pt x="8350" y="3469"/>
                  </a:lnTo>
                  <a:lnTo>
                    <a:pt x="9090" y="3166"/>
                  </a:lnTo>
                  <a:lnTo>
                    <a:pt x="9461" y="2964"/>
                  </a:lnTo>
                  <a:lnTo>
                    <a:pt x="9831" y="2762"/>
                  </a:lnTo>
                  <a:lnTo>
                    <a:pt x="9865" y="2694"/>
                  </a:lnTo>
                  <a:lnTo>
                    <a:pt x="9898" y="2627"/>
                  </a:lnTo>
                  <a:lnTo>
                    <a:pt x="9831" y="2560"/>
                  </a:lnTo>
                  <a:lnTo>
                    <a:pt x="9764" y="2526"/>
                  </a:lnTo>
                  <a:lnTo>
                    <a:pt x="9326" y="2593"/>
                  </a:lnTo>
                  <a:lnTo>
                    <a:pt x="8888" y="2694"/>
                  </a:lnTo>
                  <a:lnTo>
                    <a:pt x="8451" y="2829"/>
                  </a:lnTo>
                  <a:lnTo>
                    <a:pt x="8047" y="3031"/>
                  </a:lnTo>
                  <a:lnTo>
                    <a:pt x="7609" y="3199"/>
                  </a:lnTo>
                  <a:lnTo>
                    <a:pt x="7205" y="3435"/>
                  </a:lnTo>
                  <a:lnTo>
                    <a:pt x="6397" y="3906"/>
                  </a:lnTo>
                  <a:lnTo>
                    <a:pt x="5623" y="4176"/>
                  </a:lnTo>
                  <a:lnTo>
                    <a:pt x="4815" y="4445"/>
                  </a:lnTo>
                  <a:lnTo>
                    <a:pt x="4815" y="4445"/>
                  </a:lnTo>
                  <a:lnTo>
                    <a:pt x="6565" y="3502"/>
                  </a:lnTo>
                  <a:lnTo>
                    <a:pt x="7710" y="2896"/>
                  </a:lnTo>
                  <a:lnTo>
                    <a:pt x="8215" y="2627"/>
                  </a:lnTo>
                  <a:lnTo>
                    <a:pt x="8855" y="2425"/>
                  </a:lnTo>
                  <a:lnTo>
                    <a:pt x="9158" y="2290"/>
                  </a:lnTo>
                  <a:lnTo>
                    <a:pt x="9461" y="2155"/>
                  </a:lnTo>
                  <a:lnTo>
                    <a:pt x="9528" y="2122"/>
                  </a:lnTo>
                  <a:lnTo>
                    <a:pt x="9528" y="2021"/>
                  </a:lnTo>
                  <a:lnTo>
                    <a:pt x="9494" y="1953"/>
                  </a:lnTo>
                  <a:lnTo>
                    <a:pt x="9393" y="1920"/>
                  </a:lnTo>
                  <a:lnTo>
                    <a:pt x="9057" y="1987"/>
                  </a:lnTo>
                  <a:lnTo>
                    <a:pt x="8686" y="2088"/>
                  </a:lnTo>
                  <a:lnTo>
                    <a:pt x="8350" y="2256"/>
                  </a:lnTo>
                  <a:lnTo>
                    <a:pt x="8013" y="2425"/>
                  </a:lnTo>
                  <a:lnTo>
                    <a:pt x="7508" y="2593"/>
                  </a:lnTo>
                  <a:lnTo>
                    <a:pt x="7037" y="2762"/>
                  </a:lnTo>
                  <a:lnTo>
                    <a:pt x="5959" y="3199"/>
                  </a:lnTo>
                  <a:lnTo>
                    <a:pt x="4882" y="3671"/>
                  </a:lnTo>
                  <a:lnTo>
                    <a:pt x="2559" y="4782"/>
                  </a:lnTo>
                  <a:lnTo>
                    <a:pt x="1852" y="5152"/>
                  </a:lnTo>
                  <a:lnTo>
                    <a:pt x="1111" y="5522"/>
                  </a:lnTo>
                  <a:lnTo>
                    <a:pt x="1111" y="5522"/>
                  </a:lnTo>
                  <a:lnTo>
                    <a:pt x="2323" y="4613"/>
                  </a:lnTo>
                  <a:lnTo>
                    <a:pt x="2963" y="4209"/>
                  </a:lnTo>
                  <a:lnTo>
                    <a:pt x="3603" y="3839"/>
                  </a:lnTo>
                  <a:lnTo>
                    <a:pt x="4276" y="3502"/>
                  </a:lnTo>
                  <a:lnTo>
                    <a:pt x="4949" y="3199"/>
                  </a:lnTo>
                  <a:lnTo>
                    <a:pt x="6330" y="2694"/>
                  </a:lnTo>
                  <a:lnTo>
                    <a:pt x="7676" y="2189"/>
                  </a:lnTo>
                  <a:lnTo>
                    <a:pt x="8484" y="1852"/>
                  </a:lnTo>
                  <a:lnTo>
                    <a:pt x="8888" y="1684"/>
                  </a:lnTo>
                  <a:lnTo>
                    <a:pt x="9225" y="1415"/>
                  </a:lnTo>
                  <a:close/>
                  <a:moveTo>
                    <a:pt x="7441" y="1280"/>
                  </a:moveTo>
                  <a:lnTo>
                    <a:pt x="7946" y="1314"/>
                  </a:lnTo>
                  <a:lnTo>
                    <a:pt x="7171" y="1549"/>
                  </a:lnTo>
                  <a:lnTo>
                    <a:pt x="5926" y="1987"/>
                  </a:lnTo>
                  <a:lnTo>
                    <a:pt x="3805" y="2795"/>
                  </a:lnTo>
                  <a:lnTo>
                    <a:pt x="2997" y="3132"/>
                  </a:lnTo>
                  <a:lnTo>
                    <a:pt x="2626" y="3300"/>
                  </a:lnTo>
                  <a:lnTo>
                    <a:pt x="2222" y="3536"/>
                  </a:lnTo>
                  <a:lnTo>
                    <a:pt x="1852" y="3772"/>
                  </a:lnTo>
                  <a:lnTo>
                    <a:pt x="1515" y="4041"/>
                  </a:lnTo>
                  <a:lnTo>
                    <a:pt x="1178" y="4344"/>
                  </a:lnTo>
                  <a:lnTo>
                    <a:pt x="909" y="4681"/>
                  </a:lnTo>
                  <a:lnTo>
                    <a:pt x="875" y="4748"/>
                  </a:lnTo>
                  <a:lnTo>
                    <a:pt x="909" y="4815"/>
                  </a:lnTo>
                  <a:lnTo>
                    <a:pt x="976" y="4849"/>
                  </a:lnTo>
                  <a:lnTo>
                    <a:pt x="1044" y="4849"/>
                  </a:lnTo>
                  <a:lnTo>
                    <a:pt x="1246" y="4782"/>
                  </a:lnTo>
                  <a:lnTo>
                    <a:pt x="1448" y="4714"/>
                  </a:lnTo>
                  <a:lnTo>
                    <a:pt x="1818" y="4512"/>
                  </a:lnTo>
                  <a:lnTo>
                    <a:pt x="2155" y="4277"/>
                  </a:lnTo>
                  <a:lnTo>
                    <a:pt x="2525" y="4041"/>
                  </a:lnTo>
                  <a:lnTo>
                    <a:pt x="3064" y="3772"/>
                  </a:lnTo>
                  <a:lnTo>
                    <a:pt x="3603" y="3536"/>
                  </a:lnTo>
                  <a:lnTo>
                    <a:pt x="3165" y="3805"/>
                  </a:lnTo>
                  <a:lnTo>
                    <a:pt x="2727" y="4041"/>
                  </a:lnTo>
                  <a:lnTo>
                    <a:pt x="1919" y="4613"/>
                  </a:lnTo>
                  <a:lnTo>
                    <a:pt x="1111" y="5186"/>
                  </a:lnTo>
                  <a:lnTo>
                    <a:pt x="269" y="5758"/>
                  </a:lnTo>
                  <a:lnTo>
                    <a:pt x="269" y="5724"/>
                  </a:lnTo>
                  <a:lnTo>
                    <a:pt x="303" y="5152"/>
                  </a:lnTo>
                  <a:lnTo>
                    <a:pt x="438" y="4613"/>
                  </a:lnTo>
                  <a:lnTo>
                    <a:pt x="606" y="4075"/>
                  </a:lnTo>
                  <a:lnTo>
                    <a:pt x="808" y="3570"/>
                  </a:lnTo>
                  <a:lnTo>
                    <a:pt x="842" y="3603"/>
                  </a:lnTo>
                  <a:lnTo>
                    <a:pt x="976" y="3637"/>
                  </a:lnTo>
                  <a:lnTo>
                    <a:pt x="1212" y="3637"/>
                  </a:lnTo>
                  <a:lnTo>
                    <a:pt x="1313" y="3603"/>
                  </a:lnTo>
                  <a:lnTo>
                    <a:pt x="1549" y="3469"/>
                  </a:lnTo>
                  <a:lnTo>
                    <a:pt x="1784" y="3334"/>
                  </a:lnTo>
                  <a:lnTo>
                    <a:pt x="2828" y="2728"/>
                  </a:lnTo>
                  <a:lnTo>
                    <a:pt x="3333" y="2425"/>
                  </a:lnTo>
                  <a:lnTo>
                    <a:pt x="3872" y="2189"/>
                  </a:lnTo>
                  <a:lnTo>
                    <a:pt x="4848" y="1819"/>
                  </a:lnTo>
                  <a:lnTo>
                    <a:pt x="5353" y="1650"/>
                  </a:lnTo>
                  <a:lnTo>
                    <a:pt x="5858" y="1516"/>
                  </a:lnTo>
                  <a:lnTo>
                    <a:pt x="6397" y="1415"/>
                  </a:lnTo>
                  <a:lnTo>
                    <a:pt x="6902" y="1314"/>
                  </a:lnTo>
                  <a:lnTo>
                    <a:pt x="7441" y="1280"/>
                  </a:lnTo>
                  <a:close/>
                  <a:moveTo>
                    <a:pt x="8047" y="5522"/>
                  </a:moveTo>
                  <a:lnTo>
                    <a:pt x="7609" y="5758"/>
                  </a:lnTo>
                  <a:lnTo>
                    <a:pt x="7171" y="5960"/>
                  </a:lnTo>
                  <a:lnTo>
                    <a:pt x="6262" y="6297"/>
                  </a:lnTo>
                  <a:lnTo>
                    <a:pt x="6262" y="6297"/>
                  </a:lnTo>
                  <a:lnTo>
                    <a:pt x="6700" y="6095"/>
                  </a:lnTo>
                  <a:lnTo>
                    <a:pt x="7138" y="5893"/>
                  </a:lnTo>
                  <a:lnTo>
                    <a:pt x="8047" y="5522"/>
                  </a:lnTo>
                  <a:close/>
                  <a:moveTo>
                    <a:pt x="10572" y="2964"/>
                  </a:moveTo>
                  <a:lnTo>
                    <a:pt x="10707" y="3233"/>
                  </a:lnTo>
                  <a:lnTo>
                    <a:pt x="10606" y="3233"/>
                  </a:lnTo>
                  <a:lnTo>
                    <a:pt x="9966" y="3502"/>
                  </a:lnTo>
                  <a:lnTo>
                    <a:pt x="9326" y="3772"/>
                  </a:lnTo>
                  <a:lnTo>
                    <a:pt x="8047" y="4378"/>
                  </a:lnTo>
                  <a:lnTo>
                    <a:pt x="6801" y="5017"/>
                  </a:lnTo>
                  <a:lnTo>
                    <a:pt x="6161" y="5320"/>
                  </a:lnTo>
                  <a:lnTo>
                    <a:pt x="5522" y="5623"/>
                  </a:lnTo>
                  <a:lnTo>
                    <a:pt x="4175" y="6229"/>
                  </a:lnTo>
                  <a:lnTo>
                    <a:pt x="2828" y="6835"/>
                  </a:lnTo>
                  <a:lnTo>
                    <a:pt x="2189" y="7138"/>
                  </a:lnTo>
                  <a:lnTo>
                    <a:pt x="2896" y="6701"/>
                  </a:lnTo>
                  <a:lnTo>
                    <a:pt x="3603" y="6297"/>
                  </a:lnTo>
                  <a:lnTo>
                    <a:pt x="4343" y="5926"/>
                  </a:lnTo>
                  <a:lnTo>
                    <a:pt x="5118" y="5590"/>
                  </a:lnTo>
                  <a:lnTo>
                    <a:pt x="6296" y="5051"/>
                  </a:lnTo>
                  <a:lnTo>
                    <a:pt x="7474" y="4411"/>
                  </a:lnTo>
                  <a:lnTo>
                    <a:pt x="7979" y="4108"/>
                  </a:lnTo>
                  <a:lnTo>
                    <a:pt x="8619" y="3839"/>
                  </a:lnTo>
                  <a:lnTo>
                    <a:pt x="9259" y="3570"/>
                  </a:lnTo>
                  <a:lnTo>
                    <a:pt x="9865" y="3334"/>
                  </a:lnTo>
                  <a:lnTo>
                    <a:pt x="10505" y="3065"/>
                  </a:lnTo>
                  <a:lnTo>
                    <a:pt x="10538" y="2997"/>
                  </a:lnTo>
                  <a:lnTo>
                    <a:pt x="10572" y="2964"/>
                  </a:lnTo>
                  <a:close/>
                  <a:moveTo>
                    <a:pt x="6296" y="3334"/>
                  </a:moveTo>
                  <a:lnTo>
                    <a:pt x="4815" y="4142"/>
                  </a:lnTo>
                  <a:lnTo>
                    <a:pt x="3737" y="4681"/>
                  </a:lnTo>
                  <a:lnTo>
                    <a:pt x="2626" y="5219"/>
                  </a:lnTo>
                  <a:lnTo>
                    <a:pt x="2189" y="5489"/>
                  </a:lnTo>
                  <a:lnTo>
                    <a:pt x="1751" y="5792"/>
                  </a:lnTo>
                  <a:lnTo>
                    <a:pt x="1616" y="5926"/>
                  </a:lnTo>
                  <a:lnTo>
                    <a:pt x="1380" y="6061"/>
                  </a:lnTo>
                  <a:lnTo>
                    <a:pt x="1145" y="6229"/>
                  </a:lnTo>
                  <a:lnTo>
                    <a:pt x="943" y="6431"/>
                  </a:lnTo>
                  <a:lnTo>
                    <a:pt x="741" y="6633"/>
                  </a:lnTo>
                  <a:lnTo>
                    <a:pt x="741" y="6734"/>
                  </a:lnTo>
                  <a:lnTo>
                    <a:pt x="774" y="6802"/>
                  </a:lnTo>
                  <a:lnTo>
                    <a:pt x="842" y="6835"/>
                  </a:lnTo>
                  <a:lnTo>
                    <a:pt x="909" y="6835"/>
                  </a:lnTo>
                  <a:lnTo>
                    <a:pt x="1044" y="6802"/>
                  </a:lnTo>
                  <a:lnTo>
                    <a:pt x="1212" y="6701"/>
                  </a:lnTo>
                  <a:lnTo>
                    <a:pt x="1448" y="6499"/>
                  </a:lnTo>
                  <a:lnTo>
                    <a:pt x="1953" y="6027"/>
                  </a:lnTo>
                  <a:lnTo>
                    <a:pt x="2862" y="5590"/>
                  </a:lnTo>
                  <a:lnTo>
                    <a:pt x="3502" y="5287"/>
                  </a:lnTo>
                  <a:lnTo>
                    <a:pt x="4175" y="4984"/>
                  </a:lnTo>
                  <a:lnTo>
                    <a:pt x="5522" y="4445"/>
                  </a:lnTo>
                  <a:lnTo>
                    <a:pt x="5522" y="4445"/>
                  </a:lnTo>
                  <a:lnTo>
                    <a:pt x="4815" y="4883"/>
                  </a:lnTo>
                  <a:lnTo>
                    <a:pt x="4175" y="5253"/>
                  </a:lnTo>
                  <a:lnTo>
                    <a:pt x="3535" y="5590"/>
                  </a:lnTo>
                  <a:lnTo>
                    <a:pt x="2222" y="6263"/>
                  </a:lnTo>
                  <a:lnTo>
                    <a:pt x="1751" y="6499"/>
                  </a:lnTo>
                  <a:lnTo>
                    <a:pt x="1279" y="6734"/>
                  </a:lnTo>
                  <a:lnTo>
                    <a:pt x="842" y="7037"/>
                  </a:lnTo>
                  <a:lnTo>
                    <a:pt x="640" y="7172"/>
                  </a:lnTo>
                  <a:lnTo>
                    <a:pt x="438" y="7374"/>
                  </a:lnTo>
                  <a:lnTo>
                    <a:pt x="303" y="6734"/>
                  </a:lnTo>
                  <a:lnTo>
                    <a:pt x="269" y="6398"/>
                  </a:lnTo>
                  <a:lnTo>
                    <a:pt x="269" y="6095"/>
                  </a:lnTo>
                  <a:lnTo>
                    <a:pt x="774" y="5926"/>
                  </a:lnTo>
                  <a:lnTo>
                    <a:pt x="1279" y="5724"/>
                  </a:lnTo>
                  <a:lnTo>
                    <a:pt x="2256" y="5219"/>
                  </a:lnTo>
                  <a:lnTo>
                    <a:pt x="4781" y="4007"/>
                  </a:lnTo>
                  <a:lnTo>
                    <a:pt x="6296" y="3334"/>
                  </a:lnTo>
                  <a:close/>
                  <a:moveTo>
                    <a:pt x="10774" y="3401"/>
                  </a:moveTo>
                  <a:lnTo>
                    <a:pt x="10976" y="3906"/>
                  </a:lnTo>
                  <a:lnTo>
                    <a:pt x="11111" y="4479"/>
                  </a:lnTo>
                  <a:lnTo>
                    <a:pt x="11178" y="5017"/>
                  </a:lnTo>
                  <a:lnTo>
                    <a:pt x="11212" y="5590"/>
                  </a:lnTo>
                  <a:lnTo>
                    <a:pt x="10639" y="5825"/>
                  </a:lnTo>
                  <a:lnTo>
                    <a:pt x="9663" y="6196"/>
                  </a:lnTo>
                  <a:lnTo>
                    <a:pt x="8720" y="6600"/>
                  </a:lnTo>
                  <a:lnTo>
                    <a:pt x="7777" y="7004"/>
                  </a:lnTo>
                  <a:lnTo>
                    <a:pt x="6868" y="7441"/>
                  </a:lnTo>
                  <a:lnTo>
                    <a:pt x="5825" y="8047"/>
                  </a:lnTo>
                  <a:lnTo>
                    <a:pt x="4747" y="8620"/>
                  </a:lnTo>
                  <a:lnTo>
                    <a:pt x="4444" y="8788"/>
                  </a:lnTo>
                  <a:lnTo>
                    <a:pt x="4108" y="8923"/>
                  </a:lnTo>
                  <a:lnTo>
                    <a:pt x="3434" y="9158"/>
                  </a:lnTo>
                  <a:lnTo>
                    <a:pt x="5454" y="7845"/>
                  </a:lnTo>
                  <a:lnTo>
                    <a:pt x="5926" y="7610"/>
                  </a:lnTo>
                  <a:lnTo>
                    <a:pt x="8316" y="6431"/>
                  </a:lnTo>
                  <a:lnTo>
                    <a:pt x="9528" y="5859"/>
                  </a:lnTo>
                  <a:lnTo>
                    <a:pt x="10168" y="5623"/>
                  </a:lnTo>
                  <a:lnTo>
                    <a:pt x="10808" y="5388"/>
                  </a:lnTo>
                  <a:lnTo>
                    <a:pt x="10841" y="5354"/>
                  </a:lnTo>
                  <a:lnTo>
                    <a:pt x="10875" y="5320"/>
                  </a:lnTo>
                  <a:lnTo>
                    <a:pt x="10875" y="5219"/>
                  </a:lnTo>
                  <a:lnTo>
                    <a:pt x="10841" y="5152"/>
                  </a:lnTo>
                  <a:lnTo>
                    <a:pt x="10774" y="5118"/>
                  </a:lnTo>
                  <a:lnTo>
                    <a:pt x="10707" y="5118"/>
                  </a:lnTo>
                  <a:lnTo>
                    <a:pt x="10134" y="5287"/>
                  </a:lnTo>
                  <a:lnTo>
                    <a:pt x="9595" y="5489"/>
                  </a:lnTo>
                  <a:lnTo>
                    <a:pt x="8484" y="5994"/>
                  </a:lnTo>
                  <a:lnTo>
                    <a:pt x="7474" y="6431"/>
                  </a:lnTo>
                  <a:lnTo>
                    <a:pt x="6464" y="6903"/>
                  </a:lnTo>
                  <a:lnTo>
                    <a:pt x="5825" y="7273"/>
                  </a:lnTo>
                  <a:lnTo>
                    <a:pt x="5185" y="7643"/>
                  </a:lnTo>
                  <a:lnTo>
                    <a:pt x="4175" y="8081"/>
                  </a:lnTo>
                  <a:lnTo>
                    <a:pt x="3131" y="8485"/>
                  </a:lnTo>
                  <a:lnTo>
                    <a:pt x="4175" y="7711"/>
                  </a:lnTo>
                  <a:lnTo>
                    <a:pt x="5185" y="6936"/>
                  </a:lnTo>
                  <a:lnTo>
                    <a:pt x="6195" y="6600"/>
                  </a:lnTo>
                  <a:lnTo>
                    <a:pt x="7205" y="6229"/>
                  </a:lnTo>
                  <a:lnTo>
                    <a:pt x="7676" y="6027"/>
                  </a:lnTo>
                  <a:lnTo>
                    <a:pt x="8148" y="5792"/>
                  </a:lnTo>
                  <a:lnTo>
                    <a:pt x="8888" y="5354"/>
                  </a:lnTo>
                  <a:lnTo>
                    <a:pt x="9225" y="5152"/>
                  </a:lnTo>
                  <a:lnTo>
                    <a:pt x="9595" y="4984"/>
                  </a:lnTo>
                  <a:lnTo>
                    <a:pt x="10404" y="4681"/>
                  </a:lnTo>
                  <a:lnTo>
                    <a:pt x="10437" y="4647"/>
                  </a:lnTo>
                  <a:lnTo>
                    <a:pt x="10471" y="4580"/>
                  </a:lnTo>
                  <a:lnTo>
                    <a:pt x="10471" y="4479"/>
                  </a:lnTo>
                  <a:lnTo>
                    <a:pt x="10437" y="4411"/>
                  </a:lnTo>
                  <a:lnTo>
                    <a:pt x="10336" y="4411"/>
                  </a:lnTo>
                  <a:lnTo>
                    <a:pt x="9865" y="4546"/>
                  </a:lnTo>
                  <a:lnTo>
                    <a:pt x="9461" y="4748"/>
                  </a:lnTo>
                  <a:lnTo>
                    <a:pt x="8417" y="5118"/>
                  </a:lnTo>
                  <a:lnTo>
                    <a:pt x="7441" y="5489"/>
                  </a:lnTo>
                  <a:lnTo>
                    <a:pt x="6936" y="5691"/>
                  </a:lnTo>
                  <a:lnTo>
                    <a:pt x="6431" y="5893"/>
                  </a:lnTo>
                  <a:lnTo>
                    <a:pt x="5959" y="6162"/>
                  </a:lnTo>
                  <a:lnTo>
                    <a:pt x="5488" y="6431"/>
                  </a:lnTo>
                  <a:lnTo>
                    <a:pt x="5017" y="6734"/>
                  </a:lnTo>
                  <a:lnTo>
                    <a:pt x="4242" y="7004"/>
                  </a:lnTo>
                  <a:lnTo>
                    <a:pt x="3468" y="7340"/>
                  </a:lnTo>
                  <a:lnTo>
                    <a:pt x="3232" y="7475"/>
                  </a:lnTo>
                  <a:lnTo>
                    <a:pt x="3603" y="7206"/>
                  </a:lnTo>
                  <a:lnTo>
                    <a:pt x="4209" y="6869"/>
                  </a:lnTo>
                  <a:lnTo>
                    <a:pt x="4815" y="6566"/>
                  </a:lnTo>
                  <a:lnTo>
                    <a:pt x="6060" y="5960"/>
                  </a:lnTo>
                  <a:lnTo>
                    <a:pt x="7205" y="5354"/>
                  </a:lnTo>
                  <a:lnTo>
                    <a:pt x="8282" y="4714"/>
                  </a:lnTo>
                  <a:lnTo>
                    <a:pt x="8888" y="4378"/>
                  </a:lnTo>
                  <a:lnTo>
                    <a:pt x="9494" y="4075"/>
                  </a:lnTo>
                  <a:lnTo>
                    <a:pt x="10740" y="3469"/>
                  </a:lnTo>
                  <a:lnTo>
                    <a:pt x="10774" y="3435"/>
                  </a:lnTo>
                  <a:lnTo>
                    <a:pt x="10774" y="3401"/>
                  </a:lnTo>
                  <a:close/>
                  <a:moveTo>
                    <a:pt x="9730" y="8855"/>
                  </a:moveTo>
                  <a:lnTo>
                    <a:pt x="9562" y="8990"/>
                  </a:lnTo>
                  <a:lnTo>
                    <a:pt x="9158" y="9226"/>
                  </a:lnTo>
                  <a:lnTo>
                    <a:pt x="9292" y="9125"/>
                  </a:lnTo>
                  <a:lnTo>
                    <a:pt x="9663" y="8889"/>
                  </a:lnTo>
                  <a:lnTo>
                    <a:pt x="9730" y="8855"/>
                  </a:lnTo>
                  <a:close/>
                  <a:moveTo>
                    <a:pt x="5387" y="5977"/>
                  </a:moveTo>
                  <a:lnTo>
                    <a:pt x="4276" y="6532"/>
                  </a:lnTo>
                  <a:lnTo>
                    <a:pt x="3704" y="6835"/>
                  </a:lnTo>
                  <a:lnTo>
                    <a:pt x="3098" y="7206"/>
                  </a:lnTo>
                  <a:lnTo>
                    <a:pt x="2660" y="7542"/>
                  </a:lnTo>
                  <a:lnTo>
                    <a:pt x="2189" y="7879"/>
                  </a:lnTo>
                  <a:lnTo>
                    <a:pt x="1717" y="8216"/>
                  </a:lnTo>
                  <a:lnTo>
                    <a:pt x="1515" y="8384"/>
                  </a:lnTo>
                  <a:lnTo>
                    <a:pt x="1313" y="8586"/>
                  </a:lnTo>
                  <a:lnTo>
                    <a:pt x="1313" y="8687"/>
                  </a:lnTo>
                  <a:lnTo>
                    <a:pt x="1347" y="8754"/>
                  </a:lnTo>
                  <a:lnTo>
                    <a:pt x="1414" y="8788"/>
                  </a:lnTo>
                  <a:lnTo>
                    <a:pt x="1515" y="8788"/>
                  </a:lnTo>
                  <a:lnTo>
                    <a:pt x="1986" y="8552"/>
                  </a:lnTo>
                  <a:lnTo>
                    <a:pt x="2458" y="8249"/>
                  </a:lnTo>
                  <a:lnTo>
                    <a:pt x="2929" y="7946"/>
                  </a:lnTo>
                  <a:lnTo>
                    <a:pt x="3401" y="7677"/>
                  </a:lnTo>
                  <a:lnTo>
                    <a:pt x="3805" y="7475"/>
                  </a:lnTo>
                  <a:lnTo>
                    <a:pt x="4209" y="7307"/>
                  </a:lnTo>
                  <a:lnTo>
                    <a:pt x="3165" y="8115"/>
                  </a:lnTo>
                  <a:lnTo>
                    <a:pt x="2121" y="8923"/>
                  </a:lnTo>
                  <a:lnTo>
                    <a:pt x="1784" y="9091"/>
                  </a:lnTo>
                  <a:lnTo>
                    <a:pt x="1448" y="9327"/>
                  </a:lnTo>
                  <a:lnTo>
                    <a:pt x="1178" y="8956"/>
                  </a:lnTo>
                  <a:lnTo>
                    <a:pt x="943" y="8552"/>
                  </a:lnTo>
                  <a:lnTo>
                    <a:pt x="741" y="8148"/>
                  </a:lnTo>
                  <a:lnTo>
                    <a:pt x="572" y="7711"/>
                  </a:lnTo>
                  <a:lnTo>
                    <a:pt x="1044" y="7441"/>
                  </a:lnTo>
                  <a:lnTo>
                    <a:pt x="1515" y="7138"/>
                  </a:lnTo>
                  <a:lnTo>
                    <a:pt x="1986" y="6835"/>
                  </a:lnTo>
                  <a:lnTo>
                    <a:pt x="2458" y="6566"/>
                  </a:lnTo>
                  <a:lnTo>
                    <a:pt x="2929" y="6364"/>
                  </a:lnTo>
                  <a:lnTo>
                    <a:pt x="2357" y="6701"/>
                  </a:lnTo>
                  <a:lnTo>
                    <a:pt x="1818" y="7071"/>
                  </a:lnTo>
                  <a:lnTo>
                    <a:pt x="1313" y="7509"/>
                  </a:lnTo>
                  <a:lnTo>
                    <a:pt x="842" y="7980"/>
                  </a:lnTo>
                  <a:lnTo>
                    <a:pt x="808" y="8047"/>
                  </a:lnTo>
                  <a:lnTo>
                    <a:pt x="808" y="8081"/>
                  </a:lnTo>
                  <a:lnTo>
                    <a:pt x="842" y="8182"/>
                  </a:lnTo>
                  <a:lnTo>
                    <a:pt x="943" y="8216"/>
                  </a:lnTo>
                  <a:lnTo>
                    <a:pt x="976" y="8216"/>
                  </a:lnTo>
                  <a:lnTo>
                    <a:pt x="1044" y="8182"/>
                  </a:lnTo>
                  <a:lnTo>
                    <a:pt x="1279" y="7980"/>
                  </a:lnTo>
                  <a:lnTo>
                    <a:pt x="1515" y="7812"/>
                  </a:lnTo>
                  <a:lnTo>
                    <a:pt x="2054" y="7509"/>
                  </a:lnTo>
                  <a:lnTo>
                    <a:pt x="3199" y="6970"/>
                  </a:lnTo>
                  <a:lnTo>
                    <a:pt x="4377" y="6398"/>
                  </a:lnTo>
                  <a:lnTo>
                    <a:pt x="5387" y="5977"/>
                  </a:lnTo>
                  <a:close/>
                  <a:moveTo>
                    <a:pt x="7239" y="9327"/>
                  </a:moveTo>
                  <a:lnTo>
                    <a:pt x="6734" y="9663"/>
                  </a:lnTo>
                  <a:lnTo>
                    <a:pt x="6229" y="9966"/>
                  </a:lnTo>
                  <a:lnTo>
                    <a:pt x="5858" y="10135"/>
                  </a:lnTo>
                  <a:lnTo>
                    <a:pt x="5858" y="10135"/>
                  </a:lnTo>
                  <a:lnTo>
                    <a:pt x="6195" y="9933"/>
                  </a:lnTo>
                  <a:lnTo>
                    <a:pt x="6700" y="9630"/>
                  </a:lnTo>
                  <a:lnTo>
                    <a:pt x="7239" y="9327"/>
                  </a:lnTo>
                  <a:close/>
                  <a:moveTo>
                    <a:pt x="8249" y="7105"/>
                  </a:moveTo>
                  <a:lnTo>
                    <a:pt x="7171" y="7744"/>
                  </a:lnTo>
                  <a:lnTo>
                    <a:pt x="4949" y="8990"/>
                  </a:lnTo>
                  <a:lnTo>
                    <a:pt x="2727" y="10236"/>
                  </a:lnTo>
                  <a:lnTo>
                    <a:pt x="2660" y="10303"/>
                  </a:lnTo>
                  <a:lnTo>
                    <a:pt x="2660" y="10404"/>
                  </a:lnTo>
                  <a:lnTo>
                    <a:pt x="2155" y="10000"/>
                  </a:lnTo>
                  <a:lnTo>
                    <a:pt x="1683" y="9562"/>
                  </a:lnTo>
                  <a:lnTo>
                    <a:pt x="2323" y="9125"/>
                  </a:lnTo>
                  <a:lnTo>
                    <a:pt x="2963" y="8855"/>
                  </a:lnTo>
                  <a:lnTo>
                    <a:pt x="3535" y="8620"/>
                  </a:lnTo>
                  <a:lnTo>
                    <a:pt x="3973" y="8451"/>
                  </a:lnTo>
                  <a:lnTo>
                    <a:pt x="3098" y="9024"/>
                  </a:lnTo>
                  <a:lnTo>
                    <a:pt x="2222" y="9562"/>
                  </a:lnTo>
                  <a:lnTo>
                    <a:pt x="2189" y="9596"/>
                  </a:lnTo>
                  <a:lnTo>
                    <a:pt x="2155" y="9630"/>
                  </a:lnTo>
                  <a:lnTo>
                    <a:pt x="2189" y="9731"/>
                  </a:lnTo>
                  <a:lnTo>
                    <a:pt x="2222" y="9798"/>
                  </a:lnTo>
                  <a:lnTo>
                    <a:pt x="2323" y="9798"/>
                  </a:lnTo>
                  <a:lnTo>
                    <a:pt x="3300" y="9495"/>
                  </a:lnTo>
                  <a:lnTo>
                    <a:pt x="3771" y="9327"/>
                  </a:lnTo>
                  <a:lnTo>
                    <a:pt x="4242" y="9158"/>
                  </a:lnTo>
                  <a:lnTo>
                    <a:pt x="4781" y="8889"/>
                  </a:lnTo>
                  <a:lnTo>
                    <a:pt x="5320" y="8620"/>
                  </a:lnTo>
                  <a:lnTo>
                    <a:pt x="6363" y="8047"/>
                  </a:lnTo>
                  <a:lnTo>
                    <a:pt x="7306" y="7542"/>
                  </a:lnTo>
                  <a:lnTo>
                    <a:pt x="8249" y="7105"/>
                  </a:lnTo>
                  <a:close/>
                  <a:moveTo>
                    <a:pt x="8855" y="9697"/>
                  </a:moveTo>
                  <a:lnTo>
                    <a:pt x="8720" y="9832"/>
                  </a:lnTo>
                  <a:lnTo>
                    <a:pt x="8316" y="10202"/>
                  </a:lnTo>
                  <a:lnTo>
                    <a:pt x="8114" y="10337"/>
                  </a:lnTo>
                  <a:lnTo>
                    <a:pt x="7912" y="10505"/>
                  </a:lnTo>
                  <a:lnTo>
                    <a:pt x="7542" y="10674"/>
                  </a:lnTo>
                  <a:lnTo>
                    <a:pt x="7138" y="10808"/>
                  </a:lnTo>
                  <a:lnTo>
                    <a:pt x="7239" y="10741"/>
                  </a:lnTo>
                  <a:lnTo>
                    <a:pt x="7609" y="10471"/>
                  </a:lnTo>
                  <a:lnTo>
                    <a:pt x="7979" y="10202"/>
                  </a:lnTo>
                  <a:lnTo>
                    <a:pt x="8855" y="9697"/>
                  </a:lnTo>
                  <a:close/>
                  <a:moveTo>
                    <a:pt x="11212" y="5893"/>
                  </a:moveTo>
                  <a:lnTo>
                    <a:pt x="11178" y="6330"/>
                  </a:lnTo>
                  <a:lnTo>
                    <a:pt x="11111" y="6768"/>
                  </a:lnTo>
                  <a:lnTo>
                    <a:pt x="10976" y="7576"/>
                  </a:lnTo>
                  <a:lnTo>
                    <a:pt x="10841" y="7980"/>
                  </a:lnTo>
                  <a:lnTo>
                    <a:pt x="10707" y="8384"/>
                  </a:lnTo>
                  <a:lnTo>
                    <a:pt x="10538" y="8754"/>
                  </a:lnTo>
                  <a:lnTo>
                    <a:pt x="10336" y="9091"/>
                  </a:lnTo>
                  <a:lnTo>
                    <a:pt x="10100" y="9428"/>
                  </a:lnTo>
                  <a:lnTo>
                    <a:pt x="9865" y="9731"/>
                  </a:lnTo>
                  <a:lnTo>
                    <a:pt x="9595" y="10000"/>
                  </a:lnTo>
                  <a:lnTo>
                    <a:pt x="9326" y="10269"/>
                  </a:lnTo>
                  <a:lnTo>
                    <a:pt x="9259" y="10202"/>
                  </a:lnTo>
                  <a:lnTo>
                    <a:pt x="9191" y="10168"/>
                  </a:lnTo>
                  <a:lnTo>
                    <a:pt x="9124" y="10202"/>
                  </a:lnTo>
                  <a:lnTo>
                    <a:pt x="8787" y="10404"/>
                  </a:lnTo>
                  <a:lnTo>
                    <a:pt x="8619" y="10505"/>
                  </a:lnTo>
                  <a:lnTo>
                    <a:pt x="8451" y="10573"/>
                  </a:lnTo>
                  <a:lnTo>
                    <a:pt x="8821" y="10269"/>
                  </a:lnTo>
                  <a:lnTo>
                    <a:pt x="9225" y="9966"/>
                  </a:lnTo>
                  <a:lnTo>
                    <a:pt x="9663" y="9697"/>
                  </a:lnTo>
                  <a:lnTo>
                    <a:pt x="10067" y="9428"/>
                  </a:lnTo>
                  <a:lnTo>
                    <a:pt x="10100" y="9360"/>
                  </a:lnTo>
                  <a:lnTo>
                    <a:pt x="10100" y="9259"/>
                  </a:lnTo>
                  <a:lnTo>
                    <a:pt x="10033" y="9192"/>
                  </a:lnTo>
                  <a:lnTo>
                    <a:pt x="9730" y="9192"/>
                  </a:lnTo>
                  <a:lnTo>
                    <a:pt x="9932" y="9057"/>
                  </a:lnTo>
                  <a:lnTo>
                    <a:pt x="10067" y="8855"/>
                  </a:lnTo>
                  <a:lnTo>
                    <a:pt x="10100" y="8788"/>
                  </a:lnTo>
                  <a:lnTo>
                    <a:pt x="10100" y="8687"/>
                  </a:lnTo>
                  <a:lnTo>
                    <a:pt x="10067" y="8620"/>
                  </a:lnTo>
                  <a:lnTo>
                    <a:pt x="9966" y="8552"/>
                  </a:lnTo>
                  <a:lnTo>
                    <a:pt x="9898" y="8519"/>
                  </a:lnTo>
                  <a:lnTo>
                    <a:pt x="9797" y="8519"/>
                  </a:lnTo>
                  <a:lnTo>
                    <a:pt x="9629" y="8552"/>
                  </a:lnTo>
                  <a:lnTo>
                    <a:pt x="9393" y="8653"/>
                  </a:lnTo>
                  <a:lnTo>
                    <a:pt x="9191" y="8788"/>
                  </a:lnTo>
                  <a:lnTo>
                    <a:pt x="8821" y="9125"/>
                  </a:lnTo>
                  <a:lnTo>
                    <a:pt x="8552" y="9394"/>
                  </a:lnTo>
                  <a:lnTo>
                    <a:pt x="8047" y="9832"/>
                  </a:lnTo>
                  <a:lnTo>
                    <a:pt x="7508" y="10168"/>
                  </a:lnTo>
                  <a:lnTo>
                    <a:pt x="7003" y="10539"/>
                  </a:lnTo>
                  <a:lnTo>
                    <a:pt x="6599" y="10707"/>
                  </a:lnTo>
                  <a:lnTo>
                    <a:pt x="6161" y="10842"/>
                  </a:lnTo>
                  <a:lnTo>
                    <a:pt x="6633" y="10539"/>
                  </a:lnTo>
                  <a:lnTo>
                    <a:pt x="7104" y="10202"/>
                  </a:lnTo>
                  <a:lnTo>
                    <a:pt x="8080" y="9596"/>
                  </a:lnTo>
                  <a:lnTo>
                    <a:pt x="8552" y="9226"/>
                  </a:lnTo>
                  <a:lnTo>
                    <a:pt x="9023" y="8855"/>
                  </a:lnTo>
                  <a:lnTo>
                    <a:pt x="9292" y="8687"/>
                  </a:lnTo>
                  <a:lnTo>
                    <a:pt x="9528" y="8519"/>
                  </a:lnTo>
                  <a:lnTo>
                    <a:pt x="9797" y="8384"/>
                  </a:lnTo>
                  <a:lnTo>
                    <a:pt x="10100" y="8283"/>
                  </a:lnTo>
                  <a:lnTo>
                    <a:pt x="10404" y="8182"/>
                  </a:lnTo>
                  <a:lnTo>
                    <a:pt x="10471" y="8182"/>
                  </a:lnTo>
                  <a:lnTo>
                    <a:pt x="10505" y="8115"/>
                  </a:lnTo>
                  <a:lnTo>
                    <a:pt x="10505" y="8047"/>
                  </a:lnTo>
                  <a:lnTo>
                    <a:pt x="10471" y="7946"/>
                  </a:lnTo>
                  <a:lnTo>
                    <a:pt x="10336" y="7946"/>
                  </a:lnTo>
                  <a:lnTo>
                    <a:pt x="9999" y="8014"/>
                  </a:lnTo>
                  <a:lnTo>
                    <a:pt x="9494" y="8081"/>
                  </a:lnTo>
                  <a:lnTo>
                    <a:pt x="9225" y="8148"/>
                  </a:lnTo>
                  <a:lnTo>
                    <a:pt x="8956" y="8249"/>
                  </a:lnTo>
                  <a:lnTo>
                    <a:pt x="9259" y="8014"/>
                  </a:lnTo>
                  <a:lnTo>
                    <a:pt x="9663" y="7744"/>
                  </a:lnTo>
                  <a:lnTo>
                    <a:pt x="10100" y="7542"/>
                  </a:lnTo>
                  <a:lnTo>
                    <a:pt x="10976" y="7138"/>
                  </a:lnTo>
                  <a:lnTo>
                    <a:pt x="11043" y="7071"/>
                  </a:lnTo>
                  <a:lnTo>
                    <a:pt x="11043" y="6970"/>
                  </a:lnTo>
                  <a:lnTo>
                    <a:pt x="10976" y="6903"/>
                  </a:lnTo>
                  <a:lnTo>
                    <a:pt x="10909" y="6869"/>
                  </a:lnTo>
                  <a:lnTo>
                    <a:pt x="10707" y="6903"/>
                  </a:lnTo>
                  <a:lnTo>
                    <a:pt x="10505" y="6936"/>
                  </a:lnTo>
                  <a:lnTo>
                    <a:pt x="10168" y="7071"/>
                  </a:lnTo>
                  <a:lnTo>
                    <a:pt x="9831" y="7273"/>
                  </a:lnTo>
                  <a:lnTo>
                    <a:pt x="9494" y="7475"/>
                  </a:lnTo>
                  <a:lnTo>
                    <a:pt x="8417" y="8081"/>
                  </a:lnTo>
                  <a:lnTo>
                    <a:pt x="7373" y="8687"/>
                  </a:lnTo>
                  <a:lnTo>
                    <a:pt x="7171" y="8788"/>
                  </a:lnTo>
                  <a:lnTo>
                    <a:pt x="7171" y="8788"/>
                  </a:lnTo>
                  <a:lnTo>
                    <a:pt x="7542" y="8552"/>
                  </a:lnTo>
                  <a:lnTo>
                    <a:pt x="8249" y="7980"/>
                  </a:lnTo>
                  <a:lnTo>
                    <a:pt x="8956" y="7441"/>
                  </a:lnTo>
                  <a:lnTo>
                    <a:pt x="9326" y="7206"/>
                  </a:lnTo>
                  <a:lnTo>
                    <a:pt x="9696" y="6970"/>
                  </a:lnTo>
                  <a:lnTo>
                    <a:pt x="10100" y="6802"/>
                  </a:lnTo>
                  <a:lnTo>
                    <a:pt x="10538" y="6667"/>
                  </a:lnTo>
                  <a:lnTo>
                    <a:pt x="10606" y="6633"/>
                  </a:lnTo>
                  <a:lnTo>
                    <a:pt x="10639" y="6600"/>
                  </a:lnTo>
                  <a:lnTo>
                    <a:pt x="10639" y="6532"/>
                  </a:lnTo>
                  <a:lnTo>
                    <a:pt x="10606" y="6431"/>
                  </a:lnTo>
                  <a:lnTo>
                    <a:pt x="10572" y="6398"/>
                  </a:lnTo>
                  <a:lnTo>
                    <a:pt x="10505" y="6398"/>
                  </a:lnTo>
                  <a:lnTo>
                    <a:pt x="10168" y="6431"/>
                  </a:lnTo>
                  <a:lnTo>
                    <a:pt x="9831" y="6499"/>
                  </a:lnTo>
                  <a:lnTo>
                    <a:pt x="10303" y="6297"/>
                  </a:lnTo>
                  <a:lnTo>
                    <a:pt x="10774" y="6061"/>
                  </a:lnTo>
                  <a:lnTo>
                    <a:pt x="11212" y="5893"/>
                  </a:lnTo>
                  <a:close/>
                  <a:moveTo>
                    <a:pt x="8821" y="7172"/>
                  </a:moveTo>
                  <a:lnTo>
                    <a:pt x="8350" y="7542"/>
                  </a:lnTo>
                  <a:lnTo>
                    <a:pt x="7845" y="7946"/>
                  </a:lnTo>
                  <a:lnTo>
                    <a:pt x="7272" y="8418"/>
                  </a:lnTo>
                  <a:lnTo>
                    <a:pt x="6700" y="8822"/>
                  </a:lnTo>
                  <a:lnTo>
                    <a:pt x="5488" y="9596"/>
                  </a:lnTo>
                  <a:lnTo>
                    <a:pt x="5084" y="9798"/>
                  </a:lnTo>
                  <a:lnTo>
                    <a:pt x="4714" y="10034"/>
                  </a:lnTo>
                  <a:lnTo>
                    <a:pt x="4343" y="10269"/>
                  </a:lnTo>
                  <a:lnTo>
                    <a:pt x="3973" y="10539"/>
                  </a:lnTo>
                  <a:lnTo>
                    <a:pt x="3939" y="10573"/>
                  </a:lnTo>
                  <a:lnTo>
                    <a:pt x="3939" y="10640"/>
                  </a:lnTo>
                  <a:lnTo>
                    <a:pt x="3973" y="10707"/>
                  </a:lnTo>
                  <a:lnTo>
                    <a:pt x="4040" y="10775"/>
                  </a:lnTo>
                  <a:lnTo>
                    <a:pt x="4141" y="10775"/>
                  </a:lnTo>
                  <a:lnTo>
                    <a:pt x="5589" y="9832"/>
                  </a:lnTo>
                  <a:lnTo>
                    <a:pt x="6599" y="9360"/>
                  </a:lnTo>
                  <a:lnTo>
                    <a:pt x="6229" y="9562"/>
                  </a:lnTo>
                  <a:lnTo>
                    <a:pt x="5825" y="9832"/>
                  </a:lnTo>
                  <a:lnTo>
                    <a:pt x="5421" y="10135"/>
                  </a:lnTo>
                  <a:lnTo>
                    <a:pt x="5050" y="10438"/>
                  </a:lnTo>
                  <a:lnTo>
                    <a:pt x="4646" y="10741"/>
                  </a:lnTo>
                  <a:lnTo>
                    <a:pt x="4579" y="10775"/>
                  </a:lnTo>
                  <a:lnTo>
                    <a:pt x="4579" y="10808"/>
                  </a:lnTo>
                  <a:lnTo>
                    <a:pt x="4579" y="10909"/>
                  </a:lnTo>
                  <a:lnTo>
                    <a:pt x="4646" y="10977"/>
                  </a:lnTo>
                  <a:lnTo>
                    <a:pt x="4781" y="10977"/>
                  </a:lnTo>
                  <a:lnTo>
                    <a:pt x="5084" y="10775"/>
                  </a:lnTo>
                  <a:lnTo>
                    <a:pt x="5454" y="10640"/>
                  </a:lnTo>
                  <a:lnTo>
                    <a:pt x="5791" y="10471"/>
                  </a:lnTo>
                  <a:lnTo>
                    <a:pt x="6128" y="10303"/>
                  </a:lnTo>
                  <a:lnTo>
                    <a:pt x="6868" y="9899"/>
                  </a:lnTo>
                  <a:lnTo>
                    <a:pt x="7575" y="9428"/>
                  </a:lnTo>
                  <a:lnTo>
                    <a:pt x="8215" y="8990"/>
                  </a:lnTo>
                  <a:lnTo>
                    <a:pt x="8888" y="8586"/>
                  </a:lnTo>
                  <a:lnTo>
                    <a:pt x="9023" y="8519"/>
                  </a:lnTo>
                  <a:lnTo>
                    <a:pt x="8552" y="8855"/>
                  </a:lnTo>
                  <a:lnTo>
                    <a:pt x="8080" y="9226"/>
                  </a:lnTo>
                  <a:lnTo>
                    <a:pt x="7474" y="9663"/>
                  </a:lnTo>
                  <a:lnTo>
                    <a:pt x="6835" y="10101"/>
                  </a:lnTo>
                  <a:lnTo>
                    <a:pt x="6195" y="10505"/>
                  </a:lnTo>
                  <a:lnTo>
                    <a:pt x="5589" y="10977"/>
                  </a:lnTo>
                  <a:lnTo>
                    <a:pt x="5522" y="11044"/>
                  </a:lnTo>
                  <a:lnTo>
                    <a:pt x="5555" y="11111"/>
                  </a:lnTo>
                  <a:lnTo>
                    <a:pt x="5589" y="11179"/>
                  </a:lnTo>
                  <a:lnTo>
                    <a:pt x="5690" y="11212"/>
                  </a:lnTo>
                  <a:lnTo>
                    <a:pt x="6060" y="11179"/>
                  </a:lnTo>
                  <a:lnTo>
                    <a:pt x="6397" y="11078"/>
                  </a:lnTo>
                  <a:lnTo>
                    <a:pt x="6397" y="11145"/>
                  </a:lnTo>
                  <a:lnTo>
                    <a:pt x="6431" y="11246"/>
                  </a:lnTo>
                  <a:lnTo>
                    <a:pt x="6464" y="11280"/>
                  </a:lnTo>
                  <a:lnTo>
                    <a:pt x="6565" y="11280"/>
                  </a:lnTo>
                  <a:lnTo>
                    <a:pt x="7239" y="11044"/>
                  </a:lnTo>
                  <a:lnTo>
                    <a:pt x="7575" y="10943"/>
                  </a:lnTo>
                  <a:lnTo>
                    <a:pt x="7912" y="10808"/>
                  </a:lnTo>
                  <a:lnTo>
                    <a:pt x="7946" y="10876"/>
                  </a:lnTo>
                  <a:lnTo>
                    <a:pt x="8013" y="10909"/>
                  </a:lnTo>
                  <a:lnTo>
                    <a:pt x="8215" y="10909"/>
                  </a:lnTo>
                  <a:lnTo>
                    <a:pt x="8350" y="10876"/>
                  </a:lnTo>
                  <a:lnTo>
                    <a:pt x="7946" y="11044"/>
                  </a:lnTo>
                  <a:lnTo>
                    <a:pt x="7508" y="11212"/>
                  </a:lnTo>
                  <a:lnTo>
                    <a:pt x="7070" y="11313"/>
                  </a:lnTo>
                  <a:lnTo>
                    <a:pt x="6599" y="11381"/>
                  </a:lnTo>
                  <a:lnTo>
                    <a:pt x="6128" y="11414"/>
                  </a:lnTo>
                  <a:lnTo>
                    <a:pt x="5656" y="11381"/>
                  </a:lnTo>
                  <a:lnTo>
                    <a:pt x="5185" y="11347"/>
                  </a:lnTo>
                  <a:lnTo>
                    <a:pt x="4680" y="11246"/>
                  </a:lnTo>
                  <a:lnTo>
                    <a:pt x="4175" y="11111"/>
                  </a:lnTo>
                  <a:lnTo>
                    <a:pt x="3704" y="10943"/>
                  </a:lnTo>
                  <a:lnTo>
                    <a:pt x="3266" y="10741"/>
                  </a:lnTo>
                  <a:lnTo>
                    <a:pt x="2828" y="10505"/>
                  </a:lnTo>
                  <a:lnTo>
                    <a:pt x="2862" y="10505"/>
                  </a:lnTo>
                  <a:lnTo>
                    <a:pt x="3333" y="10236"/>
                  </a:lnTo>
                  <a:lnTo>
                    <a:pt x="3805" y="10034"/>
                  </a:lnTo>
                  <a:lnTo>
                    <a:pt x="4276" y="9832"/>
                  </a:lnTo>
                  <a:lnTo>
                    <a:pt x="4781" y="9630"/>
                  </a:lnTo>
                  <a:lnTo>
                    <a:pt x="5252" y="9394"/>
                  </a:lnTo>
                  <a:lnTo>
                    <a:pt x="5724" y="9125"/>
                  </a:lnTo>
                  <a:lnTo>
                    <a:pt x="6633" y="8586"/>
                  </a:lnTo>
                  <a:lnTo>
                    <a:pt x="7710" y="7845"/>
                  </a:lnTo>
                  <a:lnTo>
                    <a:pt x="8282" y="7475"/>
                  </a:lnTo>
                  <a:lnTo>
                    <a:pt x="8821" y="7172"/>
                  </a:lnTo>
                  <a:close/>
                  <a:moveTo>
                    <a:pt x="5791" y="1"/>
                  </a:moveTo>
                  <a:lnTo>
                    <a:pt x="5252" y="68"/>
                  </a:lnTo>
                  <a:lnTo>
                    <a:pt x="4747" y="135"/>
                  </a:lnTo>
                  <a:lnTo>
                    <a:pt x="4276" y="270"/>
                  </a:lnTo>
                  <a:lnTo>
                    <a:pt x="3805" y="438"/>
                  </a:lnTo>
                  <a:lnTo>
                    <a:pt x="3333" y="640"/>
                  </a:lnTo>
                  <a:lnTo>
                    <a:pt x="2896" y="910"/>
                  </a:lnTo>
                  <a:lnTo>
                    <a:pt x="2492" y="1179"/>
                  </a:lnTo>
                  <a:lnTo>
                    <a:pt x="2121" y="1482"/>
                  </a:lnTo>
                  <a:lnTo>
                    <a:pt x="1751" y="1852"/>
                  </a:lnTo>
                  <a:lnTo>
                    <a:pt x="1414" y="2223"/>
                  </a:lnTo>
                  <a:lnTo>
                    <a:pt x="1111" y="2627"/>
                  </a:lnTo>
                  <a:lnTo>
                    <a:pt x="842" y="3065"/>
                  </a:lnTo>
                  <a:lnTo>
                    <a:pt x="606" y="3502"/>
                  </a:lnTo>
                  <a:lnTo>
                    <a:pt x="404" y="3974"/>
                  </a:lnTo>
                  <a:lnTo>
                    <a:pt x="236" y="4479"/>
                  </a:lnTo>
                  <a:lnTo>
                    <a:pt x="135" y="4883"/>
                  </a:lnTo>
                  <a:lnTo>
                    <a:pt x="67" y="5287"/>
                  </a:lnTo>
                  <a:lnTo>
                    <a:pt x="0" y="5691"/>
                  </a:lnTo>
                  <a:lnTo>
                    <a:pt x="0" y="6061"/>
                  </a:lnTo>
                  <a:lnTo>
                    <a:pt x="34" y="6465"/>
                  </a:lnTo>
                  <a:lnTo>
                    <a:pt x="67" y="6835"/>
                  </a:lnTo>
                  <a:lnTo>
                    <a:pt x="135" y="7239"/>
                  </a:lnTo>
                  <a:lnTo>
                    <a:pt x="236" y="7610"/>
                  </a:lnTo>
                  <a:lnTo>
                    <a:pt x="236" y="7643"/>
                  </a:lnTo>
                  <a:lnTo>
                    <a:pt x="236" y="7711"/>
                  </a:lnTo>
                  <a:lnTo>
                    <a:pt x="269" y="7744"/>
                  </a:lnTo>
                  <a:lnTo>
                    <a:pt x="303" y="7778"/>
                  </a:lnTo>
                  <a:lnTo>
                    <a:pt x="505" y="8249"/>
                  </a:lnTo>
                  <a:lnTo>
                    <a:pt x="707" y="8653"/>
                  </a:lnTo>
                  <a:lnTo>
                    <a:pt x="976" y="9091"/>
                  </a:lnTo>
                  <a:lnTo>
                    <a:pt x="1279" y="9461"/>
                  </a:lnTo>
                  <a:lnTo>
                    <a:pt x="1178" y="9562"/>
                  </a:lnTo>
                  <a:lnTo>
                    <a:pt x="1145" y="9630"/>
                  </a:lnTo>
                  <a:lnTo>
                    <a:pt x="1145" y="9663"/>
                  </a:lnTo>
                  <a:lnTo>
                    <a:pt x="1178" y="9764"/>
                  </a:lnTo>
                  <a:lnTo>
                    <a:pt x="1246" y="9798"/>
                  </a:lnTo>
                  <a:lnTo>
                    <a:pt x="1347" y="9798"/>
                  </a:lnTo>
                  <a:lnTo>
                    <a:pt x="1481" y="9697"/>
                  </a:lnTo>
                  <a:lnTo>
                    <a:pt x="1784" y="10000"/>
                  </a:lnTo>
                  <a:lnTo>
                    <a:pt x="2121" y="10303"/>
                  </a:lnTo>
                  <a:lnTo>
                    <a:pt x="2492" y="10573"/>
                  </a:lnTo>
                  <a:lnTo>
                    <a:pt x="2896" y="10808"/>
                  </a:lnTo>
                  <a:lnTo>
                    <a:pt x="3266" y="11010"/>
                  </a:lnTo>
                  <a:lnTo>
                    <a:pt x="3670" y="11212"/>
                  </a:lnTo>
                  <a:lnTo>
                    <a:pt x="4074" y="11347"/>
                  </a:lnTo>
                  <a:lnTo>
                    <a:pt x="4512" y="11482"/>
                  </a:lnTo>
                  <a:lnTo>
                    <a:pt x="4949" y="11549"/>
                  </a:lnTo>
                  <a:lnTo>
                    <a:pt x="5353" y="11616"/>
                  </a:lnTo>
                  <a:lnTo>
                    <a:pt x="5791" y="11650"/>
                  </a:lnTo>
                  <a:lnTo>
                    <a:pt x="6229" y="11650"/>
                  </a:lnTo>
                  <a:lnTo>
                    <a:pt x="6666" y="11616"/>
                  </a:lnTo>
                  <a:lnTo>
                    <a:pt x="7104" y="11549"/>
                  </a:lnTo>
                  <a:lnTo>
                    <a:pt x="7508" y="11448"/>
                  </a:lnTo>
                  <a:lnTo>
                    <a:pt x="7912" y="11347"/>
                  </a:lnTo>
                  <a:lnTo>
                    <a:pt x="8316" y="11179"/>
                  </a:lnTo>
                  <a:lnTo>
                    <a:pt x="8720" y="10977"/>
                  </a:lnTo>
                  <a:lnTo>
                    <a:pt x="9090" y="10741"/>
                  </a:lnTo>
                  <a:lnTo>
                    <a:pt x="9461" y="10505"/>
                  </a:lnTo>
                  <a:lnTo>
                    <a:pt x="9831" y="10135"/>
                  </a:lnTo>
                  <a:lnTo>
                    <a:pt x="10168" y="9731"/>
                  </a:lnTo>
                  <a:lnTo>
                    <a:pt x="10505" y="9293"/>
                  </a:lnTo>
                  <a:lnTo>
                    <a:pt x="10740" y="8855"/>
                  </a:lnTo>
                  <a:lnTo>
                    <a:pt x="10976" y="8350"/>
                  </a:lnTo>
                  <a:lnTo>
                    <a:pt x="11144" y="7812"/>
                  </a:lnTo>
                  <a:lnTo>
                    <a:pt x="11313" y="7273"/>
                  </a:lnTo>
                  <a:lnTo>
                    <a:pt x="11380" y="6734"/>
                  </a:lnTo>
                  <a:lnTo>
                    <a:pt x="11447" y="6196"/>
                  </a:lnTo>
                  <a:lnTo>
                    <a:pt x="11447" y="5623"/>
                  </a:lnTo>
                  <a:lnTo>
                    <a:pt x="11414" y="5085"/>
                  </a:lnTo>
                  <a:lnTo>
                    <a:pt x="11346" y="4546"/>
                  </a:lnTo>
                  <a:lnTo>
                    <a:pt x="11245" y="4007"/>
                  </a:lnTo>
                  <a:lnTo>
                    <a:pt x="11077" y="3502"/>
                  </a:lnTo>
                  <a:lnTo>
                    <a:pt x="10875" y="3031"/>
                  </a:lnTo>
                  <a:lnTo>
                    <a:pt x="10606" y="2560"/>
                  </a:lnTo>
                  <a:lnTo>
                    <a:pt x="10370" y="2189"/>
                  </a:lnTo>
                  <a:lnTo>
                    <a:pt x="10067" y="1852"/>
                  </a:lnTo>
                  <a:lnTo>
                    <a:pt x="9764" y="1549"/>
                  </a:lnTo>
                  <a:lnTo>
                    <a:pt x="9427" y="1246"/>
                  </a:lnTo>
                  <a:lnTo>
                    <a:pt x="9461" y="1179"/>
                  </a:lnTo>
                  <a:lnTo>
                    <a:pt x="9461" y="1112"/>
                  </a:lnTo>
                  <a:lnTo>
                    <a:pt x="9393" y="1044"/>
                  </a:lnTo>
                  <a:lnTo>
                    <a:pt x="9158" y="1044"/>
                  </a:lnTo>
                  <a:lnTo>
                    <a:pt x="8855" y="842"/>
                  </a:lnTo>
                  <a:lnTo>
                    <a:pt x="8518" y="674"/>
                  </a:lnTo>
                  <a:lnTo>
                    <a:pt x="8181" y="506"/>
                  </a:lnTo>
                  <a:lnTo>
                    <a:pt x="7845" y="371"/>
                  </a:lnTo>
                  <a:lnTo>
                    <a:pt x="7474" y="270"/>
                  </a:lnTo>
                  <a:lnTo>
                    <a:pt x="7138" y="203"/>
                  </a:lnTo>
                  <a:lnTo>
                    <a:pt x="6767" y="135"/>
                  </a:lnTo>
                  <a:lnTo>
                    <a:pt x="6397" y="102"/>
                  </a:lnTo>
                  <a:lnTo>
                    <a:pt x="6363" y="34"/>
                  </a:lnTo>
                  <a:lnTo>
                    <a:pt x="6296" y="34"/>
                  </a:lnTo>
                  <a:lnTo>
                    <a:pt x="579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1" name="Google Shape;396;p3"/>
            <p:cNvSpPr/>
            <p:nvPr/>
          </p:nvSpPr>
          <p:spPr>
            <a:xfrm>
              <a:off x="0" y="2985120"/>
              <a:ext cx="1138680" cy="1391040"/>
            </a:xfrm>
            <a:custGeom>
              <a:avLst/>
              <a:gdLst>
                <a:gd name="textAreaLeft" fmla="*/ 0 w 1138680"/>
                <a:gd name="textAreaRight" fmla="*/ 1141920 w 1138680"/>
                <a:gd name="textAreaTop" fmla="*/ 0 h 1391040"/>
                <a:gd name="textAreaBottom" fmla="*/ 1394280 h 1391040"/>
              </a:gdLst>
              <a:ahLst/>
              <a:cxnLst/>
              <a:rect l="textAreaLeft" t="textAreaTop" r="textAreaRight" b="textAreaBottom"/>
              <a:pathLst>
                <a:path w="17206" h="21010">
                  <a:moveTo>
                    <a:pt x="6297" y="1"/>
                  </a:moveTo>
                  <a:lnTo>
                    <a:pt x="5724" y="34"/>
                  </a:lnTo>
                  <a:lnTo>
                    <a:pt x="5152" y="102"/>
                  </a:lnTo>
                  <a:lnTo>
                    <a:pt x="4580" y="236"/>
                  </a:lnTo>
                  <a:lnTo>
                    <a:pt x="4007" y="371"/>
                  </a:lnTo>
                  <a:lnTo>
                    <a:pt x="3435" y="506"/>
                  </a:lnTo>
                  <a:lnTo>
                    <a:pt x="2357" y="876"/>
                  </a:lnTo>
                  <a:lnTo>
                    <a:pt x="1852" y="1112"/>
                  </a:lnTo>
                  <a:lnTo>
                    <a:pt x="1381" y="1347"/>
                  </a:lnTo>
                  <a:lnTo>
                    <a:pt x="910" y="1617"/>
                  </a:lnTo>
                  <a:lnTo>
                    <a:pt x="472" y="1920"/>
                  </a:lnTo>
                  <a:lnTo>
                    <a:pt x="1" y="2189"/>
                  </a:lnTo>
                  <a:lnTo>
                    <a:pt x="1" y="2458"/>
                  </a:lnTo>
                  <a:lnTo>
                    <a:pt x="573" y="2122"/>
                  </a:lnTo>
                  <a:lnTo>
                    <a:pt x="1179" y="1751"/>
                  </a:lnTo>
                  <a:lnTo>
                    <a:pt x="1819" y="1415"/>
                  </a:lnTo>
                  <a:lnTo>
                    <a:pt x="2189" y="1213"/>
                  </a:lnTo>
                  <a:lnTo>
                    <a:pt x="2560" y="1078"/>
                  </a:lnTo>
                  <a:lnTo>
                    <a:pt x="3368" y="809"/>
                  </a:lnTo>
                  <a:lnTo>
                    <a:pt x="4176" y="573"/>
                  </a:lnTo>
                  <a:lnTo>
                    <a:pt x="4984" y="405"/>
                  </a:lnTo>
                  <a:lnTo>
                    <a:pt x="5388" y="337"/>
                  </a:lnTo>
                  <a:lnTo>
                    <a:pt x="5792" y="304"/>
                  </a:lnTo>
                  <a:lnTo>
                    <a:pt x="6229" y="270"/>
                  </a:lnTo>
                  <a:lnTo>
                    <a:pt x="6633" y="236"/>
                  </a:lnTo>
                  <a:lnTo>
                    <a:pt x="7441" y="304"/>
                  </a:lnTo>
                  <a:lnTo>
                    <a:pt x="8249" y="405"/>
                  </a:lnTo>
                  <a:lnTo>
                    <a:pt x="9057" y="573"/>
                  </a:lnTo>
                  <a:lnTo>
                    <a:pt x="9832" y="809"/>
                  </a:lnTo>
                  <a:lnTo>
                    <a:pt x="10606" y="1112"/>
                  </a:lnTo>
                  <a:lnTo>
                    <a:pt x="11381" y="1448"/>
                  </a:lnTo>
                  <a:lnTo>
                    <a:pt x="11684" y="1583"/>
                  </a:lnTo>
                  <a:lnTo>
                    <a:pt x="11953" y="1751"/>
                  </a:lnTo>
                  <a:lnTo>
                    <a:pt x="12492" y="2122"/>
                  </a:lnTo>
                  <a:lnTo>
                    <a:pt x="12997" y="2559"/>
                  </a:lnTo>
                  <a:lnTo>
                    <a:pt x="13468" y="2997"/>
                  </a:lnTo>
                  <a:lnTo>
                    <a:pt x="14040" y="3502"/>
                  </a:lnTo>
                  <a:lnTo>
                    <a:pt x="14545" y="4041"/>
                  </a:lnTo>
                  <a:lnTo>
                    <a:pt x="15084" y="4613"/>
                  </a:lnTo>
                  <a:lnTo>
                    <a:pt x="15555" y="5185"/>
                  </a:lnTo>
                  <a:lnTo>
                    <a:pt x="15959" y="5791"/>
                  </a:lnTo>
                  <a:lnTo>
                    <a:pt x="16262" y="6431"/>
                  </a:lnTo>
                  <a:lnTo>
                    <a:pt x="16431" y="6734"/>
                  </a:lnTo>
                  <a:lnTo>
                    <a:pt x="16532" y="7071"/>
                  </a:lnTo>
                  <a:lnTo>
                    <a:pt x="16633" y="7408"/>
                  </a:lnTo>
                  <a:lnTo>
                    <a:pt x="16734" y="7778"/>
                  </a:lnTo>
                  <a:lnTo>
                    <a:pt x="16801" y="8182"/>
                  </a:lnTo>
                  <a:lnTo>
                    <a:pt x="16835" y="8620"/>
                  </a:lnTo>
                  <a:lnTo>
                    <a:pt x="16902" y="9461"/>
                  </a:lnTo>
                  <a:lnTo>
                    <a:pt x="16936" y="11212"/>
                  </a:lnTo>
                  <a:lnTo>
                    <a:pt x="16969" y="11953"/>
                  </a:lnTo>
                  <a:lnTo>
                    <a:pt x="16902" y="12727"/>
                  </a:lnTo>
                  <a:lnTo>
                    <a:pt x="16801" y="13468"/>
                  </a:lnTo>
                  <a:lnTo>
                    <a:pt x="16599" y="14208"/>
                  </a:lnTo>
                  <a:lnTo>
                    <a:pt x="16363" y="14915"/>
                  </a:lnTo>
                  <a:lnTo>
                    <a:pt x="16060" y="15589"/>
                  </a:lnTo>
                  <a:lnTo>
                    <a:pt x="15690" y="16229"/>
                  </a:lnTo>
                  <a:lnTo>
                    <a:pt x="15219" y="16868"/>
                  </a:lnTo>
                  <a:lnTo>
                    <a:pt x="14983" y="17138"/>
                  </a:lnTo>
                  <a:lnTo>
                    <a:pt x="14747" y="17373"/>
                  </a:lnTo>
                  <a:lnTo>
                    <a:pt x="14209" y="17878"/>
                  </a:lnTo>
                  <a:lnTo>
                    <a:pt x="13636" y="18316"/>
                  </a:lnTo>
                  <a:lnTo>
                    <a:pt x="13064" y="18754"/>
                  </a:lnTo>
                  <a:lnTo>
                    <a:pt x="12761" y="18989"/>
                  </a:lnTo>
                  <a:lnTo>
                    <a:pt x="12424" y="19191"/>
                  </a:lnTo>
                  <a:lnTo>
                    <a:pt x="12088" y="19360"/>
                  </a:lnTo>
                  <a:lnTo>
                    <a:pt x="11751" y="19528"/>
                  </a:lnTo>
                  <a:lnTo>
                    <a:pt x="11078" y="19797"/>
                  </a:lnTo>
                  <a:lnTo>
                    <a:pt x="10337" y="19999"/>
                  </a:lnTo>
                  <a:lnTo>
                    <a:pt x="8990" y="20370"/>
                  </a:lnTo>
                  <a:lnTo>
                    <a:pt x="8350" y="20538"/>
                  </a:lnTo>
                  <a:lnTo>
                    <a:pt x="7677" y="20673"/>
                  </a:lnTo>
                  <a:lnTo>
                    <a:pt x="7239" y="20740"/>
                  </a:lnTo>
                  <a:lnTo>
                    <a:pt x="6802" y="20774"/>
                  </a:lnTo>
                  <a:lnTo>
                    <a:pt x="5960" y="20774"/>
                  </a:lnTo>
                  <a:lnTo>
                    <a:pt x="5118" y="20706"/>
                  </a:lnTo>
                  <a:lnTo>
                    <a:pt x="4243" y="20605"/>
                  </a:lnTo>
                  <a:lnTo>
                    <a:pt x="3132" y="20437"/>
                  </a:lnTo>
                  <a:lnTo>
                    <a:pt x="2560" y="20302"/>
                  </a:lnTo>
                  <a:lnTo>
                    <a:pt x="2021" y="20134"/>
                  </a:lnTo>
                  <a:lnTo>
                    <a:pt x="1482" y="19966"/>
                  </a:lnTo>
                  <a:lnTo>
                    <a:pt x="943" y="19730"/>
                  </a:lnTo>
                  <a:lnTo>
                    <a:pt x="472" y="19461"/>
                  </a:lnTo>
                  <a:lnTo>
                    <a:pt x="1" y="19124"/>
                  </a:lnTo>
                  <a:lnTo>
                    <a:pt x="1" y="19461"/>
                  </a:lnTo>
                  <a:lnTo>
                    <a:pt x="304" y="19663"/>
                  </a:lnTo>
                  <a:lnTo>
                    <a:pt x="640" y="19865"/>
                  </a:lnTo>
                  <a:lnTo>
                    <a:pt x="943" y="20033"/>
                  </a:lnTo>
                  <a:lnTo>
                    <a:pt x="1314" y="20168"/>
                  </a:lnTo>
                  <a:lnTo>
                    <a:pt x="2021" y="20437"/>
                  </a:lnTo>
                  <a:lnTo>
                    <a:pt x="2728" y="20605"/>
                  </a:lnTo>
                  <a:lnTo>
                    <a:pt x="3401" y="20740"/>
                  </a:lnTo>
                  <a:lnTo>
                    <a:pt x="4108" y="20841"/>
                  </a:lnTo>
                  <a:lnTo>
                    <a:pt x="4782" y="20942"/>
                  </a:lnTo>
                  <a:lnTo>
                    <a:pt x="5455" y="21009"/>
                  </a:lnTo>
                  <a:lnTo>
                    <a:pt x="6835" y="21009"/>
                  </a:lnTo>
                  <a:lnTo>
                    <a:pt x="7509" y="20942"/>
                  </a:lnTo>
                  <a:lnTo>
                    <a:pt x="8216" y="20841"/>
                  </a:lnTo>
                  <a:lnTo>
                    <a:pt x="8855" y="20706"/>
                  </a:lnTo>
                  <a:lnTo>
                    <a:pt x="9529" y="20504"/>
                  </a:lnTo>
                  <a:lnTo>
                    <a:pt x="10808" y="20168"/>
                  </a:lnTo>
                  <a:lnTo>
                    <a:pt x="11145" y="20067"/>
                  </a:lnTo>
                  <a:lnTo>
                    <a:pt x="11482" y="19966"/>
                  </a:lnTo>
                  <a:lnTo>
                    <a:pt x="12054" y="19696"/>
                  </a:lnTo>
                  <a:lnTo>
                    <a:pt x="12626" y="19360"/>
                  </a:lnTo>
                  <a:lnTo>
                    <a:pt x="13199" y="18989"/>
                  </a:lnTo>
                  <a:lnTo>
                    <a:pt x="13704" y="18585"/>
                  </a:lnTo>
                  <a:lnTo>
                    <a:pt x="14209" y="18181"/>
                  </a:lnTo>
                  <a:lnTo>
                    <a:pt x="14680" y="17777"/>
                  </a:lnTo>
                  <a:lnTo>
                    <a:pt x="15118" y="17340"/>
                  </a:lnTo>
                  <a:lnTo>
                    <a:pt x="15522" y="16868"/>
                  </a:lnTo>
                  <a:lnTo>
                    <a:pt x="15892" y="16363"/>
                  </a:lnTo>
                  <a:lnTo>
                    <a:pt x="16229" y="15825"/>
                  </a:lnTo>
                  <a:lnTo>
                    <a:pt x="16532" y="15218"/>
                  </a:lnTo>
                  <a:lnTo>
                    <a:pt x="16767" y="14579"/>
                  </a:lnTo>
                  <a:lnTo>
                    <a:pt x="16969" y="13939"/>
                  </a:lnTo>
                  <a:lnTo>
                    <a:pt x="17070" y="13266"/>
                  </a:lnTo>
                  <a:lnTo>
                    <a:pt x="17171" y="12592"/>
                  </a:lnTo>
                  <a:lnTo>
                    <a:pt x="17205" y="11919"/>
                  </a:lnTo>
                  <a:lnTo>
                    <a:pt x="17205" y="11246"/>
                  </a:lnTo>
                  <a:lnTo>
                    <a:pt x="17171" y="10572"/>
                  </a:lnTo>
                  <a:lnTo>
                    <a:pt x="17104" y="9865"/>
                  </a:lnTo>
                  <a:lnTo>
                    <a:pt x="17037" y="8552"/>
                  </a:lnTo>
                  <a:lnTo>
                    <a:pt x="17003" y="7879"/>
                  </a:lnTo>
                  <a:lnTo>
                    <a:pt x="16936" y="7576"/>
                  </a:lnTo>
                  <a:lnTo>
                    <a:pt x="16868" y="7239"/>
                  </a:lnTo>
                  <a:lnTo>
                    <a:pt x="16767" y="6902"/>
                  </a:lnTo>
                  <a:lnTo>
                    <a:pt x="16633" y="6599"/>
                  </a:lnTo>
                  <a:lnTo>
                    <a:pt x="16363" y="5993"/>
                  </a:lnTo>
                  <a:lnTo>
                    <a:pt x="16027" y="5421"/>
                  </a:lnTo>
                  <a:lnTo>
                    <a:pt x="15623" y="4882"/>
                  </a:lnTo>
                  <a:lnTo>
                    <a:pt x="15219" y="4377"/>
                  </a:lnTo>
                  <a:lnTo>
                    <a:pt x="14781" y="3872"/>
                  </a:lnTo>
                  <a:lnTo>
                    <a:pt x="14343" y="3401"/>
                  </a:lnTo>
                  <a:lnTo>
                    <a:pt x="13872" y="2963"/>
                  </a:lnTo>
                  <a:lnTo>
                    <a:pt x="13367" y="2526"/>
                  </a:lnTo>
                  <a:lnTo>
                    <a:pt x="12862" y="2122"/>
                  </a:lnTo>
                  <a:lnTo>
                    <a:pt x="12323" y="1751"/>
                  </a:lnTo>
                  <a:lnTo>
                    <a:pt x="11785" y="1415"/>
                  </a:lnTo>
                  <a:lnTo>
                    <a:pt x="11212" y="1112"/>
                  </a:lnTo>
                  <a:lnTo>
                    <a:pt x="10640" y="842"/>
                  </a:lnTo>
                  <a:lnTo>
                    <a:pt x="10034" y="607"/>
                  </a:lnTo>
                  <a:lnTo>
                    <a:pt x="9428" y="405"/>
                  </a:lnTo>
                  <a:lnTo>
                    <a:pt x="8788" y="236"/>
                  </a:lnTo>
                  <a:lnTo>
                    <a:pt x="8148" y="102"/>
                  </a:lnTo>
                  <a:lnTo>
                    <a:pt x="7509" y="34"/>
                  </a:lnTo>
                  <a:lnTo>
                    <a:pt x="68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2" name="Google Shape;397;p3"/>
            <p:cNvSpPr/>
            <p:nvPr/>
          </p:nvSpPr>
          <p:spPr>
            <a:xfrm>
              <a:off x="666000" y="136080"/>
              <a:ext cx="1402200" cy="1324080"/>
            </a:xfrm>
            <a:custGeom>
              <a:avLst/>
              <a:gdLst>
                <a:gd name="textAreaLeft" fmla="*/ 0 w 1402200"/>
                <a:gd name="textAreaRight" fmla="*/ 1405440 w 1402200"/>
                <a:gd name="textAreaTop" fmla="*/ 0 h 1324080"/>
                <a:gd name="textAreaBottom" fmla="*/ 1327320 h 1324080"/>
              </a:gdLst>
              <a:ahLst/>
              <a:cxnLst/>
              <a:rect l="textAreaLeft" t="textAreaTop" r="textAreaRight" b="textAreaBottom"/>
              <a:pathLst>
                <a:path w="21178" h="20000">
                  <a:moveTo>
                    <a:pt x="1684" y="203"/>
                  </a:moveTo>
                  <a:lnTo>
                    <a:pt x="1886" y="270"/>
                  </a:lnTo>
                  <a:lnTo>
                    <a:pt x="2122" y="405"/>
                  </a:lnTo>
                  <a:lnTo>
                    <a:pt x="2189" y="405"/>
                  </a:lnTo>
                  <a:lnTo>
                    <a:pt x="2593" y="910"/>
                  </a:lnTo>
                  <a:lnTo>
                    <a:pt x="3031" y="1381"/>
                  </a:lnTo>
                  <a:lnTo>
                    <a:pt x="3469" y="1852"/>
                  </a:lnTo>
                  <a:lnTo>
                    <a:pt x="3974" y="2257"/>
                  </a:lnTo>
                  <a:lnTo>
                    <a:pt x="4950" y="3132"/>
                  </a:lnTo>
                  <a:lnTo>
                    <a:pt x="5926" y="3974"/>
                  </a:lnTo>
                  <a:lnTo>
                    <a:pt x="7071" y="5085"/>
                  </a:lnTo>
                  <a:lnTo>
                    <a:pt x="8216" y="6196"/>
                  </a:lnTo>
                  <a:lnTo>
                    <a:pt x="9394" y="7307"/>
                  </a:lnTo>
                  <a:lnTo>
                    <a:pt x="9967" y="7879"/>
                  </a:lnTo>
                  <a:lnTo>
                    <a:pt x="10573" y="8384"/>
                  </a:lnTo>
                  <a:lnTo>
                    <a:pt x="10606" y="8418"/>
                  </a:lnTo>
                  <a:lnTo>
                    <a:pt x="10640" y="8552"/>
                  </a:lnTo>
                  <a:lnTo>
                    <a:pt x="10606" y="8687"/>
                  </a:lnTo>
                  <a:lnTo>
                    <a:pt x="10573" y="8855"/>
                  </a:lnTo>
                  <a:lnTo>
                    <a:pt x="10472" y="9024"/>
                  </a:lnTo>
                  <a:lnTo>
                    <a:pt x="10270" y="9293"/>
                  </a:lnTo>
                  <a:lnTo>
                    <a:pt x="10068" y="9529"/>
                  </a:lnTo>
                  <a:lnTo>
                    <a:pt x="9832" y="9764"/>
                  </a:lnTo>
                  <a:lnTo>
                    <a:pt x="9630" y="10000"/>
                  </a:lnTo>
                  <a:lnTo>
                    <a:pt x="9495" y="10068"/>
                  </a:lnTo>
                  <a:lnTo>
                    <a:pt x="9361" y="10135"/>
                  </a:lnTo>
                  <a:lnTo>
                    <a:pt x="9226" y="10169"/>
                  </a:lnTo>
                  <a:lnTo>
                    <a:pt x="9058" y="10169"/>
                  </a:lnTo>
                  <a:lnTo>
                    <a:pt x="9058" y="10101"/>
                  </a:lnTo>
                  <a:lnTo>
                    <a:pt x="9024" y="10068"/>
                  </a:lnTo>
                  <a:lnTo>
                    <a:pt x="8687" y="9899"/>
                  </a:lnTo>
                  <a:lnTo>
                    <a:pt x="8384" y="9697"/>
                  </a:lnTo>
                  <a:lnTo>
                    <a:pt x="7812" y="9226"/>
                  </a:lnTo>
                  <a:lnTo>
                    <a:pt x="7273" y="8721"/>
                  </a:lnTo>
                  <a:lnTo>
                    <a:pt x="6734" y="8216"/>
                  </a:lnTo>
                  <a:lnTo>
                    <a:pt x="5657" y="7206"/>
                  </a:lnTo>
                  <a:lnTo>
                    <a:pt x="4647" y="6128"/>
                  </a:lnTo>
                  <a:lnTo>
                    <a:pt x="3570" y="5051"/>
                  </a:lnTo>
                  <a:lnTo>
                    <a:pt x="2492" y="4007"/>
                  </a:lnTo>
                  <a:lnTo>
                    <a:pt x="1381" y="2997"/>
                  </a:lnTo>
                  <a:lnTo>
                    <a:pt x="236" y="2021"/>
                  </a:lnTo>
                  <a:lnTo>
                    <a:pt x="236" y="1953"/>
                  </a:lnTo>
                  <a:lnTo>
                    <a:pt x="203" y="1785"/>
                  </a:lnTo>
                  <a:lnTo>
                    <a:pt x="203" y="1617"/>
                  </a:lnTo>
                  <a:lnTo>
                    <a:pt x="203" y="1448"/>
                  </a:lnTo>
                  <a:lnTo>
                    <a:pt x="236" y="1314"/>
                  </a:lnTo>
                  <a:lnTo>
                    <a:pt x="304" y="1179"/>
                  </a:lnTo>
                  <a:lnTo>
                    <a:pt x="371" y="1044"/>
                  </a:lnTo>
                  <a:lnTo>
                    <a:pt x="607" y="809"/>
                  </a:lnTo>
                  <a:lnTo>
                    <a:pt x="944" y="472"/>
                  </a:lnTo>
                  <a:lnTo>
                    <a:pt x="1112" y="337"/>
                  </a:lnTo>
                  <a:lnTo>
                    <a:pt x="1314" y="236"/>
                  </a:lnTo>
                  <a:lnTo>
                    <a:pt x="1482" y="203"/>
                  </a:lnTo>
                  <a:close/>
                  <a:moveTo>
                    <a:pt x="10775" y="8855"/>
                  </a:moveTo>
                  <a:lnTo>
                    <a:pt x="10943" y="8956"/>
                  </a:lnTo>
                  <a:lnTo>
                    <a:pt x="11111" y="9158"/>
                  </a:lnTo>
                  <a:lnTo>
                    <a:pt x="11381" y="9495"/>
                  </a:lnTo>
                  <a:lnTo>
                    <a:pt x="11583" y="9731"/>
                  </a:lnTo>
                  <a:lnTo>
                    <a:pt x="11785" y="9933"/>
                  </a:lnTo>
                  <a:lnTo>
                    <a:pt x="12256" y="10270"/>
                  </a:lnTo>
                  <a:lnTo>
                    <a:pt x="13030" y="10876"/>
                  </a:lnTo>
                  <a:lnTo>
                    <a:pt x="13805" y="11482"/>
                  </a:lnTo>
                  <a:lnTo>
                    <a:pt x="14545" y="12121"/>
                  </a:lnTo>
                  <a:lnTo>
                    <a:pt x="15286" y="12828"/>
                  </a:lnTo>
                  <a:lnTo>
                    <a:pt x="16498" y="14040"/>
                  </a:lnTo>
                  <a:lnTo>
                    <a:pt x="17744" y="15252"/>
                  </a:lnTo>
                  <a:lnTo>
                    <a:pt x="18922" y="16397"/>
                  </a:lnTo>
                  <a:lnTo>
                    <a:pt x="19528" y="16969"/>
                  </a:lnTo>
                  <a:lnTo>
                    <a:pt x="20168" y="17508"/>
                  </a:lnTo>
                  <a:lnTo>
                    <a:pt x="20067" y="17744"/>
                  </a:lnTo>
                  <a:lnTo>
                    <a:pt x="19899" y="17979"/>
                  </a:lnTo>
                  <a:lnTo>
                    <a:pt x="19562" y="18350"/>
                  </a:lnTo>
                  <a:lnTo>
                    <a:pt x="19225" y="18687"/>
                  </a:lnTo>
                  <a:lnTo>
                    <a:pt x="19023" y="18821"/>
                  </a:lnTo>
                  <a:lnTo>
                    <a:pt x="18821" y="18922"/>
                  </a:lnTo>
                  <a:lnTo>
                    <a:pt x="18821" y="18889"/>
                  </a:lnTo>
                  <a:lnTo>
                    <a:pt x="18754" y="18821"/>
                  </a:lnTo>
                  <a:lnTo>
                    <a:pt x="18417" y="18653"/>
                  </a:lnTo>
                  <a:lnTo>
                    <a:pt x="18081" y="18451"/>
                  </a:lnTo>
                  <a:lnTo>
                    <a:pt x="17778" y="18215"/>
                  </a:lnTo>
                  <a:lnTo>
                    <a:pt x="17508" y="17912"/>
                  </a:lnTo>
                  <a:lnTo>
                    <a:pt x="16969" y="17340"/>
                  </a:lnTo>
                  <a:lnTo>
                    <a:pt x="16464" y="16734"/>
                  </a:lnTo>
                  <a:lnTo>
                    <a:pt x="15858" y="16094"/>
                  </a:lnTo>
                  <a:lnTo>
                    <a:pt x="15219" y="15454"/>
                  </a:lnTo>
                  <a:lnTo>
                    <a:pt x="14545" y="14882"/>
                  </a:lnTo>
                  <a:lnTo>
                    <a:pt x="13838" y="14310"/>
                  </a:lnTo>
                  <a:lnTo>
                    <a:pt x="13603" y="14108"/>
                  </a:lnTo>
                  <a:lnTo>
                    <a:pt x="13401" y="13906"/>
                  </a:lnTo>
                  <a:lnTo>
                    <a:pt x="13199" y="13670"/>
                  </a:lnTo>
                  <a:lnTo>
                    <a:pt x="12963" y="13468"/>
                  </a:lnTo>
                  <a:lnTo>
                    <a:pt x="12593" y="13165"/>
                  </a:lnTo>
                  <a:lnTo>
                    <a:pt x="12256" y="12862"/>
                  </a:lnTo>
                  <a:lnTo>
                    <a:pt x="11549" y="12222"/>
                  </a:lnTo>
                  <a:lnTo>
                    <a:pt x="10876" y="11650"/>
                  </a:lnTo>
                  <a:lnTo>
                    <a:pt x="10573" y="11347"/>
                  </a:lnTo>
                  <a:lnTo>
                    <a:pt x="10270" y="11010"/>
                  </a:lnTo>
                  <a:lnTo>
                    <a:pt x="10101" y="10808"/>
                  </a:lnTo>
                  <a:lnTo>
                    <a:pt x="9933" y="10606"/>
                  </a:lnTo>
                  <a:lnTo>
                    <a:pt x="9731" y="10438"/>
                  </a:lnTo>
                  <a:lnTo>
                    <a:pt x="9495" y="10337"/>
                  </a:lnTo>
                  <a:lnTo>
                    <a:pt x="9731" y="10169"/>
                  </a:lnTo>
                  <a:lnTo>
                    <a:pt x="9933" y="9966"/>
                  </a:lnTo>
                  <a:lnTo>
                    <a:pt x="10236" y="9630"/>
                  </a:lnTo>
                  <a:lnTo>
                    <a:pt x="10539" y="9259"/>
                  </a:lnTo>
                  <a:lnTo>
                    <a:pt x="10674" y="9057"/>
                  </a:lnTo>
                  <a:lnTo>
                    <a:pt x="10775" y="8855"/>
                  </a:lnTo>
                  <a:close/>
                  <a:moveTo>
                    <a:pt x="20235" y="17912"/>
                  </a:moveTo>
                  <a:lnTo>
                    <a:pt x="20606" y="18283"/>
                  </a:lnTo>
                  <a:lnTo>
                    <a:pt x="20740" y="18451"/>
                  </a:lnTo>
                  <a:lnTo>
                    <a:pt x="20942" y="18586"/>
                  </a:lnTo>
                  <a:lnTo>
                    <a:pt x="20774" y="18956"/>
                  </a:lnTo>
                  <a:lnTo>
                    <a:pt x="20572" y="19259"/>
                  </a:lnTo>
                  <a:lnTo>
                    <a:pt x="20437" y="19427"/>
                  </a:lnTo>
                  <a:lnTo>
                    <a:pt x="20303" y="19528"/>
                  </a:lnTo>
                  <a:lnTo>
                    <a:pt x="20134" y="19663"/>
                  </a:lnTo>
                  <a:lnTo>
                    <a:pt x="19966" y="19764"/>
                  </a:lnTo>
                  <a:lnTo>
                    <a:pt x="19697" y="19528"/>
                  </a:lnTo>
                  <a:lnTo>
                    <a:pt x="19461" y="19293"/>
                  </a:lnTo>
                  <a:lnTo>
                    <a:pt x="19192" y="18990"/>
                  </a:lnTo>
                  <a:lnTo>
                    <a:pt x="19461" y="18788"/>
                  </a:lnTo>
                  <a:lnTo>
                    <a:pt x="19663" y="18586"/>
                  </a:lnTo>
                  <a:lnTo>
                    <a:pt x="19966" y="18283"/>
                  </a:lnTo>
                  <a:lnTo>
                    <a:pt x="20101" y="18081"/>
                  </a:lnTo>
                  <a:lnTo>
                    <a:pt x="20235" y="17912"/>
                  </a:lnTo>
                  <a:close/>
                  <a:moveTo>
                    <a:pt x="1449" y="1"/>
                  </a:moveTo>
                  <a:lnTo>
                    <a:pt x="1280" y="68"/>
                  </a:lnTo>
                  <a:lnTo>
                    <a:pt x="1078" y="169"/>
                  </a:lnTo>
                  <a:lnTo>
                    <a:pt x="708" y="405"/>
                  </a:lnTo>
                  <a:lnTo>
                    <a:pt x="539" y="573"/>
                  </a:lnTo>
                  <a:lnTo>
                    <a:pt x="371" y="741"/>
                  </a:lnTo>
                  <a:lnTo>
                    <a:pt x="236" y="910"/>
                  </a:lnTo>
                  <a:lnTo>
                    <a:pt x="135" y="1112"/>
                  </a:lnTo>
                  <a:lnTo>
                    <a:pt x="68" y="1280"/>
                  </a:lnTo>
                  <a:lnTo>
                    <a:pt x="1" y="1516"/>
                  </a:lnTo>
                  <a:lnTo>
                    <a:pt x="1" y="1718"/>
                  </a:lnTo>
                  <a:lnTo>
                    <a:pt x="68" y="1953"/>
                  </a:lnTo>
                  <a:lnTo>
                    <a:pt x="1" y="2021"/>
                  </a:lnTo>
                  <a:lnTo>
                    <a:pt x="34" y="2055"/>
                  </a:lnTo>
                  <a:lnTo>
                    <a:pt x="34" y="2088"/>
                  </a:lnTo>
                  <a:lnTo>
                    <a:pt x="1213" y="3098"/>
                  </a:lnTo>
                  <a:lnTo>
                    <a:pt x="2324" y="4142"/>
                  </a:lnTo>
                  <a:lnTo>
                    <a:pt x="3401" y="5186"/>
                  </a:lnTo>
                  <a:lnTo>
                    <a:pt x="4479" y="6297"/>
                  </a:lnTo>
                  <a:lnTo>
                    <a:pt x="5623" y="7441"/>
                  </a:lnTo>
                  <a:lnTo>
                    <a:pt x="6768" y="8552"/>
                  </a:lnTo>
                  <a:lnTo>
                    <a:pt x="7239" y="8990"/>
                  </a:lnTo>
                  <a:lnTo>
                    <a:pt x="7744" y="9428"/>
                  </a:lnTo>
                  <a:lnTo>
                    <a:pt x="8249" y="9865"/>
                  </a:lnTo>
                  <a:lnTo>
                    <a:pt x="8552" y="10034"/>
                  </a:lnTo>
                  <a:lnTo>
                    <a:pt x="8822" y="10202"/>
                  </a:lnTo>
                  <a:lnTo>
                    <a:pt x="8822" y="10236"/>
                  </a:lnTo>
                  <a:lnTo>
                    <a:pt x="8822" y="10270"/>
                  </a:lnTo>
                  <a:lnTo>
                    <a:pt x="8923" y="10371"/>
                  </a:lnTo>
                  <a:lnTo>
                    <a:pt x="9024" y="10404"/>
                  </a:lnTo>
                  <a:lnTo>
                    <a:pt x="9260" y="10404"/>
                  </a:lnTo>
                  <a:lnTo>
                    <a:pt x="9293" y="10438"/>
                  </a:lnTo>
                  <a:lnTo>
                    <a:pt x="9495" y="10539"/>
                  </a:lnTo>
                  <a:lnTo>
                    <a:pt x="9697" y="10640"/>
                  </a:lnTo>
                  <a:lnTo>
                    <a:pt x="9832" y="10775"/>
                  </a:lnTo>
                  <a:lnTo>
                    <a:pt x="10000" y="10943"/>
                  </a:lnTo>
                  <a:lnTo>
                    <a:pt x="10270" y="11313"/>
                  </a:lnTo>
                  <a:lnTo>
                    <a:pt x="10539" y="11650"/>
                  </a:lnTo>
                  <a:lnTo>
                    <a:pt x="10876" y="11953"/>
                  </a:lnTo>
                  <a:lnTo>
                    <a:pt x="11212" y="12222"/>
                  </a:lnTo>
                  <a:lnTo>
                    <a:pt x="11583" y="12525"/>
                  </a:lnTo>
                  <a:lnTo>
                    <a:pt x="11919" y="12828"/>
                  </a:lnTo>
                  <a:lnTo>
                    <a:pt x="13165" y="13939"/>
                  </a:lnTo>
                  <a:lnTo>
                    <a:pt x="13771" y="14512"/>
                  </a:lnTo>
                  <a:lnTo>
                    <a:pt x="14411" y="15050"/>
                  </a:lnTo>
                  <a:lnTo>
                    <a:pt x="15017" y="15589"/>
                  </a:lnTo>
                  <a:lnTo>
                    <a:pt x="15589" y="16161"/>
                  </a:lnTo>
                  <a:lnTo>
                    <a:pt x="16161" y="16734"/>
                  </a:lnTo>
                  <a:lnTo>
                    <a:pt x="16700" y="17340"/>
                  </a:lnTo>
                  <a:lnTo>
                    <a:pt x="17138" y="17845"/>
                  </a:lnTo>
                  <a:lnTo>
                    <a:pt x="17576" y="18316"/>
                  </a:lnTo>
                  <a:lnTo>
                    <a:pt x="17845" y="18552"/>
                  </a:lnTo>
                  <a:lnTo>
                    <a:pt x="18114" y="18754"/>
                  </a:lnTo>
                  <a:lnTo>
                    <a:pt x="18384" y="18922"/>
                  </a:lnTo>
                  <a:lnTo>
                    <a:pt x="18687" y="19057"/>
                  </a:lnTo>
                  <a:lnTo>
                    <a:pt x="18687" y="19091"/>
                  </a:lnTo>
                  <a:lnTo>
                    <a:pt x="18754" y="19124"/>
                  </a:lnTo>
                  <a:lnTo>
                    <a:pt x="18855" y="19124"/>
                  </a:lnTo>
                  <a:lnTo>
                    <a:pt x="19023" y="19091"/>
                  </a:lnTo>
                  <a:lnTo>
                    <a:pt x="19192" y="19293"/>
                  </a:lnTo>
                  <a:lnTo>
                    <a:pt x="19394" y="19495"/>
                  </a:lnTo>
                  <a:lnTo>
                    <a:pt x="19629" y="19730"/>
                  </a:lnTo>
                  <a:lnTo>
                    <a:pt x="19932" y="19966"/>
                  </a:lnTo>
                  <a:lnTo>
                    <a:pt x="19966" y="20000"/>
                  </a:lnTo>
                  <a:lnTo>
                    <a:pt x="20033" y="19966"/>
                  </a:lnTo>
                  <a:lnTo>
                    <a:pt x="20067" y="19932"/>
                  </a:lnTo>
                  <a:lnTo>
                    <a:pt x="20067" y="19899"/>
                  </a:lnTo>
                  <a:lnTo>
                    <a:pt x="20269" y="19831"/>
                  </a:lnTo>
                  <a:lnTo>
                    <a:pt x="20437" y="19730"/>
                  </a:lnTo>
                  <a:lnTo>
                    <a:pt x="20606" y="19596"/>
                  </a:lnTo>
                  <a:lnTo>
                    <a:pt x="20740" y="19427"/>
                  </a:lnTo>
                  <a:lnTo>
                    <a:pt x="20875" y="19225"/>
                  </a:lnTo>
                  <a:lnTo>
                    <a:pt x="21010" y="19023"/>
                  </a:lnTo>
                  <a:lnTo>
                    <a:pt x="21077" y="18821"/>
                  </a:lnTo>
                  <a:lnTo>
                    <a:pt x="21144" y="18619"/>
                  </a:lnTo>
                  <a:lnTo>
                    <a:pt x="21144" y="18552"/>
                  </a:lnTo>
                  <a:lnTo>
                    <a:pt x="21178" y="18485"/>
                  </a:lnTo>
                  <a:lnTo>
                    <a:pt x="21144" y="18417"/>
                  </a:lnTo>
                  <a:lnTo>
                    <a:pt x="21043" y="18417"/>
                  </a:lnTo>
                  <a:lnTo>
                    <a:pt x="20707" y="18114"/>
                  </a:lnTo>
                  <a:lnTo>
                    <a:pt x="20505" y="17912"/>
                  </a:lnTo>
                  <a:lnTo>
                    <a:pt x="20303" y="17710"/>
                  </a:lnTo>
                  <a:lnTo>
                    <a:pt x="20336" y="17643"/>
                  </a:lnTo>
                  <a:lnTo>
                    <a:pt x="20437" y="17643"/>
                  </a:lnTo>
                  <a:lnTo>
                    <a:pt x="20471" y="17609"/>
                  </a:lnTo>
                  <a:lnTo>
                    <a:pt x="20505" y="17508"/>
                  </a:lnTo>
                  <a:lnTo>
                    <a:pt x="20437" y="17441"/>
                  </a:lnTo>
                  <a:lnTo>
                    <a:pt x="19697" y="16801"/>
                  </a:lnTo>
                  <a:lnTo>
                    <a:pt x="18956" y="16161"/>
                  </a:lnTo>
                  <a:lnTo>
                    <a:pt x="17576" y="14781"/>
                  </a:lnTo>
                  <a:lnTo>
                    <a:pt x="16229" y="13468"/>
                  </a:lnTo>
                  <a:lnTo>
                    <a:pt x="14916" y="12189"/>
                  </a:lnTo>
                  <a:lnTo>
                    <a:pt x="14579" y="11852"/>
                  </a:lnTo>
                  <a:lnTo>
                    <a:pt x="14209" y="11549"/>
                  </a:lnTo>
                  <a:lnTo>
                    <a:pt x="13468" y="10977"/>
                  </a:lnTo>
                  <a:lnTo>
                    <a:pt x="11987" y="9865"/>
                  </a:lnTo>
                  <a:lnTo>
                    <a:pt x="11852" y="9731"/>
                  </a:lnTo>
                  <a:lnTo>
                    <a:pt x="11717" y="9562"/>
                  </a:lnTo>
                  <a:lnTo>
                    <a:pt x="11414" y="9226"/>
                  </a:lnTo>
                  <a:lnTo>
                    <a:pt x="11111" y="8889"/>
                  </a:lnTo>
                  <a:lnTo>
                    <a:pt x="10977" y="8754"/>
                  </a:lnTo>
                  <a:lnTo>
                    <a:pt x="10808" y="8687"/>
                  </a:lnTo>
                  <a:lnTo>
                    <a:pt x="10808" y="8519"/>
                  </a:lnTo>
                  <a:lnTo>
                    <a:pt x="10775" y="8350"/>
                  </a:lnTo>
                  <a:lnTo>
                    <a:pt x="10775" y="8283"/>
                  </a:lnTo>
                  <a:lnTo>
                    <a:pt x="10741" y="8249"/>
                  </a:lnTo>
                  <a:lnTo>
                    <a:pt x="10169" y="7711"/>
                  </a:lnTo>
                  <a:lnTo>
                    <a:pt x="9563" y="7206"/>
                  </a:lnTo>
                  <a:lnTo>
                    <a:pt x="8451" y="6128"/>
                  </a:lnTo>
                  <a:lnTo>
                    <a:pt x="7340" y="5051"/>
                  </a:lnTo>
                  <a:lnTo>
                    <a:pt x="6229" y="3974"/>
                  </a:lnTo>
                  <a:lnTo>
                    <a:pt x="5219" y="3065"/>
                  </a:lnTo>
                  <a:lnTo>
                    <a:pt x="4209" y="2156"/>
                  </a:lnTo>
                  <a:lnTo>
                    <a:pt x="3233" y="1246"/>
                  </a:lnTo>
                  <a:lnTo>
                    <a:pt x="2728" y="775"/>
                  </a:lnTo>
                  <a:lnTo>
                    <a:pt x="2290" y="270"/>
                  </a:lnTo>
                  <a:lnTo>
                    <a:pt x="2257" y="236"/>
                  </a:lnTo>
                  <a:lnTo>
                    <a:pt x="2223" y="236"/>
                  </a:lnTo>
                  <a:lnTo>
                    <a:pt x="2021" y="102"/>
                  </a:lnTo>
                  <a:lnTo>
                    <a:pt x="1819" y="34"/>
                  </a:lnTo>
                  <a:lnTo>
                    <a:pt x="165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3" name="Google Shape;398;p3"/>
            <p:cNvSpPr/>
            <p:nvPr/>
          </p:nvSpPr>
          <p:spPr>
            <a:xfrm>
              <a:off x="0" y="3239640"/>
              <a:ext cx="1071720" cy="910800"/>
            </a:xfrm>
            <a:custGeom>
              <a:avLst/>
              <a:gdLst>
                <a:gd name="textAreaLeft" fmla="*/ 0 w 1071720"/>
                <a:gd name="textAreaRight" fmla="*/ 1074960 w 1071720"/>
                <a:gd name="textAreaTop" fmla="*/ 0 h 910800"/>
                <a:gd name="textAreaBottom" fmla="*/ 914040 h 910800"/>
              </a:gdLst>
              <a:ahLst/>
              <a:cxnLst/>
              <a:rect l="textAreaLeft" t="textAreaTop" r="textAreaRight" b="textAreaBottom"/>
              <a:pathLst>
                <a:path w="16196" h="13771">
                  <a:moveTo>
                    <a:pt x="15185" y="6095"/>
                  </a:moveTo>
                  <a:lnTo>
                    <a:pt x="15454" y="6162"/>
                  </a:lnTo>
                  <a:lnTo>
                    <a:pt x="15555" y="6196"/>
                  </a:lnTo>
                  <a:lnTo>
                    <a:pt x="15656" y="6263"/>
                  </a:lnTo>
                  <a:lnTo>
                    <a:pt x="15757" y="6364"/>
                  </a:lnTo>
                  <a:lnTo>
                    <a:pt x="15858" y="6465"/>
                  </a:lnTo>
                  <a:lnTo>
                    <a:pt x="15926" y="6600"/>
                  </a:lnTo>
                  <a:lnTo>
                    <a:pt x="15959" y="6768"/>
                  </a:lnTo>
                  <a:lnTo>
                    <a:pt x="15993" y="6903"/>
                  </a:lnTo>
                  <a:lnTo>
                    <a:pt x="15993" y="7071"/>
                  </a:lnTo>
                  <a:lnTo>
                    <a:pt x="15926" y="7206"/>
                  </a:lnTo>
                  <a:lnTo>
                    <a:pt x="15892" y="7340"/>
                  </a:lnTo>
                  <a:lnTo>
                    <a:pt x="15791" y="7475"/>
                  </a:lnTo>
                  <a:lnTo>
                    <a:pt x="15690" y="7576"/>
                  </a:lnTo>
                  <a:lnTo>
                    <a:pt x="15421" y="7711"/>
                  </a:lnTo>
                  <a:lnTo>
                    <a:pt x="15118" y="7812"/>
                  </a:lnTo>
                  <a:lnTo>
                    <a:pt x="14781" y="7845"/>
                  </a:lnTo>
                  <a:lnTo>
                    <a:pt x="14411" y="7845"/>
                  </a:lnTo>
                  <a:lnTo>
                    <a:pt x="13704" y="7812"/>
                  </a:lnTo>
                  <a:lnTo>
                    <a:pt x="13064" y="7778"/>
                  </a:lnTo>
                  <a:lnTo>
                    <a:pt x="13064" y="7542"/>
                  </a:lnTo>
                  <a:lnTo>
                    <a:pt x="13064" y="7307"/>
                  </a:lnTo>
                  <a:lnTo>
                    <a:pt x="13098" y="6734"/>
                  </a:lnTo>
                  <a:lnTo>
                    <a:pt x="13098" y="6196"/>
                  </a:lnTo>
                  <a:lnTo>
                    <a:pt x="13535" y="6128"/>
                  </a:lnTo>
                  <a:lnTo>
                    <a:pt x="14007" y="6095"/>
                  </a:lnTo>
                  <a:close/>
                  <a:moveTo>
                    <a:pt x="6027" y="1"/>
                  </a:moveTo>
                  <a:lnTo>
                    <a:pt x="5354" y="68"/>
                  </a:lnTo>
                  <a:lnTo>
                    <a:pt x="4681" y="203"/>
                  </a:lnTo>
                  <a:lnTo>
                    <a:pt x="4041" y="405"/>
                  </a:lnTo>
                  <a:lnTo>
                    <a:pt x="3401" y="640"/>
                  </a:lnTo>
                  <a:lnTo>
                    <a:pt x="2829" y="943"/>
                  </a:lnTo>
                  <a:lnTo>
                    <a:pt x="2425" y="1213"/>
                  </a:lnTo>
                  <a:lnTo>
                    <a:pt x="2021" y="1482"/>
                  </a:lnTo>
                  <a:lnTo>
                    <a:pt x="1617" y="1819"/>
                  </a:lnTo>
                  <a:lnTo>
                    <a:pt x="1246" y="2189"/>
                  </a:lnTo>
                  <a:lnTo>
                    <a:pt x="876" y="2593"/>
                  </a:lnTo>
                  <a:lnTo>
                    <a:pt x="539" y="2997"/>
                  </a:lnTo>
                  <a:lnTo>
                    <a:pt x="236" y="3468"/>
                  </a:lnTo>
                  <a:lnTo>
                    <a:pt x="1" y="3906"/>
                  </a:lnTo>
                  <a:lnTo>
                    <a:pt x="1" y="4512"/>
                  </a:lnTo>
                  <a:lnTo>
                    <a:pt x="68" y="4243"/>
                  </a:lnTo>
                  <a:lnTo>
                    <a:pt x="203" y="4007"/>
                  </a:lnTo>
                  <a:lnTo>
                    <a:pt x="337" y="3738"/>
                  </a:lnTo>
                  <a:lnTo>
                    <a:pt x="472" y="3468"/>
                  </a:lnTo>
                  <a:lnTo>
                    <a:pt x="842" y="2963"/>
                  </a:lnTo>
                  <a:lnTo>
                    <a:pt x="1246" y="2492"/>
                  </a:lnTo>
                  <a:lnTo>
                    <a:pt x="1718" y="2054"/>
                  </a:lnTo>
                  <a:lnTo>
                    <a:pt x="2189" y="1684"/>
                  </a:lnTo>
                  <a:lnTo>
                    <a:pt x="2661" y="1314"/>
                  </a:lnTo>
                  <a:lnTo>
                    <a:pt x="3132" y="1044"/>
                  </a:lnTo>
                  <a:lnTo>
                    <a:pt x="3704" y="741"/>
                  </a:lnTo>
                  <a:lnTo>
                    <a:pt x="4310" y="539"/>
                  </a:lnTo>
                  <a:lnTo>
                    <a:pt x="4916" y="371"/>
                  </a:lnTo>
                  <a:lnTo>
                    <a:pt x="5556" y="270"/>
                  </a:lnTo>
                  <a:lnTo>
                    <a:pt x="6229" y="236"/>
                  </a:lnTo>
                  <a:lnTo>
                    <a:pt x="6869" y="236"/>
                  </a:lnTo>
                  <a:lnTo>
                    <a:pt x="7509" y="304"/>
                  </a:lnTo>
                  <a:lnTo>
                    <a:pt x="8148" y="438"/>
                  </a:lnTo>
                  <a:lnTo>
                    <a:pt x="8687" y="607"/>
                  </a:lnTo>
                  <a:lnTo>
                    <a:pt x="9192" y="809"/>
                  </a:lnTo>
                  <a:lnTo>
                    <a:pt x="9697" y="1078"/>
                  </a:lnTo>
                  <a:lnTo>
                    <a:pt x="10168" y="1381"/>
                  </a:lnTo>
                  <a:lnTo>
                    <a:pt x="10606" y="1751"/>
                  </a:lnTo>
                  <a:lnTo>
                    <a:pt x="11010" y="2122"/>
                  </a:lnTo>
                  <a:lnTo>
                    <a:pt x="11381" y="2559"/>
                  </a:lnTo>
                  <a:lnTo>
                    <a:pt x="11751" y="2997"/>
                  </a:lnTo>
                  <a:lnTo>
                    <a:pt x="12054" y="3536"/>
                  </a:lnTo>
                  <a:lnTo>
                    <a:pt x="12323" y="4075"/>
                  </a:lnTo>
                  <a:lnTo>
                    <a:pt x="12525" y="4647"/>
                  </a:lnTo>
                  <a:lnTo>
                    <a:pt x="12694" y="5219"/>
                  </a:lnTo>
                  <a:lnTo>
                    <a:pt x="12761" y="5792"/>
                  </a:lnTo>
                  <a:lnTo>
                    <a:pt x="12828" y="6398"/>
                  </a:lnTo>
                  <a:lnTo>
                    <a:pt x="12828" y="7004"/>
                  </a:lnTo>
                  <a:lnTo>
                    <a:pt x="12795" y="7610"/>
                  </a:lnTo>
                  <a:lnTo>
                    <a:pt x="12795" y="7677"/>
                  </a:lnTo>
                  <a:lnTo>
                    <a:pt x="12862" y="7711"/>
                  </a:lnTo>
                  <a:lnTo>
                    <a:pt x="12862" y="7778"/>
                  </a:lnTo>
                  <a:lnTo>
                    <a:pt x="12828" y="7845"/>
                  </a:lnTo>
                  <a:lnTo>
                    <a:pt x="12828" y="7913"/>
                  </a:lnTo>
                  <a:lnTo>
                    <a:pt x="12761" y="8384"/>
                  </a:lnTo>
                  <a:lnTo>
                    <a:pt x="12626" y="8822"/>
                  </a:lnTo>
                  <a:lnTo>
                    <a:pt x="12357" y="9663"/>
                  </a:lnTo>
                  <a:lnTo>
                    <a:pt x="12256" y="9966"/>
                  </a:lnTo>
                  <a:lnTo>
                    <a:pt x="12088" y="10269"/>
                  </a:lnTo>
                  <a:lnTo>
                    <a:pt x="11953" y="10572"/>
                  </a:lnTo>
                  <a:lnTo>
                    <a:pt x="11751" y="10842"/>
                  </a:lnTo>
                  <a:lnTo>
                    <a:pt x="11313" y="11380"/>
                  </a:lnTo>
                  <a:lnTo>
                    <a:pt x="10842" y="11852"/>
                  </a:lnTo>
                  <a:lnTo>
                    <a:pt x="10572" y="12088"/>
                  </a:lnTo>
                  <a:lnTo>
                    <a:pt x="10269" y="12323"/>
                  </a:lnTo>
                  <a:lnTo>
                    <a:pt x="10000" y="12525"/>
                  </a:lnTo>
                  <a:lnTo>
                    <a:pt x="9697" y="12694"/>
                  </a:lnTo>
                  <a:lnTo>
                    <a:pt x="9091" y="12963"/>
                  </a:lnTo>
                  <a:lnTo>
                    <a:pt x="8519" y="13165"/>
                  </a:lnTo>
                  <a:lnTo>
                    <a:pt x="7946" y="13300"/>
                  </a:lnTo>
                  <a:lnTo>
                    <a:pt x="7408" y="13401"/>
                  </a:lnTo>
                  <a:lnTo>
                    <a:pt x="6465" y="13535"/>
                  </a:lnTo>
                  <a:lnTo>
                    <a:pt x="5320" y="13535"/>
                  </a:lnTo>
                  <a:lnTo>
                    <a:pt x="4748" y="13434"/>
                  </a:lnTo>
                  <a:lnTo>
                    <a:pt x="4209" y="13333"/>
                  </a:lnTo>
                  <a:lnTo>
                    <a:pt x="3704" y="13131"/>
                  </a:lnTo>
                  <a:lnTo>
                    <a:pt x="3166" y="12929"/>
                  </a:lnTo>
                  <a:lnTo>
                    <a:pt x="2661" y="12660"/>
                  </a:lnTo>
                  <a:lnTo>
                    <a:pt x="2189" y="12357"/>
                  </a:lnTo>
                  <a:lnTo>
                    <a:pt x="1617" y="11953"/>
                  </a:lnTo>
                  <a:lnTo>
                    <a:pt x="977" y="11481"/>
                  </a:lnTo>
                  <a:lnTo>
                    <a:pt x="674" y="11212"/>
                  </a:lnTo>
                  <a:lnTo>
                    <a:pt x="371" y="10909"/>
                  </a:lnTo>
                  <a:lnTo>
                    <a:pt x="169" y="10606"/>
                  </a:lnTo>
                  <a:lnTo>
                    <a:pt x="1" y="10303"/>
                  </a:lnTo>
                  <a:lnTo>
                    <a:pt x="1" y="10774"/>
                  </a:lnTo>
                  <a:lnTo>
                    <a:pt x="169" y="11010"/>
                  </a:lnTo>
                  <a:lnTo>
                    <a:pt x="371" y="11212"/>
                  </a:lnTo>
                  <a:lnTo>
                    <a:pt x="809" y="11616"/>
                  </a:lnTo>
                  <a:lnTo>
                    <a:pt x="1280" y="11987"/>
                  </a:lnTo>
                  <a:lnTo>
                    <a:pt x="1684" y="12290"/>
                  </a:lnTo>
                  <a:lnTo>
                    <a:pt x="2256" y="12660"/>
                  </a:lnTo>
                  <a:lnTo>
                    <a:pt x="2795" y="12963"/>
                  </a:lnTo>
                  <a:lnTo>
                    <a:pt x="3368" y="13232"/>
                  </a:lnTo>
                  <a:lnTo>
                    <a:pt x="3940" y="13468"/>
                  </a:lnTo>
                  <a:lnTo>
                    <a:pt x="4546" y="13636"/>
                  </a:lnTo>
                  <a:lnTo>
                    <a:pt x="5152" y="13737"/>
                  </a:lnTo>
                  <a:lnTo>
                    <a:pt x="5792" y="13771"/>
                  </a:lnTo>
                  <a:lnTo>
                    <a:pt x="6465" y="13737"/>
                  </a:lnTo>
                  <a:lnTo>
                    <a:pt x="6970" y="13704"/>
                  </a:lnTo>
                  <a:lnTo>
                    <a:pt x="7542" y="13636"/>
                  </a:lnTo>
                  <a:lnTo>
                    <a:pt x="8115" y="13502"/>
                  </a:lnTo>
                  <a:lnTo>
                    <a:pt x="8687" y="13333"/>
                  </a:lnTo>
                  <a:lnTo>
                    <a:pt x="9293" y="13098"/>
                  </a:lnTo>
                  <a:lnTo>
                    <a:pt x="9933" y="12795"/>
                  </a:lnTo>
                  <a:lnTo>
                    <a:pt x="10236" y="12626"/>
                  </a:lnTo>
                  <a:lnTo>
                    <a:pt x="10539" y="12391"/>
                  </a:lnTo>
                  <a:lnTo>
                    <a:pt x="10842" y="12155"/>
                  </a:lnTo>
                  <a:lnTo>
                    <a:pt x="11145" y="11886"/>
                  </a:lnTo>
                  <a:lnTo>
                    <a:pt x="11583" y="11414"/>
                  </a:lnTo>
                  <a:lnTo>
                    <a:pt x="11987" y="10875"/>
                  </a:lnTo>
                  <a:lnTo>
                    <a:pt x="12323" y="10303"/>
                  </a:lnTo>
                  <a:lnTo>
                    <a:pt x="12458" y="10000"/>
                  </a:lnTo>
                  <a:lnTo>
                    <a:pt x="12559" y="9697"/>
                  </a:lnTo>
                  <a:lnTo>
                    <a:pt x="12660" y="9360"/>
                  </a:lnTo>
                  <a:lnTo>
                    <a:pt x="12761" y="9024"/>
                  </a:lnTo>
                  <a:lnTo>
                    <a:pt x="12929" y="8317"/>
                  </a:lnTo>
                  <a:lnTo>
                    <a:pt x="13030" y="7980"/>
                  </a:lnTo>
                  <a:lnTo>
                    <a:pt x="13872" y="8047"/>
                  </a:lnTo>
                  <a:lnTo>
                    <a:pt x="14815" y="8047"/>
                  </a:lnTo>
                  <a:lnTo>
                    <a:pt x="15252" y="7980"/>
                  </a:lnTo>
                  <a:lnTo>
                    <a:pt x="15454" y="7913"/>
                  </a:lnTo>
                  <a:lnTo>
                    <a:pt x="15656" y="7845"/>
                  </a:lnTo>
                  <a:lnTo>
                    <a:pt x="15825" y="7711"/>
                  </a:lnTo>
                  <a:lnTo>
                    <a:pt x="15959" y="7576"/>
                  </a:lnTo>
                  <a:lnTo>
                    <a:pt x="16060" y="7408"/>
                  </a:lnTo>
                  <a:lnTo>
                    <a:pt x="16161" y="7239"/>
                  </a:lnTo>
                  <a:lnTo>
                    <a:pt x="16195" y="7004"/>
                  </a:lnTo>
                  <a:lnTo>
                    <a:pt x="16195" y="6768"/>
                  </a:lnTo>
                  <a:lnTo>
                    <a:pt x="16161" y="6566"/>
                  </a:lnTo>
                  <a:lnTo>
                    <a:pt x="16060" y="6398"/>
                  </a:lnTo>
                  <a:lnTo>
                    <a:pt x="15926" y="6229"/>
                  </a:lnTo>
                  <a:lnTo>
                    <a:pt x="15757" y="6061"/>
                  </a:lnTo>
                  <a:lnTo>
                    <a:pt x="15589" y="5960"/>
                  </a:lnTo>
                  <a:lnTo>
                    <a:pt x="15353" y="5893"/>
                  </a:lnTo>
                  <a:lnTo>
                    <a:pt x="15084" y="5859"/>
                  </a:lnTo>
                  <a:lnTo>
                    <a:pt x="14781" y="5859"/>
                  </a:lnTo>
                  <a:lnTo>
                    <a:pt x="14175" y="5926"/>
                  </a:lnTo>
                  <a:lnTo>
                    <a:pt x="13367" y="5926"/>
                  </a:lnTo>
                  <a:lnTo>
                    <a:pt x="13098" y="5994"/>
                  </a:lnTo>
                  <a:lnTo>
                    <a:pt x="13030" y="5489"/>
                  </a:lnTo>
                  <a:lnTo>
                    <a:pt x="12929" y="4984"/>
                  </a:lnTo>
                  <a:lnTo>
                    <a:pt x="12761" y="4512"/>
                  </a:lnTo>
                  <a:lnTo>
                    <a:pt x="12593" y="4041"/>
                  </a:lnTo>
                  <a:lnTo>
                    <a:pt x="12357" y="3570"/>
                  </a:lnTo>
                  <a:lnTo>
                    <a:pt x="12088" y="3132"/>
                  </a:lnTo>
                  <a:lnTo>
                    <a:pt x="11818" y="2694"/>
                  </a:lnTo>
                  <a:lnTo>
                    <a:pt x="11482" y="2324"/>
                  </a:lnTo>
                  <a:lnTo>
                    <a:pt x="11145" y="1920"/>
                  </a:lnTo>
                  <a:lnTo>
                    <a:pt x="10741" y="1583"/>
                  </a:lnTo>
                  <a:lnTo>
                    <a:pt x="10337" y="1280"/>
                  </a:lnTo>
                  <a:lnTo>
                    <a:pt x="9933" y="977"/>
                  </a:lnTo>
                  <a:lnTo>
                    <a:pt x="9461" y="708"/>
                  </a:lnTo>
                  <a:lnTo>
                    <a:pt x="8990" y="506"/>
                  </a:lnTo>
                  <a:lnTo>
                    <a:pt x="8519" y="304"/>
                  </a:lnTo>
                  <a:lnTo>
                    <a:pt x="8014" y="169"/>
                  </a:lnTo>
                  <a:lnTo>
                    <a:pt x="7374" y="68"/>
                  </a:lnTo>
                  <a:lnTo>
                    <a:pt x="67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4" name="Google Shape;399;p3"/>
            <p:cNvSpPr/>
            <p:nvPr/>
          </p:nvSpPr>
          <p:spPr>
            <a:xfrm>
              <a:off x="5905440" y="764280"/>
              <a:ext cx="12600" cy="34920"/>
            </a:xfrm>
            <a:custGeom>
              <a:avLst/>
              <a:gdLst>
                <a:gd name="textAreaLeft" fmla="*/ 0 w 12600"/>
                <a:gd name="textAreaRight" fmla="*/ 15840 w 12600"/>
                <a:gd name="textAreaTop" fmla="*/ 0 h 34920"/>
                <a:gd name="textAreaBottom" fmla="*/ 38160 h 34920"/>
              </a:gdLst>
              <a:ahLst/>
              <a:cxnLst/>
              <a:rect l="textAreaLeft" t="textAreaTop" r="textAreaRight" b="textAreaBottom"/>
              <a:pathLst>
                <a:path w="237" h="573">
                  <a:moveTo>
                    <a:pt x="68" y="0"/>
                  </a:moveTo>
                  <a:lnTo>
                    <a:pt x="34" y="68"/>
                  </a:lnTo>
                  <a:lnTo>
                    <a:pt x="0" y="169"/>
                  </a:lnTo>
                  <a:lnTo>
                    <a:pt x="0" y="270"/>
                  </a:lnTo>
                  <a:lnTo>
                    <a:pt x="0" y="404"/>
                  </a:lnTo>
                  <a:lnTo>
                    <a:pt x="34" y="505"/>
                  </a:lnTo>
                  <a:lnTo>
                    <a:pt x="68" y="573"/>
                  </a:lnTo>
                  <a:lnTo>
                    <a:pt x="169" y="573"/>
                  </a:lnTo>
                  <a:lnTo>
                    <a:pt x="202" y="505"/>
                  </a:lnTo>
                  <a:lnTo>
                    <a:pt x="236" y="404"/>
                  </a:lnTo>
                  <a:lnTo>
                    <a:pt x="236" y="270"/>
                  </a:lnTo>
                  <a:lnTo>
                    <a:pt x="236" y="169"/>
                  </a:lnTo>
                  <a:lnTo>
                    <a:pt x="202" y="68"/>
                  </a:lnTo>
                  <a:lnTo>
                    <a:pt x="16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5" name="Google Shape;400;p3"/>
            <p:cNvSpPr/>
            <p:nvPr/>
          </p:nvSpPr>
          <p:spPr>
            <a:xfrm>
              <a:off x="5947920" y="603360"/>
              <a:ext cx="14760" cy="37080"/>
            </a:xfrm>
            <a:custGeom>
              <a:avLst/>
              <a:gdLst>
                <a:gd name="textAreaLeft" fmla="*/ 0 w 14760"/>
                <a:gd name="textAreaRight" fmla="*/ 18000 w 14760"/>
                <a:gd name="textAreaTop" fmla="*/ 0 h 37080"/>
                <a:gd name="textAreaBottom" fmla="*/ 40320 h 37080"/>
              </a:gdLst>
              <a:ahLst/>
              <a:cxnLst/>
              <a:rect l="textAreaLeft" t="textAreaTop" r="textAreaRight" b="textAreaBottom"/>
              <a:pathLst>
                <a:path w="270" h="607">
                  <a:moveTo>
                    <a:pt x="168" y="0"/>
                  </a:moveTo>
                  <a:lnTo>
                    <a:pt x="135" y="34"/>
                  </a:lnTo>
                  <a:lnTo>
                    <a:pt x="67" y="135"/>
                  </a:lnTo>
                  <a:lnTo>
                    <a:pt x="34" y="303"/>
                  </a:lnTo>
                  <a:lnTo>
                    <a:pt x="0" y="438"/>
                  </a:lnTo>
                  <a:lnTo>
                    <a:pt x="34" y="573"/>
                  </a:lnTo>
                  <a:lnTo>
                    <a:pt x="101" y="606"/>
                  </a:lnTo>
                  <a:lnTo>
                    <a:pt x="135" y="573"/>
                  </a:lnTo>
                  <a:lnTo>
                    <a:pt x="168" y="539"/>
                  </a:lnTo>
                  <a:lnTo>
                    <a:pt x="202" y="505"/>
                  </a:lnTo>
                  <a:lnTo>
                    <a:pt x="202" y="404"/>
                  </a:lnTo>
                  <a:lnTo>
                    <a:pt x="202" y="303"/>
                  </a:lnTo>
                  <a:lnTo>
                    <a:pt x="269" y="101"/>
                  </a:lnTo>
                  <a:lnTo>
                    <a:pt x="269" y="34"/>
                  </a:lnTo>
                  <a:lnTo>
                    <a:pt x="2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6" name="Google Shape;401;p3"/>
            <p:cNvSpPr/>
            <p:nvPr/>
          </p:nvSpPr>
          <p:spPr>
            <a:xfrm>
              <a:off x="5968080" y="549720"/>
              <a:ext cx="19080" cy="28080"/>
            </a:xfrm>
            <a:custGeom>
              <a:avLst/>
              <a:gdLst>
                <a:gd name="textAreaLeft" fmla="*/ 0 w 19080"/>
                <a:gd name="textAreaRight" fmla="*/ 22320 w 19080"/>
                <a:gd name="textAreaTop" fmla="*/ 0 h 28080"/>
                <a:gd name="textAreaBottom" fmla="*/ 31320 h 28080"/>
              </a:gdLst>
              <a:ahLst/>
              <a:cxnLst/>
              <a:rect l="textAreaLeft" t="textAreaTop" r="textAreaRight" b="textAreaBottom"/>
              <a:pathLst>
                <a:path w="337" h="472">
                  <a:moveTo>
                    <a:pt x="236" y="0"/>
                  </a:moveTo>
                  <a:lnTo>
                    <a:pt x="168" y="34"/>
                  </a:lnTo>
                  <a:lnTo>
                    <a:pt x="135" y="68"/>
                  </a:lnTo>
                  <a:lnTo>
                    <a:pt x="34" y="169"/>
                  </a:lnTo>
                  <a:lnTo>
                    <a:pt x="0" y="303"/>
                  </a:lnTo>
                  <a:lnTo>
                    <a:pt x="0" y="371"/>
                  </a:lnTo>
                  <a:lnTo>
                    <a:pt x="0" y="438"/>
                  </a:lnTo>
                  <a:lnTo>
                    <a:pt x="34" y="438"/>
                  </a:lnTo>
                  <a:lnTo>
                    <a:pt x="67" y="472"/>
                  </a:lnTo>
                  <a:lnTo>
                    <a:pt x="135" y="438"/>
                  </a:lnTo>
                  <a:lnTo>
                    <a:pt x="202" y="270"/>
                  </a:lnTo>
                  <a:lnTo>
                    <a:pt x="303" y="135"/>
                  </a:lnTo>
                  <a:lnTo>
                    <a:pt x="337" y="68"/>
                  </a:lnTo>
                  <a:lnTo>
                    <a:pt x="303" y="34"/>
                  </a:lnTo>
                  <a:lnTo>
                    <a:pt x="3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7" name="Google Shape;402;p3"/>
            <p:cNvSpPr/>
            <p:nvPr/>
          </p:nvSpPr>
          <p:spPr>
            <a:xfrm>
              <a:off x="5907960" y="652320"/>
              <a:ext cx="41400" cy="10080"/>
            </a:xfrm>
            <a:custGeom>
              <a:avLst/>
              <a:gdLst>
                <a:gd name="textAreaLeft" fmla="*/ 0 w 41400"/>
                <a:gd name="textAreaRight" fmla="*/ 44640 w 41400"/>
                <a:gd name="textAreaTop" fmla="*/ 0 h 10080"/>
                <a:gd name="textAreaBottom" fmla="*/ 13320 h 10080"/>
              </a:gdLst>
              <a:ahLst/>
              <a:cxnLst/>
              <a:rect l="textAreaLeft" t="textAreaTop" r="textAreaRight" b="textAreaBottom"/>
              <a:pathLst>
                <a:path w="674" h="203">
                  <a:moveTo>
                    <a:pt x="101" y="0"/>
                  </a:moveTo>
                  <a:lnTo>
                    <a:pt x="34" y="34"/>
                  </a:lnTo>
                  <a:lnTo>
                    <a:pt x="0" y="101"/>
                  </a:lnTo>
                  <a:lnTo>
                    <a:pt x="34" y="135"/>
                  </a:lnTo>
                  <a:lnTo>
                    <a:pt x="101" y="168"/>
                  </a:lnTo>
                  <a:lnTo>
                    <a:pt x="572" y="202"/>
                  </a:lnTo>
                  <a:lnTo>
                    <a:pt x="640" y="202"/>
                  </a:lnTo>
                  <a:lnTo>
                    <a:pt x="673" y="135"/>
                  </a:lnTo>
                  <a:lnTo>
                    <a:pt x="640" y="101"/>
                  </a:lnTo>
                  <a:lnTo>
                    <a:pt x="606" y="67"/>
                  </a:lnTo>
                  <a:lnTo>
                    <a:pt x="471" y="34"/>
                  </a:lnTo>
                  <a:lnTo>
                    <a:pt x="33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8" name="Google Shape;403;p3"/>
            <p:cNvSpPr/>
            <p:nvPr/>
          </p:nvSpPr>
          <p:spPr>
            <a:xfrm>
              <a:off x="5800680" y="612360"/>
              <a:ext cx="28080" cy="14760"/>
            </a:xfrm>
            <a:custGeom>
              <a:avLst/>
              <a:gdLst>
                <a:gd name="textAreaLeft" fmla="*/ 0 w 28080"/>
                <a:gd name="textAreaRight" fmla="*/ 31320 w 28080"/>
                <a:gd name="textAreaTop" fmla="*/ 0 h 14760"/>
                <a:gd name="textAreaBottom" fmla="*/ 18000 h 14760"/>
              </a:gdLst>
              <a:ahLst/>
              <a:cxnLst/>
              <a:rect l="textAreaLeft" t="textAreaTop" r="textAreaRight" b="textAreaBottom"/>
              <a:pathLst>
                <a:path w="473" h="270">
                  <a:moveTo>
                    <a:pt x="68" y="0"/>
                  </a:moveTo>
                  <a:lnTo>
                    <a:pt x="35" y="34"/>
                  </a:lnTo>
                  <a:lnTo>
                    <a:pt x="1" y="101"/>
                  </a:lnTo>
                  <a:lnTo>
                    <a:pt x="35" y="135"/>
                  </a:lnTo>
                  <a:lnTo>
                    <a:pt x="237" y="236"/>
                  </a:lnTo>
                  <a:lnTo>
                    <a:pt x="304" y="269"/>
                  </a:lnTo>
                  <a:lnTo>
                    <a:pt x="472" y="269"/>
                  </a:lnTo>
                  <a:lnTo>
                    <a:pt x="472" y="236"/>
                  </a:lnTo>
                  <a:lnTo>
                    <a:pt x="472" y="168"/>
                  </a:lnTo>
                  <a:lnTo>
                    <a:pt x="439" y="135"/>
                  </a:lnTo>
                  <a:lnTo>
                    <a:pt x="270" y="67"/>
                  </a:lnTo>
                  <a:lnTo>
                    <a:pt x="1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29" name="Google Shape;404;p3"/>
            <p:cNvSpPr/>
            <p:nvPr/>
          </p:nvSpPr>
          <p:spPr>
            <a:xfrm>
              <a:off x="5849640" y="630000"/>
              <a:ext cx="37080" cy="10080"/>
            </a:xfrm>
            <a:custGeom>
              <a:avLst/>
              <a:gdLst>
                <a:gd name="textAreaLeft" fmla="*/ 0 w 37080"/>
                <a:gd name="textAreaRight" fmla="*/ 40320 w 37080"/>
                <a:gd name="textAreaTop" fmla="*/ 0 h 10080"/>
                <a:gd name="textAreaBottom" fmla="*/ 13320 h 10080"/>
              </a:gdLst>
              <a:ahLst/>
              <a:cxnLst/>
              <a:rect l="textAreaLeft" t="textAreaTop" r="textAreaRight" b="textAreaBottom"/>
              <a:pathLst>
                <a:path w="607" h="203">
                  <a:moveTo>
                    <a:pt x="34" y="0"/>
                  </a:moveTo>
                  <a:lnTo>
                    <a:pt x="1" y="34"/>
                  </a:lnTo>
                  <a:lnTo>
                    <a:pt x="1" y="101"/>
                  </a:lnTo>
                  <a:lnTo>
                    <a:pt x="34" y="135"/>
                  </a:lnTo>
                  <a:lnTo>
                    <a:pt x="135" y="169"/>
                  </a:lnTo>
                  <a:lnTo>
                    <a:pt x="236" y="202"/>
                  </a:lnTo>
                  <a:lnTo>
                    <a:pt x="539" y="202"/>
                  </a:lnTo>
                  <a:lnTo>
                    <a:pt x="573" y="169"/>
                  </a:lnTo>
                  <a:lnTo>
                    <a:pt x="607" y="101"/>
                  </a:lnTo>
                  <a:lnTo>
                    <a:pt x="573" y="68"/>
                  </a:lnTo>
                  <a:lnTo>
                    <a:pt x="539" y="34"/>
                  </a:lnTo>
                  <a:lnTo>
                    <a:pt x="43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0" name="Google Shape;405;p3"/>
            <p:cNvSpPr/>
            <p:nvPr/>
          </p:nvSpPr>
          <p:spPr>
            <a:xfrm>
              <a:off x="5990400" y="444600"/>
              <a:ext cx="14760" cy="30240"/>
            </a:xfrm>
            <a:custGeom>
              <a:avLst/>
              <a:gdLst>
                <a:gd name="textAreaLeft" fmla="*/ 0 w 14760"/>
                <a:gd name="textAreaRight" fmla="*/ 18000 w 14760"/>
                <a:gd name="textAreaTop" fmla="*/ 0 h 30240"/>
                <a:gd name="textAreaBottom" fmla="*/ 33480 h 30240"/>
              </a:gdLst>
              <a:ahLst/>
              <a:cxnLst/>
              <a:rect l="textAreaLeft" t="textAreaTop" r="textAreaRight" b="textAreaBottom"/>
              <a:pathLst>
                <a:path w="271" h="506">
                  <a:moveTo>
                    <a:pt x="203" y="1"/>
                  </a:moveTo>
                  <a:lnTo>
                    <a:pt x="135" y="35"/>
                  </a:lnTo>
                  <a:lnTo>
                    <a:pt x="68" y="136"/>
                  </a:lnTo>
                  <a:lnTo>
                    <a:pt x="1" y="237"/>
                  </a:lnTo>
                  <a:lnTo>
                    <a:pt x="1" y="371"/>
                  </a:lnTo>
                  <a:lnTo>
                    <a:pt x="1" y="439"/>
                  </a:lnTo>
                  <a:lnTo>
                    <a:pt x="34" y="472"/>
                  </a:lnTo>
                  <a:lnTo>
                    <a:pt x="68" y="506"/>
                  </a:lnTo>
                  <a:lnTo>
                    <a:pt x="169" y="506"/>
                  </a:lnTo>
                  <a:lnTo>
                    <a:pt x="203" y="439"/>
                  </a:lnTo>
                  <a:lnTo>
                    <a:pt x="169" y="270"/>
                  </a:lnTo>
                  <a:lnTo>
                    <a:pt x="236" y="136"/>
                  </a:lnTo>
                  <a:lnTo>
                    <a:pt x="270" y="68"/>
                  </a:lnTo>
                  <a:lnTo>
                    <a:pt x="236"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1" name="Google Shape;406;p3"/>
            <p:cNvSpPr/>
            <p:nvPr/>
          </p:nvSpPr>
          <p:spPr>
            <a:xfrm>
              <a:off x="5789520" y="5601600"/>
              <a:ext cx="177840" cy="108720"/>
            </a:xfrm>
            <a:custGeom>
              <a:avLst/>
              <a:gdLst>
                <a:gd name="textAreaLeft" fmla="*/ 0 w 177840"/>
                <a:gd name="textAreaRight" fmla="*/ 181080 w 177840"/>
                <a:gd name="textAreaTop" fmla="*/ 0 h 108720"/>
                <a:gd name="textAreaBottom" fmla="*/ 111960 h 108720"/>
              </a:gdLst>
              <a:ahLst/>
              <a:cxnLst/>
              <a:rect l="textAreaLeft" t="textAreaTop" r="textAreaRight" b="textAreaBottom"/>
              <a:pathLst>
                <a:path w="2728" h="1685">
                  <a:moveTo>
                    <a:pt x="68" y="1"/>
                  </a:moveTo>
                  <a:lnTo>
                    <a:pt x="68" y="68"/>
                  </a:lnTo>
                  <a:lnTo>
                    <a:pt x="34" y="439"/>
                  </a:lnTo>
                  <a:lnTo>
                    <a:pt x="1" y="809"/>
                  </a:lnTo>
                  <a:lnTo>
                    <a:pt x="1" y="1550"/>
                  </a:lnTo>
                  <a:lnTo>
                    <a:pt x="1" y="1617"/>
                  </a:lnTo>
                  <a:lnTo>
                    <a:pt x="68" y="1651"/>
                  </a:lnTo>
                  <a:lnTo>
                    <a:pt x="135" y="1617"/>
                  </a:lnTo>
                  <a:lnTo>
                    <a:pt x="169" y="1550"/>
                  </a:lnTo>
                  <a:lnTo>
                    <a:pt x="203" y="843"/>
                  </a:lnTo>
                  <a:lnTo>
                    <a:pt x="203" y="169"/>
                  </a:lnTo>
                  <a:lnTo>
                    <a:pt x="842" y="203"/>
                  </a:lnTo>
                  <a:lnTo>
                    <a:pt x="1482" y="203"/>
                  </a:lnTo>
                  <a:lnTo>
                    <a:pt x="2054" y="237"/>
                  </a:lnTo>
                  <a:lnTo>
                    <a:pt x="2324" y="237"/>
                  </a:lnTo>
                  <a:lnTo>
                    <a:pt x="2593" y="169"/>
                  </a:lnTo>
                  <a:lnTo>
                    <a:pt x="2593" y="169"/>
                  </a:lnTo>
                  <a:lnTo>
                    <a:pt x="2526" y="472"/>
                  </a:lnTo>
                  <a:lnTo>
                    <a:pt x="2526" y="809"/>
                  </a:lnTo>
                  <a:lnTo>
                    <a:pt x="2526" y="1415"/>
                  </a:lnTo>
                  <a:lnTo>
                    <a:pt x="876" y="1415"/>
                  </a:lnTo>
                  <a:lnTo>
                    <a:pt x="607" y="1449"/>
                  </a:lnTo>
                  <a:lnTo>
                    <a:pt x="337" y="1516"/>
                  </a:lnTo>
                  <a:lnTo>
                    <a:pt x="607" y="1583"/>
                  </a:lnTo>
                  <a:lnTo>
                    <a:pt x="842" y="1617"/>
                  </a:lnTo>
                  <a:lnTo>
                    <a:pt x="1953" y="1617"/>
                  </a:lnTo>
                  <a:lnTo>
                    <a:pt x="2458" y="1583"/>
                  </a:lnTo>
                  <a:lnTo>
                    <a:pt x="2458" y="1617"/>
                  </a:lnTo>
                  <a:lnTo>
                    <a:pt x="2492" y="1651"/>
                  </a:lnTo>
                  <a:lnTo>
                    <a:pt x="2559" y="1684"/>
                  </a:lnTo>
                  <a:lnTo>
                    <a:pt x="2627" y="1651"/>
                  </a:lnTo>
                  <a:lnTo>
                    <a:pt x="2660" y="1617"/>
                  </a:lnTo>
                  <a:lnTo>
                    <a:pt x="2660" y="1550"/>
                  </a:lnTo>
                  <a:lnTo>
                    <a:pt x="2694" y="1482"/>
                  </a:lnTo>
                  <a:lnTo>
                    <a:pt x="2728" y="775"/>
                  </a:lnTo>
                  <a:lnTo>
                    <a:pt x="2728" y="405"/>
                  </a:lnTo>
                  <a:lnTo>
                    <a:pt x="2660" y="68"/>
                  </a:lnTo>
                  <a:lnTo>
                    <a:pt x="2627" y="68"/>
                  </a:lnTo>
                  <a:lnTo>
                    <a:pt x="2593" y="102"/>
                  </a:lnTo>
                  <a:lnTo>
                    <a:pt x="2357" y="34"/>
                  </a:lnTo>
                  <a:lnTo>
                    <a:pt x="2054" y="1"/>
                  </a:lnTo>
                  <a:lnTo>
                    <a:pt x="506" y="1"/>
                  </a:lnTo>
                  <a:lnTo>
                    <a:pt x="203"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2320" rIns="117000" bIns="11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2" name="Google Shape;407;p3"/>
            <p:cNvSpPr/>
            <p:nvPr/>
          </p:nvSpPr>
          <p:spPr>
            <a:xfrm>
              <a:off x="5885640" y="822240"/>
              <a:ext cx="16920" cy="34920"/>
            </a:xfrm>
            <a:custGeom>
              <a:avLst/>
              <a:gdLst>
                <a:gd name="textAreaLeft" fmla="*/ 0 w 16920"/>
                <a:gd name="textAreaRight" fmla="*/ 20160 w 16920"/>
                <a:gd name="textAreaTop" fmla="*/ 0 h 34920"/>
                <a:gd name="textAreaBottom" fmla="*/ 38160 h 34920"/>
              </a:gdLst>
              <a:ahLst/>
              <a:cxnLst/>
              <a:rect l="textAreaLeft" t="textAreaTop" r="textAreaRight" b="textAreaBottom"/>
              <a:pathLst>
                <a:path w="304" h="574">
                  <a:moveTo>
                    <a:pt x="202" y="1"/>
                  </a:moveTo>
                  <a:lnTo>
                    <a:pt x="135" y="35"/>
                  </a:lnTo>
                  <a:lnTo>
                    <a:pt x="68" y="102"/>
                  </a:lnTo>
                  <a:lnTo>
                    <a:pt x="34" y="203"/>
                  </a:lnTo>
                  <a:lnTo>
                    <a:pt x="0" y="439"/>
                  </a:lnTo>
                  <a:lnTo>
                    <a:pt x="0" y="506"/>
                  </a:lnTo>
                  <a:lnTo>
                    <a:pt x="34" y="540"/>
                  </a:lnTo>
                  <a:lnTo>
                    <a:pt x="101" y="573"/>
                  </a:lnTo>
                  <a:lnTo>
                    <a:pt x="202" y="540"/>
                  </a:lnTo>
                  <a:lnTo>
                    <a:pt x="236" y="506"/>
                  </a:lnTo>
                  <a:lnTo>
                    <a:pt x="236" y="439"/>
                  </a:lnTo>
                  <a:lnTo>
                    <a:pt x="236" y="304"/>
                  </a:lnTo>
                  <a:lnTo>
                    <a:pt x="236" y="203"/>
                  </a:lnTo>
                  <a:lnTo>
                    <a:pt x="270" y="136"/>
                  </a:lnTo>
                  <a:lnTo>
                    <a:pt x="303" y="68"/>
                  </a:lnTo>
                  <a:lnTo>
                    <a:pt x="270" y="35"/>
                  </a:lnTo>
                  <a:lnTo>
                    <a:pt x="2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3" name="Google Shape;408;p3"/>
            <p:cNvSpPr/>
            <p:nvPr/>
          </p:nvSpPr>
          <p:spPr>
            <a:xfrm>
              <a:off x="5733360" y="594360"/>
              <a:ext cx="39240" cy="10080"/>
            </a:xfrm>
            <a:custGeom>
              <a:avLst/>
              <a:gdLst>
                <a:gd name="textAreaLeft" fmla="*/ 0 w 39240"/>
                <a:gd name="textAreaRight" fmla="*/ 42480 w 39240"/>
                <a:gd name="textAreaTop" fmla="*/ 0 h 10080"/>
                <a:gd name="textAreaBottom" fmla="*/ 13320 h 10080"/>
              </a:gdLst>
              <a:ahLst/>
              <a:cxnLst/>
              <a:rect l="textAreaLeft" t="textAreaTop" r="textAreaRight" b="textAreaBottom"/>
              <a:pathLst>
                <a:path w="641" h="203">
                  <a:moveTo>
                    <a:pt x="1" y="1"/>
                  </a:moveTo>
                  <a:lnTo>
                    <a:pt x="1" y="68"/>
                  </a:lnTo>
                  <a:lnTo>
                    <a:pt x="1" y="135"/>
                  </a:lnTo>
                  <a:lnTo>
                    <a:pt x="68" y="135"/>
                  </a:lnTo>
                  <a:lnTo>
                    <a:pt x="304" y="169"/>
                  </a:lnTo>
                  <a:lnTo>
                    <a:pt x="540" y="203"/>
                  </a:lnTo>
                  <a:lnTo>
                    <a:pt x="607" y="203"/>
                  </a:lnTo>
                  <a:lnTo>
                    <a:pt x="641" y="135"/>
                  </a:lnTo>
                  <a:lnTo>
                    <a:pt x="641" y="68"/>
                  </a:lnTo>
                  <a:lnTo>
                    <a:pt x="573" y="34"/>
                  </a:lnTo>
                  <a:lnTo>
                    <a:pt x="33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4" name="Google Shape;409;p3"/>
            <p:cNvSpPr/>
            <p:nvPr/>
          </p:nvSpPr>
          <p:spPr>
            <a:xfrm>
              <a:off x="5979240" y="489240"/>
              <a:ext cx="19080" cy="37080"/>
            </a:xfrm>
            <a:custGeom>
              <a:avLst/>
              <a:gdLst>
                <a:gd name="textAreaLeft" fmla="*/ 0 w 19080"/>
                <a:gd name="textAreaRight" fmla="*/ 22320 w 19080"/>
                <a:gd name="textAreaTop" fmla="*/ 0 h 37080"/>
                <a:gd name="textAreaBottom" fmla="*/ 40320 h 37080"/>
              </a:gdLst>
              <a:ahLst/>
              <a:cxnLst/>
              <a:rect l="textAreaLeft" t="textAreaTop" r="textAreaRight" b="textAreaBottom"/>
              <a:pathLst>
                <a:path w="338" h="607">
                  <a:moveTo>
                    <a:pt x="236" y="0"/>
                  </a:moveTo>
                  <a:lnTo>
                    <a:pt x="202" y="34"/>
                  </a:lnTo>
                  <a:lnTo>
                    <a:pt x="135" y="169"/>
                  </a:lnTo>
                  <a:lnTo>
                    <a:pt x="101" y="270"/>
                  </a:lnTo>
                  <a:lnTo>
                    <a:pt x="34" y="404"/>
                  </a:lnTo>
                  <a:lnTo>
                    <a:pt x="0" y="539"/>
                  </a:lnTo>
                  <a:lnTo>
                    <a:pt x="34" y="573"/>
                  </a:lnTo>
                  <a:lnTo>
                    <a:pt x="68" y="606"/>
                  </a:lnTo>
                  <a:lnTo>
                    <a:pt x="101" y="606"/>
                  </a:lnTo>
                  <a:lnTo>
                    <a:pt x="135" y="573"/>
                  </a:lnTo>
                  <a:lnTo>
                    <a:pt x="202" y="472"/>
                  </a:lnTo>
                  <a:lnTo>
                    <a:pt x="270" y="337"/>
                  </a:lnTo>
                  <a:lnTo>
                    <a:pt x="337" y="101"/>
                  </a:lnTo>
                  <a:lnTo>
                    <a:pt x="337" y="34"/>
                  </a:lnTo>
                  <a:lnTo>
                    <a:pt x="3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5" name="Google Shape;410;p3"/>
            <p:cNvSpPr/>
            <p:nvPr/>
          </p:nvSpPr>
          <p:spPr>
            <a:xfrm>
              <a:off x="5284440" y="464760"/>
              <a:ext cx="34920" cy="10080"/>
            </a:xfrm>
            <a:custGeom>
              <a:avLst/>
              <a:gdLst>
                <a:gd name="textAreaLeft" fmla="*/ 0 w 34920"/>
                <a:gd name="textAreaRight" fmla="*/ 38160 w 34920"/>
                <a:gd name="textAreaTop" fmla="*/ 0 h 10080"/>
                <a:gd name="textAreaBottom" fmla="*/ 13320 h 10080"/>
              </a:gdLst>
              <a:ahLst/>
              <a:cxnLst/>
              <a:rect l="textAreaLeft" t="textAreaTop" r="textAreaRight" b="textAreaBottom"/>
              <a:pathLst>
                <a:path w="573" h="203">
                  <a:moveTo>
                    <a:pt x="68" y="1"/>
                  </a:moveTo>
                  <a:lnTo>
                    <a:pt x="1" y="35"/>
                  </a:lnTo>
                  <a:lnTo>
                    <a:pt x="1" y="102"/>
                  </a:lnTo>
                  <a:lnTo>
                    <a:pt x="1" y="136"/>
                  </a:lnTo>
                  <a:lnTo>
                    <a:pt x="68" y="169"/>
                  </a:lnTo>
                  <a:lnTo>
                    <a:pt x="270" y="169"/>
                  </a:lnTo>
                  <a:lnTo>
                    <a:pt x="506" y="203"/>
                  </a:lnTo>
                  <a:lnTo>
                    <a:pt x="539" y="203"/>
                  </a:lnTo>
                  <a:lnTo>
                    <a:pt x="573" y="169"/>
                  </a:lnTo>
                  <a:lnTo>
                    <a:pt x="573" y="102"/>
                  </a:lnTo>
                  <a:lnTo>
                    <a:pt x="539" y="68"/>
                  </a:lnTo>
                  <a:lnTo>
                    <a:pt x="438" y="35"/>
                  </a:lnTo>
                  <a:lnTo>
                    <a:pt x="3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680" rIns="117000" bIns="13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6" name="Google Shape;411;p3"/>
            <p:cNvSpPr/>
            <p:nvPr/>
          </p:nvSpPr>
          <p:spPr>
            <a:xfrm>
              <a:off x="5002920" y="321840"/>
              <a:ext cx="7920" cy="34920"/>
            </a:xfrm>
            <a:custGeom>
              <a:avLst/>
              <a:gdLst>
                <a:gd name="textAreaLeft" fmla="*/ 0 w 7920"/>
                <a:gd name="textAreaRight" fmla="*/ 11160 w 7920"/>
                <a:gd name="textAreaTop" fmla="*/ 0 h 34920"/>
                <a:gd name="textAreaBottom" fmla="*/ 38160 h 34920"/>
              </a:gdLst>
              <a:ahLst/>
              <a:cxnLst/>
              <a:rect l="textAreaLeft" t="textAreaTop" r="textAreaRight" b="textAreaBottom"/>
              <a:pathLst>
                <a:path w="169" h="573">
                  <a:moveTo>
                    <a:pt x="68" y="0"/>
                  </a:moveTo>
                  <a:lnTo>
                    <a:pt x="34" y="34"/>
                  </a:lnTo>
                  <a:lnTo>
                    <a:pt x="0" y="101"/>
                  </a:lnTo>
                  <a:lnTo>
                    <a:pt x="0" y="505"/>
                  </a:lnTo>
                  <a:lnTo>
                    <a:pt x="0" y="573"/>
                  </a:lnTo>
                  <a:lnTo>
                    <a:pt x="135" y="573"/>
                  </a:lnTo>
                  <a:lnTo>
                    <a:pt x="169" y="505"/>
                  </a:lnTo>
                  <a:lnTo>
                    <a:pt x="169" y="101"/>
                  </a:lnTo>
                  <a:lnTo>
                    <a:pt x="135" y="34"/>
                  </a:lnTo>
                  <a:lnTo>
                    <a:pt x="6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7" name="Google Shape;412;p3"/>
            <p:cNvSpPr/>
            <p:nvPr/>
          </p:nvSpPr>
          <p:spPr>
            <a:xfrm>
              <a:off x="5223960" y="444600"/>
              <a:ext cx="39240" cy="21600"/>
            </a:xfrm>
            <a:custGeom>
              <a:avLst/>
              <a:gdLst>
                <a:gd name="textAreaLeft" fmla="*/ 0 w 39240"/>
                <a:gd name="textAreaRight" fmla="*/ 42480 w 39240"/>
                <a:gd name="textAreaTop" fmla="*/ 0 h 21600"/>
                <a:gd name="textAreaBottom" fmla="*/ 24840 h 21600"/>
              </a:gdLst>
              <a:ahLst/>
              <a:cxnLst/>
              <a:rect l="textAreaLeft" t="textAreaTop" r="textAreaRight" b="textAreaBottom"/>
              <a:pathLst>
                <a:path w="641" h="372">
                  <a:moveTo>
                    <a:pt x="68" y="1"/>
                  </a:moveTo>
                  <a:lnTo>
                    <a:pt x="34" y="35"/>
                  </a:lnTo>
                  <a:lnTo>
                    <a:pt x="1" y="68"/>
                  </a:lnTo>
                  <a:lnTo>
                    <a:pt x="1" y="102"/>
                  </a:lnTo>
                  <a:lnTo>
                    <a:pt x="102" y="237"/>
                  </a:lnTo>
                  <a:lnTo>
                    <a:pt x="236" y="304"/>
                  </a:lnTo>
                  <a:lnTo>
                    <a:pt x="405" y="338"/>
                  </a:lnTo>
                  <a:lnTo>
                    <a:pt x="506" y="371"/>
                  </a:lnTo>
                  <a:lnTo>
                    <a:pt x="573" y="338"/>
                  </a:lnTo>
                  <a:lnTo>
                    <a:pt x="607" y="304"/>
                  </a:lnTo>
                  <a:lnTo>
                    <a:pt x="640" y="270"/>
                  </a:lnTo>
                  <a:lnTo>
                    <a:pt x="640" y="237"/>
                  </a:lnTo>
                  <a:lnTo>
                    <a:pt x="607" y="169"/>
                  </a:lnTo>
                  <a:lnTo>
                    <a:pt x="472" y="169"/>
                  </a:lnTo>
                  <a:lnTo>
                    <a:pt x="371" y="136"/>
                  </a:lnTo>
                  <a:lnTo>
                    <a:pt x="236" y="102"/>
                  </a:lnTo>
                  <a:lnTo>
                    <a:pt x="135" y="35"/>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5200" rIns="117000" bIns="252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8" name="Google Shape;413;p3"/>
            <p:cNvSpPr/>
            <p:nvPr/>
          </p:nvSpPr>
          <p:spPr>
            <a:xfrm>
              <a:off x="5011920" y="245880"/>
              <a:ext cx="19080" cy="57240"/>
            </a:xfrm>
            <a:custGeom>
              <a:avLst/>
              <a:gdLst>
                <a:gd name="textAreaLeft" fmla="*/ 0 w 19080"/>
                <a:gd name="textAreaRight" fmla="*/ 22320 w 19080"/>
                <a:gd name="textAreaTop" fmla="*/ 0 h 57240"/>
                <a:gd name="textAreaBottom" fmla="*/ 60480 h 57240"/>
              </a:gdLst>
              <a:ahLst/>
              <a:cxnLst/>
              <a:rect l="textAreaLeft" t="textAreaTop" r="textAreaRight" b="textAreaBottom"/>
              <a:pathLst>
                <a:path w="337" h="910">
                  <a:moveTo>
                    <a:pt x="236" y="0"/>
                  </a:moveTo>
                  <a:lnTo>
                    <a:pt x="202" y="34"/>
                  </a:lnTo>
                  <a:lnTo>
                    <a:pt x="101" y="202"/>
                  </a:lnTo>
                  <a:lnTo>
                    <a:pt x="34" y="438"/>
                  </a:lnTo>
                  <a:lnTo>
                    <a:pt x="0" y="674"/>
                  </a:lnTo>
                  <a:lnTo>
                    <a:pt x="34" y="775"/>
                  </a:lnTo>
                  <a:lnTo>
                    <a:pt x="67" y="876"/>
                  </a:lnTo>
                  <a:lnTo>
                    <a:pt x="101" y="910"/>
                  </a:lnTo>
                  <a:lnTo>
                    <a:pt x="135" y="910"/>
                  </a:lnTo>
                  <a:lnTo>
                    <a:pt x="168" y="876"/>
                  </a:lnTo>
                  <a:lnTo>
                    <a:pt x="202" y="842"/>
                  </a:lnTo>
                  <a:lnTo>
                    <a:pt x="202" y="640"/>
                  </a:lnTo>
                  <a:lnTo>
                    <a:pt x="236" y="438"/>
                  </a:lnTo>
                  <a:lnTo>
                    <a:pt x="337" y="101"/>
                  </a:lnTo>
                  <a:lnTo>
                    <a:pt x="337" y="34"/>
                  </a:lnTo>
                  <a:lnTo>
                    <a:pt x="3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39" name="Google Shape;414;p3"/>
            <p:cNvSpPr/>
            <p:nvPr/>
          </p:nvSpPr>
          <p:spPr>
            <a:xfrm>
              <a:off x="5340240" y="480240"/>
              <a:ext cx="37080" cy="7920"/>
            </a:xfrm>
            <a:custGeom>
              <a:avLst/>
              <a:gdLst>
                <a:gd name="textAreaLeft" fmla="*/ 0 w 37080"/>
                <a:gd name="textAreaRight" fmla="*/ 40320 w 37080"/>
                <a:gd name="textAreaTop" fmla="*/ 0 h 7920"/>
                <a:gd name="textAreaBottom" fmla="*/ 11160 h 7920"/>
              </a:gdLst>
              <a:ahLst/>
              <a:cxnLst/>
              <a:rect l="textAreaLeft" t="textAreaTop" r="textAreaRight" b="textAreaBottom"/>
              <a:pathLst>
                <a:path w="607" h="169">
                  <a:moveTo>
                    <a:pt x="68" y="1"/>
                  </a:moveTo>
                  <a:lnTo>
                    <a:pt x="0" y="34"/>
                  </a:lnTo>
                  <a:lnTo>
                    <a:pt x="0" y="68"/>
                  </a:lnTo>
                  <a:lnTo>
                    <a:pt x="0" y="135"/>
                  </a:lnTo>
                  <a:lnTo>
                    <a:pt x="68" y="169"/>
                  </a:lnTo>
                  <a:lnTo>
                    <a:pt x="505" y="169"/>
                  </a:lnTo>
                  <a:lnTo>
                    <a:pt x="573" y="135"/>
                  </a:lnTo>
                  <a:lnTo>
                    <a:pt x="606" y="68"/>
                  </a:lnTo>
                  <a:lnTo>
                    <a:pt x="573" y="34"/>
                  </a:lnTo>
                  <a:lnTo>
                    <a:pt x="5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520" rIns="117000" bIns="11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0" name="Google Shape;415;p3"/>
            <p:cNvSpPr/>
            <p:nvPr/>
          </p:nvSpPr>
          <p:spPr>
            <a:xfrm>
              <a:off x="5034240" y="167760"/>
              <a:ext cx="23760" cy="43920"/>
            </a:xfrm>
            <a:custGeom>
              <a:avLst/>
              <a:gdLst>
                <a:gd name="textAreaLeft" fmla="*/ 0 w 23760"/>
                <a:gd name="textAreaRight" fmla="*/ 27000 w 23760"/>
                <a:gd name="textAreaTop" fmla="*/ 0 h 43920"/>
                <a:gd name="textAreaBottom" fmla="*/ 47160 h 43920"/>
              </a:gdLst>
              <a:ahLst/>
              <a:cxnLst/>
              <a:rect l="textAreaLeft" t="textAreaTop" r="textAreaRight" b="textAreaBottom"/>
              <a:pathLst>
                <a:path w="405" h="708">
                  <a:moveTo>
                    <a:pt x="304" y="0"/>
                  </a:moveTo>
                  <a:lnTo>
                    <a:pt x="236" y="67"/>
                  </a:lnTo>
                  <a:lnTo>
                    <a:pt x="135" y="303"/>
                  </a:lnTo>
                  <a:lnTo>
                    <a:pt x="1" y="572"/>
                  </a:lnTo>
                  <a:lnTo>
                    <a:pt x="1" y="640"/>
                  </a:lnTo>
                  <a:lnTo>
                    <a:pt x="34" y="707"/>
                  </a:lnTo>
                  <a:lnTo>
                    <a:pt x="135" y="707"/>
                  </a:lnTo>
                  <a:lnTo>
                    <a:pt x="203" y="673"/>
                  </a:lnTo>
                  <a:lnTo>
                    <a:pt x="337" y="404"/>
                  </a:lnTo>
                  <a:lnTo>
                    <a:pt x="405" y="101"/>
                  </a:lnTo>
                  <a:lnTo>
                    <a:pt x="405" y="34"/>
                  </a:lnTo>
                  <a:lnTo>
                    <a:pt x="37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1" name="Google Shape;416;p3"/>
            <p:cNvSpPr/>
            <p:nvPr/>
          </p:nvSpPr>
          <p:spPr>
            <a:xfrm>
              <a:off x="5398200" y="496080"/>
              <a:ext cx="52560" cy="19080"/>
            </a:xfrm>
            <a:custGeom>
              <a:avLst/>
              <a:gdLst>
                <a:gd name="textAreaLeft" fmla="*/ 0 w 52560"/>
                <a:gd name="textAreaRight" fmla="*/ 55800 w 52560"/>
                <a:gd name="textAreaTop" fmla="*/ 0 h 19080"/>
                <a:gd name="textAreaBottom" fmla="*/ 22320 h 19080"/>
              </a:gdLst>
              <a:ahLst/>
              <a:cxnLst/>
              <a:rect l="textAreaLeft" t="textAreaTop" r="textAreaRight" b="textAreaBottom"/>
              <a:pathLst>
                <a:path w="843" h="337">
                  <a:moveTo>
                    <a:pt x="68" y="0"/>
                  </a:moveTo>
                  <a:lnTo>
                    <a:pt x="1" y="34"/>
                  </a:lnTo>
                  <a:lnTo>
                    <a:pt x="1" y="101"/>
                  </a:lnTo>
                  <a:lnTo>
                    <a:pt x="34" y="135"/>
                  </a:lnTo>
                  <a:lnTo>
                    <a:pt x="203" y="236"/>
                  </a:lnTo>
                  <a:lnTo>
                    <a:pt x="405" y="303"/>
                  </a:lnTo>
                  <a:lnTo>
                    <a:pt x="573" y="337"/>
                  </a:lnTo>
                  <a:lnTo>
                    <a:pt x="775" y="337"/>
                  </a:lnTo>
                  <a:lnTo>
                    <a:pt x="809" y="303"/>
                  </a:lnTo>
                  <a:lnTo>
                    <a:pt x="842" y="236"/>
                  </a:lnTo>
                  <a:lnTo>
                    <a:pt x="842" y="202"/>
                  </a:lnTo>
                  <a:lnTo>
                    <a:pt x="775" y="169"/>
                  </a:lnTo>
                  <a:lnTo>
                    <a:pt x="438" y="101"/>
                  </a:lnTo>
                  <a:lnTo>
                    <a:pt x="1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2" name="Google Shape;417;p3"/>
            <p:cNvSpPr/>
            <p:nvPr/>
          </p:nvSpPr>
          <p:spPr>
            <a:xfrm>
              <a:off x="5595120" y="551880"/>
              <a:ext cx="37080" cy="14760"/>
            </a:xfrm>
            <a:custGeom>
              <a:avLst/>
              <a:gdLst>
                <a:gd name="textAreaLeft" fmla="*/ 0 w 37080"/>
                <a:gd name="textAreaRight" fmla="*/ 40320 w 37080"/>
                <a:gd name="textAreaTop" fmla="*/ 0 h 14760"/>
                <a:gd name="textAreaBottom" fmla="*/ 18000 h 14760"/>
              </a:gdLst>
              <a:ahLst/>
              <a:cxnLst/>
              <a:rect l="textAreaLeft" t="textAreaTop" r="textAreaRight" b="textAreaBottom"/>
              <a:pathLst>
                <a:path w="607" h="270">
                  <a:moveTo>
                    <a:pt x="68" y="0"/>
                  </a:moveTo>
                  <a:lnTo>
                    <a:pt x="0" y="67"/>
                  </a:lnTo>
                  <a:lnTo>
                    <a:pt x="0" y="101"/>
                  </a:lnTo>
                  <a:lnTo>
                    <a:pt x="34" y="135"/>
                  </a:lnTo>
                  <a:lnTo>
                    <a:pt x="304" y="236"/>
                  </a:lnTo>
                  <a:lnTo>
                    <a:pt x="438" y="269"/>
                  </a:lnTo>
                  <a:lnTo>
                    <a:pt x="573" y="236"/>
                  </a:lnTo>
                  <a:lnTo>
                    <a:pt x="607" y="202"/>
                  </a:lnTo>
                  <a:lnTo>
                    <a:pt x="607" y="168"/>
                  </a:lnTo>
                  <a:lnTo>
                    <a:pt x="607" y="135"/>
                  </a:lnTo>
                  <a:lnTo>
                    <a:pt x="573" y="101"/>
                  </a:lnTo>
                  <a:lnTo>
                    <a:pt x="10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3" name="Google Shape;418;p3"/>
            <p:cNvSpPr/>
            <p:nvPr/>
          </p:nvSpPr>
          <p:spPr>
            <a:xfrm>
              <a:off x="5648760" y="569880"/>
              <a:ext cx="54720" cy="14760"/>
            </a:xfrm>
            <a:custGeom>
              <a:avLst/>
              <a:gdLst>
                <a:gd name="textAreaLeft" fmla="*/ 0 w 54720"/>
                <a:gd name="textAreaRight" fmla="*/ 57960 w 54720"/>
                <a:gd name="textAreaTop" fmla="*/ 0 h 14760"/>
                <a:gd name="textAreaBottom" fmla="*/ 18000 h 14760"/>
              </a:gdLst>
              <a:ahLst/>
              <a:cxnLst/>
              <a:rect l="textAreaLeft" t="textAreaTop" r="textAreaRight" b="textAreaBottom"/>
              <a:pathLst>
                <a:path w="876" h="270">
                  <a:moveTo>
                    <a:pt x="34" y="0"/>
                  </a:moveTo>
                  <a:lnTo>
                    <a:pt x="1" y="68"/>
                  </a:lnTo>
                  <a:lnTo>
                    <a:pt x="34" y="135"/>
                  </a:lnTo>
                  <a:lnTo>
                    <a:pt x="68" y="169"/>
                  </a:lnTo>
                  <a:lnTo>
                    <a:pt x="236" y="202"/>
                  </a:lnTo>
                  <a:lnTo>
                    <a:pt x="438" y="236"/>
                  </a:lnTo>
                  <a:lnTo>
                    <a:pt x="640" y="270"/>
                  </a:lnTo>
                  <a:lnTo>
                    <a:pt x="842" y="236"/>
                  </a:lnTo>
                  <a:lnTo>
                    <a:pt x="876" y="202"/>
                  </a:lnTo>
                  <a:lnTo>
                    <a:pt x="876" y="169"/>
                  </a:lnTo>
                  <a:lnTo>
                    <a:pt x="876" y="135"/>
                  </a:lnTo>
                  <a:lnTo>
                    <a:pt x="842" y="101"/>
                  </a:lnTo>
                  <a:lnTo>
                    <a:pt x="438" y="34"/>
                  </a:lnTo>
                  <a:lnTo>
                    <a:pt x="10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4" name="Google Shape;419;p3"/>
            <p:cNvSpPr/>
            <p:nvPr/>
          </p:nvSpPr>
          <p:spPr>
            <a:xfrm>
              <a:off x="5532480" y="531720"/>
              <a:ext cx="43920" cy="14760"/>
            </a:xfrm>
            <a:custGeom>
              <a:avLst/>
              <a:gdLst>
                <a:gd name="textAreaLeft" fmla="*/ 0 w 43920"/>
                <a:gd name="textAreaRight" fmla="*/ 47160 w 43920"/>
                <a:gd name="textAreaTop" fmla="*/ 0 h 14760"/>
                <a:gd name="textAreaBottom" fmla="*/ 18000 h 14760"/>
              </a:gdLst>
              <a:ahLst/>
              <a:cxnLst/>
              <a:rect l="textAreaLeft" t="textAreaTop" r="textAreaRight" b="textAreaBottom"/>
              <a:pathLst>
                <a:path w="708" h="271">
                  <a:moveTo>
                    <a:pt x="34" y="1"/>
                  </a:moveTo>
                  <a:lnTo>
                    <a:pt x="1" y="35"/>
                  </a:lnTo>
                  <a:lnTo>
                    <a:pt x="1" y="102"/>
                  </a:lnTo>
                  <a:lnTo>
                    <a:pt x="68" y="136"/>
                  </a:lnTo>
                  <a:lnTo>
                    <a:pt x="371" y="237"/>
                  </a:lnTo>
                  <a:lnTo>
                    <a:pt x="506" y="270"/>
                  </a:lnTo>
                  <a:lnTo>
                    <a:pt x="640" y="237"/>
                  </a:lnTo>
                  <a:lnTo>
                    <a:pt x="708" y="203"/>
                  </a:lnTo>
                  <a:lnTo>
                    <a:pt x="708" y="169"/>
                  </a:lnTo>
                  <a:lnTo>
                    <a:pt x="708" y="102"/>
                  </a:lnTo>
                  <a:lnTo>
                    <a:pt x="640" y="68"/>
                  </a:lnTo>
                  <a:lnTo>
                    <a:pt x="405" y="35"/>
                  </a:lnTo>
                  <a:lnTo>
                    <a:pt x="1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5" name="Google Shape;420;p3"/>
            <p:cNvSpPr/>
            <p:nvPr/>
          </p:nvSpPr>
          <p:spPr>
            <a:xfrm>
              <a:off x="5469840" y="511560"/>
              <a:ext cx="46080" cy="14760"/>
            </a:xfrm>
            <a:custGeom>
              <a:avLst/>
              <a:gdLst>
                <a:gd name="textAreaLeft" fmla="*/ 0 w 46080"/>
                <a:gd name="textAreaRight" fmla="*/ 49320 w 46080"/>
                <a:gd name="textAreaTop" fmla="*/ 0 h 14760"/>
                <a:gd name="textAreaBottom" fmla="*/ 18000 h 14760"/>
              </a:gdLst>
              <a:ahLst/>
              <a:cxnLst/>
              <a:rect l="textAreaLeft" t="textAreaTop" r="textAreaRight" b="textAreaBottom"/>
              <a:pathLst>
                <a:path w="741" h="271">
                  <a:moveTo>
                    <a:pt x="101" y="1"/>
                  </a:moveTo>
                  <a:lnTo>
                    <a:pt x="34" y="35"/>
                  </a:lnTo>
                  <a:lnTo>
                    <a:pt x="0" y="102"/>
                  </a:lnTo>
                  <a:lnTo>
                    <a:pt x="34" y="169"/>
                  </a:lnTo>
                  <a:lnTo>
                    <a:pt x="101" y="203"/>
                  </a:lnTo>
                  <a:lnTo>
                    <a:pt x="370" y="237"/>
                  </a:lnTo>
                  <a:lnTo>
                    <a:pt x="539" y="270"/>
                  </a:lnTo>
                  <a:lnTo>
                    <a:pt x="741" y="270"/>
                  </a:lnTo>
                  <a:lnTo>
                    <a:pt x="741" y="203"/>
                  </a:lnTo>
                  <a:lnTo>
                    <a:pt x="741" y="169"/>
                  </a:lnTo>
                  <a:lnTo>
                    <a:pt x="707" y="136"/>
                  </a:lnTo>
                  <a:lnTo>
                    <a:pt x="572" y="68"/>
                  </a:lnTo>
                  <a:lnTo>
                    <a:pt x="438" y="35"/>
                  </a:lnTo>
                  <a:lnTo>
                    <a:pt x="269" y="35"/>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6" name="Google Shape;421;p3"/>
            <p:cNvSpPr/>
            <p:nvPr/>
          </p:nvSpPr>
          <p:spPr>
            <a:xfrm>
              <a:off x="3222000" y="572220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9">
                  <a:moveTo>
                    <a:pt x="202" y="169"/>
                  </a:moveTo>
                  <a:lnTo>
                    <a:pt x="741" y="237"/>
                  </a:lnTo>
                  <a:lnTo>
                    <a:pt x="1279" y="270"/>
                  </a:lnTo>
                  <a:lnTo>
                    <a:pt x="2357" y="237"/>
                  </a:lnTo>
                  <a:lnTo>
                    <a:pt x="2357" y="237"/>
                  </a:lnTo>
                  <a:lnTo>
                    <a:pt x="2289" y="775"/>
                  </a:lnTo>
                  <a:lnTo>
                    <a:pt x="2256" y="1348"/>
                  </a:lnTo>
                  <a:lnTo>
                    <a:pt x="2256" y="1886"/>
                  </a:lnTo>
                  <a:lnTo>
                    <a:pt x="2289" y="2425"/>
                  </a:lnTo>
                  <a:lnTo>
                    <a:pt x="2289" y="2459"/>
                  </a:lnTo>
                  <a:lnTo>
                    <a:pt x="2256" y="2459"/>
                  </a:lnTo>
                  <a:lnTo>
                    <a:pt x="2020" y="2425"/>
                  </a:lnTo>
                  <a:lnTo>
                    <a:pt x="808" y="2425"/>
                  </a:lnTo>
                  <a:lnTo>
                    <a:pt x="303" y="2391"/>
                  </a:lnTo>
                  <a:lnTo>
                    <a:pt x="236" y="1280"/>
                  </a:lnTo>
                  <a:lnTo>
                    <a:pt x="202" y="169"/>
                  </a:lnTo>
                  <a:close/>
                  <a:moveTo>
                    <a:pt x="741" y="1"/>
                  </a:moveTo>
                  <a:lnTo>
                    <a:pt x="168" y="35"/>
                  </a:lnTo>
                  <a:lnTo>
                    <a:pt x="135" y="35"/>
                  </a:lnTo>
                  <a:lnTo>
                    <a:pt x="101" y="102"/>
                  </a:lnTo>
                  <a:lnTo>
                    <a:pt x="67" y="102"/>
                  </a:lnTo>
                  <a:lnTo>
                    <a:pt x="34" y="169"/>
                  </a:lnTo>
                  <a:lnTo>
                    <a:pt x="0" y="775"/>
                  </a:lnTo>
                  <a:lnTo>
                    <a:pt x="0" y="1415"/>
                  </a:lnTo>
                  <a:lnTo>
                    <a:pt x="34" y="2021"/>
                  </a:lnTo>
                  <a:lnTo>
                    <a:pt x="101" y="2661"/>
                  </a:lnTo>
                  <a:lnTo>
                    <a:pt x="135" y="2694"/>
                  </a:lnTo>
                  <a:lnTo>
                    <a:pt x="168" y="2728"/>
                  </a:lnTo>
                  <a:lnTo>
                    <a:pt x="236" y="2728"/>
                  </a:lnTo>
                  <a:lnTo>
                    <a:pt x="303" y="2694"/>
                  </a:lnTo>
                  <a:lnTo>
                    <a:pt x="337" y="2661"/>
                  </a:lnTo>
                  <a:lnTo>
                    <a:pt x="337" y="2627"/>
                  </a:lnTo>
                  <a:lnTo>
                    <a:pt x="337" y="2560"/>
                  </a:lnTo>
                  <a:lnTo>
                    <a:pt x="808" y="2661"/>
                  </a:lnTo>
                  <a:lnTo>
                    <a:pt x="1313" y="2694"/>
                  </a:lnTo>
                  <a:lnTo>
                    <a:pt x="1818" y="2694"/>
                  </a:lnTo>
                  <a:lnTo>
                    <a:pt x="2054" y="2661"/>
                  </a:lnTo>
                  <a:lnTo>
                    <a:pt x="2256" y="2627"/>
                  </a:lnTo>
                  <a:lnTo>
                    <a:pt x="2323" y="2593"/>
                  </a:lnTo>
                  <a:lnTo>
                    <a:pt x="2323" y="2492"/>
                  </a:lnTo>
                  <a:lnTo>
                    <a:pt x="2357" y="2526"/>
                  </a:lnTo>
                  <a:lnTo>
                    <a:pt x="2390" y="2526"/>
                  </a:lnTo>
                  <a:lnTo>
                    <a:pt x="2458" y="2492"/>
                  </a:lnTo>
                  <a:lnTo>
                    <a:pt x="2458" y="2425"/>
                  </a:lnTo>
                  <a:lnTo>
                    <a:pt x="2491" y="1886"/>
                  </a:lnTo>
                  <a:lnTo>
                    <a:pt x="2525" y="1314"/>
                  </a:lnTo>
                  <a:lnTo>
                    <a:pt x="2491" y="775"/>
                  </a:lnTo>
                  <a:lnTo>
                    <a:pt x="2458" y="203"/>
                  </a:lnTo>
                  <a:lnTo>
                    <a:pt x="2491" y="169"/>
                  </a:lnTo>
                  <a:lnTo>
                    <a:pt x="2491" y="102"/>
                  </a:lnTo>
                  <a:lnTo>
                    <a:pt x="2458" y="35"/>
                  </a:lnTo>
                  <a:lnTo>
                    <a:pt x="1852" y="35"/>
                  </a:lnTo>
                  <a:lnTo>
                    <a:pt x="127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7" name="Google Shape;422;p3"/>
            <p:cNvSpPr/>
            <p:nvPr/>
          </p:nvSpPr>
          <p:spPr>
            <a:xfrm>
              <a:off x="5516640" y="5724360"/>
              <a:ext cx="168840" cy="162000"/>
            </a:xfrm>
            <a:custGeom>
              <a:avLst/>
              <a:gdLst>
                <a:gd name="textAreaLeft" fmla="*/ 0 w 168840"/>
                <a:gd name="textAreaRight" fmla="*/ 172080 w 168840"/>
                <a:gd name="textAreaTop" fmla="*/ 0 h 162000"/>
                <a:gd name="textAreaBottom" fmla="*/ 165240 h 162000"/>
              </a:gdLst>
              <a:ahLst/>
              <a:cxnLst/>
              <a:rect l="textAreaLeft" t="textAreaTop" r="textAreaRight" b="textAreaBottom"/>
              <a:pathLst>
                <a:path w="2593" h="2492">
                  <a:moveTo>
                    <a:pt x="707" y="1"/>
                  </a:moveTo>
                  <a:lnTo>
                    <a:pt x="438" y="34"/>
                  </a:lnTo>
                  <a:lnTo>
                    <a:pt x="337" y="68"/>
                  </a:lnTo>
                  <a:lnTo>
                    <a:pt x="236" y="135"/>
                  </a:lnTo>
                  <a:lnTo>
                    <a:pt x="303" y="203"/>
                  </a:lnTo>
                  <a:lnTo>
                    <a:pt x="404" y="236"/>
                  </a:lnTo>
                  <a:lnTo>
                    <a:pt x="640" y="270"/>
                  </a:lnTo>
                  <a:lnTo>
                    <a:pt x="1077" y="270"/>
                  </a:lnTo>
                  <a:lnTo>
                    <a:pt x="1751" y="337"/>
                  </a:lnTo>
                  <a:lnTo>
                    <a:pt x="2391" y="371"/>
                  </a:lnTo>
                  <a:lnTo>
                    <a:pt x="2391" y="775"/>
                  </a:lnTo>
                  <a:lnTo>
                    <a:pt x="2391" y="1145"/>
                  </a:lnTo>
                  <a:lnTo>
                    <a:pt x="2357" y="1684"/>
                  </a:lnTo>
                  <a:lnTo>
                    <a:pt x="2357" y="1953"/>
                  </a:lnTo>
                  <a:lnTo>
                    <a:pt x="2391" y="2223"/>
                  </a:lnTo>
                  <a:lnTo>
                    <a:pt x="1313" y="2189"/>
                  </a:lnTo>
                  <a:lnTo>
                    <a:pt x="774" y="2189"/>
                  </a:lnTo>
                  <a:lnTo>
                    <a:pt x="505" y="2223"/>
                  </a:lnTo>
                  <a:lnTo>
                    <a:pt x="269" y="2290"/>
                  </a:lnTo>
                  <a:lnTo>
                    <a:pt x="236" y="1751"/>
                  </a:lnTo>
                  <a:lnTo>
                    <a:pt x="236" y="1213"/>
                  </a:lnTo>
                  <a:lnTo>
                    <a:pt x="269" y="674"/>
                  </a:lnTo>
                  <a:lnTo>
                    <a:pt x="269" y="405"/>
                  </a:lnTo>
                  <a:lnTo>
                    <a:pt x="236" y="270"/>
                  </a:lnTo>
                  <a:lnTo>
                    <a:pt x="202" y="135"/>
                  </a:lnTo>
                  <a:lnTo>
                    <a:pt x="101" y="304"/>
                  </a:lnTo>
                  <a:lnTo>
                    <a:pt x="67" y="472"/>
                  </a:lnTo>
                  <a:lnTo>
                    <a:pt x="0" y="842"/>
                  </a:lnTo>
                  <a:lnTo>
                    <a:pt x="0" y="1583"/>
                  </a:lnTo>
                  <a:lnTo>
                    <a:pt x="0" y="1819"/>
                  </a:lnTo>
                  <a:lnTo>
                    <a:pt x="0" y="2088"/>
                  </a:lnTo>
                  <a:lnTo>
                    <a:pt x="0" y="2223"/>
                  </a:lnTo>
                  <a:lnTo>
                    <a:pt x="34" y="2324"/>
                  </a:lnTo>
                  <a:lnTo>
                    <a:pt x="101" y="2425"/>
                  </a:lnTo>
                  <a:lnTo>
                    <a:pt x="202" y="2458"/>
                  </a:lnTo>
                  <a:lnTo>
                    <a:pt x="269" y="2458"/>
                  </a:lnTo>
                  <a:lnTo>
                    <a:pt x="269" y="2425"/>
                  </a:lnTo>
                  <a:lnTo>
                    <a:pt x="269" y="2391"/>
                  </a:lnTo>
                  <a:lnTo>
                    <a:pt x="539" y="2458"/>
                  </a:lnTo>
                  <a:lnTo>
                    <a:pt x="774"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8" name="Google Shape;423;p3"/>
            <p:cNvSpPr/>
            <p:nvPr/>
          </p:nvSpPr>
          <p:spPr>
            <a:xfrm>
              <a:off x="5396040" y="5597280"/>
              <a:ext cx="166680" cy="115200"/>
            </a:xfrm>
            <a:custGeom>
              <a:avLst/>
              <a:gdLst>
                <a:gd name="textAreaLeft" fmla="*/ 0 w 166680"/>
                <a:gd name="textAreaRight" fmla="*/ 169920 w 166680"/>
                <a:gd name="textAreaTop" fmla="*/ 0 h 115200"/>
                <a:gd name="textAreaBottom" fmla="*/ 118440 h 115200"/>
              </a:gdLst>
              <a:ahLst/>
              <a:cxnLst/>
              <a:rect l="textAreaLeft" t="textAreaTop" r="textAreaRight" b="textAreaBottom"/>
              <a:pathLst>
                <a:path w="2559" h="1785">
                  <a:moveTo>
                    <a:pt x="168" y="203"/>
                  </a:moveTo>
                  <a:lnTo>
                    <a:pt x="404" y="236"/>
                  </a:lnTo>
                  <a:lnTo>
                    <a:pt x="673" y="270"/>
                  </a:lnTo>
                  <a:lnTo>
                    <a:pt x="1178" y="270"/>
                  </a:lnTo>
                  <a:lnTo>
                    <a:pt x="2323" y="371"/>
                  </a:lnTo>
                  <a:lnTo>
                    <a:pt x="2289" y="607"/>
                  </a:lnTo>
                  <a:lnTo>
                    <a:pt x="2289" y="842"/>
                  </a:lnTo>
                  <a:lnTo>
                    <a:pt x="2323" y="1448"/>
                  </a:lnTo>
                  <a:lnTo>
                    <a:pt x="1246" y="1516"/>
                  </a:lnTo>
                  <a:lnTo>
                    <a:pt x="741" y="1516"/>
                  </a:lnTo>
                  <a:lnTo>
                    <a:pt x="505" y="1549"/>
                  </a:lnTo>
                  <a:lnTo>
                    <a:pt x="236" y="1583"/>
                  </a:lnTo>
                  <a:lnTo>
                    <a:pt x="202" y="876"/>
                  </a:lnTo>
                  <a:lnTo>
                    <a:pt x="168" y="203"/>
                  </a:lnTo>
                  <a:close/>
                  <a:moveTo>
                    <a:pt x="673" y="0"/>
                  </a:moveTo>
                  <a:lnTo>
                    <a:pt x="404" y="34"/>
                  </a:lnTo>
                  <a:lnTo>
                    <a:pt x="135" y="101"/>
                  </a:lnTo>
                  <a:lnTo>
                    <a:pt x="101" y="101"/>
                  </a:lnTo>
                  <a:lnTo>
                    <a:pt x="67" y="135"/>
                  </a:lnTo>
                  <a:lnTo>
                    <a:pt x="34" y="506"/>
                  </a:lnTo>
                  <a:lnTo>
                    <a:pt x="0" y="876"/>
                  </a:lnTo>
                  <a:lnTo>
                    <a:pt x="34" y="1246"/>
                  </a:lnTo>
                  <a:lnTo>
                    <a:pt x="67" y="1583"/>
                  </a:lnTo>
                  <a:lnTo>
                    <a:pt x="101" y="1650"/>
                  </a:lnTo>
                  <a:lnTo>
                    <a:pt x="202" y="1650"/>
                  </a:lnTo>
                  <a:lnTo>
                    <a:pt x="236" y="1617"/>
                  </a:lnTo>
                  <a:lnTo>
                    <a:pt x="471" y="1718"/>
                  </a:lnTo>
                  <a:lnTo>
                    <a:pt x="741" y="1751"/>
                  </a:lnTo>
                  <a:lnTo>
                    <a:pt x="1010" y="1785"/>
                  </a:lnTo>
                  <a:lnTo>
                    <a:pt x="1279" y="1785"/>
                  </a:lnTo>
                  <a:lnTo>
                    <a:pt x="1818" y="1751"/>
                  </a:lnTo>
                  <a:lnTo>
                    <a:pt x="2357" y="1650"/>
                  </a:lnTo>
                  <a:lnTo>
                    <a:pt x="2357" y="1718"/>
                  </a:lnTo>
                  <a:lnTo>
                    <a:pt x="2390" y="1751"/>
                  </a:lnTo>
                  <a:lnTo>
                    <a:pt x="2458" y="1785"/>
                  </a:lnTo>
                  <a:lnTo>
                    <a:pt x="2525" y="1751"/>
                  </a:lnTo>
                  <a:lnTo>
                    <a:pt x="2559" y="1718"/>
                  </a:lnTo>
                  <a:lnTo>
                    <a:pt x="2559" y="1650"/>
                  </a:lnTo>
                  <a:lnTo>
                    <a:pt x="2491" y="1011"/>
                  </a:lnTo>
                  <a:lnTo>
                    <a:pt x="2458" y="371"/>
                  </a:lnTo>
                  <a:lnTo>
                    <a:pt x="2491" y="304"/>
                  </a:lnTo>
                  <a:lnTo>
                    <a:pt x="2491" y="236"/>
                  </a:lnTo>
                  <a:lnTo>
                    <a:pt x="2458" y="203"/>
                  </a:lnTo>
                  <a:lnTo>
                    <a:pt x="2390" y="169"/>
                  </a:lnTo>
                  <a:lnTo>
                    <a:pt x="1852" y="101"/>
                  </a:lnTo>
                  <a:lnTo>
                    <a:pt x="1246" y="34"/>
                  </a:lnTo>
                  <a:lnTo>
                    <a:pt x="97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49" name="Google Shape;424;p3"/>
            <p:cNvSpPr/>
            <p:nvPr/>
          </p:nvSpPr>
          <p:spPr>
            <a:xfrm>
              <a:off x="5619600" y="5914440"/>
              <a:ext cx="166680" cy="159840"/>
            </a:xfrm>
            <a:custGeom>
              <a:avLst/>
              <a:gdLst>
                <a:gd name="textAreaLeft" fmla="*/ 0 w 166680"/>
                <a:gd name="textAreaRight" fmla="*/ 169920 w 166680"/>
                <a:gd name="textAreaTop" fmla="*/ 0 h 159840"/>
                <a:gd name="textAreaBottom" fmla="*/ 163080 h 159840"/>
              </a:gdLst>
              <a:ahLst/>
              <a:cxnLst/>
              <a:rect l="textAreaLeft" t="textAreaTop" r="textAreaRight" b="textAreaBottom"/>
              <a:pathLst>
                <a:path w="2560" h="2459">
                  <a:moveTo>
                    <a:pt x="169" y="202"/>
                  </a:moveTo>
                  <a:lnTo>
                    <a:pt x="708" y="236"/>
                  </a:lnTo>
                  <a:lnTo>
                    <a:pt x="1247" y="270"/>
                  </a:lnTo>
                  <a:lnTo>
                    <a:pt x="2324" y="236"/>
                  </a:lnTo>
                  <a:lnTo>
                    <a:pt x="2324" y="707"/>
                  </a:lnTo>
                  <a:lnTo>
                    <a:pt x="2324" y="1145"/>
                  </a:lnTo>
                  <a:lnTo>
                    <a:pt x="2324" y="1684"/>
                  </a:lnTo>
                  <a:lnTo>
                    <a:pt x="2324" y="2222"/>
                  </a:lnTo>
                  <a:lnTo>
                    <a:pt x="2088" y="2189"/>
                  </a:lnTo>
                  <a:lnTo>
                    <a:pt x="607" y="2189"/>
                  </a:lnTo>
                  <a:lnTo>
                    <a:pt x="338" y="2256"/>
                  </a:lnTo>
                  <a:lnTo>
                    <a:pt x="304" y="1684"/>
                  </a:lnTo>
                  <a:lnTo>
                    <a:pt x="237" y="1145"/>
                  </a:lnTo>
                  <a:lnTo>
                    <a:pt x="237" y="674"/>
                  </a:lnTo>
                  <a:lnTo>
                    <a:pt x="169" y="202"/>
                  </a:lnTo>
                  <a:close/>
                  <a:moveTo>
                    <a:pt x="708" y="0"/>
                  </a:moveTo>
                  <a:lnTo>
                    <a:pt x="169" y="34"/>
                  </a:lnTo>
                  <a:lnTo>
                    <a:pt x="102" y="68"/>
                  </a:lnTo>
                  <a:lnTo>
                    <a:pt x="68" y="135"/>
                  </a:lnTo>
                  <a:lnTo>
                    <a:pt x="35" y="371"/>
                  </a:lnTo>
                  <a:lnTo>
                    <a:pt x="1" y="640"/>
                  </a:lnTo>
                  <a:lnTo>
                    <a:pt x="35" y="1145"/>
                  </a:lnTo>
                  <a:lnTo>
                    <a:pt x="68" y="1751"/>
                  </a:lnTo>
                  <a:lnTo>
                    <a:pt x="102" y="2054"/>
                  </a:lnTo>
                  <a:lnTo>
                    <a:pt x="169" y="2323"/>
                  </a:lnTo>
                  <a:lnTo>
                    <a:pt x="169" y="2391"/>
                  </a:lnTo>
                  <a:lnTo>
                    <a:pt x="304" y="2391"/>
                  </a:lnTo>
                  <a:lnTo>
                    <a:pt x="540" y="2424"/>
                  </a:lnTo>
                  <a:lnTo>
                    <a:pt x="1280" y="2424"/>
                  </a:lnTo>
                  <a:lnTo>
                    <a:pt x="1819" y="2458"/>
                  </a:lnTo>
                  <a:lnTo>
                    <a:pt x="2088" y="2458"/>
                  </a:lnTo>
                  <a:lnTo>
                    <a:pt x="2358" y="2424"/>
                  </a:lnTo>
                  <a:lnTo>
                    <a:pt x="2391" y="2458"/>
                  </a:lnTo>
                  <a:lnTo>
                    <a:pt x="2425" y="2458"/>
                  </a:lnTo>
                  <a:lnTo>
                    <a:pt x="2459" y="2424"/>
                  </a:lnTo>
                  <a:lnTo>
                    <a:pt x="2492" y="2391"/>
                  </a:lnTo>
                  <a:lnTo>
                    <a:pt x="2526" y="2121"/>
                  </a:lnTo>
                  <a:lnTo>
                    <a:pt x="2560" y="1852"/>
                  </a:lnTo>
                  <a:lnTo>
                    <a:pt x="2526" y="1313"/>
                  </a:lnTo>
                  <a:lnTo>
                    <a:pt x="2526" y="707"/>
                  </a:lnTo>
                  <a:lnTo>
                    <a:pt x="2526" y="404"/>
                  </a:lnTo>
                  <a:lnTo>
                    <a:pt x="2459" y="101"/>
                  </a:lnTo>
                  <a:lnTo>
                    <a:pt x="2425" y="68"/>
                  </a:lnTo>
                  <a:lnTo>
                    <a:pt x="2391" y="34"/>
                  </a:lnTo>
                  <a:lnTo>
                    <a:pt x="2324" y="34"/>
                  </a:lnTo>
                  <a:lnTo>
                    <a:pt x="124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0" name="Google Shape;425;p3"/>
            <p:cNvSpPr/>
            <p:nvPr/>
          </p:nvSpPr>
          <p:spPr>
            <a:xfrm>
              <a:off x="5657400" y="6102000"/>
              <a:ext cx="164520" cy="159840"/>
            </a:xfrm>
            <a:custGeom>
              <a:avLst/>
              <a:gdLst>
                <a:gd name="textAreaLeft" fmla="*/ 0 w 164520"/>
                <a:gd name="textAreaRight" fmla="*/ 167760 w 164520"/>
                <a:gd name="textAreaTop" fmla="*/ 0 h 159840"/>
                <a:gd name="textAreaBottom" fmla="*/ 163080 h 159840"/>
              </a:gdLst>
              <a:ahLst/>
              <a:cxnLst/>
              <a:rect l="textAreaLeft" t="textAreaTop" r="textAreaRight" b="textAreaBottom"/>
              <a:pathLst>
                <a:path w="2526" h="2459">
                  <a:moveTo>
                    <a:pt x="2357" y="202"/>
                  </a:moveTo>
                  <a:lnTo>
                    <a:pt x="2323" y="674"/>
                  </a:lnTo>
                  <a:lnTo>
                    <a:pt x="2323" y="1145"/>
                  </a:lnTo>
                  <a:lnTo>
                    <a:pt x="2256" y="1684"/>
                  </a:lnTo>
                  <a:lnTo>
                    <a:pt x="2222" y="2256"/>
                  </a:lnTo>
                  <a:lnTo>
                    <a:pt x="1953" y="2189"/>
                  </a:lnTo>
                  <a:lnTo>
                    <a:pt x="472" y="2189"/>
                  </a:lnTo>
                  <a:lnTo>
                    <a:pt x="236" y="2223"/>
                  </a:lnTo>
                  <a:lnTo>
                    <a:pt x="236" y="1684"/>
                  </a:lnTo>
                  <a:lnTo>
                    <a:pt x="236" y="1145"/>
                  </a:lnTo>
                  <a:lnTo>
                    <a:pt x="236" y="708"/>
                  </a:lnTo>
                  <a:lnTo>
                    <a:pt x="236" y="236"/>
                  </a:lnTo>
                  <a:lnTo>
                    <a:pt x="1313" y="270"/>
                  </a:lnTo>
                  <a:lnTo>
                    <a:pt x="1852" y="236"/>
                  </a:lnTo>
                  <a:lnTo>
                    <a:pt x="2357" y="202"/>
                  </a:lnTo>
                  <a:close/>
                  <a:moveTo>
                    <a:pt x="1313" y="0"/>
                  </a:moveTo>
                  <a:lnTo>
                    <a:pt x="236" y="34"/>
                  </a:lnTo>
                  <a:lnTo>
                    <a:pt x="169" y="34"/>
                  </a:lnTo>
                  <a:lnTo>
                    <a:pt x="135" y="68"/>
                  </a:lnTo>
                  <a:lnTo>
                    <a:pt x="101" y="101"/>
                  </a:lnTo>
                  <a:lnTo>
                    <a:pt x="34" y="404"/>
                  </a:lnTo>
                  <a:lnTo>
                    <a:pt x="34" y="708"/>
                  </a:lnTo>
                  <a:lnTo>
                    <a:pt x="0" y="1314"/>
                  </a:lnTo>
                  <a:lnTo>
                    <a:pt x="0" y="1852"/>
                  </a:lnTo>
                  <a:lnTo>
                    <a:pt x="34" y="2122"/>
                  </a:lnTo>
                  <a:lnTo>
                    <a:pt x="68" y="2391"/>
                  </a:lnTo>
                  <a:lnTo>
                    <a:pt x="101" y="2425"/>
                  </a:lnTo>
                  <a:lnTo>
                    <a:pt x="135" y="2458"/>
                  </a:lnTo>
                  <a:lnTo>
                    <a:pt x="169" y="2458"/>
                  </a:lnTo>
                  <a:lnTo>
                    <a:pt x="202" y="2425"/>
                  </a:lnTo>
                  <a:lnTo>
                    <a:pt x="472" y="2458"/>
                  </a:lnTo>
                  <a:lnTo>
                    <a:pt x="741" y="2458"/>
                  </a:lnTo>
                  <a:lnTo>
                    <a:pt x="1280" y="2425"/>
                  </a:lnTo>
                  <a:lnTo>
                    <a:pt x="2020" y="2425"/>
                  </a:lnTo>
                  <a:lnTo>
                    <a:pt x="2256" y="2391"/>
                  </a:lnTo>
                  <a:lnTo>
                    <a:pt x="2357" y="2391"/>
                  </a:lnTo>
                  <a:lnTo>
                    <a:pt x="2391" y="2324"/>
                  </a:lnTo>
                  <a:lnTo>
                    <a:pt x="2458" y="2054"/>
                  </a:lnTo>
                  <a:lnTo>
                    <a:pt x="2492" y="1751"/>
                  </a:lnTo>
                  <a:lnTo>
                    <a:pt x="2525" y="1145"/>
                  </a:lnTo>
                  <a:lnTo>
                    <a:pt x="2525" y="640"/>
                  </a:lnTo>
                  <a:lnTo>
                    <a:pt x="2525" y="371"/>
                  </a:lnTo>
                  <a:lnTo>
                    <a:pt x="2492" y="135"/>
                  </a:lnTo>
                  <a:lnTo>
                    <a:pt x="2458" y="68"/>
                  </a:lnTo>
                  <a:lnTo>
                    <a:pt x="2391"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3440" rIns="117000" bIns="163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1" name="Google Shape;426;p3"/>
            <p:cNvSpPr/>
            <p:nvPr/>
          </p:nvSpPr>
          <p:spPr>
            <a:xfrm>
              <a:off x="5201640" y="5601600"/>
              <a:ext cx="173520" cy="104040"/>
            </a:xfrm>
            <a:custGeom>
              <a:avLst/>
              <a:gdLst>
                <a:gd name="textAreaLeft" fmla="*/ 0 w 173520"/>
                <a:gd name="textAreaRight" fmla="*/ 176760 w 173520"/>
                <a:gd name="textAreaTop" fmla="*/ 0 h 104040"/>
                <a:gd name="textAreaBottom" fmla="*/ 107280 h 104040"/>
              </a:gdLst>
              <a:ahLst/>
              <a:cxnLst/>
              <a:rect l="textAreaLeft" t="textAreaTop" r="textAreaRight" b="textAreaBottom"/>
              <a:pathLst>
                <a:path w="2661" h="1617">
                  <a:moveTo>
                    <a:pt x="2189" y="203"/>
                  </a:moveTo>
                  <a:lnTo>
                    <a:pt x="2358" y="237"/>
                  </a:lnTo>
                  <a:lnTo>
                    <a:pt x="2391" y="270"/>
                  </a:lnTo>
                  <a:lnTo>
                    <a:pt x="2459" y="237"/>
                  </a:lnTo>
                  <a:lnTo>
                    <a:pt x="2459" y="371"/>
                  </a:lnTo>
                  <a:lnTo>
                    <a:pt x="2425" y="506"/>
                  </a:lnTo>
                  <a:lnTo>
                    <a:pt x="2425" y="775"/>
                  </a:lnTo>
                  <a:lnTo>
                    <a:pt x="2425" y="1078"/>
                  </a:lnTo>
                  <a:lnTo>
                    <a:pt x="2459" y="1381"/>
                  </a:lnTo>
                  <a:lnTo>
                    <a:pt x="1280" y="1381"/>
                  </a:lnTo>
                  <a:lnTo>
                    <a:pt x="708" y="1415"/>
                  </a:lnTo>
                  <a:lnTo>
                    <a:pt x="136" y="1482"/>
                  </a:lnTo>
                  <a:lnTo>
                    <a:pt x="169" y="1280"/>
                  </a:lnTo>
                  <a:lnTo>
                    <a:pt x="203" y="1078"/>
                  </a:lnTo>
                  <a:lnTo>
                    <a:pt x="203" y="708"/>
                  </a:lnTo>
                  <a:lnTo>
                    <a:pt x="203" y="439"/>
                  </a:lnTo>
                  <a:lnTo>
                    <a:pt x="203" y="304"/>
                  </a:lnTo>
                  <a:lnTo>
                    <a:pt x="203" y="203"/>
                  </a:lnTo>
                  <a:lnTo>
                    <a:pt x="371" y="237"/>
                  </a:lnTo>
                  <a:lnTo>
                    <a:pt x="1651" y="237"/>
                  </a:lnTo>
                  <a:lnTo>
                    <a:pt x="1987" y="203"/>
                  </a:lnTo>
                  <a:close/>
                  <a:moveTo>
                    <a:pt x="708" y="1"/>
                  </a:moveTo>
                  <a:lnTo>
                    <a:pt x="439" y="34"/>
                  </a:lnTo>
                  <a:lnTo>
                    <a:pt x="136" y="68"/>
                  </a:lnTo>
                  <a:lnTo>
                    <a:pt x="136" y="102"/>
                  </a:lnTo>
                  <a:lnTo>
                    <a:pt x="35" y="102"/>
                  </a:lnTo>
                  <a:lnTo>
                    <a:pt x="35" y="136"/>
                  </a:lnTo>
                  <a:lnTo>
                    <a:pt x="68" y="136"/>
                  </a:lnTo>
                  <a:lnTo>
                    <a:pt x="35" y="270"/>
                  </a:lnTo>
                  <a:lnTo>
                    <a:pt x="35" y="439"/>
                  </a:lnTo>
                  <a:lnTo>
                    <a:pt x="35" y="708"/>
                  </a:lnTo>
                  <a:lnTo>
                    <a:pt x="1" y="1078"/>
                  </a:lnTo>
                  <a:lnTo>
                    <a:pt x="1" y="1280"/>
                  </a:lnTo>
                  <a:lnTo>
                    <a:pt x="35" y="1482"/>
                  </a:lnTo>
                  <a:lnTo>
                    <a:pt x="68" y="1516"/>
                  </a:lnTo>
                  <a:lnTo>
                    <a:pt x="68" y="1550"/>
                  </a:lnTo>
                  <a:lnTo>
                    <a:pt x="102" y="1583"/>
                  </a:lnTo>
                  <a:lnTo>
                    <a:pt x="708" y="1617"/>
                  </a:lnTo>
                  <a:lnTo>
                    <a:pt x="1314" y="1617"/>
                  </a:lnTo>
                  <a:lnTo>
                    <a:pt x="2492" y="1583"/>
                  </a:lnTo>
                  <a:lnTo>
                    <a:pt x="2593" y="1583"/>
                  </a:lnTo>
                  <a:lnTo>
                    <a:pt x="2627" y="1550"/>
                  </a:lnTo>
                  <a:lnTo>
                    <a:pt x="2661" y="1482"/>
                  </a:lnTo>
                  <a:lnTo>
                    <a:pt x="2661" y="1449"/>
                  </a:lnTo>
                  <a:lnTo>
                    <a:pt x="2627" y="1381"/>
                  </a:lnTo>
                  <a:lnTo>
                    <a:pt x="2627" y="1078"/>
                  </a:lnTo>
                  <a:lnTo>
                    <a:pt x="2593" y="775"/>
                  </a:lnTo>
                  <a:lnTo>
                    <a:pt x="2627" y="439"/>
                  </a:lnTo>
                  <a:lnTo>
                    <a:pt x="2593" y="270"/>
                  </a:lnTo>
                  <a:lnTo>
                    <a:pt x="2560" y="136"/>
                  </a:lnTo>
                  <a:lnTo>
                    <a:pt x="2526" y="136"/>
                  </a:lnTo>
                  <a:lnTo>
                    <a:pt x="2492" y="102"/>
                  </a:lnTo>
                  <a:lnTo>
                    <a:pt x="2459" y="68"/>
                  </a:lnTo>
                  <a:lnTo>
                    <a:pt x="2324" y="34"/>
                  </a:lnTo>
                  <a:lnTo>
                    <a:pt x="2189" y="1"/>
                  </a:lnTo>
                  <a:lnTo>
                    <a:pt x="1886" y="1"/>
                  </a:lnTo>
                  <a:lnTo>
                    <a:pt x="1280" y="34"/>
                  </a:lnTo>
                  <a:lnTo>
                    <a:pt x="7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2" name="Google Shape;427;p3"/>
            <p:cNvSpPr/>
            <p:nvPr/>
          </p:nvSpPr>
          <p:spPr>
            <a:xfrm>
              <a:off x="3604320" y="5724360"/>
              <a:ext cx="168840" cy="162000"/>
            </a:xfrm>
            <a:custGeom>
              <a:avLst/>
              <a:gdLst>
                <a:gd name="textAreaLeft" fmla="*/ 0 w 168840"/>
                <a:gd name="textAreaRight" fmla="*/ 172080 w 168840"/>
                <a:gd name="textAreaTop" fmla="*/ 0 h 162000"/>
                <a:gd name="textAreaBottom" fmla="*/ 165240 h 162000"/>
              </a:gdLst>
              <a:ahLst/>
              <a:cxnLst/>
              <a:rect l="textAreaLeft" t="textAreaTop" r="textAreaRight" b="textAreaBottom"/>
              <a:pathLst>
                <a:path w="2593" h="2492">
                  <a:moveTo>
                    <a:pt x="707" y="1"/>
                  </a:moveTo>
                  <a:lnTo>
                    <a:pt x="438" y="34"/>
                  </a:lnTo>
                  <a:lnTo>
                    <a:pt x="337" y="68"/>
                  </a:lnTo>
                  <a:lnTo>
                    <a:pt x="236" y="135"/>
                  </a:lnTo>
                  <a:lnTo>
                    <a:pt x="303" y="203"/>
                  </a:lnTo>
                  <a:lnTo>
                    <a:pt x="404" y="236"/>
                  </a:lnTo>
                  <a:lnTo>
                    <a:pt x="640" y="270"/>
                  </a:lnTo>
                  <a:lnTo>
                    <a:pt x="1078" y="270"/>
                  </a:lnTo>
                  <a:lnTo>
                    <a:pt x="1751" y="337"/>
                  </a:lnTo>
                  <a:lnTo>
                    <a:pt x="2391" y="371"/>
                  </a:lnTo>
                  <a:lnTo>
                    <a:pt x="2391" y="775"/>
                  </a:lnTo>
                  <a:lnTo>
                    <a:pt x="2391" y="1145"/>
                  </a:lnTo>
                  <a:lnTo>
                    <a:pt x="2357" y="1684"/>
                  </a:lnTo>
                  <a:lnTo>
                    <a:pt x="2357" y="1953"/>
                  </a:lnTo>
                  <a:lnTo>
                    <a:pt x="2391" y="2223"/>
                  </a:lnTo>
                  <a:lnTo>
                    <a:pt x="1313" y="2189"/>
                  </a:lnTo>
                  <a:lnTo>
                    <a:pt x="775" y="2189"/>
                  </a:lnTo>
                  <a:lnTo>
                    <a:pt x="505" y="2223"/>
                  </a:lnTo>
                  <a:lnTo>
                    <a:pt x="270" y="2290"/>
                  </a:lnTo>
                  <a:lnTo>
                    <a:pt x="236" y="1751"/>
                  </a:lnTo>
                  <a:lnTo>
                    <a:pt x="236" y="1213"/>
                  </a:lnTo>
                  <a:lnTo>
                    <a:pt x="270" y="674"/>
                  </a:lnTo>
                  <a:lnTo>
                    <a:pt x="270" y="405"/>
                  </a:lnTo>
                  <a:lnTo>
                    <a:pt x="236" y="270"/>
                  </a:lnTo>
                  <a:lnTo>
                    <a:pt x="202" y="135"/>
                  </a:lnTo>
                  <a:lnTo>
                    <a:pt x="101" y="304"/>
                  </a:lnTo>
                  <a:lnTo>
                    <a:pt x="68" y="472"/>
                  </a:lnTo>
                  <a:lnTo>
                    <a:pt x="0" y="842"/>
                  </a:lnTo>
                  <a:lnTo>
                    <a:pt x="0" y="1583"/>
                  </a:lnTo>
                  <a:lnTo>
                    <a:pt x="0" y="1819"/>
                  </a:lnTo>
                  <a:lnTo>
                    <a:pt x="0" y="2088"/>
                  </a:lnTo>
                  <a:lnTo>
                    <a:pt x="0" y="2223"/>
                  </a:lnTo>
                  <a:lnTo>
                    <a:pt x="34" y="2324"/>
                  </a:lnTo>
                  <a:lnTo>
                    <a:pt x="101" y="2425"/>
                  </a:lnTo>
                  <a:lnTo>
                    <a:pt x="202" y="2458"/>
                  </a:lnTo>
                  <a:lnTo>
                    <a:pt x="270" y="2458"/>
                  </a:lnTo>
                  <a:lnTo>
                    <a:pt x="270" y="2425"/>
                  </a:lnTo>
                  <a:lnTo>
                    <a:pt x="270" y="2391"/>
                  </a:lnTo>
                  <a:lnTo>
                    <a:pt x="539" y="2458"/>
                  </a:lnTo>
                  <a:lnTo>
                    <a:pt x="775" y="2492"/>
                  </a:lnTo>
                  <a:lnTo>
                    <a:pt x="1313" y="2492"/>
                  </a:lnTo>
                  <a:lnTo>
                    <a:pt x="2391" y="2458"/>
                  </a:lnTo>
                  <a:lnTo>
                    <a:pt x="2458" y="2425"/>
                  </a:lnTo>
                  <a:lnTo>
                    <a:pt x="2492" y="2458"/>
                  </a:lnTo>
                  <a:lnTo>
                    <a:pt x="2525" y="2458"/>
                  </a:lnTo>
                  <a:lnTo>
                    <a:pt x="2559" y="2425"/>
                  </a:lnTo>
                  <a:lnTo>
                    <a:pt x="2593" y="2155"/>
                  </a:lnTo>
                  <a:lnTo>
                    <a:pt x="2593" y="1886"/>
                  </a:lnTo>
                  <a:lnTo>
                    <a:pt x="2593" y="1347"/>
                  </a:lnTo>
                  <a:lnTo>
                    <a:pt x="2593" y="708"/>
                  </a:lnTo>
                  <a:lnTo>
                    <a:pt x="2593" y="405"/>
                  </a:lnTo>
                  <a:lnTo>
                    <a:pt x="2559" y="68"/>
                  </a:lnTo>
                  <a:lnTo>
                    <a:pt x="2525" y="34"/>
                  </a:lnTo>
                  <a:lnTo>
                    <a:pt x="2458" y="34"/>
                  </a:lnTo>
                  <a:lnTo>
                    <a:pt x="2458" y="68"/>
                  </a:lnTo>
                  <a:lnTo>
                    <a:pt x="2424" y="169"/>
                  </a:lnTo>
                  <a:lnTo>
                    <a:pt x="1852" y="102"/>
                  </a:lnTo>
                  <a:lnTo>
                    <a:pt x="1246"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3" name="Google Shape;428;p3"/>
            <p:cNvSpPr/>
            <p:nvPr/>
          </p:nvSpPr>
          <p:spPr>
            <a:xfrm>
              <a:off x="4012920" y="5601600"/>
              <a:ext cx="180000" cy="104040"/>
            </a:xfrm>
            <a:custGeom>
              <a:avLst/>
              <a:gdLst>
                <a:gd name="textAreaLeft" fmla="*/ 0 w 180000"/>
                <a:gd name="textAreaRight" fmla="*/ 183240 w 180000"/>
                <a:gd name="textAreaTop" fmla="*/ 0 h 104040"/>
                <a:gd name="textAreaBottom" fmla="*/ 107280 h 104040"/>
              </a:gdLst>
              <a:ahLst/>
              <a:cxnLst/>
              <a:rect l="textAreaLeft" t="textAreaTop" r="textAreaRight" b="textAreaBottom"/>
              <a:pathLst>
                <a:path w="2762" h="1617">
                  <a:moveTo>
                    <a:pt x="135" y="136"/>
                  </a:moveTo>
                  <a:lnTo>
                    <a:pt x="438" y="203"/>
                  </a:lnTo>
                  <a:lnTo>
                    <a:pt x="741" y="237"/>
                  </a:lnTo>
                  <a:lnTo>
                    <a:pt x="1347" y="237"/>
                  </a:lnTo>
                  <a:lnTo>
                    <a:pt x="2593" y="203"/>
                  </a:lnTo>
                  <a:lnTo>
                    <a:pt x="2593" y="203"/>
                  </a:lnTo>
                  <a:lnTo>
                    <a:pt x="2559" y="506"/>
                  </a:lnTo>
                  <a:lnTo>
                    <a:pt x="2526" y="775"/>
                  </a:lnTo>
                  <a:lnTo>
                    <a:pt x="2559" y="1381"/>
                  </a:lnTo>
                  <a:lnTo>
                    <a:pt x="2223" y="1415"/>
                  </a:lnTo>
                  <a:lnTo>
                    <a:pt x="1886" y="1415"/>
                  </a:lnTo>
                  <a:lnTo>
                    <a:pt x="1246" y="1381"/>
                  </a:lnTo>
                  <a:lnTo>
                    <a:pt x="708" y="1348"/>
                  </a:lnTo>
                  <a:lnTo>
                    <a:pt x="438" y="1381"/>
                  </a:lnTo>
                  <a:lnTo>
                    <a:pt x="203" y="1449"/>
                  </a:lnTo>
                  <a:lnTo>
                    <a:pt x="169" y="775"/>
                  </a:lnTo>
                  <a:lnTo>
                    <a:pt x="169" y="439"/>
                  </a:lnTo>
                  <a:lnTo>
                    <a:pt x="135" y="136"/>
                  </a:lnTo>
                  <a:close/>
                  <a:moveTo>
                    <a:pt x="708" y="1"/>
                  </a:moveTo>
                  <a:lnTo>
                    <a:pt x="102" y="68"/>
                  </a:lnTo>
                  <a:lnTo>
                    <a:pt x="68" y="102"/>
                  </a:lnTo>
                  <a:lnTo>
                    <a:pt x="102" y="136"/>
                  </a:lnTo>
                  <a:lnTo>
                    <a:pt x="1" y="439"/>
                  </a:lnTo>
                  <a:lnTo>
                    <a:pt x="1" y="809"/>
                  </a:lnTo>
                  <a:lnTo>
                    <a:pt x="34" y="1516"/>
                  </a:lnTo>
                  <a:lnTo>
                    <a:pt x="68" y="1550"/>
                  </a:lnTo>
                  <a:lnTo>
                    <a:pt x="135" y="1583"/>
                  </a:lnTo>
                  <a:lnTo>
                    <a:pt x="169" y="1583"/>
                  </a:lnTo>
                  <a:lnTo>
                    <a:pt x="203" y="1516"/>
                  </a:lnTo>
                  <a:lnTo>
                    <a:pt x="506" y="1550"/>
                  </a:lnTo>
                  <a:lnTo>
                    <a:pt x="809" y="1550"/>
                  </a:lnTo>
                  <a:lnTo>
                    <a:pt x="1415" y="1583"/>
                  </a:lnTo>
                  <a:lnTo>
                    <a:pt x="2021" y="1617"/>
                  </a:lnTo>
                  <a:lnTo>
                    <a:pt x="2593" y="1583"/>
                  </a:lnTo>
                  <a:lnTo>
                    <a:pt x="2660" y="1583"/>
                  </a:lnTo>
                  <a:lnTo>
                    <a:pt x="2728" y="1550"/>
                  </a:lnTo>
                  <a:lnTo>
                    <a:pt x="2761" y="1550"/>
                  </a:lnTo>
                  <a:lnTo>
                    <a:pt x="2761" y="1482"/>
                  </a:lnTo>
                  <a:lnTo>
                    <a:pt x="2761" y="1415"/>
                  </a:lnTo>
                  <a:lnTo>
                    <a:pt x="2761" y="775"/>
                  </a:lnTo>
                  <a:lnTo>
                    <a:pt x="2761" y="439"/>
                  </a:lnTo>
                  <a:lnTo>
                    <a:pt x="2694" y="102"/>
                  </a:lnTo>
                  <a:lnTo>
                    <a:pt x="2694" y="68"/>
                  </a:lnTo>
                  <a:lnTo>
                    <a:pt x="2660" y="34"/>
                  </a:lnTo>
                  <a:lnTo>
                    <a:pt x="1347" y="34"/>
                  </a:lnTo>
                  <a:lnTo>
                    <a:pt x="70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4" name="Google Shape;429;p3"/>
            <p:cNvSpPr/>
            <p:nvPr/>
          </p:nvSpPr>
          <p:spPr>
            <a:xfrm>
              <a:off x="5463360" y="609984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3" h="2493">
                  <a:moveTo>
                    <a:pt x="1885" y="1"/>
                  </a:moveTo>
                  <a:lnTo>
                    <a:pt x="1347" y="34"/>
                  </a:lnTo>
                  <a:lnTo>
                    <a:pt x="741" y="102"/>
                  </a:lnTo>
                  <a:lnTo>
                    <a:pt x="168" y="169"/>
                  </a:lnTo>
                  <a:lnTo>
                    <a:pt x="135" y="68"/>
                  </a:lnTo>
                  <a:lnTo>
                    <a:pt x="135" y="34"/>
                  </a:lnTo>
                  <a:lnTo>
                    <a:pt x="67" y="34"/>
                  </a:lnTo>
                  <a:lnTo>
                    <a:pt x="34" y="68"/>
                  </a:lnTo>
                  <a:lnTo>
                    <a:pt x="0" y="405"/>
                  </a:lnTo>
                  <a:lnTo>
                    <a:pt x="0" y="708"/>
                  </a:lnTo>
                  <a:lnTo>
                    <a:pt x="0" y="1348"/>
                  </a:lnTo>
                  <a:lnTo>
                    <a:pt x="0" y="1886"/>
                  </a:lnTo>
                  <a:lnTo>
                    <a:pt x="0" y="2156"/>
                  </a:lnTo>
                  <a:lnTo>
                    <a:pt x="34" y="2425"/>
                  </a:lnTo>
                  <a:lnTo>
                    <a:pt x="67" y="2459"/>
                  </a:lnTo>
                  <a:lnTo>
                    <a:pt x="101" y="2459"/>
                  </a:lnTo>
                  <a:lnTo>
                    <a:pt x="135" y="2425"/>
                  </a:lnTo>
                  <a:lnTo>
                    <a:pt x="202" y="2459"/>
                  </a:lnTo>
                  <a:lnTo>
                    <a:pt x="1279" y="2492"/>
                  </a:lnTo>
                  <a:lnTo>
                    <a:pt x="1818" y="2492"/>
                  </a:lnTo>
                  <a:lnTo>
                    <a:pt x="2054" y="2459"/>
                  </a:lnTo>
                  <a:lnTo>
                    <a:pt x="2323" y="2391"/>
                  </a:lnTo>
                  <a:lnTo>
                    <a:pt x="2323" y="2425"/>
                  </a:lnTo>
                  <a:lnTo>
                    <a:pt x="2323" y="2459"/>
                  </a:lnTo>
                  <a:lnTo>
                    <a:pt x="2391" y="2459"/>
                  </a:lnTo>
                  <a:lnTo>
                    <a:pt x="2492" y="2425"/>
                  </a:lnTo>
                  <a:lnTo>
                    <a:pt x="2559" y="2324"/>
                  </a:lnTo>
                  <a:lnTo>
                    <a:pt x="2593" y="2223"/>
                  </a:lnTo>
                  <a:lnTo>
                    <a:pt x="2593" y="2088"/>
                  </a:lnTo>
                  <a:lnTo>
                    <a:pt x="2593" y="1819"/>
                  </a:lnTo>
                  <a:lnTo>
                    <a:pt x="2593" y="1583"/>
                  </a:lnTo>
                  <a:lnTo>
                    <a:pt x="2593" y="843"/>
                  </a:lnTo>
                  <a:lnTo>
                    <a:pt x="2525" y="472"/>
                  </a:lnTo>
                  <a:lnTo>
                    <a:pt x="2492" y="304"/>
                  </a:lnTo>
                  <a:lnTo>
                    <a:pt x="2391" y="135"/>
                  </a:lnTo>
                  <a:lnTo>
                    <a:pt x="2357" y="270"/>
                  </a:lnTo>
                  <a:lnTo>
                    <a:pt x="2323" y="405"/>
                  </a:lnTo>
                  <a:lnTo>
                    <a:pt x="2323" y="674"/>
                  </a:lnTo>
                  <a:lnTo>
                    <a:pt x="2357" y="1213"/>
                  </a:lnTo>
                  <a:lnTo>
                    <a:pt x="2357" y="1752"/>
                  </a:lnTo>
                  <a:lnTo>
                    <a:pt x="2323" y="2290"/>
                  </a:lnTo>
                  <a:lnTo>
                    <a:pt x="2087" y="2223"/>
                  </a:lnTo>
                  <a:lnTo>
                    <a:pt x="1818" y="2189"/>
                  </a:lnTo>
                  <a:lnTo>
                    <a:pt x="1279" y="2189"/>
                  </a:lnTo>
                  <a:lnTo>
                    <a:pt x="202" y="2223"/>
                  </a:lnTo>
                  <a:lnTo>
                    <a:pt x="202" y="2223"/>
                  </a:lnTo>
                  <a:lnTo>
                    <a:pt x="236" y="1954"/>
                  </a:lnTo>
                  <a:lnTo>
                    <a:pt x="236" y="1684"/>
                  </a:lnTo>
                  <a:lnTo>
                    <a:pt x="202" y="1146"/>
                  </a:lnTo>
                  <a:lnTo>
                    <a:pt x="202" y="775"/>
                  </a:lnTo>
                  <a:lnTo>
                    <a:pt x="202" y="371"/>
                  </a:lnTo>
                  <a:lnTo>
                    <a:pt x="842" y="337"/>
                  </a:lnTo>
                  <a:lnTo>
                    <a:pt x="1515" y="270"/>
                  </a:lnTo>
                  <a:lnTo>
                    <a:pt x="1953" y="270"/>
                  </a:lnTo>
                  <a:lnTo>
                    <a:pt x="2189" y="236"/>
                  </a:lnTo>
                  <a:lnTo>
                    <a:pt x="2290" y="203"/>
                  </a:lnTo>
                  <a:lnTo>
                    <a:pt x="2357" y="135"/>
                  </a:lnTo>
                  <a:lnTo>
                    <a:pt x="2256" y="68"/>
                  </a:lnTo>
                  <a:lnTo>
                    <a:pt x="2121" y="34"/>
                  </a:lnTo>
                  <a:lnTo>
                    <a:pt x="188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5" name="Google Shape;430;p3"/>
            <p:cNvSpPr/>
            <p:nvPr/>
          </p:nvSpPr>
          <p:spPr>
            <a:xfrm>
              <a:off x="4817520" y="5597280"/>
              <a:ext cx="166680" cy="115200"/>
            </a:xfrm>
            <a:custGeom>
              <a:avLst/>
              <a:gdLst>
                <a:gd name="textAreaLeft" fmla="*/ 0 w 166680"/>
                <a:gd name="textAreaRight" fmla="*/ 169920 w 166680"/>
                <a:gd name="textAreaTop" fmla="*/ 0 h 115200"/>
                <a:gd name="textAreaBottom" fmla="*/ 118440 h 115200"/>
              </a:gdLst>
              <a:ahLst/>
              <a:cxnLst/>
              <a:rect l="textAreaLeft" t="textAreaTop" r="textAreaRight" b="textAreaBottom"/>
              <a:pathLst>
                <a:path w="2559" h="1785">
                  <a:moveTo>
                    <a:pt x="2390" y="203"/>
                  </a:moveTo>
                  <a:lnTo>
                    <a:pt x="2357" y="876"/>
                  </a:lnTo>
                  <a:lnTo>
                    <a:pt x="2323" y="1583"/>
                  </a:lnTo>
                  <a:lnTo>
                    <a:pt x="2087" y="1549"/>
                  </a:lnTo>
                  <a:lnTo>
                    <a:pt x="1852" y="1516"/>
                  </a:lnTo>
                  <a:lnTo>
                    <a:pt x="1347" y="1516"/>
                  </a:lnTo>
                  <a:lnTo>
                    <a:pt x="236" y="1448"/>
                  </a:lnTo>
                  <a:lnTo>
                    <a:pt x="269" y="842"/>
                  </a:lnTo>
                  <a:lnTo>
                    <a:pt x="269" y="607"/>
                  </a:lnTo>
                  <a:lnTo>
                    <a:pt x="236" y="371"/>
                  </a:lnTo>
                  <a:lnTo>
                    <a:pt x="1380" y="270"/>
                  </a:lnTo>
                  <a:lnTo>
                    <a:pt x="1885" y="270"/>
                  </a:lnTo>
                  <a:lnTo>
                    <a:pt x="2155" y="236"/>
                  </a:lnTo>
                  <a:lnTo>
                    <a:pt x="2390" y="203"/>
                  </a:lnTo>
                  <a:close/>
                  <a:moveTo>
                    <a:pt x="1616" y="0"/>
                  </a:moveTo>
                  <a:lnTo>
                    <a:pt x="1313" y="34"/>
                  </a:lnTo>
                  <a:lnTo>
                    <a:pt x="741" y="101"/>
                  </a:lnTo>
                  <a:lnTo>
                    <a:pt x="168" y="169"/>
                  </a:lnTo>
                  <a:lnTo>
                    <a:pt x="101" y="203"/>
                  </a:lnTo>
                  <a:lnTo>
                    <a:pt x="67" y="236"/>
                  </a:lnTo>
                  <a:lnTo>
                    <a:pt x="67" y="304"/>
                  </a:lnTo>
                  <a:lnTo>
                    <a:pt x="101" y="371"/>
                  </a:lnTo>
                  <a:lnTo>
                    <a:pt x="67" y="1011"/>
                  </a:lnTo>
                  <a:lnTo>
                    <a:pt x="0" y="1650"/>
                  </a:lnTo>
                  <a:lnTo>
                    <a:pt x="0" y="1718"/>
                  </a:lnTo>
                  <a:lnTo>
                    <a:pt x="34" y="1751"/>
                  </a:lnTo>
                  <a:lnTo>
                    <a:pt x="101" y="1785"/>
                  </a:lnTo>
                  <a:lnTo>
                    <a:pt x="202" y="1751"/>
                  </a:lnTo>
                  <a:lnTo>
                    <a:pt x="202" y="1718"/>
                  </a:lnTo>
                  <a:lnTo>
                    <a:pt x="236" y="1650"/>
                  </a:lnTo>
                  <a:lnTo>
                    <a:pt x="741" y="1751"/>
                  </a:lnTo>
                  <a:lnTo>
                    <a:pt x="1313" y="1785"/>
                  </a:lnTo>
                  <a:lnTo>
                    <a:pt x="1582" y="1785"/>
                  </a:lnTo>
                  <a:lnTo>
                    <a:pt x="1852" y="1751"/>
                  </a:lnTo>
                  <a:lnTo>
                    <a:pt x="2121" y="1718"/>
                  </a:lnTo>
                  <a:lnTo>
                    <a:pt x="2357" y="1617"/>
                  </a:lnTo>
                  <a:lnTo>
                    <a:pt x="2390" y="1650"/>
                  </a:lnTo>
                  <a:lnTo>
                    <a:pt x="2491" y="1650"/>
                  </a:lnTo>
                  <a:lnTo>
                    <a:pt x="2491" y="1583"/>
                  </a:lnTo>
                  <a:lnTo>
                    <a:pt x="2525" y="1246"/>
                  </a:lnTo>
                  <a:lnTo>
                    <a:pt x="2559" y="876"/>
                  </a:lnTo>
                  <a:lnTo>
                    <a:pt x="2559" y="506"/>
                  </a:lnTo>
                  <a:lnTo>
                    <a:pt x="2491" y="135"/>
                  </a:lnTo>
                  <a:lnTo>
                    <a:pt x="2491" y="101"/>
                  </a:lnTo>
                  <a:lnTo>
                    <a:pt x="2458" y="101"/>
                  </a:lnTo>
                  <a:lnTo>
                    <a:pt x="2188" y="34"/>
                  </a:lnTo>
                  <a:lnTo>
                    <a:pt x="188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6" name="Google Shape;431;p3"/>
            <p:cNvSpPr/>
            <p:nvPr/>
          </p:nvSpPr>
          <p:spPr>
            <a:xfrm>
              <a:off x="4212000" y="5601600"/>
              <a:ext cx="180000" cy="104040"/>
            </a:xfrm>
            <a:custGeom>
              <a:avLst/>
              <a:gdLst>
                <a:gd name="textAreaLeft" fmla="*/ 0 w 180000"/>
                <a:gd name="textAreaRight" fmla="*/ 183240 w 180000"/>
                <a:gd name="textAreaTop" fmla="*/ 0 h 104040"/>
                <a:gd name="textAreaBottom" fmla="*/ 107280 h 104040"/>
              </a:gdLst>
              <a:ahLst/>
              <a:cxnLst/>
              <a:rect l="textAreaLeft" t="textAreaTop" r="textAreaRight" b="textAreaBottom"/>
              <a:pathLst>
                <a:path w="2762" h="1617">
                  <a:moveTo>
                    <a:pt x="2661" y="136"/>
                  </a:moveTo>
                  <a:lnTo>
                    <a:pt x="2593" y="439"/>
                  </a:lnTo>
                  <a:lnTo>
                    <a:pt x="2593" y="775"/>
                  </a:lnTo>
                  <a:lnTo>
                    <a:pt x="2560" y="1449"/>
                  </a:lnTo>
                  <a:lnTo>
                    <a:pt x="2324" y="1381"/>
                  </a:lnTo>
                  <a:lnTo>
                    <a:pt x="2055" y="1348"/>
                  </a:lnTo>
                  <a:lnTo>
                    <a:pt x="1516" y="1381"/>
                  </a:lnTo>
                  <a:lnTo>
                    <a:pt x="876" y="1415"/>
                  </a:lnTo>
                  <a:lnTo>
                    <a:pt x="540" y="1415"/>
                  </a:lnTo>
                  <a:lnTo>
                    <a:pt x="237" y="1381"/>
                  </a:lnTo>
                  <a:lnTo>
                    <a:pt x="237" y="775"/>
                  </a:lnTo>
                  <a:lnTo>
                    <a:pt x="237" y="506"/>
                  </a:lnTo>
                  <a:lnTo>
                    <a:pt x="203" y="203"/>
                  </a:lnTo>
                  <a:lnTo>
                    <a:pt x="203" y="203"/>
                  </a:lnTo>
                  <a:lnTo>
                    <a:pt x="1415" y="237"/>
                  </a:lnTo>
                  <a:lnTo>
                    <a:pt x="2055" y="237"/>
                  </a:lnTo>
                  <a:lnTo>
                    <a:pt x="2358" y="203"/>
                  </a:lnTo>
                  <a:lnTo>
                    <a:pt x="2661" y="136"/>
                  </a:lnTo>
                  <a:close/>
                  <a:moveTo>
                    <a:pt x="2055" y="1"/>
                  </a:moveTo>
                  <a:lnTo>
                    <a:pt x="1415" y="34"/>
                  </a:lnTo>
                  <a:lnTo>
                    <a:pt x="136" y="34"/>
                  </a:lnTo>
                  <a:lnTo>
                    <a:pt x="102" y="68"/>
                  </a:lnTo>
                  <a:lnTo>
                    <a:pt x="68" y="102"/>
                  </a:lnTo>
                  <a:lnTo>
                    <a:pt x="35" y="439"/>
                  </a:lnTo>
                  <a:lnTo>
                    <a:pt x="1" y="775"/>
                  </a:lnTo>
                  <a:lnTo>
                    <a:pt x="35" y="1415"/>
                  </a:lnTo>
                  <a:lnTo>
                    <a:pt x="1" y="1482"/>
                  </a:lnTo>
                  <a:lnTo>
                    <a:pt x="1" y="1550"/>
                  </a:lnTo>
                  <a:lnTo>
                    <a:pt x="68" y="1550"/>
                  </a:lnTo>
                  <a:lnTo>
                    <a:pt x="102" y="1583"/>
                  </a:lnTo>
                  <a:lnTo>
                    <a:pt x="169" y="1583"/>
                  </a:lnTo>
                  <a:lnTo>
                    <a:pt x="775" y="1617"/>
                  </a:lnTo>
                  <a:lnTo>
                    <a:pt x="1348" y="1583"/>
                  </a:lnTo>
                  <a:lnTo>
                    <a:pt x="1954" y="1550"/>
                  </a:lnTo>
                  <a:lnTo>
                    <a:pt x="2257" y="1550"/>
                  </a:lnTo>
                  <a:lnTo>
                    <a:pt x="2560" y="1516"/>
                  </a:lnTo>
                  <a:lnTo>
                    <a:pt x="2593" y="1583"/>
                  </a:lnTo>
                  <a:lnTo>
                    <a:pt x="2661" y="1583"/>
                  </a:lnTo>
                  <a:lnTo>
                    <a:pt x="2694" y="1550"/>
                  </a:lnTo>
                  <a:lnTo>
                    <a:pt x="2728" y="1516"/>
                  </a:lnTo>
                  <a:lnTo>
                    <a:pt x="2762" y="809"/>
                  </a:lnTo>
                  <a:lnTo>
                    <a:pt x="2762" y="439"/>
                  </a:lnTo>
                  <a:lnTo>
                    <a:pt x="2694" y="136"/>
                  </a:lnTo>
                  <a:lnTo>
                    <a:pt x="2694" y="102"/>
                  </a:lnTo>
                  <a:lnTo>
                    <a:pt x="2694" y="68"/>
                  </a:lnTo>
                  <a:lnTo>
                    <a:pt x="205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7" name="Google Shape;432;p3"/>
            <p:cNvSpPr/>
            <p:nvPr/>
          </p:nvSpPr>
          <p:spPr>
            <a:xfrm>
              <a:off x="3421080" y="5597280"/>
              <a:ext cx="166680" cy="115200"/>
            </a:xfrm>
            <a:custGeom>
              <a:avLst/>
              <a:gdLst>
                <a:gd name="textAreaLeft" fmla="*/ 0 w 166680"/>
                <a:gd name="textAreaRight" fmla="*/ 169920 w 166680"/>
                <a:gd name="textAreaTop" fmla="*/ 0 h 115200"/>
                <a:gd name="textAreaBottom" fmla="*/ 118440 h 115200"/>
              </a:gdLst>
              <a:ahLst/>
              <a:cxnLst/>
              <a:rect l="textAreaLeft" t="textAreaTop" r="textAreaRight" b="textAreaBottom"/>
              <a:pathLst>
                <a:path w="2560" h="1785">
                  <a:moveTo>
                    <a:pt x="169" y="203"/>
                  </a:moveTo>
                  <a:lnTo>
                    <a:pt x="405" y="236"/>
                  </a:lnTo>
                  <a:lnTo>
                    <a:pt x="674" y="270"/>
                  </a:lnTo>
                  <a:lnTo>
                    <a:pt x="1179" y="270"/>
                  </a:lnTo>
                  <a:lnTo>
                    <a:pt x="2324" y="371"/>
                  </a:lnTo>
                  <a:lnTo>
                    <a:pt x="2290" y="607"/>
                  </a:lnTo>
                  <a:lnTo>
                    <a:pt x="2290" y="842"/>
                  </a:lnTo>
                  <a:lnTo>
                    <a:pt x="2324" y="1448"/>
                  </a:lnTo>
                  <a:lnTo>
                    <a:pt x="1246" y="1516"/>
                  </a:lnTo>
                  <a:lnTo>
                    <a:pt x="741" y="1516"/>
                  </a:lnTo>
                  <a:lnTo>
                    <a:pt x="506" y="1549"/>
                  </a:lnTo>
                  <a:lnTo>
                    <a:pt x="236" y="1583"/>
                  </a:lnTo>
                  <a:lnTo>
                    <a:pt x="203" y="876"/>
                  </a:lnTo>
                  <a:lnTo>
                    <a:pt x="169" y="203"/>
                  </a:lnTo>
                  <a:close/>
                  <a:moveTo>
                    <a:pt x="674" y="0"/>
                  </a:moveTo>
                  <a:lnTo>
                    <a:pt x="405" y="34"/>
                  </a:lnTo>
                  <a:lnTo>
                    <a:pt x="135" y="101"/>
                  </a:lnTo>
                  <a:lnTo>
                    <a:pt x="101" y="101"/>
                  </a:lnTo>
                  <a:lnTo>
                    <a:pt x="68" y="135"/>
                  </a:lnTo>
                  <a:lnTo>
                    <a:pt x="34" y="506"/>
                  </a:lnTo>
                  <a:lnTo>
                    <a:pt x="0" y="876"/>
                  </a:lnTo>
                  <a:lnTo>
                    <a:pt x="34" y="1246"/>
                  </a:lnTo>
                  <a:lnTo>
                    <a:pt x="68" y="1583"/>
                  </a:lnTo>
                  <a:lnTo>
                    <a:pt x="101" y="1650"/>
                  </a:lnTo>
                  <a:lnTo>
                    <a:pt x="203" y="1650"/>
                  </a:lnTo>
                  <a:lnTo>
                    <a:pt x="236" y="1617"/>
                  </a:lnTo>
                  <a:lnTo>
                    <a:pt x="472" y="1718"/>
                  </a:lnTo>
                  <a:lnTo>
                    <a:pt x="741" y="1751"/>
                  </a:lnTo>
                  <a:lnTo>
                    <a:pt x="1011" y="1785"/>
                  </a:lnTo>
                  <a:lnTo>
                    <a:pt x="1280" y="1785"/>
                  </a:lnTo>
                  <a:lnTo>
                    <a:pt x="1819" y="1751"/>
                  </a:lnTo>
                  <a:lnTo>
                    <a:pt x="2357" y="1650"/>
                  </a:lnTo>
                  <a:lnTo>
                    <a:pt x="2357" y="1718"/>
                  </a:lnTo>
                  <a:lnTo>
                    <a:pt x="2391" y="1751"/>
                  </a:lnTo>
                  <a:lnTo>
                    <a:pt x="2458" y="1785"/>
                  </a:lnTo>
                  <a:lnTo>
                    <a:pt x="2526" y="1751"/>
                  </a:lnTo>
                  <a:lnTo>
                    <a:pt x="2559" y="1718"/>
                  </a:lnTo>
                  <a:lnTo>
                    <a:pt x="2559" y="1650"/>
                  </a:lnTo>
                  <a:lnTo>
                    <a:pt x="2492" y="1011"/>
                  </a:lnTo>
                  <a:lnTo>
                    <a:pt x="2458" y="371"/>
                  </a:lnTo>
                  <a:lnTo>
                    <a:pt x="2492" y="304"/>
                  </a:lnTo>
                  <a:lnTo>
                    <a:pt x="2492" y="236"/>
                  </a:lnTo>
                  <a:lnTo>
                    <a:pt x="2458" y="203"/>
                  </a:lnTo>
                  <a:lnTo>
                    <a:pt x="2391" y="169"/>
                  </a:lnTo>
                  <a:lnTo>
                    <a:pt x="1852" y="101"/>
                  </a:lnTo>
                  <a:lnTo>
                    <a:pt x="1246" y="34"/>
                  </a:lnTo>
                  <a:lnTo>
                    <a:pt x="97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8800" rIns="117000" bIns="118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8" name="Google Shape;433;p3"/>
            <p:cNvSpPr/>
            <p:nvPr/>
          </p:nvSpPr>
          <p:spPr>
            <a:xfrm>
              <a:off x="5005080" y="5601600"/>
              <a:ext cx="175680" cy="104040"/>
            </a:xfrm>
            <a:custGeom>
              <a:avLst/>
              <a:gdLst>
                <a:gd name="textAreaLeft" fmla="*/ 0 w 175680"/>
                <a:gd name="textAreaRight" fmla="*/ 178920 w 175680"/>
                <a:gd name="textAreaTop" fmla="*/ 0 h 104040"/>
                <a:gd name="textAreaBottom" fmla="*/ 107280 h 104040"/>
              </a:gdLst>
              <a:ahLst/>
              <a:cxnLst/>
              <a:rect l="textAreaLeft" t="textAreaTop" r="textAreaRight" b="textAreaBottom"/>
              <a:pathLst>
                <a:path w="2694" h="1617">
                  <a:moveTo>
                    <a:pt x="2492" y="203"/>
                  </a:moveTo>
                  <a:lnTo>
                    <a:pt x="2458" y="304"/>
                  </a:lnTo>
                  <a:lnTo>
                    <a:pt x="2458" y="439"/>
                  </a:lnTo>
                  <a:lnTo>
                    <a:pt x="2492" y="708"/>
                  </a:lnTo>
                  <a:lnTo>
                    <a:pt x="2492" y="1078"/>
                  </a:lnTo>
                  <a:lnTo>
                    <a:pt x="2492" y="1280"/>
                  </a:lnTo>
                  <a:lnTo>
                    <a:pt x="2525" y="1482"/>
                  </a:lnTo>
                  <a:lnTo>
                    <a:pt x="1987" y="1415"/>
                  </a:lnTo>
                  <a:lnTo>
                    <a:pt x="1381" y="1381"/>
                  </a:lnTo>
                  <a:lnTo>
                    <a:pt x="236" y="1381"/>
                  </a:lnTo>
                  <a:lnTo>
                    <a:pt x="236" y="1078"/>
                  </a:lnTo>
                  <a:lnTo>
                    <a:pt x="236" y="775"/>
                  </a:lnTo>
                  <a:lnTo>
                    <a:pt x="236" y="506"/>
                  </a:lnTo>
                  <a:lnTo>
                    <a:pt x="236" y="371"/>
                  </a:lnTo>
                  <a:lnTo>
                    <a:pt x="202" y="237"/>
                  </a:lnTo>
                  <a:lnTo>
                    <a:pt x="202" y="237"/>
                  </a:lnTo>
                  <a:lnTo>
                    <a:pt x="269" y="270"/>
                  </a:lnTo>
                  <a:lnTo>
                    <a:pt x="337" y="237"/>
                  </a:lnTo>
                  <a:lnTo>
                    <a:pt x="505" y="203"/>
                  </a:lnTo>
                  <a:lnTo>
                    <a:pt x="673" y="203"/>
                  </a:lnTo>
                  <a:lnTo>
                    <a:pt x="1010" y="237"/>
                  </a:lnTo>
                  <a:lnTo>
                    <a:pt x="2290" y="237"/>
                  </a:lnTo>
                  <a:lnTo>
                    <a:pt x="2492" y="203"/>
                  </a:lnTo>
                  <a:close/>
                  <a:moveTo>
                    <a:pt x="471" y="1"/>
                  </a:moveTo>
                  <a:lnTo>
                    <a:pt x="337" y="34"/>
                  </a:lnTo>
                  <a:lnTo>
                    <a:pt x="202" y="68"/>
                  </a:lnTo>
                  <a:lnTo>
                    <a:pt x="168" y="102"/>
                  </a:lnTo>
                  <a:lnTo>
                    <a:pt x="135" y="136"/>
                  </a:lnTo>
                  <a:lnTo>
                    <a:pt x="67" y="270"/>
                  </a:lnTo>
                  <a:lnTo>
                    <a:pt x="67" y="439"/>
                  </a:lnTo>
                  <a:lnTo>
                    <a:pt x="67" y="775"/>
                  </a:lnTo>
                  <a:lnTo>
                    <a:pt x="67" y="1078"/>
                  </a:lnTo>
                  <a:lnTo>
                    <a:pt x="67" y="1381"/>
                  </a:lnTo>
                  <a:lnTo>
                    <a:pt x="0" y="1449"/>
                  </a:lnTo>
                  <a:lnTo>
                    <a:pt x="0" y="1482"/>
                  </a:lnTo>
                  <a:lnTo>
                    <a:pt x="34" y="1550"/>
                  </a:lnTo>
                  <a:lnTo>
                    <a:pt x="101" y="1583"/>
                  </a:lnTo>
                  <a:lnTo>
                    <a:pt x="168" y="1583"/>
                  </a:lnTo>
                  <a:lnTo>
                    <a:pt x="1381" y="1617"/>
                  </a:lnTo>
                  <a:lnTo>
                    <a:pt x="1987" y="1617"/>
                  </a:lnTo>
                  <a:lnTo>
                    <a:pt x="2559" y="1583"/>
                  </a:lnTo>
                  <a:lnTo>
                    <a:pt x="2593" y="1550"/>
                  </a:lnTo>
                  <a:lnTo>
                    <a:pt x="2593" y="1516"/>
                  </a:lnTo>
                  <a:lnTo>
                    <a:pt x="2626" y="1482"/>
                  </a:lnTo>
                  <a:lnTo>
                    <a:pt x="2694" y="1280"/>
                  </a:lnTo>
                  <a:lnTo>
                    <a:pt x="2694" y="1078"/>
                  </a:lnTo>
                  <a:lnTo>
                    <a:pt x="2660" y="708"/>
                  </a:lnTo>
                  <a:lnTo>
                    <a:pt x="2660" y="439"/>
                  </a:lnTo>
                  <a:lnTo>
                    <a:pt x="2626" y="270"/>
                  </a:lnTo>
                  <a:lnTo>
                    <a:pt x="2593" y="136"/>
                  </a:lnTo>
                  <a:lnTo>
                    <a:pt x="2626" y="136"/>
                  </a:lnTo>
                  <a:lnTo>
                    <a:pt x="2626" y="102"/>
                  </a:lnTo>
                  <a:lnTo>
                    <a:pt x="2559" y="102"/>
                  </a:lnTo>
                  <a:lnTo>
                    <a:pt x="2559" y="68"/>
                  </a:lnTo>
                  <a:lnTo>
                    <a:pt x="2525" y="68"/>
                  </a:lnTo>
                  <a:lnTo>
                    <a:pt x="2256" y="34"/>
                  </a:lnTo>
                  <a:lnTo>
                    <a:pt x="1953" y="1"/>
                  </a:lnTo>
                  <a:lnTo>
                    <a:pt x="1381" y="34"/>
                  </a:lnTo>
                  <a:lnTo>
                    <a:pt x="77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59" name="Google Shape;434;p3"/>
            <p:cNvSpPr/>
            <p:nvPr/>
          </p:nvSpPr>
          <p:spPr>
            <a:xfrm>
              <a:off x="5060880" y="5914440"/>
              <a:ext cx="148680" cy="162000"/>
            </a:xfrm>
            <a:custGeom>
              <a:avLst/>
              <a:gdLst>
                <a:gd name="textAreaLeft" fmla="*/ 0 w 148680"/>
                <a:gd name="textAreaRight" fmla="*/ 151920 w 148680"/>
                <a:gd name="textAreaTop" fmla="*/ 0 h 162000"/>
                <a:gd name="textAreaBottom" fmla="*/ 165240 h 162000"/>
              </a:gdLst>
              <a:ahLst/>
              <a:cxnLst/>
              <a:rect l="textAreaLeft" t="textAreaTop" r="textAreaRight" b="textAreaBottom"/>
              <a:pathLst>
                <a:path w="2291" h="2492">
                  <a:moveTo>
                    <a:pt x="237" y="0"/>
                  </a:moveTo>
                  <a:lnTo>
                    <a:pt x="102" y="34"/>
                  </a:lnTo>
                  <a:lnTo>
                    <a:pt x="1" y="68"/>
                  </a:lnTo>
                  <a:lnTo>
                    <a:pt x="1" y="101"/>
                  </a:lnTo>
                  <a:lnTo>
                    <a:pt x="68" y="169"/>
                  </a:lnTo>
                  <a:lnTo>
                    <a:pt x="169" y="202"/>
                  </a:lnTo>
                  <a:lnTo>
                    <a:pt x="371" y="270"/>
                  </a:lnTo>
                  <a:lnTo>
                    <a:pt x="2088" y="270"/>
                  </a:lnTo>
                  <a:lnTo>
                    <a:pt x="2055" y="472"/>
                  </a:lnTo>
                  <a:lnTo>
                    <a:pt x="2055" y="707"/>
                  </a:lnTo>
                  <a:lnTo>
                    <a:pt x="2055" y="1145"/>
                  </a:lnTo>
                  <a:lnTo>
                    <a:pt x="2055" y="1717"/>
                  </a:lnTo>
                  <a:lnTo>
                    <a:pt x="2055" y="1987"/>
                  </a:lnTo>
                  <a:lnTo>
                    <a:pt x="2088" y="2256"/>
                  </a:lnTo>
                  <a:lnTo>
                    <a:pt x="910" y="2222"/>
                  </a:lnTo>
                  <a:lnTo>
                    <a:pt x="506" y="2189"/>
                  </a:lnTo>
                  <a:lnTo>
                    <a:pt x="304" y="2222"/>
                  </a:lnTo>
                  <a:lnTo>
                    <a:pt x="203" y="2256"/>
                  </a:lnTo>
                  <a:lnTo>
                    <a:pt x="136" y="2323"/>
                  </a:lnTo>
                  <a:lnTo>
                    <a:pt x="203" y="2391"/>
                  </a:lnTo>
                  <a:lnTo>
                    <a:pt x="304" y="2458"/>
                  </a:lnTo>
                  <a:lnTo>
                    <a:pt x="506" y="2492"/>
                  </a:lnTo>
                  <a:lnTo>
                    <a:pt x="2257" y="2492"/>
                  </a:lnTo>
                  <a:lnTo>
                    <a:pt x="2290" y="2424"/>
                  </a:lnTo>
                  <a:lnTo>
                    <a:pt x="2290" y="2357"/>
                  </a:lnTo>
                  <a:lnTo>
                    <a:pt x="2290" y="2290"/>
                  </a:lnTo>
                  <a:lnTo>
                    <a:pt x="2290" y="2020"/>
                  </a:lnTo>
                  <a:lnTo>
                    <a:pt x="2290" y="1717"/>
                  </a:lnTo>
                  <a:lnTo>
                    <a:pt x="2290" y="1145"/>
                  </a:lnTo>
                  <a:lnTo>
                    <a:pt x="2290" y="707"/>
                  </a:lnTo>
                  <a:lnTo>
                    <a:pt x="2290" y="472"/>
                  </a:lnTo>
                  <a:lnTo>
                    <a:pt x="2257" y="236"/>
                  </a:lnTo>
                  <a:lnTo>
                    <a:pt x="2290" y="202"/>
                  </a:lnTo>
                  <a:lnTo>
                    <a:pt x="2290" y="135"/>
                  </a:lnTo>
                  <a:lnTo>
                    <a:pt x="2257" y="68"/>
                  </a:lnTo>
                  <a:lnTo>
                    <a:pt x="2189" y="34"/>
                  </a:lnTo>
                  <a:lnTo>
                    <a:pt x="944"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0" name="Google Shape;435;p3"/>
            <p:cNvSpPr/>
            <p:nvPr/>
          </p:nvSpPr>
          <p:spPr>
            <a:xfrm>
              <a:off x="5103360" y="5977080"/>
              <a:ext cx="48240" cy="50400"/>
            </a:xfrm>
            <a:custGeom>
              <a:avLst/>
              <a:gdLst>
                <a:gd name="textAreaLeft" fmla="*/ 0 w 48240"/>
                <a:gd name="textAreaRight" fmla="*/ 51480 w 48240"/>
                <a:gd name="textAreaTop" fmla="*/ 0 h 50400"/>
                <a:gd name="textAreaBottom" fmla="*/ 53640 h 50400"/>
              </a:gdLst>
              <a:ahLst/>
              <a:cxnLst/>
              <a:rect l="textAreaLeft" t="textAreaTop" r="textAreaRight" b="textAreaBottom"/>
              <a:pathLst>
                <a:path w="775" h="809">
                  <a:moveTo>
                    <a:pt x="337" y="202"/>
                  </a:moveTo>
                  <a:lnTo>
                    <a:pt x="337" y="236"/>
                  </a:lnTo>
                  <a:lnTo>
                    <a:pt x="405" y="269"/>
                  </a:lnTo>
                  <a:lnTo>
                    <a:pt x="539" y="269"/>
                  </a:lnTo>
                  <a:lnTo>
                    <a:pt x="573" y="438"/>
                  </a:lnTo>
                  <a:lnTo>
                    <a:pt x="539" y="505"/>
                  </a:lnTo>
                  <a:lnTo>
                    <a:pt x="506" y="572"/>
                  </a:lnTo>
                  <a:lnTo>
                    <a:pt x="438" y="606"/>
                  </a:lnTo>
                  <a:lnTo>
                    <a:pt x="371" y="640"/>
                  </a:lnTo>
                  <a:lnTo>
                    <a:pt x="304" y="606"/>
                  </a:lnTo>
                  <a:lnTo>
                    <a:pt x="236" y="572"/>
                  </a:lnTo>
                  <a:lnTo>
                    <a:pt x="203" y="505"/>
                  </a:lnTo>
                  <a:lnTo>
                    <a:pt x="203" y="438"/>
                  </a:lnTo>
                  <a:lnTo>
                    <a:pt x="236" y="269"/>
                  </a:lnTo>
                  <a:lnTo>
                    <a:pt x="337" y="202"/>
                  </a:lnTo>
                  <a:close/>
                  <a:moveTo>
                    <a:pt x="337" y="0"/>
                  </a:moveTo>
                  <a:lnTo>
                    <a:pt x="203" y="67"/>
                  </a:lnTo>
                  <a:lnTo>
                    <a:pt x="102" y="168"/>
                  </a:lnTo>
                  <a:lnTo>
                    <a:pt x="34" y="303"/>
                  </a:lnTo>
                  <a:lnTo>
                    <a:pt x="1" y="438"/>
                  </a:lnTo>
                  <a:lnTo>
                    <a:pt x="34" y="606"/>
                  </a:lnTo>
                  <a:lnTo>
                    <a:pt x="135" y="741"/>
                  </a:lnTo>
                  <a:lnTo>
                    <a:pt x="236" y="808"/>
                  </a:lnTo>
                  <a:lnTo>
                    <a:pt x="506" y="808"/>
                  </a:lnTo>
                  <a:lnTo>
                    <a:pt x="607" y="741"/>
                  </a:lnTo>
                  <a:lnTo>
                    <a:pt x="708" y="606"/>
                  </a:lnTo>
                  <a:lnTo>
                    <a:pt x="775" y="438"/>
                  </a:lnTo>
                  <a:lnTo>
                    <a:pt x="741" y="269"/>
                  </a:lnTo>
                  <a:lnTo>
                    <a:pt x="708" y="135"/>
                  </a:lnTo>
                  <a:lnTo>
                    <a:pt x="640" y="67"/>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1" name="Google Shape;436;p3"/>
            <p:cNvSpPr/>
            <p:nvPr/>
          </p:nvSpPr>
          <p:spPr>
            <a:xfrm>
              <a:off x="5007240" y="6289920"/>
              <a:ext cx="148680" cy="162360"/>
            </a:xfrm>
            <a:custGeom>
              <a:avLst/>
              <a:gdLst>
                <a:gd name="textAreaLeft" fmla="*/ 0 w 148680"/>
                <a:gd name="textAreaRight" fmla="*/ 151920 w 148680"/>
                <a:gd name="textAreaTop" fmla="*/ 0 h 162360"/>
                <a:gd name="textAreaBottom" fmla="*/ 165600 h 162360"/>
              </a:gdLst>
              <a:ahLst/>
              <a:cxnLst/>
              <a:rect l="textAreaLeft" t="textAreaTop" r="textAreaRight" b="textAreaBottom"/>
              <a:pathLst>
                <a:path w="2291" h="2493">
                  <a:moveTo>
                    <a:pt x="236" y="1"/>
                  </a:moveTo>
                  <a:lnTo>
                    <a:pt x="102" y="34"/>
                  </a:lnTo>
                  <a:lnTo>
                    <a:pt x="1" y="68"/>
                  </a:lnTo>
                  <a:lnTo>
                    <a:pt x="1" y="102"/>
                  </a:lnTo>
                  <a:lnTo>
                    <a:pt x="68" y="169"/>
                  </a:lnTo>
                  <a:lnTo>
                    <a:pt x="169" y="203"/>
                  </a:lnTo>
                  <a:lnTo>
                    <a:pt x="371" y="270"/>
                  </a:lnTo>
                  <a:lnTo>
                    <a:pt x="2088" y="270"/>
                  </a:lnTo>
                  <a:lnTo>
                    <a:pt x="2055" y="472"/>
                  </a:lnTo>
                  <a:lnTo>
                    <a:pt x="2055" y="708"/>
                  </a:lnTo>
                  <a:lnTo>
                    <a:pt x="2055" y="1145"/>
                  </a:lnTo>
                  <a:lnTo>
                    <a:pt x="2055" y="1718"/>
                  </a:lnTo>
                  <a:lnTo>
                    <a:pt x="2055" y="1987"/>
                  </a:lnTo>
                  <a:lnTo>
                    <a:pt x="2088" y="2256"/>
                  </a:lnTo>
                  <a:lnTo>
                    <a:pt x="910" y="2223"/>
                  </a:lnTo>
                  <a:lnTo>
                    <a:pt x="506" y="2189"/>
                  </a:lnTo>
                  <a:lnTo>
                    <a:pt x="304" y="2223"/>
                  </a:lnTo>
                  <a:lnTo>
                    <a:pt x="203" y="2256"/>
                  </a:lnTo>
                  <a:lnTo>
                    <a:pt x="135" y="2324"/>
                  </a:lnTo>
                  <a:lnTo>
                    <a:pt x="203" y="2391"/>
                  </a:lnTo>
                  <a:lnTo>
                    <a:pt x="304" y="2458"/>
                  </a:lnTo>
                  <a:lnTo>
                    <a:pt x="506" y="2492"/>
                  </a:lnTo>
                  <a:lnTo>
                    <a:pt x="2257" y="2492"/>
                  </a:lnTo>
                  <a:lnTo>
                    <a:pt x="2290" y="2425"/>
                  </a:lnTo>
                  <a:lnTo>
                    <a:pt x="2290" y="2357"/>
                  </a:lnTo>
                  <a:lnTo>
                    <a:pt x="2290" y="2290"/>
                  </a:lnTo>
                  <a:lnTo>
                    <a:pt x="2290" y="2021"/>
                  </a:lnTo>
                  <a:lnTo>
                    <a:pt x="2290" y="1718"/>
                  </a:lnTo>
                  <a:lnTo>
                    <a:pt x="2290" y="1145"/>
                  </a:lnTo>
                  <a:lnTo>
                    <a:pt x="2290" y="708"/>
                  </a:lnTo>
                  <a:lnTo>
                    <a:pt x="2290" y="472"/>
                  </a:lnTo>
                  <a:lnTo>
                    <a:pt x="2257" y="236"/>
                  </a:lnTo>
                  <a:lnTo>
                    <a:pt x="2290" y="203"/>
                  </a:lnTo>
                  <a:lnTo>
                    <a:pt x="2290" y="135"/>
                  </a:lnTo>
                  <a:lnTo>
                    <a:pt x="2257" y="68"/>
                  </a:lnTo>
                  <a:lnTo>
                    <a:pt x="2189" y="34"/>
                  </a:lnTo>
                  <a:lnTo>
                    <a:pt x="944"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2" name="Google Shape;437;p3"/>
            <p:cNvSpPr/>
            <p:nvPr/>
          </p:nvSpPr>
          <p:spPr>
            <a:xfrm>
              <a:off x="5152680" y="6162480"/>
              <a:ext cx="46080" cy="54720"/>
            </a:xfrm>
            <a:custGeom>
              <a:avLst/>
              <a:gdLst>
                <a:gd name="textAreaLeft" fmla="*/ 0 w 46080"/>
                <a:gd name="textAreaRight" fmla="*/ 49320 w 46080"/>
                <a:gd name="textAreaTop" fmla="*/ 0 h 54720"/>
                <a:gd name="textAreaBottom" fmla="*/ 57960 h 54720"/>
              </a:gdLst>
              <a:ahLst/>
              <a:cxnLst/>
              <a:rect l="textAreaLeft" t="textAreaTop" r="textAreaRight" b="textAreaBottom"/>
              <a:pathLst>
                <a:path w="741" h="876">
                  <a:moveTo>
                    <a:pt x="236" y="1"/>
                  </a:moveTo>
                  <a:lnTo>
                    <a:pt x="169" y="68"/>
                  </a:lnTo>
                  <a:lnTo>
                    <a:pt x="101" y="135"/>
                  </a:lnTo>
                  <a:lnTo>
                    <a:pt x="34" y="337"/>
                  </a:lnTo>
                  <a:lnTo>
                    <a:pt x="0" y="573"/>
                  </a:lnTo>
                  <a:lnTo>
                    <a:pt x="0" y="775"/>
                  </a:lnTo>
                  <a:lnTo>
                    <a:pt x="34" y="842"/>
                  </a:lnTo>
                  <a:lnTo>
                    <a:pt x="68" y="876"/>
                  </a:lnTo>
                  <a:lnTo>
                    <a:pt x="438" y="876"/>
                  </a:lnTo>
                  <a:lnTo>
                    <a:pt x="573" y="842"/>
                  </a:lnTo>
                  <a:lnTo>
                    <a:pt x="707" y="775"/>
                  </a:lnTo>
                  <a:lnTo>
                    <a:pt x="741" y="741"/>
                  </a:lnTo>
                  <a:lnTo>
                    <a:pt x="741" y="708"/>
                  </a:lnTo>
                  <a:lnTo>
                    <a:pt x="707" y="640"/>
                  </a:lnTo>
                  <a:lnTo>
                    <a:pt x="606" y="607"/>
                  </a:lnTo>
                  <a:lnTo>
                    <a:pt x="472" y="607"/>
                  </a:lnTo>
                  <a:lnTo>
                    <a:pt x="236" y="640"/>
                  </a:lnTo>
                  <a:lnTo>
                    <a:pt x="270" y="304"/>
                  </a:lnTo>
                  <a:lnTo>
                    <a:pt x="303" y="169"/>
                  </a:lnTo>
                  <a:lnTo>
                    <a:pt x="303" y="102"/>
                  </a:lnTo>
                  <a:lnTo>
                    <a:pt x="270" y="34"/>
                  </a:lnTo>
                  <a:lnTo>
                    <a:pt x="2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3" name="Google Shape;438;p3"/>
            <p:cNvSpPr/>
            <p:nvPr/>
          </p:nvSpPr>
          <p:spPr>
            <a:xfrm>
              <a:off x="5047560" y="5918760"/>
              <a:ext cx="16920" cy="157680"/>
            </a:xfrm>
            <a:custGeom>
              <a:avLst/>
              <a:gdLst>
                <a:gd name="textAreaLeft" fmla="*/ 0 w 16920"/>
                <a:gd name="textAreaRight" fmla="*/ 20160 w 16920"/>
                <a:gd name="textAreaTop" fmla="*/ 0 h 157680"/>
                <a:gd name="textAreaBottom" fmla="*/ 160920 h 157680"/>
              </a:gdLst>
              <a:ahLst/>
              <a:cxnLst/>
              <a:rect l="textAreaLeft" t="textAreaTop" r="textAreaRight" b="textAreaBottom"/>
              <a:pathLst>
                <a:path w="304" h="2425">
                  <a:moveTo>
                    <a:pt x="102" y="1"/>
                  </a:moveTo>
                  <a:lnTo>
                    <a:pt x="68" y="34"/>
                  </a:lnTo>
                  <a:lnTo>
                    <a:pt x="34" y="304"/>
                  </a:lnTo>
                  <a:lnTo>
                    <a:pt x="1" y="573"/>
                  </a:lnTo>
                  <a:lnTo>
                    <a:pt x="34" y="1112"/>
                  </a:lnTo>
                  <a:lnTo>
                    <a:pt x="34" y="1751"/>
                  </a:lnTo>
                  <a:lnTo>
                    <a:pt x="68" y="2054"/>
                  </a:lnTo>
                  <a:lnTo>
                    <a:pt x="135" y="2357"/>
                  </a:lnTo>
                  <a:lnTo>
                    <a:pt x="169" y="2425"/>
                  </a:lnTo>
                  <a:lnTo>
                    <a:pt x="203" y="2425"/>
                  </a:lnTo>
                  <a:lnTo>
                    <a:pt x="237" y="2391"/>
                  </a:lnTo>
                  <a:lnTo>
                    <a:pt x="270" y="2357"/>
                  </a:lnTo>
                  <a:lnTo>
                    <a:pt x="304" y="2054"/>
                  </a:lnTo>
                  <a:lnTo>
                    <a:pt x="270" y="1718"/>
                  </a:lnTo>
                  <a:lnTo>
                    <a:pt x="237" y="1112"/>
                  </a:lnTo>
                  <a:lnTo>
                    <a:pt x="237" y="573"/>
                  </a:lnTo>
                  <a:lnTo>
                    <a:pt x="203" y="304"/>
                  </a:lnTo>
                  <a:lnTo>
                    <a:pt x="169"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1280" rIns="117000" bIns="161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4" name="Google Shape;439;p3"/>
            <p:cNvSpPr/>
            <p:nvPr/>
          </p:nvSpPr>
          <p:spPr>
            <a:xfrm>
              <a:off x="5081040" y="609984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4" h="2493">
                  <a:moveTo>
                    <a:pt x="2391" y="1"/>
                  </a:moveTo>
                  <a:lnTo>
                    <a:pt x="2391" y="34"/>
                  </a:lnTo>
                  <a:lnTo>
                    <a:pt x="2391" y="102"/>
                  </a:lnTo>
                  <a:lnTo>
                    <a:pt x="2021" y="68"/>
                  </a:lnTo>
                  <a:lnTo>
                    <a:pt x="1651" y="68"/>
                  </a:lnTo>
                  <a:lnTo>
                    <a:pt x="910" y="102"/>
                  </a:lnTo>
                  <a:lnTo>
                    <a:pt x="506" y="68"/>
                  </a:lnTo>
                  <a:lnTo>
                    <a:pt x="304" y="68"/>
                  </a:lnTo>
                  <a:lnTo>
                    <a:pt x="203" y="102"/>
                  </a:lnTo>
                  <a:lnTo>
                    <a:pt x="136" y="169"/>
                  </a:lnTo>
                  <a:lnTo>
                    <a:pt x="102" y="135"/>
                  </a:lnTo>
                  <a:lnTo>
                    <a:pt x="68" y="135"/>
                  </a:lnTo>
                  <a:lnTo>
                    <a:pt x="35" y="405"/>
                  </a:lnTo>
                  <a:lnTo>
                    <a:pt x="1" y="640"/>
                  </a:lnTo>
                  <a:lnTo>
                    <a:pt x="35" y="1179"/>
                  </a:lnTo>
                  <a:lnTo>
                    <a:pt x="35" y="2391"/>
                  </a:lnTo>
                  <a:lnTo>
                    <a:pt x="68" y="2459"/>
                  </a:lnTo>
                  <a:lnTo>
                    <a:pt x="136" y="2492"/>
                  </a:lnTo>
                  <a:lnTo>
                    <a:pt x="203" y="2492"/>
                  </a:lnTo>
                  <a:lnTo>
                    <a:pt x="237" y="2459"/>
                  </a:lnTo>
                  <a:lnTo>
                    <a:pt x="506" y="2492"/>
                  </a:lnTo>
                  <a:lnTo>
                    <a:pt x="2122" y="2492"/>
                  </a:lnTo>
                  <a:lnTo>
                    <a:pt x="2257" y="2425"/>
                  </a:lnTo>
                  <a:lnTo>
                    <a:pt x="2324" y="2358"/>
                  </a:lnTo>
                  <a:lnTo>
                    <a:pt x="2223" y="2257"/>
                  </a:lnTo>
                  <a:lnTo>
                    <a:pt x="2088" y="2223"/>
                  </a:lnTo>
                  <a:lnTo>
                    <a:pt x="1954" y="2189"/>
                  </a:lnTo>
                  <a:lnTo>
                    <a:pt x="1819" y="2189"/>
                  </a:lnTo>
                  <a:lnTo>
                    <a:pt x="1213" y="2223"/>
                  </a:lnTo>
                  <a:lnTo>
                    <a:pt x="742" y="2189"/>
                  </a:lnTo>
                  <a:lnTo>
                    <a:pt x="472" y="2189"/>
                  </a:lnTo>
                  <a:lnTo>
                    <a:pt x="270" y="2223"/>
                  </a:lnTo>
                  <a:lnTo>
                    <a:pt x="237" y="1011"/>
                  </a:lnTo>
                  <a:lnTo>
                    <a:pt x="237" y="674"/>
                  </a:lnTo>
                  <a:lnTo>
                    <a:pt x="203" y="506"/>
                  </a:lnTo>
                  <a:lnTo>
                    <a:pt x="169" y="337"/>
                  </a:lnTo>
                  <a:lnTo>
                    <a:pt x="237" y="337"/>
                  </a:lnTo>
                  <a:lnTo>
                    <a:pt x="270" y="304"/>
                  </a:lnTo>
                  <a:lnTo>
                    <a:pt x="304" y="270"/>
                  </a:lnTo>
                  <a:lnTo>
                    <a:pt x="2122" y="270"/>
                  </a:lnTo>
                  <a:lnTo>
                    <a:pt x="2358" y="236"/>
                  </a:lnTo>
                  <a:lnTo>
                    <a:pt x="2358" y="674"/>
                  </a:lnTo>
                  <a:lnTo>
                    <a:pt x="2358" y="1112"/>
                  </a:lnTo>
                  <a:lnTo>
                    <a:pt x="2324" y="1718"/>
                  </a:lnTo>
                  <a:lnTo>
                    <a:pt x="2324" y="2055"/>
                  </a:lnTo>
                  <a:lnTo>
                    <a:pt x="2324" y="2358"/>
                  </a:lnTo>
                  <a:lnTo>
                    <a:pt x="2358" y="2425"/>
                  </a:lnTo>
                  <a:lnTo>
                    <a:pt x="2459" y="2425"/>
                  </a:lnTo>
                  <a:lnTo>
                    <a:pt x="2492" y="2391"/>
                  </a:lnTo>
                  <a:lnTo>
                    <a:pt x="2560" y="2055"/>
                  </a:lnTo>
                  <a:lnTo>
                    <a:pt x="2593" y="1752"/>
                  </a:lnTo>
                  <a:lnTo>
                    <a:pt x="2593" y="1112"/>
                  </a:lnTo>
                  <a:lnTo>
                    <a:pt x="2593" y="573"/>
                  </a:lnTo>
                  <a:lnTo>
                    <a:pt x="2560" y="304"/>
                  </a:lnTo>
                  <a:lnTo>
                    <a:pt x="2492" y="34"/>
                  </a:lnTo>
                  <a:lnTo>
                    <a:pt x="245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5" name="Google Shape;440;p3"/>
            <p:cNvSpPr/>
            <p:nvPr/>
          </p:nvSpPr>
          <p:spPr>
            <a:xfrm>
              <a:off x="5429520" y="591012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8"/>
                  </a:moveTo>
                  <a:lnTo>
                    <a:pt x="741" y="236"/>
                  </a:lnTo>
                  <a:lnTo>
                    <a:pt x="1279" y="269"/>
                  </a:lnTo>
                  <a:lnTo>
                    <a:pt x="2357" y="236"/>
                  </a:lnTo>
                  <a:lnTo>
                    <a:pt x="2289" y="774"/>
                  </a:lnTo>
                  <a:lnTo>
                    <a:pt x="2256" y="1347"/>
                  </a:lnTo>
                  <a:lnTo>
                    <a:pt x="2256" y="1885"/>
                  </a:lnTo>
                  <a:lnTo>
                    <a:pt x="2289" y="2424"/>
                  </a:lnTo>
                  <a:lnTo>
                    <a:pt x="2289" y="2458"/>
                  </a:lnTo>
                  <a:lnTo>
                    <a:pt x="2256" y="2458"/>
                  </a:lnTo>
                  <a:lnTo>
                    <a:pt x="2020" y="2424"/>
                  </a:lnTo>
                  <a:lnTo>
                    <a:pt x="808" y="2424"/>
                  </a:lnTo>
                  <a:lnTo>
                    <a:pt x="303" y="2390"/>
                  </a:lnTo>
                  <a:lnTo>
                    <a:pt x="236" y="1279"/>
                  </a:lnTo>
                  <a:lnTo>
                    <a:pt x="202" y="168"/>
                  </a:lnTo>
                  <a:close/>
                  <a:moveTo>
                    <a:pt x="741" y="0"/>
                  </a:moveTo>
                  <a:lnTo>
                    <a:pt x="168" y="34"/>
                  </a:lnTo>
                  <a:lnTo>
                    <a:pt x="135" y="34"/>
                  </a:lnTo>
                  <a:lnTo>
                    <a:pt x="101" y="101"/>
                  </a:lnTo>
                  <a:lnTo>
                    <a:pt x="67" y="101"/>
                  </a:lnTo>
                  <a:lnTo>
                    <a:pt x="34" y="168"/>
                  </a:lnTo>
                  <a:lnTo>
                    <a:pt x="0" y="774"/>
                  </a:lnTo>
                  <a:lnTo>
                    <a:pt x="0" y="1414"/>
                  </a:lnTo>
                  <a:lnTo>
                    <a:pt x="34" y="2020"/>
                  </a:lnTo>
                  <a:lnTo>
                    <a:pt x="101" y="2660"/>
                  </a:lnTo>
                  <a:lnTo>
                    <a:pt x="135" y="2693"/>
                  </a:lnTo>
                  <a:lnTo>
                    <a:pt x="168" y="2727"/>
                  </a:lnTo>
                  <a:lnTo>
                    <a:pt x="236" y="2727"/>
                  </a:lnTo>
                  <a:lnTo>
                    <a:pt x="303" y="2693"/>
                  </a:lnTo>
                  <a:lnTo>
                    <a:pt x="337" y="2660"/>
                  </a:lnTo>
                  <a:lnTo>
                    <a:pt x="337" y="2626"/>
                  </a:lnTo>
                  <a:lnTo>
                    <a:pt x="337" y="2559"/>
                  </a:lnTo>
                  <a:lnTo>
                    <a:pt x="808" y="2660"/>
                  </a:lnTo>
                  <a:lnTo>
                    <a:pt x="1313" y="2693"/>
                  </a:lnTo>
                  <a:lnTo>
                    <a:pt x="1818" y="2693"/>
                  </a:lnTo>
                  <a:lnTo>
                    <a:pt x="2054" y="2660"/>
                  </a:lnTo>
                  <a:lnTo>
                    <a:pt x="2256" y="2626"/>
                  </a:lnTo>
                  <a:lnTo>
                    <a:pt x="2323" y="2592"/>
                  </a:lnTo>
                  <a:lnTo>
                    <a:pt x="2323" y="2491"/>
                  </a:lnTo>
                  <a:lnTo>
                    <a:pt x="2357" y="2525"/>
                  </a:lnTo>
                  <a:lnTo>
                    <a:pt x="2390" y="2525"/>
                  </a:lnTo>
                  <a:lnTo>
                    <a:pt x="2458" y="2491"/>
                  </a:lnTo>
                  <a:lnTo>
                    <a:pt x="2458" y="2424"/>
                  </a:lnTo>
                  <a:lnTo>
                    <a:pt x="2491" y="1885"/>
                  </a:lnTo>
                  <a:lnTo>
                    <a:pt x="2525" y="1313"/>
                  </a:lnTo>
                  <a:lnTo>
                    <a:pt x="2491" y="774"/>
                  </a:lnTo>
                  <a:lnTo>
                    <a:pt x="2458" y="202"/>
                  </a:lnTo>
                  <a:lnTo>
                    <a:pt x="2491" y="168"/>
                  </a:lnTo>
                  <a:lnTo>
                    <a:pt x="2491" y="101"/>
                  </a:lnTo>
                  <a:lnTo>
                    <a:pt x="2458" y="34"/>
                  </a:lnTo>
                  <a:lnTo>
                    <a:pt x="1852" y="34"/>
                  </a:lnTo>
                  <a:lnTo>
                    <a:pt x="127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6" name="Google Shape;441;p3"/>
            <p:cNvSpPr/>
            <p:nvPr/>
          </p:nvSpPr>
          <p:spPr>
            <a:xfrm>
              <a:off x="5275440" y="6102000"/>
              <a:ext cx="151200" cy="162000"/>
            </a:xfrm>
            <a:custGeom>
              <a:avLst/>
              <a:gdLst>
                <a:gd name="textAreaLeft" fmla="*/ 0 w 151200"/>
                <a:gd name="textAreaRight" fmla="*/ 154440 w 151200"/>
                <a:gd name="textAreaTop" fmla="*/ 0 h 162000"/>
                <a:gd name="textAreaBottom" fmla="*/ 165240 h 162000"/>
              </a:gdLst>
              <a:ahLst/>
              <a:cxnLst/>
              <a:rect l="textAreaLeft" t="textAreaTop" r="textAreaRight" b="textAreaBottom"/>
              <a:pathLst>
                <a:path w="2325" h="2492">
                  <a:moveTo>
                    <a:pt x="1853" y="0"/>
                  </a:moveTo>
                  <a:lnTo>
                    <a:pt x="1381" y="34"/>
                  </a:lnTo>
                  <a:lnTo>
                    <a:pt x="136" y="34"/>
                  </a:lnTo>
                  <a:lnTo>
                    <a:pt x="68" y="68"/>
                  </a:lnTo>
                  <a:lnTo>
                    <a:pt x="35" y="135"/>
                  </a:lnTo>
                  <a:lnTo>
                    <a:pt x="35" y="202"/>
                  </a:lnTo>
                  <a:lnTo>
                    <a:pt x="68" y="236"/>
                  </a:lnTo>
                  <a:lnTo>
                    <a:pt x="35" y="472"/>
                  </a:lnTo>
                  <a:lnTo>
                    <a:pt x="35" y="708"/>
                  </a:lnTo>
                  <a:lnTo>
                    <a:pt x="35" y="1145"/>
                  </a:lnTo>
                  <a:lnTo>
                    <a:pt x="1" y="1718"/>
                  </a:lnTo>
                  <a:lnTo>
                    <a:pt x="35" y="2021"/>
                  </a:lnTo>
                  <a:lnTo>
                    <a:pt x="35" y="2290"/>
                  </a:lnTo>
                  <a:lnTo>
                    <a:pt x="35" y="2357"/>
                  </a:lnTo>
                  <a:lnTo>
                    <a:pt x="35" y="2425"/>
                  </a:lnTo>
                  <a:lnTo>
                    <a:pt x="68" y="2492"/>
                  </a:lnTo>
                  <a:lnTo>
                    <a:pt x="1819" y="2492"/>
                  </a:lnTo>
                  <a:lnTo>
                    <a:pt x="2021" y="2458"/>
                  </a:lnTo>
                  <a:lnTo>
                    <a:pt x="2122" y="2391"/>
                  </a:lnTo>
                  <a:lnTo>
                    <a:pt x="2189" y="2324"/>
                  </a:lnTo>
                  <a:lnTo>
                    <a:pt x="2122" y="2256"/>
                  </a:lnTo>
                  <a:lnTo>
                    <a:pt x="2021" y="2223"/>
                  </a:lnTo>
                  <a:lnTo>
                    <a:pt x="1819" y="2189"/>
                  </a:lnTo>
                  <a:lnTo>
                    <a:pt x="1415" y="2223"/>
                  </a:lnTo>
                  <a:lnTo>
                    <a:pt x="237" y="2256"/>
                  </a:lnTo>
                  <a:lnTo>
                    <a:pt x="270" y="1987"/>
                  </a:lnTo>
                  <a:lnTo>
                    <a:pt x="270" y="1718"/>
                  </a:lnTo>
                  <a:lnTo>
                    <a:pt x="270" y="1145"/>
                  </a:lnTo>
                  <a:lnTo>
                    <a:pt x="270" y="708"/>
                  </a:lnTo>
                  <a:lnTo>
                    <a:pt x="270" y="472"/>
                  </a:lnTo>
                  <a:lnTo>
                    <a:pt x="237" y="270"/>
                  </a:lnTo>
                  <a:lnTo>
                    <a:pt x="1954" y="270"/>
                  </a:lnTo>
                  <a:lnTo>
                    <a:pt x="2156" y="202"/>
                  </a:lnTo>
                  <a:lnTo>
                    <a:pt x="2223" y="169"/>
                  </a:lnTo>
                  <a:lnTo>
                    <a:pt x="2324" y="101"/>
                  </a:lnTo>
                  <a:lnTo>
                    <a:pt x="2324" y="68"/>
                  </a:lnTo>
                  <a:lnTo>
                    <a:pt x="2223" y="34"/>
                  </a:lnTo>
                  <a:lnTo>
                    <a:pt x="208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7" name="Google Shape;442;p3"/>
            <p:cNvSpPr/>
            <p:nvPr/>
          </p:nvSpPr>
          <p:spPr>
            <a:xfrm>
              <a:off x="5288760" y="5972400"/>
              <a:ext cx="57240" cy="46080"/>
            </a:xfrm>
            <a:custGeom>
              <a:avLst/>
              <a:gdLst>
                <a:gd name="textAreaLeft" fmla="*/ 0 w 57240"/>
                <a:gd name="textAreaRight" fmla="*/ 60480 w 57240"/>
                <a:gd name="textAreaTop" fmla="*/ 0 h 46080"/>
                <a:gd name="textAreaBottom" fmla="*/ 49320 h 46080"/>
              </a:gdLst>
              <a:ahLst/>
              <a:cxnLst/>
              <a:rect l="textAreaLeft" t="textAreaTop" r="textAreaRight" b="textAreaBottom"/>
              <a:pathLst>
                <a:path w="910" h="742">
                  <a:moveTo>
                    <a:pt x="506" y="169"/>
                  </a:moveTo>
                  <a:lnTo>
                    <a:pt x="641" y="203"/>
                  </a:lnTo>
                  <a:lnTo>
                    <a:pt x="742" y="236"/>
                  </a:lnTo>
                  <a:lnTo>
                    <a:pt x="674" y="337"/>
                  </a:lnTo>
                  <a:lnTo>
                    <a:pt x="540" y="405"/>
                  </a:lnTo>
                  <a:lnTo>
                    <a:pt x="270" y="405"/>
                  </a:lnTo>
                  <a:lnTo>
                    <a:pt x="270" y="203"/>
                  </a:lnTo>
                  <a:lnTo>
                    <a:pt x="371" y="203"/>
                  </a:lnTo>
                  <a:lnTo>
                    <a:pt x="506" y="169"/>
                  </a:lnTo>
                  <a:close/>
                  <a:moveTo>
                    <a:pt x="506" y="1"/>
                  </a:moveTo>
                  <a:lnTo>
                    <a:pt x="371" y="34"/>
                  </a:lnTo>
                  <a:lnTo>
                    <a:pt x="270" y="102"/>
                  </a:lnTo>
                  <a:lnTo>
                    <a:pt x="203" y="68"/>
                  </a:lnTo>
                  <a:lnTo>
                    <a:pt x="169" y="68"/>
                  </a:lnTo>
                  <a:lnTo>
                    <a:pt x="136" y="102"/>
                  </a:lnTo>
                  <a:lnTo>
                    <a:pt x="102" y="236"/>
                  </a:lnTo>
                  <a:lnTo>
                    <a:pt x="102" y="371"/>
                  </a:lnTo>
                  <a:lnTo>
                    <a:pt x="35" y="405"/>
                  </a:lnTo>
                  <a:lnTo>
                    <a:pt x="1" y="438"/>
                  </a:lnTo>
                  <a:lnTo>
                    <a:pt x="1" y="506"/>
                  </a:lnTo>
                  <a:lnTo>
                    <a:pt x="68" y="539"/>
                  </a:lnTo>
                  <a:lnTo>
                    <a:pt x="68" y="573"/>
                  </a:lnTo>
                  <a:lnTo>
                    <a:pt x="102" y="640"/>
                  </a:lnTo>
                  <a:lnTo>
                    <a:pt x="102" y="708"/>
                  </a:lnTo>
                  <a:lnTo>
                    <a:pt x="169" y="741"/>
                  </a:lnTo>
                  <a:lnTo>
                    <a:pt x="203" y="741"/>
                  </a:lnTo>
                  <a:lnTo>
                    <a:pt x="237" y="708"/>
                  </a:lnTo>
                  <a:lnTo>
                    <a:pt x="270" y="674"/>
                  </a:lnTo>
                  <a:lnTo>
                    <a:pt x="270" y="640"/>
                  </a:lnTo>
                  <a:lnTo>
                    <a:pt x="270" y="573"/>
                  </a:lnTo>
                  <a:lnTo>
                    <a:pt x="506" y="573"/>
                  </a:lnTo>
                  <a:lnTo>
                    <a:pt x="674" y="539"/>
                  </a:lnTo>
                  <a:lnTo>
                    <a:pt x="775" y="472"/>
                  </a:lnTo>
                  <a:lnTo>
                    <a:pt x="843" y="405"/>
                  </a:lnTo>
                  <a:lnTo>
                    <a:pt x="910" y="304"/>
                  </a:lnTo>
                  <a:lnTo>
                    <a:pt x="910" y="203"/>
                  </a:lnTo>
                  <a:lnTo>
                    <a:pt x="910" y="169"/>
                  </a:lnTo>
                  <a:lnTo>
                    <a:pt x="876" y="135"/>
                  </a:lnTo>
                  <a:lnTo>
                    <a:pt x="708" y="34"/>
                  </a:lnTo>
                  <a:lnTo>
                    <a:pt x="50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8" name="Google Shape;443;p3"/>
            <p:cNvSpPr/>
            <p:nvPr/>
          </p:nvSpPr>
          <p:spPr>
            <a:xfrm>
              <a:off x="5237640" y="5912280"/>
              <a:ext cx="168840" cy="162360"/>
            </a:xfrm>
            <a:custGeom>
              <a:avLst/>
              <a:gdLst>
                <a:gd name="textAreaLeft" fmla="*/ 0 w 168840"/>
                <a:gd name="textAreaRight" fmla="*/ 172080 w 168840"/>
                <a:gd name="textAreaTop" fmla="*/ 0 h 162360"/>
                <a:gd name="textAreaBottom" fmla="*/ 165600 h 162360"/>
              </a:gdLst>
              <a:ahLst/>
              <a:cxnLst/>
              <a:rect l="textAreaLeft" t="textAreaTop" r="textAreaRight" b="textAreaBottom"/>
              <a:pathLst>
                <a:path w="2594" h="2493">
                  <a:moveTo>
                    <a:pt x="135" y="1"/>
                  </a:moveTo>
                  <a:lnTo>
                    <a:pt x="102" y="34"/>
                  </a:lnTo>
                  <a:lnTo>
                    <a:pt x="34" y="304"/>
                  </a:lnTo>
                  <a:lnTo>
                    <a:pt x="1" y="573"/>
                  </a:lnTo>
                  <a:lnTo>
                    <a:pt x="1" y="1112"/>
                  </a:lnTo>
                  <a:lnTo>
                    <a:pt x="1" y="1751"/>
                  </a:lnTo>
                  <a:lnTo>
                    <a:pt x="34" y="2054"/>
                  </a:lnTo>
                  <a:lnTo>
                    <a:pt x="102" y="2391"/>
                  </a:lnTo>
                  <a:lnTo>
                    <a:pt x="135" y="2425"/>
                  </a:lnTo>
                  <a:lnTo>
                    <a:pt x="236" y="2425"/>
                  </a:lnTo>
                  <a:lnTo>
                    <a:pt x="270" y="2357"/>
                  </a:lnTo>
                  <a:lnTo>
                    <a:pt x="270" y="2054"/>
                  </a:lnTo>
                  <a:lnTo>
                    <a:pt x="236" y="1718"/>
                  </a:lnTo>
                  <a:lnTo>
                    <a:pt x="236" y="1112"/>
                  </a:lnTo>
                  <a:lnTo>
                    <a:pt x="236" y="674"/>
                  </a:lnTo>
                  <a:lnTo>
                    <a:pt x="236" y="236"/>
                  </a:lnTo>
                  <a:lnTo>
                    <a:pt x="472" y="270"/>
                  </a:lnTo>
                  <a:lnTo>
                    <a:pt x="2290" y="270"/>
                  </a:lnTo>
                  <a:lnTo>
                    <a:pt x="2324" y="304"/>
                  </a:lnTo>
                  <a:lnTo>
                    <a:pt x="2357" y="337"/>
                  </a:lnTo>
                  <a:lnTo>
                    <a:pt x="2391" y="337"/>
                  </a:lnTo>
                  <a:lnTo>
                    <a:pt x="2391" y="506"/>
                  </a:lnTo>
                  <a:lnTo>
                    <a:pt x="2357" y="674"/>
                  </a:lnTo>
                  <a:lnTo>
                    <a:pt x="2357" y="1011"/>
                  </a:lnTo>
                  <a:lnTo>
                    <a:pt x="2324" y="2223"/>
                  </a:lnTo>
                  <a:lnTo>
                    <a:pt x="2122" y="2189"/>
                  </a:lnTo>
                  <a:lnTo>
                    <a:pt x="1852" y="2189"/>
                  </a:lnTo>
                  <a:lnTo>
                    <a:pt x="1381" y="2223"/>
                  </a:lnTo>
                  <a:lnTo>
                    <a:pt x="775" y="2189"/>
                  </a:lnTo>
                  <a:lnTo>
                    <a:pt x="640" y="2189"/>
                  </a:lnTo>
                  <a:lnTo>
                    <a:pt x="472" y="2223"/>
                  </a:lnTo>
                  <a:lnTo>
                    <a:pt x="371" y="2256"/>
                  </a:lnTo>
                  <a:lnTo>
                    <a:pt x="270" y="2357"/>
                  </a:lnTo>
                  <a:lnTo>
                    <a:pt x="337" y="2425"/>
                  </a:lnTo>
                  <a:lnTo>
                    <a:pt x="472" y="2492"/>
                  </a:lnTo>
                  <a:lnTo>
                    <a:pt x="2088" y="2492"/>
                  </a:lnTo>
                  <a:lnTo>
                    <a:pt x="2357" y="2458"/>
                  </a:lnTo>
                  <a:lnTo>
                    <a:pt x="2391" y="2492"/>
                  </a:lnTo>
                  <a:lnTo>
                    <a:pt x="2458" y="2492"/>
                  </a:lnTo>
                  <a:lnTo>
                    <a:pt x="2526" y="2458"/>
                  </a:lnTo>
                  <a:lnTo>
                    <a:pt x="2559" y="2391"/>
                  </a:lnTo>
                  <a:lnTo>
                    <a:pt x="2559" y="1179"/>
                  </a:lnTo>
                  <a:lnTo>
                    <a:pt x="2593" y="640"/>
                  </a:lnTo>
                  <a:lnTo>
                    <a:pt x="2559" y="405"/>
                  </a:lnTo>
                  <a:lnTo>
                    <a:pt x="2526" y="135"/>
                  </a:lnTo>
                  <a:lnTo>
                    <a:pt x="2492" y="135"/>
                  </a:lnTo>
                  <a:lnTo>
                    <a:pt x="2458" y="169"/>
                  </a:lnTo>
                  <a:lnTo>
                    <a:pt x="2391" y="102"/>
                  </a:lnTo>
                  <a:lnTo>
                    <a:pt x="2290" y="68"/>
                  </a:lnTo>
                  <a:lnTo>
                    <a:pt x="2088" y="68"/>
                  </a:lnTo>
                  <a:lnTo>
                    <a:pt x="1650" y="102"/>
                  </a:lnTo>
                  <a:lnTo>
                    <a:pt x="943" y="68"/>
                  </a:lnTo>
                  <a:lnTo>
                    <a:pt x="573" y="68"/>
                  </a:lnTo>
                  <a:lnTo>
                    <a:pt x="203" y="102"/>
                  </a:lnTo>
                  <a:lnTo>
                    <a:pt x="203" y="34"/>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5600" rIns="117000" bIns="165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69" name="Google Shape;444;p3"/>
            <p:cNvSpPr/>
            <p:nvPr/>
          </p:nvSpPr>
          <p:spPr>
            <a:xfrm>
              <a:off x="5671080" y="6506640"/>
              <a:ext cx="57240" cy="37080"/>
            </a:xfrm>
            <a:custGeom>
              <a:avLst/>
              <a:gdLst>
                <a:gd name="textAreaLeft" fmla="*/ 0 w 57240"/>
                <a:gd name="textAreaRight" fmla="*/ 60480 w 57240"/>
                <a:gd name="textAreaTop" fmla="*/ 0 h 37080"/>
                <a:gd name="textAreaBottom" fmla="*/ 40320 h 37080"/>
              </a:gdLst>
              <a:ahLst/>
              <a:cxnLst/>
              <a:rect l="textAreaLeft" t="textAreaTop" r="textAreaRight" b="textAreaBottom"/>
              <a:pathLst>
                <a:path w="910" h="607">
                  <a:moveTo>
                    <a:pt x="438" y="0"/>
                  </a:moveTo>
                  <a:lnTo>
                    <a:pt x="303" y="68"/>
                  </a:lnTo>
                  <a:lnTo>
                    <a:pt x="202" y="202"/>
                  </a:lnTo>
                  <a:lnTo>
                    <a:pt x="101" y="303"/>
                  </a:lnTo>
                  <a:lnTo>
                    <a:pt x="34" y="371"/>
                  </a:lnTo>
                  <a:lnTo>
                    <a:pt x="0" y="438"/>
                  </a:lnTo>
                  <a:lnTo>
                    <a:pt x="34" y="472"/>
                  </a:lnTo>
                  <a:lnTo>
                    <a:pt x="68" y="505"/>
                  </a:lnTo>
                  <a:lnTo>
                    <a:pt x="202" y="472"/>
                  </a:lnTo>
                  <a:lnTo>
                    <a:pt x="303" y="371"/>
                  </a:lnTo>
                  <a:lnTo>
                    <a:pt x="472" y="236"/>
                  </a:lnTo>
                  <a:lnTo>
                    <a:pt x="606" y="404"/>
                  </a:lnTo>
                  <a:lnTo>
                    <a:pt x="775" y="573"/>
                  </a:lnTo>
                  <a:lnTo>
                    <a:pt x="808" y="606"/>
                  </a:lnTo>
                  <a:lnTo>
                    <a:pt x="876" y="573"/>
                  </a:lnTo>
                  <a:lnTo>
                    <a:pt x="909" y="539"/>
                  </a:lnTo>
                  <a:lnTo>
                    <a:pt x="876" y="472"/>
                  </a:lnTo>
                  <a:lnTo>
                    <a:pt x="741" y="303"/>
                  </a:lnTo>
                  <a:lnTo>
                    <a:pt x="573" y="135"/>
                  </a:lnTo>
                  <a:lnTo>
                    <a:pt x="573" y="101"/>
                  </a:lnTo>
                  <a:lnTo>
                    <a:pt x="539" y="34"/>
                  </a:lnTo>
                  <a:lnTo>
                    <a:pt x="5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0" name="Google Shape;445;p3"/>
            <p:cNvSpPr/>
            <p:nvPr/>
          </p:nvSpPr>
          <p:spPr>
            <a:xfrm>
              <a:off x="5856480" y="5811480"/>
              <a:ext cx="72720" cy="50400"/>
            </a:xfrm>
            <a:custGeom>
              <a:avLst/>
              <a:gdLst>
                <a:gd name="textAreaLeft" fmla="*/ 0 w 72720"/>
                <a:gd name="textAreaRight" fmla="*/ 75960 w 72720"/>
                <a:gd name="textAreaTop" fmla="*/ 0 h 50400"/>
                <a:gd name="textAreaBottom" fmla="*/ 53640 h 50400"/>
              </a:gdLst>
              <a:ahLst/>
              <a:cxnLst/>
              <a:rect l="textAreaLeft" t="textAreaTop" r="textAreaRight" b="textAreaBottom"/>
              <a:pathLst>
                <a:path w="1146" h="809">
                  <a:moveTo>
                    <a:pt x="304" y="1"/>
                  </a:moveTo>
                  <a:lnTo>
                    <a:pt x="203" y="68"/>
                  </a:lnTo>
                  <a:lnTo>
                    <a:pt x="135" y="169"/>
                  </a:lnTo>
                  <a:lnTo>
                    <a:pt x="68" y="270"/>
                  </a:lnTo>
                  <a:lnTo>
                    <a:pt x="1" y="405"/>
                  </a:lnTo>
                  <a:lnTo>
                    <a:pt x="1" y="472"/>
                  </a:lnTo>
                  <a:lnTo>
                    <a:pt x="34" y="506"/>
                  </a:lnTo>
                  <a:lnTo>
                    <a:pt x="371" y="775"/>
                  </a:lnTo>
                  <a:lnTo>
                    <a:pt x="438" y="809"/>
                  </a:lnTo>
                  <a:lnTo>
                    <a:pt x="506" y="775"/>
                  </a:lnTo>
                  <a:lnTo>
                    <a:pt x="539" y="708"/>
                  </a:lnTo>
                  <a:lnTo>
                    <a:pt x="539" y="674"/>
                  </a:lnTo>
                  <a:lnTo>
                    <a:pt x="506" y="640"/>
                  </a:lnTo>
                  <a:lnTo>
                    <a:pt x="304" y="472"/>
                  </a:lnTo>
                  <a:lnTo>
                    <a:pt x="674" y="438"/>
                  </a:lnTo>
                  <a:lnTo>
                    <a:pt x="1044" y="405"/>
                  </a:lnTo>
                  <a:lnTo>
                    <a:pt x="1112" y="371"/>
                  </a:lnTo>
                  <a:lnTo>
                    <a:pt x="1145" y="304"/>
                  </a:lnTo>
                  <a:lnTo>
                    <a:pt x="1112" y="236"/>
                  </a:lnTo>
                  <a:lnTo>
                    <a:pt x="1044" y="203"/>
                  </a:lnTo>
                  <a:lnTo>
                    <a:pt x="674" y="236"/>
                  </a:lnTo>
                  <a:lnTo>
                    <a:pt x="304" y="304"/>
                  </a:lnTo>
                  <a:lnTo>
                    <a:pt x="438" y="135"/>
                  </a:lnTo>
                  <a:lnTo>
                    <a:pt x="438" y="102"/>
                  </a:lnTo>
                  <a:lnTo>
                    <a:pt x="438" y="34"/>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4000" rIns="117000" bIns="54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1" name="Google Shape;446;p3"/>
            <p:cNvSpPr/>
            <p:nvPr/>
          </p:nvSpPr>
          <p:spPr>
            <a:xfrm>
              <a:off x="5561640" y="6280920"/>
              <a:ext cx="410040" cy="182160"/>
            </a:xfrm>
            <a:custGeom>
              <a:avLst/>
              <a:gdLst>
                <a:gd name="textAreaLeft" fmla="*/ 0 w 410040"/>
                <a:gd name="textAreaRight" fmla="*/ 413280 w 410040"/>
                <a:gd name="textAreaTop" fmla="*/ 0 h 182160"/>
                <a:gd name="textAreaBottom" fmla="*/ 185400 h 182160"/>
              </a:gdLst>
              <a:ahLst/>
              <a:cxnLst/>
              <a:rect l="textAreaLeft" t="textAreaTop" r="textAreaRight" b="textAreaBottom"/>
              <a:pathLst>
                <a:path w="6230" h="2796">
                  <a:moveTo>
                    <a:pt x="3839" y="1"/>
                  </a:moveTo>
                  <a:lnTo>
                    <a:pt x="1953" y="35"/>
                  </a:lnTo>
                  <a:lnTo>
                    <a:pt x="1011" y="35"/>
                  </a:lnTo>
                  <a:lnTo>
                    <a:pt x="539" y="102"/>
                  </a:lnTo>
                  <a:lnTo>
                    <a:pt x="101" y="203"/>
                  </a:lnTo>
                  <a:lnTo>
                    <a:pt x="68" y="237"/>
                  </a:lnTo>
                  <a:lnTo>
                    <a:pt x="101" y="270"/>
                  </a:lnTo>
                  <a:lnTo>
                    <a:pt x="135" y="270"/>
                  </a:lnTo>
                  <a:lnTo>
                    <a:pt x="34" y="506"/>
                  </a:lnTo>
                  <a:lnTo>
                    <a:pt x="0" y="775"/>
                  </a:lnTo>
                  <a:lnTo>
                    <a:pt x="0" y="1314"/>
                  </a:lnTo>
                  <a:lnTo>
                    <a:pt x="34" y="1954"/>
                  </a:lnTo>
                  <a:lnTo>
                    <a:pt x="135" y="2593"/>
                  </a:lnTo>
                  <a:lnTo>
                    <a:pt x="169" y="2627"/>
                  </a:lnTo>
                  <a:lnTo>
                    <a:pt x="202" y="2661"/>
                  </a:lnTo>
                  <a:lnTo>
                    <a:pt x="303" y="2661"/>
                  </a:lnTo>
                  <a:lnTo>
                    <a:pt x="977" y="2762"/>
                  </a:lnTo>
                  <a:lnTo>
                    <a:pt x="1684" y="2795"/>
                  </a:lnTo>
                  <a:lnTo>
                    <a:pt x="2391" y="2762"/>
                  </a:lnTo>
                  <a:lnTo>
                    <a:pt x="3098" y="2728"/>
                  </a:lnTo>
                  <a:lnTo>
                    <a:pt x="4478" y="2661"/>
                  </a:lnTo>
                  <a:lnTo>
                    <a:pt x="5185" y="2627"/>
                  </a:lnTo>
                  <a:lnTo>
                    <a:pt x="5892" y="2661"/>
                  </a:lnTo>
                  <a:lnTo>
                    <a:pt x="5926" y="2728"/>
                  </a:lnTo>
                  <a:lnTo>
                    <a:pt x="6027" y="2728"/>
                  </a:lnTo>
                  <a:lnTo>
                    <a:pt x="6094" y="2694"/>
                  </a:lnTo>
                  <a:lnTo>
                    <a:pt x="6128" y="2627"/>
                  </a:lnTo>
                  <a:lnTo>
                    <a:pt x="6195" y="1348"/>
                  </a:lnTo>
                  <a:lnTo>
                    <a:pt x="6229" y="708"/>
                  </a:lnTo>
                  <a:lnTo>
                    <a:pt x="6229" y="405"/>
                  </a:lnTo>
                  <a:lnTo>
                    <a:pt x="6195" y="102"/>
                  </a:lnTo>
                  <a:lnTo>
                    <a:pt x="6162" y="68"/>
                  </a:lnTo>
                  <a:lnTo>
                    <a:pt x="6128" y="35"/>
                  </a:lnTo>
                  <a:lnTo>
                    <a:pt x="6094" y="68"/>
                  </a:lnTo>
                  <a:lnTo>
                    <a:pt x="6061" y="102"/>
                  </a:lnTo>
                  <a:lnTo>
                    <a:pt x="5960" y="641"/>
                  </a:lnTo>
                  <a:lnTo>
                    <a:pt x="5926" y="1247"/>
                  </a:lnTo>
                  <a:lnTo>
                    <a:pt x="5892" y="2425"/>
                  </a:lnTo>
                  <a:lnTo>
                    <a:pt x="5185" y="2391"/>
                  </a:lnTo>
                  <a:lnTo>
                    <a:pt x="4512" y="2391"/>
                  </a:lnTo>
                  <a:lnTo>
                    <a:pt x="3132" y="2459"/>
                  </a:lnTo>
                  <a:lnTo>
                    <a:pt x="1751" y="2526"/>
                  </a:lnTo>
                  <a:lnTo>
                    <a:pt x="1044" y="2560"/>
                  </a:lnTo>
                  <a:lnTo>
                    <a:pt x="371" y="2526"/>
                  </a:lnTo>
                  <a:lnTo>
                    <a:pt x="270" y="1920"/>
                  </a:lnTo>
                  <a:lnTo>
                    <a:pt x="236" y="1314"/>
                  </a:lnTo>
                  <a:lnTo>
                    <a:pt x="236" y="775"/>
                  </a:lnTo>
                  <a:lnTo>
                    <a:pt x="236" y="506"/>
                  </a:lnTo>
                  <a:lnTo>
                    <a:pt x="169" y="270"/>
                  </a:lnTo>
                  <a:lnTo>
                    <a:pt x="505" y="304"/>
                  </a:lnTo>
                  <a:lnTo>
                    <a:pt x="1482" y="304"/>
                  </a:lnTo>
                  <a:lnTo>
                    <a:pt x="2122" y="270"/>
                  </a:lnTo>
                  <a:lnTo>
                    <a:pt x="2761" y="237"/>
                  </a:lnTo>
                  <a:lnTo>
                    <a:pt x="4108" y="203"/>
                  </a:lnTo>
                  <a:lnTo>
                    <a:pt x="5354" y="203"/>
                  </a:lnTo>
                  <a:lnTo>
                    <a:pt x="5623" y="237"/>
                  </a:lnTo>
                  <a:lnTo>
                    <a:pt x="5724" y="237"/>
                  </a:lnTo>
                  <a:lnTo>
                    <a:pt x="5791" y="270"/>
                  </a:lnTo>
                  <a:lnTo>
                    <a:pt x="5859" y="304"/>
                  </a:lnTo>
                  <a:lnTo>
                    <a:pt x="5892" y="304"/>
                  </a:lnTo>
                  <a:lnTo>
                    <a:pt x="5960" y="270"/>
                  </a:lnTo>
                  <a:lnTo>
                    <a:pt x="5960" y="203"/>
                  </a:lnTo>
                  <a:lnTo>
                    <a:pt x="5926" y="102"/>
                  </a:lnTo>
                  <a:lnTo>
                    <a:pt x="5859" y="68"/>
                  </a:lnTo>
                  <a:lnTo>
                    <a:pt x="5791" y="35"/>
                  </a:lnTo>
                  <a:lnTo>
                    <a:pt x="569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5760" rIns="117000" bIns="185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2" name="Google Shape;447;p3"/>
            <p:cNvSpPr/>
            <p:nvPr/>
          </p:nvSpPr>
          <p:spPr>
            <a:xfrm>
              <a:off x="5045400" y="6323400"/>
              <a:ext cx="57240" cy="32760"/>
            </a:xfrm>
            <a:custGeom>
              <a:avLst/>
              <a:gdLst>
                <a:gd name="textAreaLeft" fmla="*/ 0 w 57240"/>
                <a:gd name="textAreaRight" fmla="*/ 60480 w 57240"/>
                <a:gd name="textAreaTop" fmla="*/ 0 h 32760"/>
                <a:gd name="textAreaBottom" fmla="*/ 36000 h 32760"/>
              </a:gdLst>
              <a:ahLst/>
              <a:cxnLst/>
              <a:rect l="textAreaLeft" t="textAreaTop" r="textAreaRight" b="textAreaBottom"/>
              <a:pathLst>
                <a:path w="910" h="540">
                  <a:moveTo>
                    <a:pt x="741" y="1"/>
                  </a:moveTo>
                  <a:lnTo>
                    <a:pt x="573" y="34"/>
                  </a:lnTo>
                  <a:lnTo>
                    <a:pt x="404" y="102"/>
                  </a:lnTo>
                  <a:lnTo>
                    <a:pt x="67" y="236"/>
                  </a:lnTo>
                  <a:lnTo>
                    <a:pt x="34" y="270"/>
                  </a:lnTo>
                  <a:lnTo>
                    <a:pt x="0" y="337"/>
                  </a:lnTo>
                  <a:lnTo>
                    <a:pt x="34" y="405"/>
                  </a:lnTo>
                  <a:lnTo>
                    <a:pt x="67" y="438"/>
                  </a:lnTo>
                  <a:lnTo>
                    <a:pt x="775" y="539"/>
                  </a:lnTo>
                  <a:lnTo>
                    <a:pt x="842" y="539"/>
                  </a:lnTo>
                  <a:lnTo>
                    <a:pt x="876" y="506"/>
                  </a:lnTo>
                  <a:lnTo>
                    <a:pt x="909" y="472"/>
                  </a:lnTo>
                  <a:lnTo>
                    <a:pt x="909" y="438"/>
                  </a:lnTo>
                  <a:lnTo>
                    <a:pt x="876" y="371"/>
                  </a:lnTo>
                  <a:lnTo>
                    <a:pt x="842" y="337"/>
                  </a:lnTo>
                  <a:lnTo>
                    <a:pt x="505" y="270"/>
                  </a:lnTo>
                  <a:lnTo>
                    <a:pt x="674" y="203"/>
                  </a:lnTo>
                  <a:lnTo>
                    <a:pt x="775" y="102"/>
                  </a:lnTo>
                  <a:lnTo>
                    <a:pt x="808" y="34"/>
                  </a:lnTo>
                  <a:lnTo>
                    <a:pt x="74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3" name="Google Shape;448;p3"/>
            <p:cNvSpPr/>
            <p:nvPr/>
          </p:nvSpPr>
          <p:spPr>
            <a:xfrm>
              <a:off x="5805000" y="6568920"/>
              <a:ext cx="166680" cy="106200"/>
            </a:xfrm>
            <a:custGeom>
              <a:avLst/>
              <a:gdLst>
                <a:gd name="textAreaLeft" fmla="*/ 0 w 166680"/>
                <a:gd name="textAreaRight" fmla="*/ 169920 w 166680"/>
                <a:gd name="textAreaTop" fmla="*/ 0 h 106200"/>
                <a:gd name="textAreaBottom" fmla="*/ 109440 h 106200"/>
              </a:gdLst>
              <a:ahLst/>
              <a:cxnLst/>
              <a:rect l="textAreaLeft" t="textAreaTop" r="textAreaRight" b="textAreaBottom"/>
              <a:pathLst>
                <a:path w="2560" h="1650">
                  <a:moveTo>
                    <a:pt x="371" y="0"/>
                  </a:moveTo>
                  <a:lnTo>
                    <a:pt x="34" y="67"/>
                  </a:lnTo>
                  <a:lnTo>
                    <a:pt x="0" y="101"/>
                  </a:lnTo>
                  <a:lnTo>
                    <a:pt x="0" y="135"/>
                  </a:lnTo>
                  <a:lnTo>
                    <a:pt x="0" y="168"/>
                  </a:lnTo>
                  <a:lnTo>
                    <a:pt x="68" y="202"/>
                  </a:lnTo>
                  <a:lnTo>
                    <a:pt x="707" y="236"/>
                  </a:lnTo>
                  <a:lnTo>
                    <a:pt x="1347" y="236"/>
                  </a:lnTo>
                  <a:lnTo>
                    <a:pt x="1818" y="269"/>
                  </a:lnTo>
                  <a:lnTo>
                    <a:pt x="2323" y="269"/>
                  </a:lnTo>
                  <a:lnTo>
                    <a:pt x="2391" y="539"/>
                  </a:lnTo>
                  <a:lnTo>
                    <a:pt x="2391" y="842"/>
                  </a:lnTo>
                  <a:lnTo>
                    <a:pt x="2357" y="1414"/>
                  </a:lnTo>
                  <a:lnTo>
                    <a:pt x="404" y="1414"/>
                  </a:lnTo>
                  <a:lnTo>
                    <a:pt x="169" y="1481"/>
                  </a:lnTo>
                  <a:lnTo>
                    <a:pt x="135" y="1515"/>
                  </a:lnTo>
                  <a:lnTo>
                    <a:pt x="169" y="1549"/>
                  </a:lnTo>
                  <a:lnTo>
                    <a:pt x="404" y="1616"/>
                  </a:lnTo>
                  <a:lnTo>
                    <a:pt x="1212" y="1616"/>
                  </a:lnTo>
                  <a:lnTo>
                    <a:pt x="2458" y="1650"/>
                  </a:lnTo>
                  <a:lnTo>
                    <a:pt x="2525" y="1616"/>
                  </a:lnTo>
                  <a:lnTo>
                    <a:pt x="2559" y="1549"/>
                  </a:lnTo>
                  <a:lnTo>
                    <a:pt x="2559" y="1212"/>
                  </a:lnTo>
                  <a:lnTo>
                    <a:pt x="2525" y="875"/>
                  </a:lnTo>
                  <a:lnTo>
                    <a:pt x="2391" y="236"/>
                  </a:lnTo>
                  <a:lnTo>
                    <a:pt x="2458" y="236"/>
                  </a:lnTo>
                  <a:lnTo>
                    <a:pt x="2492" y="168"/>
                  </a:lnTo>
                  <a:lnTo>
                    <a:pt x="2458" y="135"/>
                  </a:lnTo>
                  <a:lnTo>
                    <a:pt x="2424" y="101"/>
                  </a:lnTo>
                  <a:lnTo>
                    <a:pt x="2357" y="101"/>
                  </a:lnTo>
                  <a:lnTo>
                    <a:pt x="2357" y="34"/>
                  </a:lnTo>
                  <a:lnTo>
                    <a:pt x="2323" y="0"/>
                  </a:lnTo>
                  <a:lnTo>
                    <a:pt x="2290" y="0"/>
                  </a:lnTo>
                  <a:lnTo>
                    <a:pt x="2290" y="34"/>
                  </a:lnTo>
                  <a:lnTo>
                    <a:pt x="2290" y="67"/>
                  </a:lnTo>
                  <a:lnTo>
                    <a:pt x="2054" y="34"/>
                  </a:lnTo>
                  <a:lnTo>
                    <a:pt x="181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4" name="Google Shape;449;p3"/>
            <p:cNvSpPr/>
            <p:nvPr/>
          </p:nvSpPr>
          <p:spPr>
            <a:xfrm>
              <a:off x="5612760" y="6477480"/>
              <a:ext cx="162360" cy="195840"/>
            </a:xfrm>
            <a:custGeom>
              <a:avLst/>
              <a:gdLst>
                <a:gd name="textAreaLeft" fmla="*/ 0 w 162360"/>
                <a:gd name="textAreaRight" fmla="*/ 165600 w 162360"/>
                <a:gd name="textAreaTop" fmla="*/ 0 h 195840"/>
                <a:gd name="textAreaBottom" fmla="*/ 199080 h 195840"/>
              </a:gdLst>
              <a:ahLst/>
              <a:cxnLst/>
              <a:rect l="textAreaLeft" t="textAreaTop" r="textAreaRight" b="textAreaBottom"/>
              <a:pathLst>
                <a:path w="2493" h="2998">
                  <a:moveTo>
                    <a:pt x="270" y="1482"/>
                  </a:moveTo>
                  <a:lnTo>
                    <a:pt x="506" y="1549"/>
                  </a:lnTo>
                  <a:lnTo>
                    <a:pt x="708" y="1583"/>
                  </a:lnTo>
                  <a:lnTo>
                    <a:pt x="1179" y="1617"/>
                  </a:lnTo>
                  <a:lnTo>
                    <a:pt x="1718" y="1650"/>
                  </a:lnTo>
                  <a:lnTo>
                    <a:pt x="1987" y="1650"/>
                  </a:lnTo>
                  <a:lnTo>
                    <a:pt x="2257" y="1617"/>
                  </a:lnTo>
                  <a:lnTo>
                    <a:pt x="2257" y="2155"/>
                  </a:lnTo>
                  <a:lnTo>
                    <a:pt x="2257" y="2391"/>
                  </a:lnTo>
                  <a:lnTo>
                    <a:pt x="2257" y="2660"/>
                  </a:lnTo>
                  <a:lnTo>
                    <a:pt x="1785" y="2660"/>
                  </a:lnTo>
                  <a:lnTo>
                    <a:pt x="1348" y="2694"/>
                  </a:lnTo>
                  <a:lnTo>
                    <a:pt x="809" y="2728"/>
                  </a:lnTo>
                  <a:lnTo>
                    <a:pt x="540" y="2761"/>
                  </a:lnTo>
                  <a:lnTo>
                    <a:pt x="304" y="2795"/>
                  </a:lnTo>
                  <a:lnTo>
                    <a:pt x="278" y="2821"/>
                  </a:lnTo>
                  <a:lnTo>
                    <a:pt x="278" y="2821"/>
                  </a:lnTo>
                  <a:lnTo>
                    <a:pt x="304" y="2559"/>
                  </a:lnTo>
                  <a:lnTo>
                    <a:pt x="304" y="2189"/>
                  </a:lnTo>
                  <a:lnTo>
                    <a:pt x="270" y="1482"/>
                  </a:lnTo>
                  <a:close/>
                  <a:moveTo>
                    <a:pt x="1718" y="1"/>
                  </a:moveTo>
                  <a:lnTo>
                    <a:pt x="1146" y="34"/>
                  </a:lnTo>
                  <a:lnTo>
                    <a:pt x="674" y="68"/>
                  </a:lnTo>
                  <a:lnTo>
                    <a:pt x="203" y="135"/>
                  </a:lnTo>
                  <a:lnTo>
                    <a:pt x="169" y="68"/>
                  </a:lnTo>
                  <a:lnTo>
                    <a:pt x="136" y="68"/>
                  </a:lnTo>
                  <a:lnTo>
                    <a:pt x="35" y="405"/>
                  </a:lnTo>
                  <a:lnTo>
                    <a:pt x="35" y="708"/>
                  </a:lnTo>
                  <a:lnTo>
                    <a:pt x="35" y="1381"/>
                  </a:lnTo>
                  <a:lnTo>
                    <a:pt x="1" y="2155"/>
                  </a:lnTo>
                  <a:lnTo>
                    <a:pt x="35" y="2526"/>
                  </a:lnTo>
                  <a:lnTo>
                    <a:pt x="68" y="2930"/>
                  </a:lnTo>
                  <a:lnTo>
                    <a:pt x="136" y="2963"/>
                  </a:lnTo>
                  <a:lnTo>
                    <a:pt x="169" y="2997"/>
                  </a:lnTo>
                  <a:lnTo>
                    <a:pt x="237" y="2963"/>
                  </a:lnTo>
                  <a:lnTo>
                    <a:pt x="270" y="2896"/>
                  </a:lnTo>
                  <a:lnTo>
                    <a:pt x="276" y="2835"/>
                  </a:lnTo>
                  <a:lnTo>
                    <a:pt x="304" y="2862"/>
                  </a:lnTo>
                  <a:lnTo>
                    <a:pt x="540" y="2896"/>
                  </a:lnTo>
                  <a:lnTo>
                    <a:pt x="1348" y="2896"/>
                  </a:lnTo>
                  <a:lnTo>
                    <a:pt x="1819" y="2862"/>
                  </a:lnTo>
                  <a:lnTo>
                    <a:pt x="2290" y="2829"/>
                  </a:lnTo>
                  <a:lnTo>
                    <a:pt x="2324" y="2896"/>
                  </a:lnTo>
                  <a:lnTo>
                    <a:pt x="2358" y="2930"/>
                  </a:lnTo>
                  <a:lnTo>
                    <a:pt x="2391" y="2896"/>
                  </a:lnTo>
                  <a:lnTo>
                    <a:pt x="2425" y="2829"/>
                  </a:lnTo>
                  <a:lnTo>
                    <a:pt x="2459" y="2761"/>
                  </a:lnTo>
                  <a:lnTo>
                    <a:pt x="2425" y="2694"/>
                  </a:lnTo>
                  <a:lnTo>
                    <a:pt x="2459" y="2425"/>
                  </a:lnTo>
                  <a:lnTo>
                    <a:pt x="2492" y="2155"/>
                  </a:lnTo>
                  <a:lnTo>
                    <a:pt x="2492" y="1617"/>
                  </a:lnTo>
                  <a:lnTo>
                    <a:pt x="2492" y="876"/>
                  </a:lnTo>
                  <a:lnTo>
                    <a:pt x="2492" y="506"/>
                  </a:lnTo>
                  <a:lnTo>
                    <a:pt x="2425" y="135"/>
                  </a:lnTo>
                  <a:lnTo>
                    <a:pt x="2391" y="135"/>
                  </a:lnTo>
                  <a:lnTo>
                    <a:pt x="2324" y="438"/>
                  </a:lnTo>
                  <a:lnTo>
                    <a:pt x="2290" y="775"/>
                  </a:lnTo>
                  <a:lnTo>
                    <a:pt x="2290" y="1415"/>
                  </a:lnTo>
                  <a:lnTo>
                    <a:pt x="2290" y="1448"/>
                  </a:lnTo>
                  <a:lnTo>
                    <a:pt x="2021" y="1415"/>
                  </a:lnTo>
                  <a:lnTo>
                    <a:pt x="1718" y="1381"/>
                  </a:lnTo>
                  <a:lnTo>
                    <a:pt x="1179" y="1381"/>
                  </a:lnTo>
                  <a:lnTo>
                    <a:pt x="708" y="1347"/>
                  </a:lnTo>
                  <a:lnTo>
                    <a:pt x="472" y="1347"/>
                  </a:lnTo>
                  <a:lnTo>
                    <a:pt x="270" y="1381"/>
                  </a:lnTo>
                  <a:lnTo>
                    <a:pt x="270" y="842"/>
                  </a:lnTo>
                  <a:lnTo>
                    <a:pt x="270" y="573"/>
                  </a:lnTo>
                  <a:lnTo>
                    <a:pt x="237" y="304"/>
                  </a:lnTo>
                  <a:lnTo>
                    <a:pt x="775" y="270"/>
                  </a:lnTo>
                  <a:lnTo>
                    <a:pt x="1280" y="236"/>
                  </a:lnTo>
                  <a:lnTo>
                    <a:pt x="1785" y="203"/>
                  </a:lnTo>
                  <a:lnTo>
                    <a:pt x="2290" y="169"/>
                  </a:lnTo>
                  <a:lnTo>
                    <a:pt x="2358" y="135"/>
                  </a:lnTo>
                  <a:lnTo>
                    <a:pt x="2358" y="68"/>
                  </a:lnTo>
                  <a:lnTo>
                    <a:pt x="232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9440" rIns="117000" bIns="19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5" name="Google Shape;450;p3"/>
            <p:cNvSpPr/>
            <p:nvPr/>
          </p:nvSpPr>
          <p:spPr>
            <a:xfrm>
              <a:off x="5800680" y="6584760"/>
              <a:ext cx="7920" cy="90720"/>
            </a:xfrm>
            <a:custGeom>
              <a:avLst/>
              <a:gdLst>
                <a:gd name="textAreaLeft" fmla="*/ 0 w 7920"/>
                <a:gd name="textAreaRight" fmla="*/ 11160 w 7920"/>
                <a:gd name="textAreaTop" fmla="*/ 0 h 90720"/>
                <a:gd name="textAreaBottom" fmla="*/ 93960 h 90720"/>
              </a:gdLst>
              <a:ahLst/>
              <a:cxnLst/>
              <a:rect l="textAreaLeft" t="textAreaTop" r="textAreaRight" b="textAreaBottom"/>
              <a:pathLst>
                <a:path w="170" h="1415">
                  <a:moveTo>
                    <a:pt x="102" y="1"/>
                  </a:moveTo>
                  <a:lnTo>
                    <a:pt x="35" y="102"/>
                  </a:lnTo>
                  <a:lnTo>
                    <a:pt x="1" y="236"/>
                  </a:lnTo>
                  <a:lnTo>
                    <a:pt x="1" y="506"/>
                  </a:lnTo>
                  <a:lnTo>
                    <a:pt x="1" y="1314"/>
                  </a:lnTo>
                  <a:lnTo>
                    <a:pt x="1" y="1381"/>
                  </a:lnTo>
                  <a:lnTo>
                    <a:pt x="68" y="1415"/>
                  </a:lnTo>
                  <a:lnTo>
                    <a:pt x="136" y="1381"/>
                  </a:lnTo>
                  <a:lnTo>
                    <a:pt x="169" y="1314"/>
                  </a:lnTo>
                  <a:lnTo>
                    <a:pt x="169" y="506"/>
                  </a:lnTo>
                  <a:lnTo>
                    <a:pt x="169" y="236"/>
                  </a:lnTo>
                  <a:lnTo>
                    <a:pt x="169" y="102"/>
                  </a:lnTo>
                  <a:lnTo>
                    <a:pt x="1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4320" rIns="117000" bIns="94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6" name="Google Shape;451;p3"/>
            <p:cNvSpPr/>
            <p:nvPr/>
          </p:nvSpPr>
          <p:spPr>
            <a:xfrm>
              <a:off x="5867640" y="6598080"/>
              <a:ext cx="34920" cy="48240"/>
            </a:xfrm>
            <a:custGeom>
              <a:avLst/>
              <a:gdLst>
                <a:gd name="textAreaLeft" fmla="*/ 0 w 34920"/>
                <a:gd name="textAreaRight" fmla="*/ 38160 w 34920"/>
                <a:gd name="textAreaTop" fmla="*/ 0 h 48240"/>
                <a:gd name="textAreaBottom" fmla="*/ 51480 h 48240"/>
              </a:gdLst>
              <a:ahLst/>
              <a:cxnLst/>
              <a:rect l="textAreaLeft" t="textAreaTop" r="textAreaRight" b="textAreaBottom"/>
              <a:pathLst>
                <a:path w="574" h="776">
                  <a:moveTo>
                    <a:pt x="169" y="1"/>
                  </a:moveTo>
                  <a:lnTo>
                    <a:pt x="136" y="68"/>
                  </a:lnTo>
                  <a:lnTo>
                    <a:pt x="136" y="135"/>
                  </a:lnTo>
                  <a:lnTo>
                    <a:pt x="169" y="203"/>
                  </a:lnTo>
                  <a:lnTo>
                    <a:pt x="237" y="270"/>
                  </a:lnTo>
                  <a:lnTo>
                    <a:pt x="304" y="337"/>
                  </a:lnTo>
                  <a:lnTo>
                    <a:pt x="270" y="371"/>
                  </a:lnTo>
                  <a:lnTo>
                    <a:pt x="35" y="573"/>
                  </a:lnTo>
                  <a:lnTo>
                    <a:pt x="35" y="607"/>
                  </a:lnTo>
                  <a:lnTo>
                    <a:pt x="1" y="674"/>
                  </a:lnTo>
                  <a:lnTo>
                    <a:pt x="68" y="741"/>
                  </a:lnTo>
                  <a:lnTo>
                    <a:pt x="136" y="775"/>
                  </a:lnTo>
                  <a:lnTo>
                    <a:pt x="169" y="775"/>
                  </a:lnTo>
                  <a:lnTo>
                    <a:pt x="203" y="741"/>
                  </a:lnTo>
                  <a:lnTo>
                    <a:pt x="405" y="539"/>
                  </a:lnTo>
                  <a:lnTo>
                    <a:pt x="506" y="438"/>
                  </a:lnTo>
                  <a:lnTo>
                    <a:pt x="540" y="405"/>
                  </a:lnTo>
                  <a:lnTo>
                    <a:pt x="573" y="337"/>
                  </a:lnTo>
                  <a:lnTo>
                    <a:pt x="573" y="304"/>
                  </a:lnTo>
                  <a:lnTo>
                    <a:pt x="540" y="236"/>
                  </a:lnTo>
                  <a:lnTo>
                    <a:pt x="439" y="135"/>
                  </a:lnTo>
                  <a:lnTo>
                    <a:pt x="371" y="102"/>
                  </a:lnTo>
                  <a:lnTo>
                    <a:pt x="304" y="68"/>
                  </a:lnTo>
                  <a:lnTo>
                    <a:pt x="2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7" name="Google Shape;452;p3"/>
            <p:cNvSpPr/>
            <p:nvPr/>
          </p:nvSpPr>
          <p:spPr>
            <a:xfrm>
              <a:off x="5874120" y="6008400"/>
              <a:ext cx="70560" cy="57240"/>
            </a:xfrm>
            <a:custGeom>
              <a:avLst/>
              <a:gdLst>
                <a:gd name="textAreaLeft" fmla="*/ 0 w 70560"/>
                <a:gd name="textAreaRight" fmla="*/ 73800 w 70560"/>
                <a:gd name="textAreaTop" fmla="*/ 0 h 57240"/>
                <a:gd name="textAreaBottom" fmla="*/ 60480 h 57240"/>
              </a:gdLst>
              <a:ahLst/>
              <a:cxnLst/>
              <a:rect l="textAreaLeft" t="textAreaTop" r="textAreaRight" b="textAreaBottom"/>
              <a:pathLst>
                <a:path w="1113" h="910">
                  <a:moveTo>
                    <a:pt x="944" y="0"/>
                  </a:moveTo>
                  <a:lnTo>
                    <a:pt x="876" y="34"/>
                  </a:lnTo>
                  <a:lnTo>
                    <a:pt x="876" y="101"/>
                  </a:lnTo>
                  <a:lnTo>
                    <a:pt x="876" y="236"/>
                  </a:lnTo>
                  <a:lnTo>
                    <a:pt x="843" y="337"/>
                  </a:lnTo>
                  <a:lnTo>
                    <a:pt x="775" y="438"/>
                  </a:lnTo>
                  <a:lnTo>
                    <a:pt x="641" y="472"/>
                  </a:lnTo>
                  <a:lnTo>
                    <a:pt x="405" y="472"/>
                  </a:lnTo>
                  <a:lnTo>
                    <a:pt x="405" y="404"/>
                  </a:lnTo>
                  <a:lnTo>
                    <a:pt x="405" y="337"/>
                  </a:lnTo>
                  <a:lnTo>
                    <a:pt x="439" y="236"/>
                  </a:lnTo>
                  <a:lnTo>
                    <a:pt x="439" y="202"/>
                  </a:lnTo>
                  <a:lnTo>
                    <a:pt x="371" y="202"/>
                  </a:lnTo>
                  <a:lnTo>
                    <a:pt x="237" y="303"/>
                  </a:lnTo>
                  <a:lnTo>
                    <a:pt x="68" y="337"/>
                  </a:lnTo>
                  <a:lnTo>
                    <a:pt x="1" y="371"/>
                  </a:lnTo>
                  <a:lnTo>
                    <a:pt x="1" y="472"/>
                  </a:lnTo>
                  <a:lnTo>
                    <a:pt x="169" y="842"/>
                  </a:lnTo>
                  <a:lnTo>
                    <a:pt x="203" y="909"/>
                  </a:lnTo>
                  <a:lnTo>
                    <a:pt x="371" y="909"/>
                  </a:lnTo>
                  <a:lnTo>
                    <a:pt x="405" y="876"/>
                  </a:lnTo>
                  <a:lnTo>
                    <a:pt x="405" y="808"/>
                  </a:lnTo>
                  <a:lnTo>
                    <a:pt x="371" y="674"/>
                  </a:lnTo>
                  <a:lnTo>
                    <a:pt x="607" y="674"/>
                  </a:lnTo>
                  <a:lnTo>
                    <a:pt x="809" y="640"/>
                  </a:lnTo>
                  <a:lnTo>
                    <a:pt x="944" y="539"/>
                  </a:lnTo>
                  <a:lnTo>
                    <a:pt x="1045" y="371"/>
                  </a:lnTo>
                  <a:lnTo>
                    <a:pt x="1112" y="236"/>
                  </a:lnTo>
                  <a:lnTo>
                    <a:pt x="1078" y="68"/>
                  </a:lnTo>
                  <a:lnTo>
                    <a:pt x="10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0480" rIns="117000" bIns="6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8" name="Google Shape;453;p3"/>
            <p:cNvSpPr/>
            <p:nvPr/>
          </p:nvSpPr>
          <p:spPr>
            <a:xfrm>
              <a:off x="5699880" y="5726880"/>
              <a:ext cx="267120" cy="164520"/>
            </a:xfrm>
            <a:custGeom>
              <a:avLst/>
              <a:gdLst>
                <a:gd name="textAreaLeft" fmla="*/ 0 w 267120"/>
                <a:gd name="textAreaRight" fmla="*/ 270360 w 267120"/>
                <a:gd name="textAreaTop" fmla="*/ 0 h 164520"/>
                <a:gd name="textAreaBottom" fmla="*/ 167760 h 164520"/>
              </a:gdLst>
              <a:ahLst/>
              <a:cxnLst/>
              <a:rect l="textAreaLeft" t="textAreaTop" r="textAreaRight" b="textAreaBottom"/>
              <a:pathLst>
                <a:path w="4075" h="2526">
                  <a:moveTo>
                    <a:pt x="2930" y="236"/>
                  </a:moveTo>
                  <a:lnTo>
                    <a:pt x="3839" y="270"/>
                  </a:lnTo>
                  <a:lnTo>
                    <a:pt x="3839" y="1280"/>
                  </a:lnTo>
                  <a:lnTo>
                    <a:pt x="3873" y="2256"/>
                  </a:lnTo>
                  <a:lnTo>
                    <a:pt x="2055" y="2189"/>
                  </a:lnTo>
                  <a:lnTo>
                    <a:pt x="1112" y="2189"/>
                  </a:lnTo>
                  <a:lnTo>
                    <a:pt x="237" y="2222"/>
                  </a:lnTo>
                  <a:lnTo>
                    <a:pt x="203" y="2222"/>
                  </a:lnTo>
                  <a:lnTo>
                    <a:pt x="237" y="2189"/>
                  </a:lnTo>
                  <a:lnTo>
                    <a:pt x="237" y="1953"/>
                  </a:lnTo>
                  <a:lnTo>
                    <a:pt x="237" y="1717"/>
                  </a:lnTo>
                  <a:lnTo>
                    <a:pt x="203" y="1246"/>
                  </a:lnTo>
                  <a:lnTo>
                    <a:pt x="203" y="741"/>
                  </a:lnTo>
                  <a:lnTo>
                    <a:pt x="237" y="236"/>
                  </a:lnTo>
                  <a:close/>
                  <a:moveTo>
                    <a:pt x="1112" y="0"/>
                  </a:moveTo>
                  <a:lnTo>
                    <a:pt x="237" y="68"/>
                  </a:lnTo>
                  <a:lnTo>
                    <a:pt x="203" y="101"/>
                  </a:lnTo>
                  <a:lnTo>
                    <a:pt x="136" y="101"/>
                  </a:lnTo>
                  <a:lnTo>
                    <a:pt x="102" y="135"/>
                  </a:lnTo>
                  <a:lnTo>
                    <a:pt x="35" y="674"/>
                  </a:lnTo>
                  <a:lnTo>
                    <a:pt x="1" y="1246"/>
                  </a:lnTo>
                  <a:lnTo>
                    <a:pt x="1" y="1751"/>
                  </a:lnTo>
                  <a:lnTo>
                    <a:pt x="35" y="1987"/>
                  </a:lnTo>
                  <a:lnTo>
                    <a:pt x="136" y="2189"/>
                  </a:lnTo>
                  <a:lnTo>
                    <a:pt x="169" y="2222"/>
                  </a:lnTo>
                  <a:lnTo>
                    <a:pt x="169" y="2290"/>
                  </a:lnTo>
                  <a:lnTo>
                    <a:pt x="203" y="2323"/>
                  </a:lnTo>
                  <a:lnTo>
                    <a:pt x="641" y="2391"/>
                  </a:lnTo>
                  <a:lnTo>
                    <a:pt x="1112" y="2458"/>
                  </a:lnTo>
                  <a:lnTo>
                    <a:pt x="2021" y="2525"/>
                  </a:lnTo>
                  <a:lnTo>
                    <a:pt x="2964" y="2525"/>
                  </a:lnTo>
                  <a:lnTo>
                    <a:pt x="3873" y="2458"/>
                  </a:lnTo>
                  <a:lnTo>
                    <a:pt x="3906" y="2525"/>
                  </a:lnTo>
                  <a:lnTo>
                    <a:pt x="3974" y="2525"/>
                  </a:lnTo>
                  <a:lnTo>
                    <a:pt x="4041" y="2492"/>
                  </a:lnTo>
                  <a:lnTo>
                    <a:pt x="4075" y="2424"/>
                  </a:lnTo>
                  <a:lnTo>
                    <a:pt x="4075" y="1280"/>
                  </a:lnTo>
                  <a:lnTo>
                    <a:pt x="4041" y="707"/>
                  </a:lnTo>
                  <a:lnTo>
                    <a:pt x="4007" y="169"/>
                  </a:lnTo>
                  <a:lnTo>
                    <a:pt x="4007" y="101"/>
                  </a:lnTo>
                  <a:lnTo>
                    <a:pt x="3974" y="68"/>
                  </a:lnTo>
                  <a:lnTo>
                    <a:pt x="3873" y="68"/>
                  </a:lnTo>
                  <a:lnTo>
                    <a:pt x="296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79" name="Google Shape;454;p3"/>
            <p:cNvSpPr/>
            <p:nvPr/>
          </p:nvSpPr>
          <p:spPr>
            <a:xfrm>
              <a:off x="5805000" y="5914440"/>
              <a:ext cx="173520" cy="347760"/>
            </a:xfrm>
            <a:custGeom>
              <a:avLst/>
              <a:gdLst>
                <a:gd name="textAreaLeft" fmla="*/ 0 w 173520"/>
                <a:gd name="textAreaRight" fmla="*/ 176760 w 173520"/>
                <a:gd name="textAreaTop" fmla="*/ 0 h 347760"/>
                <a:gd name="textAreaBottom" fmla="*/ 351000 h 347760"/>
              </a:gdLst>
              <a:ahLst/>
              <a:cxnLst/>
              <a:rect l="textAreaLeft" t="textAreaTop" r="textAreaRight" b="textAreaBottom"/>
              <a:pathLst>
                <a:path w="2661" h="5287">
                  <a:moveTo>
                    <a:pt x="2492" y="202"/>
                  </a:moveTo>
                  <a:lnTo>
                    <a:pt x="2424" y="472"/>
                  </a:lnTo>
                  <a:lnTo>
                    <a:pt x="2391" y="775"/>
                  </a:lnTo>
                  <a:lnTo>
                    <a:pt x="2391" y="1347"/>
                  </a:lnTo>
                  <a:lnTo>
                    <a:pt x="2424" y="1953"/>
                  </a:lnTo>
                  <a:lnTo>
                    <a:pt x="2424" y="2525"/>
                  </a:lnTo>
                  <a:lnTo>
                    <a:pt x="2391" y="3771"/>
                  </a:lnTo>
                  <a:lnTo>
                    <a:pt x="2323" y="5017"/>
                  </a:lnTo>
                  <a:lnTo>
                    <a:pt x="1684" y="5017"/>
                  </a:lnTo>
                  <a:lnTo>
                    <a:pt x="1313" y="4983"/>
                  </a:lnTo>
                  <a:lnTo>
                    <a:pt x="1111" y="4983"/>
                  </a:lnTo>
                  <a:lnTo>
                    <a:pt x="943" y="5017"/>
                  </a:lnTo>
                  <a:lnTo>
                    <a:pt x="977" y="4344"/>
                  </a:lnTo>
                  <a:lnTo>
                    <a:pt x="977" y="3704"/>
                  </a:lnTo>
                  <a:lnTo>
                    <a:pt x="909" y="2424"/>
                  </a:lnTo>
                  <a:lnTo>
                    <a:pt x="943" y="2357"/>
                  </a:lnTo>
                  <a:lnTo>
                    <a:pt x="943" y="2290"/>
                  </a:lnTo>
                  <a:lnTo>
                    <a:pt x="909" y="2222"/>
                  </a:lnTo>
                  <a:lnTo>
                    <a:pt x="808" y="2222"/>
                  </a:lnTo>
                  <a:lnTo>
                    <a:pt x="303" y="2323"/>
                  </a:lnTo>
                  <a:lnTo>
                    <a:pt x="270" y="1751"/>
                  </a:lnTo>
                  <a:lnTo>
                    <a:pt x="236" y="1179"/>
                  </a:lnTo>
                  <a:lnTo>
                    <a:pt x="236" y="674"/>
                  </a:lnTo>
                  <a:lnTo>
                    <a:pt x="236" y="438"/>
                  </a:lnTo>
                  <a:lnTo>
                    <a:pt x="202" y="202"/>
                  </a:lnTo>
                  <a:lnTo>
                    <a:pt x="202" y="202"/>
                  </a:lnTo>
                  <a:lnTo>
                    <a:pt x="775" y="236"/>
                  </a:lnTo>
                  <a:lnTo>
                    <a:pt x="1347" y="236"/>
                  </a:lnTo>
                  <a:lnTo>
                    <a:pt x="2458" y="202"/>
                  </a:lnTo>
                  <a:close/>
                  <a:moveTo>
                    <a:pt x="775" y="0"/>
                  </a:moveTo>
                  <a:lnTo>
                    <a:pt x="202" y="68"/>
                  </a:lnTo>
                  <a:lnTo>
                    <a:pt x="169" y="101"/>
                  </a:lnTo>
                  <a:lnTo>
                    <a:pt x="101" y="68"/>
                  </a:lnTo>
                  <a:lnTo>
                    <a:pt x="68" y="101"/>
                  </a:lnTo>
                  <a:lnTo>
                    <a:pt x="0" y="371"/>
                  </a:lnTo>
                  <a:lnTo>
                    <a:pt x="0" y="640"/>
                  </a:lnTo>
                  <a:lnTo>
                    <a:pt x="0" y="1179"/>
                  </a:lnTo>
                  <a:lnTo>
                    <a:pt x="0" y="1785"/>
                  </a:lnTo>
                  <a:lnTo>
                    <a:pt x="0" y="2121"/>
                  </a:lnTo>
                  <a:lnTo>
                    <a:pt x="68" y="2424"/>
                  </a:lnTo>
                  <a:lnTo>
                    <a:pt x="68" y="2458"/>
                  </a:lnTo>
                  <a:lnTo>
                    <a:pt x="135" y="2492"/>
                  </a:lnTo>
                  <a:lnTo>
                    <a:pt x="270" y="2492"/>
                  </a:lnTo>
                  <a:lnTo>
                    <a:pt x="741" y="2458"/>
                  </a:lnTo>
                  <a:lnTo>
                    <a:pt x="741" y="3805"/>
                  </a:lnTo>
                  <a:lnTo>
                    <a:pt x="741" y="4478"/>
                  </a:lnTo>
                  <a:lnTo>
                    <a:pt x="775" y="5152"/>
                  </a:lnTo>
                  <a:lnTo>
                    <a:pt x="808" y="5185"/>
                  </a:lnTo>
                  <a:lnTo>
                    <a:pt x="876" y="5219"/>
                  </a:lnTo>
                  <a:lnTo>
                    <a:pt x="909" y="5185"/>
                  </a:lnTo>
                  <a:lnTo>
                    <a:pt x="943" y="5152"/>
                  </a:lnTo>
                  <a:lnTo>
                    <a:pt x="943" y="5118"/>
                  </a:lnTo>
                  <a:lnTo>
                    <a:pt x="1078" y="5185"/>
                  </a:lnTo>
                  <a:lnTo>
                    <a:pt x="1246" y="5219"/>
                  </a:lnTo>
                  <a:lnTo>
                    <a:pt x="1549" y="5219"/>
                  </a:lnTo>
                  <a:lnTo>
                    <a:pt x="1953" y="5253"/>
                  </a:lnTo>
                  <a:lnTo>
                    <a:pt x="2357" y="5253"/>
                  </a:lnTo>
                  <a:lnTo>
                    <a:pt x="2424" y="5286"/>
                  </a:lnTo>
                  <a:lnTo>
                    <a:pt x="2492" y="5253"/>
                  </a:lnTo>
                  <a:lnTo>
                    <a:pt x="2525" y="5253"/>
                  </a:lnTo>
                  <a:lnTo>
                    <a:pt x="2593" y="5219"/>
                  </a:lnTo>
                  <a:lnTo>
                    <a:pt x="2626" y="5152"/>
                  </a:lnTo>
                  <a:lnTo>
                    <a:pt x="2593" y="5084"/>
                  </a:lnTo>
                  <a:lnTo>
                    <a:pt x="2525" y="5017"/>
                  </a:lnTo>
                  <a:lnTo>
                    <a:pt x="2593" y="3771"/>
                  </a:lnTo>
                  <a:lnTo>
                    <a:pt x="2626" y="2525"/>
                  </a:lnTo>
                  <a:lnTo>
                    <a:pt x="2660" y="1347"/>
                  </a:lnTo>
                  <a:lnTo>
                    <a:pt x="2660" y="741"/>
                  </a:lnTo>
                  <a:lnTo>
                    <a:pt x="2593" y="438"/>
                  </a:lnTo>
                  <a:lnTo>
                    <a:pt x="2525" y="169"/>
                  </a:lnTo>
                  <a:lnTo>
                    <a:pt x="2559" y="135"/>
                  </a:lnTo>
                  <a:lnTo>
                    <a:pt x="2559" y="68"/>
                  </a:lnTo>
                  <a:lnTo>
                    <a:pt x="252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51360" rIns="117000" bIns="351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0" name="Google Shape;455;p3"/>
            <p:cNvSpPr/>
            <p:nvPr/>
          </p:nvSpPr>
          <p:spPr>
            <a:xfrm>
              <a:off x="5677560" y="6604920"/>
              <a:ext cx="52560" cy="30240"/>
            </a:xfrm>
            <a:custGeom>
              <a:avLst/>
              <a:gdLst>
                <a:gd name="textAreaLeft" fmla="*/ 0 w 52560"/>
                <a:gd name="textAreaRight" fmla="*/ 55800 w 52560"/>
                <a:gd name="textAreaTop" fmla="*/ 0 h 30240"/>
                <a:gd name="textAreaBottom" fmla="*/ 33480 h 30240"/>
              </a:gdLst>
              <a:ahLst/>
              <a:cxnLst/>
              <a:rect l="textAreaLeft" t="textAreaTop" r="textAreaRight" b="textAreaBottom"/>
              <a:pathLst>
                <a:path w="842" h="506">
                  <a:moveTo>
                    <a:pt x="34" y="1"/>
                  </a:moveTo>
                  <a:lnTo>
                    <a:pt x="0" y="68"/>
                  </a:lnTo>
                  <a:lnTo>
                    <a:pt x="0" y="135"/>
                  </a:lnTo>
                  <a:lnTo>
                    <a:pt x="101" y="304"/>
                  </a:lnTo>
                  <a:lnTo>
                    <a:pt x="236" y="472"/>
                  </a:lnTo>
                  <a:lnTo>
                    <a:pt x="270" y="506"/>
                  </a:lnTo>
                  <a:lnTo>
                    <a:pt x="303" y="506"/>
                  </a:lnTo>
                  <a:lnTo>
                    <a:pt x="371" y="472"/>
                  </a:lnTo>
                  <a:lnTo>
                    <a:pt x="472" y="472"/>
                  </a:lnTo>
                  <a:lnTo>
                    <a:pt x="640" y="304"/>
                  </a:lnTo>
                  <a:lnTo>
                    <a:pt x="842" y="169"/>
                  </a:lnTo>
                  <a:lnTo>
                    <a:pt x="842" y="102"/>
                  </a:lnTo>
                  <a:lnTo>
                    <a:pt x="842" y="34"/>
                  </a:lnTo>
                  <a:lnTo>
                    <a:pt x="775" y="1"/>
                  </a:lnTo>
                  <a:lnTo>
                    <a:pt x="707" y="1"/>
                  </a:lnTo>
                  <a:lnTo>
                    <a:pt x="539" y="135"/>
                  </a:lnTo>
                  <a:lnTo>
                    <a:pt x="371" y="304"/>
                  </a:lnTo>
                  <a:lnTo>
                    <a:pt x="270" y="169"/>
                  </a:lnTo>
                  <a:lnTo>
                    <a:pt x="135" y="34"/>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1" name="Google Shape;456;p3"/>
            <p:cNvSpPr/>
            <p:nvPr/>
          </p:nvSpPr>
          <p:spPr>
            <a:xfrm>
              <a:off x="3262320" y="5997240"/>
              <a:ext cx="72720" cy="59400"/>
            </a:xfrm>
            <a:custGeom>
              <a:avLst/>
              <a:gdLst>
                <a:gd name="textAreaLeft" fmla="*/ 0 w 72720"/>
                <a:gd name="textAreaRight" fmla="*/ 75960 w 72720"/>
                <a:gd name="textAreaTop" fmla="*/ 0 h 59400"/>
                <a:gd name="textAreaBottom" fmla="*/ 62640 h 59400"/>
              </a:gdLst>
              <a:ahLst/>
              <a:cxnLst/>
              <a:rect l="textAreaLeft" t="textAreaTop" r="textAreaRight" b="textAreaBottom"/>
              <a:pathLst>
                <a:path w="1145" h="943">
                  <a:moveTo>
                    <a:pt x="1044" y="0"/>
                  </a:moveTo>
                  <a:lnTo>
                    <a:pt x="1010" y="34"/>
                  </a:lnTo>
                  <a:lnTo>
                    <a:pt x="976" y="236"/>
                  </a:lnTo>
                  <a:lnTo>
                    <a:pt x="976" y="438"/>
                  </a:lnTo>
                  <a:lnTo>
                    <a:pt x="976" y="505"/>
                  </a:lnTo>
                  <a:lnTo>
                    <a:pt x="943" y="471"/>
                  </a:lnTo>
                  <a:lnTo>
                    <a:pt x="774" y="337"/>
                  </a:lnTo>
                  <a:lnTo>
                    <a:pt x="640" y="202"/>
                  </a:lnTo>
                  <a:lnTo>
                    <a:pt x="572" y="168"/>
                  </a:lnTo>
                  <a:lnTo>
                    <a:pt x="505" y="202"/>
                  </a:lnTo>
                  <a:lnTo>
                    <a:pt x="471" y="236"/>
                  </a:lnTo>
                  <a:lnTo>
                    <a:pt x="471" y="303"/>
                  </a:lnTo>
                  <a:lnTo>
                    <a:pt x="471" y="337"/>
                  </a:lnTo>
                  <a:lnTo>
                    <a:pt x="606" y="471"/>
                  </a:lnTo>
                  <a:lnTo>
                    <a:pt x="370" y="471"/>
                  </a:lnTo>
                  <a:lnTo>
                    <a:pt x="202" y="438"/>
                  </a:lnTo>
                  <a:lnTo>
                    <a:pt x="101" y="438"/>
                  </a:lnTo>
                  <a:lnTo>
                    <a:pt x="34" y="471"/>
                  </a:lnTo>
                  <a:lnTo>
                    <a:pt x="0" y="505"/>
                  </a:lnTo>
                  <a:lnTo>
                    <a:pt x="34" y="539"/>
                  </a:lnTo>
                  <a:lnTo>
                    <a:pt x="67" y="572"/>
                  </a:lnTo>
                  <a:lnTo>
                    <a:pt x="168" y="606"/>
                  </a:lnTo>
                  <a:lnTo>
                    <a:pt x="303" y="640"/>
                  </a:lnTo>
                  <a:lnTo>
                    <a:pt x="606" y="673"/>
                  </a:lnTo>
                  <a:lnTo>
                    <a:pt x="471" y="741"/>
                  </a:lnTo>
                  <a:lnTo>
                    <a:pt x="438" y="774"/>
                  </a:lnTo>
                  <a:lnTo>
                    <a:pt x="438" y="842"/>
                  </a:lnTo>
                  <a:lnTo>
                    <a:pt x="471" y="909"/>
                  </a:lnTo>
                  <a:lnTo>
                    <a:pt x="539" y="909"/>
                  </a:lnTo>
                  <a:lnTo>
                    <a:pt x="774" y="808"/>
                  </a:lnTo>
                  <a:lnTo>
                    <a:pt x="976" y="640"/>
                  </a:lnTo>
                  <a:lnTo>
                    <a:pt x="976" y="842"/>
                  </a:lnTo>
                  <a:lnTo>
                    <a:pt x="1010" y="909"/>
                  </a:lnTo>
                  <a:lnTo>
                    <a:pt x="1044" y="943"/>
                  </a:lnTo>
                  <a:lnTo>
                    <a:pt x="1111" y="909"/>
                  </a:lnTo>
                  <a:lnTo>
                    <a:pt x="1145" y="842"/>
                  </a:lnTo>
                  <a:lnTo>
                    <a:pt x="1145" y="438"/>
                  </a:lnTo>
                  <a:lnTo>
                    <a:pt x="1145" y="236"/>
                  </a:lnTo>
                  <a:lnTo>
                    <a:pt x="1111" y="34"/>
                  </a:lnTo>
                  <a:lnTo>
                    <a:pt x="1077" y="34"/>
                  </a:lnTo>
                  <a:lnTo>
                    <a:pt x="104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2" name="Google Shape;457;p3"/>
            <p:cNvSpPr/>
            <p:nvPr/>
          </p:nvSpPr>
          <p:spPr>
            <a:xfrm>
              <a:off x="5375880" y="628524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202" y="169"/>
                  </a:moveTo>
                  <a:lnTo>
                    <a:pt x="741" y="236"/>
                  </a:lnTo>
                  <a:lnTo>
                    <a:pt x="1279" y="270"/>
                  </a:lnTo>
                  <a:lnTo>
                    <a:pt x="2357" y="236"/>
                  </a:lnTo>
                  <a:lnTo>
                    <a:pt x="2357" y="236"/>
                  </a:lnTo>
                  <a:lnTo>
                    <a:pt x="2289" y="775"/>
                  </a:lnTo>
                  <a:lnTo>
                    <a:pt x="2256" y="1347"/>
                  </a:lnTo>
                  <a:lnTo>
                    <a:pt x="2256" y="1886"/>
                  </a:lnTo>
                  <a:lnTo>
                    <a:pt x="2289" y="2424"/>
                  </a:lnTo>
                  <a:lnTo>
                    <a:pt x="2289" y="2458"/>
                  </a:lnTo>
                  <a:lnTo>
                    <a:pt x="2256" y="2458"/>
                  </a:lnTo>
                  <a:lnTo>
                    <a:pt x="2020" y="2424"/>
                  </a:lnTo>
                  <a:lnTo>
                    <a:pt x="808" y="2424"/>
                  </a:lnTo>
                  <a:lnTo>
                    <a:pt x="303" y="2391"/>
                  </a:lnTo>
                  <a:lnTo>
                    <a:pt x="236" y="1280"/>
                  </a:lnTo>
                  <a:lnTo>
                    <a:pt x="202" y="169"/>
                  </a:lnTo>
                  <a:close/>
                  <a:moveTo>
                    <a:pt x="741" y="0"/>
                  </a:moveTo>
                  <a:lnTo>
                    <a:pt x="168" y="34"/>
                  </a:lnTo>
                  <a:lnTo>
                    <a:pt x="135" y="34"/>
                  </a:lnTo>
                  <a:lnTo>
                    <a:pt x="101" y="101"/>
                  </a:lnTo>
                  <a:lnTo>
                    <a:pt x="67" y="101"/>
                  </a:lnTo>
                  <a:lnTo>
                    <a:pt x="34" y="169"/>
                  </a:lnTo>
                  <a:lnTo>
                    <a:pt x="0" y="775"/>
                  </a:lnTo>
                  <a:lnTo>
                    <a:pt x="0" y="1414"/>
                  </a:lnTo>
                  <a:lnTo>
                    <a:pt x="34" y="2020"/>
                  </a:lnTo>
                  <a:lnTo>
                    <a:pt x="101" y="2660"/>
                  </a:lnTo>
                  <a:lnTo>
                    <a:pt x="135" y="2694"/>
                  </a:lnTo>
                  <a:lnTo>
                    <a:pt x="168" y="2727"/>
                  </a:lnTo>
                  <a:lnTo>
                    <a:pt x="236" y="2727"/>
                  </a:lnTo>
                  <a:lnTo>
                    <a:pt x="303" y="2694"/>
                  </a:lnTo>
                  <a:lnTo>
                    <a:pt x="337" y="2660"/>
                  </a:lnTo>
                  <a:lnTo>
                    <a:pt x="337" y="2626"/>
                  </a:lnTo>
                  <a:lnTo>
                    <a:pt x="337" y="2559"/>
                  </a:lnTo>
                  <a:lnTo>
                    <a:pt x="808" y="2660"/>
                  </a:lnTo>
                  <a:lnTo>
                    <a:pt x="1313" y="2694"/>
                  </a:lnTo>
                  <a:lnTo>
                    <a:pt x="1818" y="2694"/>
                  </a:lnTo>
                  <a:lnTo>
                    <a:pt x="2054" y="2660"/>
                  </a:lnTo>
                  <a:lnTo>
                    <a:pt x="2256" y="2626"/>
                  </a:lnTo>
                  <a:lnTo>
                    <a:pt x="2323" y="2593"/>
                  </a:lnTo>
                  <a:lnTo>
                    <a:pt x="2323" y="2492"/>
                  </a:lnTo>
                  <a:lnTo>
                    <a:pt x="2357" y="2525"/>
                  </a:lnTo>
                  <a:lnTo>
                    <a:pt x="2390" y="2525"/>
                  </a:lnTo>
                  <a:lnTo>
                    <a:pt x="2458" y="2492"/>
                  </a:lnTo>
                  <a:lnTo>
                    <a:pt x="2458" y="2424"/>
                  </a:lnTo>
                  <a:lnTo>
                    <a:pt x="2491" y="1886"/>
                  </a:lnTo>
                  <a:lnTo>
                    <a:pt x="2525" y="1313"/>
                  </a:lnTo>
                  <a:lnTo>
                    <a:pt x="2491" y="775"/>
                  </a:lnTo>
                  <a:lnTo>
                    <a:pt x="2458" y="202"/>
                  </a:lnTo>
                  <a:lnTo>
                    <a:pt x="2491" y="169"/>
                  </a:lnTo>
                  <a:lnTo>
                    <a:pt x="2491" y="101"/>
                  </a:lnTo>
                  <a:lnTo>
                    <a:pt x="2458" y="34"/>
                  </a:lnTo>
                  <a:lnTo>
                    <a:pt x="1852" y="34"/>
                  </a:lnTo>
                  <a:lnTo>
                    <a:pt x="127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3" name="Google Shape;458;p3"/>
            <p:cNvSpPr/>
            <p:nvPr/>
          </p:nvSpPr>
          <p:spPr>
            <a:xfrm>
              <a:off x="3409920" y="6473160"/>
              <a:ext cx="164520" cy="204480"/>
            </a:xfrm>
            <a:custGeom>
              <a:avLst/>
              <a:gdLst>
                <a:gd name="textAreaLeft" fmla="*/ 0 w 164520"/>
                <a:gd name="textAreaRight" fmla="*/ 167760 w 164520"/>
                <a:gd name="textAreaTop" fmla="*/ 0 h 204480"/>
                <a:gd name="textAreaBottom" fmla="*/ 207720 h 204480"/>
              </a:gdLst>
              <a:ahLst/>
              <a:cxnLst/>
              <a:rect l="textAreaLeft" t="textAreaTop" r="textAreaRight" b="textAreaBottom"/>
              <a:pathLst>
                <a:path w="2526" h="3132">
                  <a:moveTo>
                    <a:pt x="202" y="169"/>
                  </a:moveTo>
                  <a:lnTo>
                    <a:pt x="741" y="236"/>
                  </a:lnTo>
                  <a:lnTo>
                    <a:pt x="1280" y="270"/>
                  </a:lnTo>
                  <a:lnTo>
                    <a:pt x="2357" y="236"/>
                  </a:lnTo>
                  <a:lnTo>
                    <a:pt x="2290" y="842"/>
                  </a:lnTo>
                  <a:lnTo>
                    <a:pt x="2256" y="1549"/>
                  </a:lnTo>
                  <a:lnTo>
                    <a:pt x="2256" y="2222"/>
                  </a:lnTo>
                  <a:lnTo>
                    <a:pt x="2290" y="2828"/>
                  </a:lnTo>
                  <a:lnTo>
                    <a:pt x="2290" y="2862"/>
                  </a:lnTo>
                  <a:lnTo>
                    <a:pt x="2256" y="2862"/>
                  </a:lnTo>
                  <a:lnTo>
                    <a:pt x="2020" y="2828"/>
                  </a:lnTo>
                  <a:lnTo>
                    <a:pt x="808" y="2828"/>
                  </a:lnTo>
                  <a:lnTo>
                    <a:pt x="303" y="2795"/>
                  </a:lnTo>
                  <a:lnTo>
                    <a:pt x="236" y="1482"/>
                  </a:lnTo>
                  <a:lnTo>
                    <a:pt x="202" y="169"/>
                  </a:lnTo>
                  <a:close/>
                  <a:moveTo>
                    <a:pt x="741" y="0"/>
                  </a:moveTo>
                  <a:lnTo>
                    <a:pt x="168" y="34"/>
                  </a:lnTo>
                  <a:lnTo>
                    <a:pt x="135" y="34"/>
                  </a:lnTo>
                  <a:lnTo>
                    <a:pt x="101" y="101"/>
                  </a:lnTo>
                  <a:lnTo>
                    <a:pt x="67" y="101"/>
                  </a:lnTo>
                  <a:lnTo>
                    <a:pt x="34" y="169"/>
                  </a:lnTo>
                  <a:lnTo>
                    <a:pt x="0" y="842"/>
                  </a:lnTo>
                  <a:lnTo>
                    <a:pt x="0" y="1616"/>
                  </a:lnTo>
                  <a:lnTo>
                    <a:pt x="34" y="2391"/>
                  </a:lnTo>
                  <a:lnTo>
                    <a:pt x="101" y="3064"/>
                  </a:lnTo>
                  <a:lnTo>
                    <a:pt x="135" y="3098"/>
                  </a:lnTo>
                  <a:lnTo>
                    <a:pt x="168" y="3132"/>
                  </a:lnTo>
                  <a:lnTo>
                    <a:pt x="236" y="3132"/>
                  </a:lnTo>
                  <a:lnTo>
                    <a:pt x="303" y="3098"/>
                  </a:lnTo>
                  <a:lnTo>
                    <a:pt x="337" y="3064"/>
                  </a:lnTo>
                  <a:lnTo>
                    <a:pt x="337" y="3030"/>
                  </a:lnTo>
                  <a:lnTo>
                    <a:pt x="337" y="2963"/>
                  </a:lnTo>
                  <a:lnTo>
                    <a:pt x="808" y="3064"/>
                  </a:lnTo>
                  <a:lnTo>
                    <a:pt x="1313" y="3098"/>
                  </a:lnTo>
                  <a:lnTo>
                    <a:pt x="1818" y="3098"/>
                  </a:lnTo>
                  <a:lnTo>
                    <a:pt x="2054" y="3064"/>
                  </a:lnTo>
                  <a:lnTo>
                    <a:pt x="2256" y="3030"/>
                  </a:lnTo>
                  <a:lnTo>
                    <a:pt x="2323" y="2997"/>
                  </a:lnTo>
                  <a:lnTo>
                    <a:pt x="2323" y="2896"/>
                  </a:lnTo>
                  <a:lnTo>
                    <a:pt x="2357" y="2929"/>
                  </a:lnTo>
                  <a:lnTo>
                    <a:pt x="2391" y="2929"/>
                  </a:lnTo>
                  <a:lnTo>
                    <a:pt x="2458" y="2896"/>
                  </a:lnTo>
                  <a:lnTo>
                    <a:pt x="2458" y="2828"/>
                  </a:lnTo>
                  <a:lnTo>
                    <a:pt x="2492" y="2222"/>
                  </a:lnTo>
                  <a:lnTo>
                    <a:pt x="2525" y="1515"/>
                  </a:lnTo>
                  <a:lnTo>
                    <a:pt x="2492" y="808"/>
                  </a:lnTo>
                  <a:lnTo>
                    <a:pt x="2458" y="202"/>
                  </a:lnTo>
                  <a:lnTo>
                    <a:pt x="2492" y="169"/>
                  </a:lnTo>
                  <a:lnTo>
                    <a:pt x="2492" y="101"/>
                  </a:lnTo>
                  <a:lnTo>
                    <a:pt x="2458" y="34"/>
                  </a:lnTo>
                  <a:lnTo>
                    <a:pt x="1852" y="34"/>
                  </a:lnTo>
                  <a:lnTo>
                    <a:pt x="128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8080" rIns="117000" bIns="208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4" name="Google Shape;459;p3"/>
            <p:cNvSpPr/>
            <p:nvPr/>
          </p:nvSpPr>
          <p:spPr>
            <a:xfrm>
              <a:off x="3217680" y="5910120"/>
              <a:ext cx="271800" cy="171000"/>
            </a:xfrm>
            <a:custGeom>
              <a:avLst/>
              <a:gdLst>
                <a:gd name="textAreaLeft" fmla="*/ 0 w 271800"/>
                <a:gd name="textAreaRight" fmla="*/ 275040 w 271800"/>
                <a:gd name="textAreaTop" fmla="*/ 0 h 171000"/>
                <a:gd name="textAreaBottom" fmla="*/ 174240 h 171000"/>
              </a:gdLst>
              <a:ahLst/>
              <a:cxnLst/>
              <a:rect l="textAreaLeft" t="textAreaTop" r="textAreaRight" b="textAreaBottom"/>
              <a:pathLst>
                <a:path w="4142" h="2627">
                  <a:moveTo>
                    <a:pt x="1112" y="202"/>
                  </a:moveTo>
                  <a:lnTo>
                    <a:pt x="1953" y="236"/>
                  </a:lnTo>
                  <a:lnTo>
                    <a:pt x="2896" y="269"/>
                  </a:lnTo>
                  <a:lnTo>
                    <a:pt x="3873" y="370"/>
                  </a:lnTo>
                  <a:lnTo>
                    <a:pt x="3873" y="1414"/>
                  </a:lnTo>
                  <a:lnTo>
                    <a:pt x="3805" y="1885"/>
                  </a:lnTo>
                  <a:lnTo>
                    <a:pt x="3805" y="2357"/>
                  </a:lnTo>
                  <a:lnTo>
                    <a:pt x="3671" y="2289"/>
                  </a:lnTo>
                  <a:lnTo>
                    <a:pt x="3536" y="2222"/>
                  </a:lnTo>
                  <a:lnTo>
                    <a:pt x="3233" y="2188"/>
                  </a:lnTo>
                  <a:lnTo>
                    <a:pt x="2930" y="2222"/>
                  </a:lnTo>
                  <a:lnTo>
                    <a:pt x="2660" y="2222"/>
                  </a:lnTo>
                  <a:lnTo>
                    <a:pt x="2088" y="2289"/>
                  </a:lnTo>
                  <a:lnTo>
                    <a:pt x="1549" y="2323"/>
                  </a:lnTo>
                  <a:lnTo>
                    <a:pt x="943" y="2323"/>
                  </a:lnTo>
                  <a:lnTo>
                    <a:pt x="640" y="2289"/>
                  </a:lnTo>
                  <a:lnTo>
                    <a:pt x="337" y="2323"/>
                  </a:lnTo>
                  <a:lnTo>
                    <a:pt x="270" y="1751"/>
                  </a:lnTo>
                  <a:lnTo>
                    <a:pt x="236" y="1178"/>
                  </a:lnTo>
                  <a:lnTo>
                    <a:pt x="270" y="707"/>
                  </a:lnTo>
                  <a:lnTo>
                    <a:pt x="270" y="471"/>
                  </a:lnTo>
                  <a:lnTo>
                    <a:pt x="236" y="269"/>
                  </a:lnTo>
                  <a:lnTo>
                    <a:pt x="270" y="269"/>
                  </a:lnTo>
                  <a:lnTo>
                    <a:pt x="674" y="202"/>
                  </a:lnTo>
                  <a:close/>
                  <a:moveTo>
                    <a:pt x="775" y="0"/>
                  </a:moveTo>
                  <a:lnTo>
                    <a:pt x="539" y="34"/>
                  </a:lnTo>
                  <a:lnTo>
                    <a:pt x="304" y="101"/>
                  </a:lnTo>
                  <a:lnTo>
                    <a:pt x="270" y="101"/>
                  </a:lnTo>
                  <a:lnTo>
                    <a:pt x="236" y="135"/>
                  </a:lnTo>
                  <a:lnTo>
                    <a:pt x="236" y="236"/>
                  </a:lnTo>
                  <a:lnTo>
                    <a:pt x="203" y="135"/>
                  </a:lnTo>
                  <a:lnTo>
                    <a:pt x="169" y="135"/>
                  </a:lnTo>
                  <a:lnTo>
                    <a:pt x="102" y="236"/>
                  </a:lnTo>
                  <a:lnTo>
                    <a:pt x="68" y="370"/>
                  </a:lnTo>
                  <a:lnTo>
                    <a:pt x="1" y="640"/>
                  </a:lnTo>
                  <a:lnTo>
                    <a:pt x="1" y="1178"/>
                  </a:lnTo>
                  <a:lnTo>
                    <a:pt x="34" y="1784"/>
                  </a:lnTo>
                  <a:lnTo>
                    <a:pt x="102" y="2390"/>
                  </a:lnTo>
                  <a:lnTo>
                    <a:pt x="169" y="2458"/>
                  </a:lnTo>
                  <a:lnTo>
                    <a:pt x="304" y="2458"/>
                  </a:lnTo>
                  <a:lnTo>
                    <a:pt x="337" y="2390"/>
                  </a:lnTo>
                  <a:lnTo>
                    <a:pt x="539" y="2458"/>
                  </a:lnTo>
                  <a:lnTo>
                    <a:pt x="741" y="2491"/>
                  </a:lnTo>
                  <a:lnTo>
                    <a:pt x="1145" y="2559"/>
                  </a:lnTo>
                  <a:lnTo>
                    <a:pt x="1583" y="2559"/>
                  </a:lnTo>
                  <a:lnTo>
                    <a:pt x="1987" y="2525"/>
                  </a:lnTo>
                  <a:lnTo>
                    <a:pt x="2458" y="2491"/>
                  </a:lnTo>
                  <a:lnTo>
                    <a:pt x="2896" y="2491"/>
                  </a:lnTo>
                  <a:lnTo>
                    <a:pt x="3334" y="2525"/>
                  </a:lnTo>
                  <a:lnTo>
                    <a:pt x="3805" y="2559"/>
                  </a:lnTo>
                  <a:lnTo>
                    <a:pt x="3839" y="2626"/>
                  </a:lnTo>
                  <a:lnTo>
                    <a:pt x="3940" y="2626"/>
                  </a:lnTo>
                  <a:lnTo>
                    <a:pt x="3974" y="2559"/>
                  </a:lnTo>
                  <a:lnTo>
                    <a:pt x="4075" y="2289"/>
                  </a:lnTo>
                  <a:lnTo>
                    <a:pt x="4108" y="2020"/>
                  </a:lnTo>
                  <a:lnTo>
                    <a:pt x="4142" y="1414"/>
                  </a:lnTo>
                  <a:lnTo>
                    <a:pt x="4142" y="741"/>
                  </a:lnTo>
                  <a:lnTo>
                    <a:pt x="4108" y="404"/>
                  </a:lnTo>
                  <a:lnTo>
                    <a:pt x="4075" y="67"/>
                  </a:lnTo>
                  <a:lnTo>
                    <a:pt x="4041" y="0"/>
                  </a:lnTo>
                  <a:lnTo>
                    <a:pt x="3974" y="0"/>
                  </a:lnTo>
                  <a:lnTo>
                    <a:pt x="3906" y="34"/>
                  </a:lnTo>
                  <a:lnTo>
                    <a:pt x="3873" y="101"/>
                  </a:lnTo>
                  <a:lnTo>
                    <a:pt x="3873" y="168"/>
                  </a:lnTo>
                  <a:lnTo>
                    <a:pt x="3031" y="67"/>
                  </a:lnTo>
                  <a:lnTo>
                    <a:pt x="2189" y="34"/>
                  </a:lnTo>
                  <a:lnTo>
                    <a:pt x="124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4240" rIns="117000" bIns="174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5" name="Google Shape;460;p3"/>
            <p:cNvSpPr/>
            <p:nvPr/>
          </p:nvSpPr>
          <p:spPr>
            <a:xfrm>
              <a:off x="3226680" y="5601600"/>
              <a:ext cx="173520" cy="104040"/>
            </a:xfrm>
            <a:custGeom>
              <a:avLst/>
              <a:gdLst>
                <a:gd name="textAreaLeft" fmla="*/ 0 w 173520"/>
                <a:gd name="textAreaRight" fmla="*/ 176760 w 173520"/>
                <a:gd name="textAreaTop" fmla="*/ 0 h 104040"/>
                <a:gd name="textAreaBottom" fmla="*/ 107280 h 104040"/>
              </a:gdLst>
              <a:ahLst/>
              <a:cxnLst/>
              <a:rect l="textAreaLeft" t="textAreaTop" r="textAreaRight" b="textAreaBottom"/>
              <a:pathLst>
                <a:path w="2661" h="1617">
                  <a:moveTo>
                    <a:pt x="2189" y="203"/>
                  </a:moveTo>
                  <a:lnTo>
                    <a:pt x="2357" y="237"/>
                  </a:lnTo>
                  <a:lnTo>
                    <a:pt x="2391" y="270"/>
                  </a:lnTo>
                  <a:lnTo>
                    <a:pt x="2458" y="237"/>
                  </a:lnTo>
                  <a:lnTo>
                    <a:pt x="2458" y="371"/>
                  </a:lnTo>
                  <a:lnTo>
                    <a:pt x="2424" y="506"/>
                  </a:lnTo>
                  <a:lnTo>
                    <a:pt x="2424" y="775"/>
                  </a:lnTo>
                  <a:lnTo>
                    <a:pt x="2424" y="1078"/>
                  </a:lnTo>
                  <a:lnTo>
                    <a:pt x="2458" y="1381"/>
                  </a:lnTo>
                  <a:lnTo>
                    <a:pt x="1280" y="1381"/>
                  </a:lnTo>
                  <a:lnTo>
                    <a:pt x="707" y="1415"/>
                  </a:lnTo>
                  <a:lnTo>
                    <a:pt x="135" y="1482"/>
                  </a:lnTo>
                  <a:lnTo>
                    <a:pt x="169" y="1280"/>
                  </a:lnTo>
                  <a:lnTo>
                    <a:pt x="202" y="1078"/>
                  </a:lnTo>
                  <a:lnTo>
                    <a:pt x="202" y="708"/>
                  </a:lnTo>
                  <a:lnTo>
                    <a:pt x="202" y="439"/>
                  </a:lnTo>
                  <a:lnTo>
                    <a:pt x="202" y="304"/>
                  </a:lnTo>
                  <a:lnTo>
                    <a:pt x="202" y="203"/>
                  </a:lnTo>
                  <a:lnTo>
                    <a:pt x="371" y="237"/>
                  </a:lnTo>
                  <a:lnTo>
                    <a:pt x="1650" y="237"/>
                  </a:lnTo>
                  <a:lnTo>
                    <a:pt x="1987" y="203"/>
                  </a:lnTo>
                  <a:close/>
                  <a:moveTo>
                    <a:pt x="707" y="1"/>
                  </a:moveTo>
                  <a:lnTo>
                    <a:pt x="438" y="34"/>
                  </a:lnTo>
                  <a:lnTo>
                    <a:pt x="135" y="68"/>
                  </a:lnTo>
                  <a:lnTo>
                    <a:pt x="135" y="102"/>
                  </a:lnTo>
                  <a:lnTo>
                    <a:pt x="34" y="102"/>
                  </a:lnTo>
                  <a:lnTo>
                    <a:pt x="34" y="136"/>
                  </a:lnTo>
                  <a:lnTo>
                    <a:pt x="68" y="136"/>
                  </a:lnTo>
                  <a:lnTo>
                    <a:pt x="34" y="270"/>
                  </a:lnTo>
                  <a:lnTo>
                    <a:pt x="34" y="439"/>
                  </a:lnTo>
                  <a:lnTo>
                    <a:pt x="34" y="708"/>
                  </a:lnTo>
                  <a:lnTo>
                    <a:pt x="0" y="1078"/>
                  </a:lnTo>
                  <a:lnTo>
                    <a:pt x="0" y="1280"/>
                  </a:lnTo>
                  <a:lnTo>
                    <a:pt x="34" y="1482"/>
                  </a:lnTo>
                  <a:lnTo>
                    <a:pt x="68" y="1516"/>
                  </a:lnTo>
                  <a:lnTo>
                    <a:pt x="68" y="1550"/>
                  </a:lnTo>
                  <a:lnTo>
                    <a:pt x="101" y="1583"/>
                  </a:lnTo>
                  <a:lnTo>
                    <a:pt x="707" y="1617"/>
                  </a:lnTo>
                  <a:lnTo>
                    <a:pt x="1313" y="1617"/>
                  </a:lnTo>
                  <a:lnTo>
                    <a:pt x="2492" y="1583"/>
                  </a:lnTo>
                  <a:lnTo>
                    <a:pt x="2593" y="1583"/>
                  </a:lnTo>
                  <a:lnTo>
                    <a:pt x="2626" y="1550"/>
                  </a:lnTo>
                  <a:lnTo>
                    <a:pt x="2660" y="1482"/>
                  </a:lnTo>
                  <a:lnTo>
                    <a:pt x="2660" y="1449"/>
                  </a:lnTo>
                  <a:lnTo>
                    <a:pt x="2626" y="1381"/>
                  </a:lnTo>
                  <a:lnTo>
                    <a:pt x="2626" y="1078"/>
                  </a:lnTo>
                  <a:lnTo>
                    <a:pt x="2593" y="775"/>
                  </a:lnTo>
                  <a:lnTo>
                    <a:pt x="2626" y="439"/>
                  </a:lnTo>
                  <a:lnTo>
                    <a:pt x="2593" y="270"/>
                  </a:lnTo>
                  <a:lnTo>
                    <a:pt x="2559" y="136"/>
                  </a:lnTo>
                  <a:lnTo>
                    <a:pt x="2525" y="136"/>
                  </a:lnTo>
                  <a:lnTo>
                    <a:pt x="2492" y="102"/>
                  </a:lnTo>
                  <a:lnTo>
                    <a:pt x="2458" y="68"/>
                  </a:lnTo>
                  <a:lnTo>
                    <a:pt x="2323" y="34"/>
                  </a:lnTo>
                  <a:lnTo>
                    <a:pt x="2189" y="1"/>
                  </a:lnTo>
                  <a:lnTo>
                    <a:pt x="1886" y="1"/>
                  </a:lnTo>
                  <a:lnTo>
                    <a:pt x="1280" y="34"/>
                  </a:lnTo>
                  <a:lnTo>
                    <a:pt x="70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6" name="Google Shape;461;p3"/>
            <p:cNvSpPr/>
            <p:nvPr/>
          </p:nvSpPr>
          <p:spPr>
            <a:xfrm>
              <a:off x="3217680" y="6475320"/>
              <a:ext cx="168840" cy="189000"/>
            </a:xfrm>
            <a:custGeom>
              <a:avLst/>
              <a:gdLst>
                <a:gd name="textAreaLeft" fmla="*/ 0 w 168840"/>
                <a:gd name="textAreaRight" fmla="*/ 172080 w 168840"/>
                <a:gd name="textAreaTop" fmla="*/ 0 h 189000"/>
                <a:gd name="textAreaBottom" fmla="*/ 192240 h 189000"/>
              </a:gdLst>
              <a:ahLst/>
              <a:cxnLst/>
              <a:rect l="textAreaLeft" t="textAreaTop" r="textAreaRight" b="textAreaBottom"/>
              <a:pathLst>
                <a:path w="2594" h="2896">
                  <a:moveTo>
                    <a:pt x="135" y="0"/>
                  </a:moveTo>
                  <a:lnTo>
                    <a:pt x="102" y="34"/>
                  </a:lnTo>
                  <a:lnTo>
                    <a:pt x="34" y="303"/>
                  </a:lnTo>
                  <a:lnTo>
                    <a:pt x="1" y="572"/>
                  </a:lnTo>
                  <a:lnTo>
                    <a:pt x="1" y="1111"/>
                  </a:lnTo>
                  <a:lnTo>
                    <a:pt x="1" y="1953"/>
                  </a:lnTo>
                  <a:lnTo>
                    <a:pt x="34" y="2390"/>
                  </a:lnTo>
                  <a:lnTo>
                    <a:pt x="102" y="2794"/>
                  </a:lnTo>
                  <a:lnTo>
                    <a:pt x="135" y="2828"/>
                  </a:lnTo>
                  <a:lnTo>
                    <a:pt x="236" y="2828"/>
                  </a:lnTo>
                  <a:lnTo>
                    <a:pt x="270" y="2761"/>
                  </a:lnTo>
                  <a:lnTo>
                    <a:pt x="270" y="2390"/>
                  </a:lnTo>
                  <a:lnTo>
                    <a:pt x="236" y="1919"/>
                  </a:lnTo>
                  <a:lnTo>
                    <a:pt x="236" y="1111"/>
                  </a:lnTo>
                  <a:lnTo>
                    <a:pt x="236" y="673"/>
                  </a:lnTo>
                  <a:lnTo>
                    <a:pt x="236" y="236"/>
                  </a:lnTo>
                  <a:lnTo>
                    <a:pt x="472" y="269"/>
                  </a:lnTo>
                  <a:lnTo>
                    <a:pt x="2290" y="269"/>
                  </a:lnTo>
                  <a:lnTo>
                    <a:pt x="2324" y="303"/>
                  </a:lnTo>
                  <a:lnTo>
                    <a:pt x="2357" y="337"/>
                  </a:lnTo>
                  <a:lnTo>
                    <a:pt x="2391" y="337"/>
                  </a:lnTo>
                  <a:lnTo>
                    <a:pt x="2391" y="505"/>
                  </a:lnTo>
                  <a:lnTo>
                    <a:pt x="2357" y="673"/>
                  </a:lnTo>
                  <a:lnTo>
                    <a:pt x="2357" y="1010"/>
                  </a:lnTo>
                  <a:lnTo>
                    <a:pt x="2324" y="1818"/>
                  </a:lnTo>
                  <a:lnTo>
                    <a:pt x="2324" y="2626"/>
                  </a:lnTo>
                  <a:lnTo>
                    <a:pt x="2122" y="2592"/>
                  </a:lnTo>
                  <a:lnTo>
                    <a:pt x="1852" y="2592"/>
                  </a:lnTo>
                  <a:lnTo>
                    <a:pt x="1381" y="2626"/>
                  </a:lnTo>
                  <a:lnTo>
                    <a:pt x="775" y="2592"/>
                  </a:lnTo>
                  <a:lnTo>
                    <a:pt x="640" y="2592"/>
                  </a:lnTo>
                  <a:lnTo>
                    <a:pt x="472" y="2626"/>
                  </a:lnTo>
                  <a:lnTo>
                    <a:pt x="371" y="2660"/>
                  </a:lnTo>
                  <a:lnTo>
                    <a:pt x="270" y="2761"/>
                  </a:lnTo>
                  <a:lnTo>
                    <a:pt x="337" y="2828"/>
                  </a:lnTo>
                  <a:lnTo>
                    <a:pt x="472" y="2895"/>
                  </a:lnTo>
                  <a:lnTo>
                    <a:pt x="2088" y="2895"/>
                  </a:lnTo>
                  <a:lnTo>
                    <a:pt x="2357" y="2862"/>
                  </a:lnTo>
                  <a:lnTo>
                    <a:pt x="2391" y="2895"/>
                  </a:lnTo>
                  <a:lnTo>
                    <a:pt x="2458" y="2895"/>
                  </a:lnTo>
                  <a:lnTo>
                    <a:pt x="2526" y="2862"/>
                  </a:lnTo>
                  <a:lnTo>
                    <a:pt x="2559" y="2794"/>
                  </a:lnTo>
                  <a:lnTo>
                    <a:pt x="2559" y="1178"/>
                  </a:lnTo>
                  <a:lnTo>
                    <a:pt x="2593" y="640"/>
                  </a:lnTo>
                  <a:lnTo>
                    <a:pt x="2559" y="404"/>
                  </a:lnTo>
                  <a:lnTo>
                    <a:pt x="2526" y="135"/>
                  </a:lnTo>
                  <a:lnTo>
                    <a:pt x="2492" y="135"/>
                  </a:lnTo>
                  <a:lnTo>
                    <a:pt x="2458" y="168"/>
                  </a:lnTo>
                  <a:lnTo>
                    <a:pt x="2391" y="101"/>
                  </a:lnTo>
                  <a:lnTo>
                    <a:pt x="2290" y="67"/>
                  </a:lnTo>
                  <a:lnTo>
                    <a:pt x="2088" y="67"/>
                  </a:lnTo>
                  <a:lnTo>
                    <a:pt x="1650" y="101"/>
                  </a:lnTo>
                  <a:lnTo>
                    <a:pt x="943" y="67"/>
                  </a:lnTo>
                  <a:lnTo>
                    <a:pt x="573" y="67"/>
                  </a:lnTo>
                  <a:lnTo>
                    <a:pt x="203" y="101"/>
                  </a:lnTo>
                  <a:lnTo>
                    <a:pt x="203" y="34"/>
                  </a:lnTo>
                  <a:lnTo>
                    <a:pt x="2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2240" rIns="117000" bIns="192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7" name="Google Shape;462;p3"/>
            <p:cNvSpPr/>
            <p:nvPr/>
          </p:nvSpPr>
          <p:spPr>
            <a:xfrm>
              <a:off x="4987080" y="6475320"/>
              <a:ext cx="211320" cy="189000"/>
            </a:xfrm>
            <a:custGeom>
              <a:avLst/>
              <a:gdLst>
                <a:gd name="textAreaLeft" fmla="*/ 0 w 211320"/>
                <a:gd name="textAreaRight" fmla="*/ 214560 w 211320"/>
                <a:gd name="textAreaTop" fmla="*/ 0 h 189000"/>
                <a:gd name="textAreaBottom" fmla="*/ 192240 h 189000"/>
              </a:gdLst>
              <a:ahLst/>
              <a:cxnLst/>
              <a:rect l="textAreaLeft" t="textAreaTop" r="textAreaRight" b="textAreaBottom"/>
              <a:pathLst>
                <a:path w="3233" h="2896">
                  <a:moveTo>
                    <a:pt x="3031" y="0"/>
                  </a:moveTo>
                  <a:lnTo>
                    <a:pt x="2997" y="337"/>
                  </a:lnTo>
                  <a:lnTo>
                    <a:pt x="2997" y="640"/>
                  </a:lnTo>
                  <a:lnTo>
                    <a:pt x="2997" y="1313"/>
                  </a:lnTo>
                  <a:lnTo>
                    <a:pt x="2997" y="2020"/>
                  </a:lnTo>
                  <a:lnTo>
                    <a:pt x="2997" y="2357"/>
                  </a:lnTo>
                  <a:lnTo>
                    <a:pt x="3031" y="2727"/>
                  </a:lnTo>
                  <a:lnTo>
                    <a:pt x="2997" y="2693"/>
                  </a:lnTo>
                  <a:lnTo>
                    <a:pt x="203" y="2693"/>
                  </a:lnTo>
                  <a:lnTo>
                    <a:pt x="270" y="2357"/>
                  </a:lnTo>
                  <a:lnTo>
                    <a:pt x="270" y="1986"/>
                  </a:lnTo>
                  <a:lnTo>
                    <a:pt x="236" y="1279"/>
                  </a:lnTo>
                  <a:lnTo>
                    <a:pt x="236" y="640"/>
                  </a:lnTo>
                  <a:lnTo>
                    <a:pt x="203" y="337"/>
                  </a:lnTo>
                  <a:lnTo>
                    <a:pt x="135" y="34"/>
                  </a:lnTo>
                  <a:lnTo>
                    <a:pt x="102" y="34"/>
                  </a:lnTo>
                  <a:lnTo>
                    <a:pt x="34" y="337"/>
                  </a:lnTo>
                  <a:lnTo>
                    <a:pt x="1" y="640"/>
                  </a:lnTo>
                  <a:lnTo>
                    <a:pt x="1" y="1279"/>
                  </a:lnTo>
                  <a:lnTo>
                    <a:pt x="1" y="2020"/>
                  </a:lnTo>
                  <a:lnTo>
                    <a:pt x="34" y="2390"/>
                  </a:lnTo>
                  <a:lnTo>
                    <a:pt x="68" y="2761"/>
                  </a:lnTo>
                  <a:lnTo>
                    <a:pt x="102" y="2794"/>
                  </a:lnTo>
                  <a:lnTo>
                    <a:pt x="135" y="2794"/>
                  </a:lnTo>
                  <a:lnTo>
                    <a:pt x="270" y="2761"/>
                  </a:lnTo>
                  <a:lnTo>
                    <a:pt x="337" y="2828"/>
                  </a:lnTo>
                  <a:lnTo>
                    <a:pt x="438" y="2862"/>
                  </a:lnTo>
                  <a:lnTo>
                    <a:pt x="674" y="2895"/>
                  </a:lnTo>
                  <a:lnTo>
                    <a:pt x="1179" y="2862"/>
                  </a:lnTo>
                  <a:lnTo>
                    <a:pt x="2122" y="2895"/>
                  </a:lnTo>
                  <a:lnTo>
                    <a:pt x="3031" y="2862"/>
                  </a:lnTo>
                  <a:lnTo>
                    <a:pt x="3065" y="2862"/>
                  </a:lnTo>
                  <a:lnTo>
                    <a:pt x="3065" y="2828"/>
                  </a:lnTo>
                  <a:lnTo>
                    <a:pt x="3132" y="2828"/>
                  </a:lnTo>
                  <a:lnTo>
                    <a:pt x="3166" y="2794"/>
                  </a:lnTo>
                  <a:lnTo>
                    <a:pt x="3199" y="2491"/>
                  </a:lnTo>
                  <a:lnTo>
                    <a:pt x="3233" y="2155"/>
                  </a:lnTo>
                  <a:lnTo>
                    <a:pt x="3233" y="1515"/>
                  </a:lnTo>
                  <a:lnTo>
                    <a:pt x="3233" y="741"/>
                  </a:lnTo>
                  <a:lnTo>
                    <a:pt x="3199" y="370"/>
                  </a:lnTo>
                  <a:lnTo>
                    <a:pt x="313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92240" rIns="117000" bIns="192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8" name="Google Shape;463;p3"/>
            <p:cNvSpPr/>
            <p:nvPr/>
          </p:nvSpPr>
          <p:spPr>
            <a:xfrm>
              <a:off x="5223960" y="6475320"/>
              <a:ext cx="171000" cy="198000"/>
            </a:xfrm>
            <a:custGeom>
              <a:avLst/>
              <a:gdLst>
                <a:gd name="textAreaLeft" fmla="*/ 0 w 171000"/>
                <a:gd name="textAreaRight" fmla="*/ 174240 w 171000"/>
                <a:gd name="textAreaTop" fmla="*/ 0 h 198000"/>
                <a:gd name="textAreaBottom" fmla="*/ 201240 h 198000"/>
              </a:gdLst>
              <a:ahLst/>
              <a:cxnLst/>
              <a:rect l="textAreaLeft" t="textAreaTop" r="textAreaRight" b="textAreaBottom"/>
              <a:pathLst>
                <a:path w="2627" h="3031">
                  <a:moveTo>
                    <a:pt x="2458" y="0"/>
                  </a:moveTo>
                  <a:lnTo>
                    <a:pt x="2425" y="67"/>
                  </a:lnTo>
                  <a:lnTo>
                    <a:pt x="2122" y="34"/>
                  </a:lnTo>
                  <a:lnTo>
                    <a:pt x="1852" y="67"/>
                  </a:lnTo>
                  <a:lnTo>
                    <a:pt x="1246" y="135"/>
                  </a:lnTo>
                  <a:lnTo>
                    <a:pt x="943" y="135"/>
                  </a:lnTo>
                  <a:lnTo>
                    <a:pt x="640" y="67"/>
                  </a:lnTo>
                  <a:lnTo>
                    <a:pt x="337" y="34"/>
                  </a:lnTo>
                  <a:lnTo>
                    <a:pt x="203" y="67"/>
                  </a:lnTo>
                  <a:lnTo>
                    <a:pt x="34" y="135"/>
                  </a:lnTo>
                  <a:lnTo>
                    <a:pt x="34" y="168"/>
                  </a:lnTo>
                  <a:lnTo>
                    <a:pt x="34" y="202"/>
                  </a:lnTo>
                  <a:lnTo>
                    <a:pt x="68" y="236"/>
                  </a:lnTo>
                  <a:lnTo>
                    <a:pt x="304" y="303"/>
                  </a:lnTo>
                  <a:lnTo>
                    <a:pt x="573" y="337"/>
                  </a:lnTo>
                  <a:lnTo>
                    <a:pt x="1078" y="370"/>
                  </a:lnTo>
                  <a:lnTo>
                    <a:pt x="1246" y="404"/>
                  </a:lnTo>
                  <a:lnTo>
                    <a:pt x="1415" y="370"/>
                  </a:lnTo>
                  <a:lnTo>
                    <a:pt x="1718" y="337"/>
                  </a:lnTo>
                  <a:lnTo>
                    <a:pt x="2054" y="303"/>
                  </a:lnTo>
                  <a:lnTo>
                    <a:pt x="2425" y="303"/>
                  </a:lnTo>
                  <a:lnTo>
                    <a:pt x="2391" y="808"/>
                  </a:lnTo>
                  <a:lnTo>
                    <a:pt x="2391" y="1347"/>
                  </a:lnTo>
                  <a:lnTo>
                    <a:pt x="2357" y="2020"/>
                  </a:lnTo>
                  <a:lnTo>
                    <a:pt x="2357" y="2357"/>
                  </a:lnTo>
                  <a:lnTo>
                    <a:pt x="2391" y="2693"/>
                  </a:lnTo>
                  <a:lnTo>
                    <a:pt x="2324" y="2693"/>
                  </a:lnTo>
                  <a:lnTo>
                    <a:pt x="1684" y="2727"/>
                  </a:lnTo>
                  <a:lnTo>
                    <a:pt x="1044" y="2794"/>
                  </a:lnTo>
                  <a:lnTo>
                    <a:pt x="506" y="2828"/>
                  </a:lnTo>
                  <a:lnTo>
                    <a:pt x="270" y="2862"/>
                  </a:lnTo>
                  <a:lnTo>
                    <a:pt x="1" y="2963"/>
                  </a:lnTo>
                  <a:lnTo>
                    <a:pt x="34" y="2996"/>
                  </a:lnTo>
                  <a:lnTo>
                    <a:pt x="270" y="3030"/>
                  </a:lnTo>
                  <a:lnTo>
                    <a:pt x="539" y="3030"/>
                  </a:lnTo>
                  <a:lnTo>
                    <a:pt x="1044" y="2963"/>
                  </a:lnTo>
                  <a:lnTo>
                    <a:pt x="1684" y="2929"/>
                  </a:lnTo>
                  <a:lnTo>
                    <a:pt x="2324" y="2895"/>
                  </a:lnTo>
                  <a:lnTo>
                    <a:pt x="2391" y="2862"/>
                  </a:lnTo>
                  <a:lnTo>
                    <a:pt x="2425" y="2828"/>
                  </a:lnTo>
                  <a:lnTo>
                    <a:pt x="2425" y="2862"/>
                  </a:lnTo>
                  <a:lnTo>
                    <a:pt x="2492" y="2862"/>
                  </a:lnTo>
                  <a:lnTo>
                    <a:pt x="2526" y="2828"/>
                  </a:lnTo>
                  <a:lnTo>
                    <a:pt x="2559" y="2525"/>
                  </a:lnTo>
                  <a:lnTo>
                    <a:pt x="2593" y="2188"/>
                  </a:lnTo>
                  <a:lnTo>
                    <a:pt x="2593" y="1549"/>
                  </a:lnTo>
                  <a:lnTo>
                    <a:pt x="2627" y="808"/>
                  </a:lnTo>
                  <a:lnTo>
                    <a:pt x="2627" y="438"/>
                  </a:lnTo>
                  <a:lnTo>
                    <a:pt x="2593" y="67"/>
                  </a:lnTo>
                  <a:lnTo>
                    <a:pt x="2559" y="34"/>
                  </a:lnTo>
                  <a:lnTo>
                    <a:pt x="252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89" name="Google Shape;464;p3"/>
            <p:cNvSpPr/>
            <p:nvPr/>
          </p:nvSpPr>
          <p:spPr>
            <a:xfrm>
              <a:off x="4035240" y="6475320"/>
              <a:ext cx="928440" cy="204480"/>
            </a:xfrm>
            <a:custGeom>
              <a:avLst/>
              <a:gdLst>
                <a:gd name="textAreaLeft" fmla="*/ 0 w 928440"/>
                <a:gd name="textAreaRight" fmla="*/ 931680 w 928440"/>
                <a:gd name="textAreaTop" fmla="*/ 0 h 204480"/>
                <a:gd name="textAreaBottom" fmla="*/ 207720 h 204480"/>
              </a:gdLst>
              <a:ahLst/>
              <a:cxnLst/>
              <a:rect l="textAreaLeft" t="textAreaTop" r="textAreaRight" b="textAreaBottom"/>
              <a:pathLst>
                <a:path w="14040" h="3132">
                  <a:moveTo>
                    <a:pt x="101" y="202"/>
                  </a:moveTo>
                  <a:lnTo>
                    <a:pt x="1818" y="269"/>
                  </a:lnTo>
                  <a:lnTo>
                    <a:pt x="3569" y="337"/>
                  </a:lnTo>
                  <a:lnTo>
                    <a:pt x="7003" y="370"/>
                  </a:lnTo>
                  <a:lnTo>
                    <a:pt x="13703" y="505"/>
                  </a:lnTo>
                  <a:lnTo>
                    <a:pt x="13703" y="875"/>
                  </a:lnTo>
                  <a:lnTo>
                    <a:pt x="13703" y="1212"/>
                  </a:lnTo>
                  <a:lnTo>
                    <a:pt x="13703" y="2862"/>
                  </a:lnTo>
                  <a:lnTo>
                    <a:pt x="13669" y="2828"/>
                  </a:lnTo>
                  <a:lnTo>
                    <a:pt x="13299" y="2761"/>
                  </a:lnTo>
                  <a:lnTo>
                    <a:pt x="12929" y="2727"/>
                  </a:lnTo>
                  <a:lnTo>
                    <a:pt x="12558" y="2693"/>
                  </a:lnTo>
                  <a:lnTo>
                    <a:pt x="11481" y="2693"/>
                  </a:lnTo>
                  <a:lnTo>
                    <a:pt x="10740" y="2761"/>
                  </a:lnTo>
                  <a:lnTo>
                    <a:pt x="9899" y="2828"/>
                  </a:lnTo>
                  <a:lnTo>
                    <a:pt x="9023" y="2862"/>
                  </a:lnTo>
                  <a:lnTo>
                    <a:pt x="7272" y="2895"/>
                  </a:lnTo>
                  <a:lnTo>
                    <a:pt x="5555" y="2862"/>
                  </a:lnTo>
                  <a:lnTo>
                    <a:pt x="3805" y="2794"/>
                  </a:lnTo>
                  <a:lnTo>
                    <a:pt x="2088" y="2761"/>
                  </a:lnTo>
                  <a:lnTo>
                    <a:pt x="1212" y="2794"/>
                  </a:lnTo>
                  <a:lnTo>
                    <a:pt x="371" y="2828"/>
                  </a:lnTo>
                  <a:lnTo>
                    <a:pt x="371" y="2491"/>
                  </a:lnTo>
                  <a:lnTo>
                    <a:pt x="337" y="2121"/>
                  </a:lnTo>
                  <a:lnTo>
                    <a:pt x="270" y="1448"/>
                  </a:lnTo>
                  <a:lnTo>
                    <a:pt x="202" y="808"/>
                  </a:lnTo>
                  <a:lnTo>
                    <a:pt x="169" y="505"/>
                  </a:lnTo>
                  <a:lnTo>
                    <a:pt x="101" y="202"/>
                  </a:lnTo>
                  <a:close/>
                  <a:moveTo>
                    <a:pt x="101" y="0"/>
                  </a:moveTo>
                  <a:lnTo>
                    <a:pt x="68" y="34"/>
                  </a:lnTo>
                  <a:lnTo>
                    <a:pt x="34" y="67"/>
                  </a:lnTo>
                  <a:lnTo>
                    <a:pt x="34" y="101"/>
                  </a:lnTo>
                  <a:lnTo>
                    <a:pt x="34" y="135"/>
                  </a:lnTo>
                  <a:lnTo>
                    <a:pt x="0" y="471"/>
                  </a:lnTo>
                  <a:lnTo>
                    <a:pt x="0" y="774"/>
                  </a:lnTo>
                  <a:lnTo>
                    <a:pt x="34" y="1448"/>
                  </a:lnTo>
                  <a:lnTo>
                    <a:pt x="68" y="2222"/>
                  </a:lnTo>
                  <a:lnTo>
                    <a:pt x="101" y="2626"/>
                  </a:lnTo>
                  <a:lnTo>
                    <a:pt x="202" y="2996"/>
                  </a:lnTo>
                  <a:lnTo>
                    <a:pt x="236" y="3030"/>
                  </a:lnTo>
                  <a:lnTo>
                    <a:pt x="270" y="3064"/>
                  </a:lnTo>
                  <a:lnTo>
                    <a:pt x="303" y="3030"/>
                  </a:lnTo>
                  <a:lnTo>
                    <a:pt x="337" y="2996"/>
                  </a:lnTo>
                  <a:lnTo>
                    <a:pt x="1179" y="3030"/>
                  </a:lnTo>
                  <a:lnTo>
                    <a:pt x="2020" y="3098"/>
                  </a:lnTo>
                  <a:lnTo>
                    <a:pt x="5353" y="3098"/>
                  </a:lnTo>
                  <a:lnTo>
                    <a:pt x="7037" y="3131"/>
                  </a:lnTo>
                  <a:lnTo>
                    <a:pt x="8653" y="3131"/>
                  </a:lnTo>
                  <a:lnTo>
                    <a:pt x="9461" y="3098"/>
                  </a:lnTo>
                  <a:lnTo>
                    <a:pt x="10269" y="3064"/>
                  </a:lnTo>
                  <a:lnTo>
                    <a:pt x="11111" y="2996"/>
                  </a:lnTo>
                  <a:lnTo>
                    <a:pt x="11919" y="2929"/>
                  </a:lnTo>
                  <a:lnTo>
                    <a:pt x="12356" y="2929"/>
                  </a:lnTo>
                  <a:lnTo>
                    <a:pt x="12760" y="2963"/>
                  </a:lnTo>
                  <a:lnTo>
                    <a:pt x="13164" y="2996"/>
                  </a:lnTo>
                  <a:lnTo>
                    <a:pt x="13568" y="3098"/>
                  </a:lnTo>
                  <a:lnTo>
                    <a:pt x="13636" y="3098"/>
                  </a:lnTo>
                  <a:lnTo>
                    <a:pt x="13703" y="3064"/>
                  </a:lnTo>
                  <a:lnTo>
                    <a:pt x="13737" y="2963"/>
                  </a:lnTo>
                  <a:lnTo>
                    <a:pt x="13804" y="2996"/>
                  </a:lnTo>
                  <a:lnTo>
                    <a:pt x="13871" y="2996"/>
                  </a:lnTo>
                  <a:lnTo>
                    <a:pt x="13939" y="2963"/>
                  </a:lnTo>
                  <a:lnTo>
                    <a:pt x="13972" y="2862"/>
                  </a:lnTo>
                  <a:lnTo>
                    <a:pt x="13972" y="1414"/>
                  </a:lnTo>
                  <a:lnTo>
                    <a:pt x="13972" y="976"/>
                  </a:lnTo>
                  <a:lnTo>
                    <a:pt x="13972" y="741"/>
                  </a:lnTo>
                  <a:lnTo>
                    <a:pt x="13972" y="505"/>
                  </a:lnTo>
                  <a:lnTo>
                    <a:pt x="14006" y="438"/>
                  </a:lnTo>
                  <a:lnTo>
                    <a:pt x="14040" y="370"/>
                  </a:lnTo>
                  <a:lnTo>
                    <a:pt x="14006" y="303"/>
                  </a:lnTo>
                  <a:lnTo>
                    <a:pt x="13905" y="269"/>
                  </a:lnTo>
                  <a:lnTo>
                    <a:pt x="13871" y="269"/>
                  </a:lnTo>
                  <a:lnTo>
                    <a:pt x="13838" y="168"/>
                  </a:lnTo>
                  <a:lnTo>
                    <a:pt x="13804" y="269"/>
                  </a:lnTo>
                  <a:lnTo>
                    <a:pt x="7003" y="135"/>
                  </a:lnTo>
                  <a:lnTo>
                    <a:pt x="3569" y="34"/>
                  </a:lnTo>
                  <a:lnTo>
                    <a:pt x="181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8080" rIns="117000" bIns="208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890" name="Google Shape;465;p3"/>
            <p:cNvSpPr/>
            <p:nvPr/>
          </p:nvSpPr>
          <p:spPr>
            <a:xfrm>
              <a:off x="3796200" y="6468480"/>
              <a:ext cx="222480" cy="206640"/>
            </a:xfrm>
            <a:custGeom>
              <a:avLst/>
              <a:gdLst>
                <a:gd name="textAreaLeft" fmla="*/ 0 w 222480"/>
                <a:gd name="textAreaRight" fmla="*/ 225720 w 222480"/>
                <a:gd name="textAreaTop" fmla="*/ 0 h 206640"/>
                <a:gd name="textAreaBottom" fmla="*/ 209880 h 206640"/>
              </a:gdLst>
              <a:ahLst/>
              <a:cxnLst/>
              <a:rect l="textAreaLeft" t="textAreaTop" r="textAreaRight" b="textAreaBottom"/>
              <a:pathLst>
                <a:path w="3402" h="3165">
                  <a:moveTo>
                    <a:pt x="1347" y="0"/>
                  </a:moveTo>
                  <a:lnTo>
                    <a:pt x="943" y="34"/>
                  </a:lnTo>
                  <a:lnTo>
                    <a:pt x="573" y="101"/>
                  </a:lnTo>
                  <a:lnTo>
                    <a:pt x="236" y="168"/>
                  </a:lnTo>
                  <a:lnTo>
                    <a:pt x="169" y="101"/>
                  </a:lnTo>
                  <a:lnTo>
                    <a:pt x="135" y="67"/>
                  </a:lnTo>
                  <a:lnTo>
                    <a:pt x="68" y="101"/>
                  </a:lnTo>
                  <a:lnTo>
                    <a:pt x="1" y="135"/>
                  </a:lnTo>
                  <a:lnTo>
                    <a:pt x="1" y="202"/>
                  </a:lnTo>
                  <a:lnTo>
                    <a:pt x="34" y="269"/>
                  </a:lnTo>
                  <a:lnTo>
                    <a:pt x="68" y="269"/>
                  </a:lnTo>
                  <a:lnTo>
                    <a:pt x="34" y="505"/>
                  </a:lnTo>
                  <a:lnTo>
                    <a:pt x="34" y="842"/>
                  </a:lnTo>
                  <a:lnTo>
                    <a:pt x="34" y="1717"/>
                  </a:lnTo>
                  <a:lnTo>
                    <a:pt x="34" y="2963"/>
                  </a:lnTo>
                  <a:lnTo>
                    <a:pt x="68" y="3064"/>
                  </a:lnTo>
                  <a:lnTo>
                    <a:pt x="236" y="3064"/>
                  </a:lnTo>
                  <a:lnTo>
                    <a:pt x="236" y="3030"/>
                  </a:lnTo>
                  <a:lnTo>
                    <a:pt x="270" y="2963"/>
                  </a:lnTo>
                  <a:lnTo>
                    <a:pt x="236" y="1953"/>
                  </a:lnTo>
                  <a:lnTo>
                    <a:pt x="236" y="943"/>
                  </a:lnTo>
                  <a:lnTo>
                    <a:pt x="270" y="673"/>
                  </a:lnTo>
                  <a:lnTo>
                    <a:pt x="304" y="505"/>
                  </a:lnTo>
                  <a:lnTo>
                    <a:pt x="304" y="370"/>
                  </a:lnTo>
                  <a:lnTo>
                    <a:pt x="977" y="303"/>
                  </a:lnTo>
                  <a:lnTo>
                    <a:pt x="1684" y="269"/>
                  </a:lnTo>
                  <a:lnTo>
                    <a:pt x="2054" y="303"/>
                  </a:lnTo>
                  <a:lnTo>
                    <a:pt x="2425" y="370"/>
                  </a:lnTo>
                  <a:lnTo>
                    <a:pt x="2795" y="404"/>
                  </a:lnTo>
                  <a:lnTo>
                    <a:pt x="3166" y="471"/>
                  </a:lnTo>
                  <a:lnTo>
                    <a:pt x="3199" y="438"/>
                  </a:lnTo>
                  <a:lnTo>
                    <a:pt x="3199" y="438"/>
                  </a:lnTo>
                  <a:lnTo>
                    <a:pt x="3166" y="673"/>
                  </a:lnTo>
                  <a:lnTo>
                    <a:pt x="3166" y="909"/>
                  </a:lnTo>
                  <a:lnTo>
                    <a:pt x="3132" y="1380"/>
                  </a:lnTo>
                  <a:lnTo>
                    <a:pt x="3098" y="2188"/>
                  </a:lnTo>
                  <a:lnTo>
                    <a:pt x="3132" y="2592"/>
                  </a:lnTo>
                  <a:lnTo>
                    <a:pt x="3166" y="2996"/>
                  </a:lnTo>
                  <a:lnTo>
                    <a:pt x="2762" y="2895"/>
                  </a:lnTo>
                  <a:lnTo>
                    <a:pt x="2357" y="2862"/>
                  </a:lnTo>
                  <a:lnTo>
                    <a:pt x="1516" y="2828"/>
                  </a:lnTo>
                  <a:lnTo>
                    <a:pt x="1179" y="2794"/>
                  </a:lnTo>
                  <a:lnTo>
                    <a:pt x="876" y="2761"/>
                  </a:lnTo>
                  <a:lnTo>
                    <a:pt x="708" y="2794"/>
                  </a:lnTo>
                  <a:lnTo>
                    <a:pt x="539" y="2828"/>
                  </a:lnTo>
                  <a:lnTo>
                    <a:pt x="405" y="2895"/>
                  </a:lnTo>
                  <a:lnTo>
                    <a:pt x="270" y="2963"/>
                  </a:lnTo>
                  <a:lnTo>
                    <a:pt x="438" y="3030"/>
                  </a:lnTo>
                  <a:lnTo>
                    <a:pt x="607" y="3064"/>
                  </a:lnTo>
                  <a:lnTo>
                    <a:pt x="1718" y="3064"/>
                  </a:lnTo>
                  <a:lnTo>
                    <a:pt x="2492" y="3165"/>
                  </a:lnTo>
                  <a:lnTo>
                    <a:pt x="2896" y="3165"/>
                  </a:lnTo>
                  <a:lnTo>
                    <a:pt x="3300" y="3131"/>
                  </a:lnTo>
                  <a:lnTo>
                    <a:pt x="3401" y="3064"/>
                  </a:lnTo>
                  <a:lnTo>
                    <a:pt x="3401" y="3030"/>
                  </a:lnTo>
                  <a:lnTo>
                    <a:pt x="3401" y="2996"/>
                  </a:lnTo>
                  <a:lnTo>
                    <a:pt x="3368" y="2592"/>
                  </a:lnTo>
                  <a:lnTo>
                    <a:pt x="3334" y="2188"/>
                  </a:lnTo>
                  <a:lnTo>
                    <a:pt x="3368" y="1380"/>
                  </a:lnTo>
                  <a:lnTo>
                    <a:pt x="3401" y="808"/>
                  </a:lnTo>
                  <a:lnTo>
                    <a:pt x="3401" y="505"/>
                  </a:lnTo>
                  <a:lnTo>
                    <a:pt x="3334" y="202"/>
                  </a:lnTo>
                  <a:lnTo>
                    <a:pt x="3300" y="202"/>
                  </a:lnTo>
                  <a:lnTo>
                    <a:pt x="3233" y="337"/>
                  </a:lnTo>
                  <a:lnTo>
                    <a:pt x="3199" y="303"/>
                  </a:lnTo>
                  <a:lnTo>
                    <a:pt x="2863" y="168"/>
                  </a:lnTo>
                  <a:lnTo>
                    <a:pt x="2526" y="101"/>
                  </a:lnTo>
                  <a:lnTo>
                    <a:pt x="2122" y="34"/>
                  </a:lnTo>
                  <a:lnTo>
                    <a:pt x="175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10240" rIns="117000" bIns="210240" anchor="ctr">
              <a:noAutofit/>
            </a:bodyPr>
            <a:lstStyle/>
            <a:p>
              <a:pPr>
                <a:lnSpc>
                  <a:spcPct val="100000"/>
                </a:lnSpc>
                <a:tabLst>
                  <a:tab pos="0" algn="l"/>
                </a:tabLst>
              </a:pPr>
              <a:endParaRPr lang="es-MX" sz="1400" b="0" strike="noStrike" spc="-1">
                <a:solidFill>
                  <a:srgbClr val="000000"/>
                </a:solidFill>
                <a:latin typeface="Arial"/>
                <a:ea typeface="Arial"/>
              </a:endParaRPr>
            </a:p>
          </p:txBody>
        </p:sp>
      </p:grpSp>
      <p:sp>
        <p:nvSpPr>
          <p:cNvPr id="891" name="PlaceHolder 1"/>
          <p:cNvSpPr>
            <a:spLocks noGrp="1"/>
          </p:cNvSpPr>
          <p:nvPr>
            <p:ph type="sldNum" idx="6"/>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900" b="0" strike="noStrike" spc="-1">
                <a:solidFill>
                  <a:srgbClr val="FFFFFF"/>
                </a:solidFill>
                <a:latin typeface="Arial"/>
                <a:ea typeface="Arial"/>
              </a:defRPr>
            </a:lvl1pPr>
          </a:lstStyle>
          <a:p>
            <a:pPr indent="0" algn="r">
              <a:lnSpc>
                <a:spcPct val="100000"/>
              </a:lnSpc>
              <a:buNone/>
              <a:tabLst>
                <a:tab pos="0" algn="l"/>
              </a:tabLst>
            </a:pPr>
            <a:fld id="{02C0AC98-6869-4C64-BF01-A8BF71BADADF}" type="slidenum">
              <a:rPr lang="en" sz="900" b="0" strike="noStrike" spc="-1">
                <a:solidFill>
                  <a:srgbClr val="FFFFFF"/>
                </a:solidFill>
                <a:latin typeface="Arial"/>
                <a:ea typeface="Arial"/>
              </a:rPr>
              <a:t>‹Nº›</a:t>
            </a:fld>
            <a:endParaRPr lang="es-MX" sz="900" b="0" strike="noStrike" spc="-1">
              <a:solidFill>
                <a:srgbClr val="000000"/>
              </a:solidFill>
              <a:latin typeface="Times New Roman"/>
            </a:endParaRPr>
          </a:p>
        </p:txBody>
      </p:sp>
      <p:sp>
        <p:nvSpPr>
          <p:cNvPr id="892" name="PlaceHolder 2"/>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893" name="PlaceHolder 3"/>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0" name="PlaceHolder 1"/>
          <p:cNvSpPr>
            <a:spLocks noGrp="1"/>
          </p:cNvSpPr>
          <p:nvPr>
            <p:ph type="ftr" idx="7"/>
          </p:nvPr>
        </p:nvSpPr>
        <p:spPr>
          <a:xfrm>
            <a:off x="3029040" y="6356520"/>
            <a:ext cx="3083040" cy="361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s-MX" sz="1400" b="0" strike="noStrike" spc="-1">
                <a:solidFill>
                  <a:srgbClr val="000000"/>
                </a:solidFill>
                <a:latin typeface="Times New Roman"/>
              </a:defRPr>
            </a:lvl1pPr>
          </a:lstStyle>
          <a:p>
            <a:pPr indent="0" algn="ctr">
              <a:lnSpc>
                <a:spcPct val="100000"/>
              </a:lnSpc>
              <a:buNone/>
              <a:tabLst>
                <a:tab pos="0" algn="l"/>
              </a:tabLst>
            </a:pPr>
            <a:r>
              <a:rPr lang="es-MX" sz="1400" b="0" strike="noStrike" spc="-1">
                <a:solidFill>
                  <a:srgbClr val="000000"/>
                </a:solidFill>
                <a:latin typeface="Times New Roman"/>
              </a:rPr>
              <a:t>&lt;pie de página&gt;</a:t>
            </a:r>
          </a:p>
        </p:txBody>
      </p:sp>
      <p:sp>
        <p:nvSpPr>
          <p:cNvPr id="931" name="PlaceHolder 2"/>
          <p:cNvSpPr>
            <a:spLocks noGrp="1"/>
          </p:cNvSpPr>
          <p:nvPr>
            <p:ph type="sldNum" idx="8"/>
          </p:nvPr>
        </p:nvSpPr>
        <p:spPr>
          <a:xfrm>
            <a:off x="6458040" y="6356520"/>
            <a:ext cx="2054160" cy="361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s-AR" sz="900" b="0" strike="noStrike" spc="-1">
                <a:solidFill>
                  <a:srgbClr val="8B8B8B"/>
                </a:solidFill>
                <a:latin typeface="Arial"/>
                <a:ea typeface="Arial"/>
              </a:defRPr>
            </a:lvl1pPr>
          </a:lstStyle>
          <a:p>
            <a:pPr indent="0" algn="r">
              <a:lnSpc>
                <a:spcPct val="100000"/>
              </a:lnSpc>
              <a:buNone/>
              <a:tabLst>
                <a:tab pos="0" algn="l"/>
              </a:tabLst>
            </a:pPr>
            <a:fld id="{C012594D-0AF8-4F46-9A4E-7FFC4DAAB453}" type="slidenum">
              <a:rPr lang="es-AR" sz="900" b="0" strike="noStrike" spc="-1">
                <a:solidFill>
                  <a:srgbClr val="8B8B8B"/>
                </a:solidFill>
                <a:latin typeface="Arial"/>
                <a:ea typeface="Arial"/>
              </a:rPr>
              <a:t>‹Nº›</a:t>
            </a:fld>
            <a:endParaRPr lang="es-MX" sz="900" b="0" strike="noStrike" spc="-1">
              <a:solidFill>
                <a:srgbClr val="000000"/>
              </a:solidFill>
              <a:latin typeface="Times New Roman"/>
            </a:endParaRPr>
          </a:p>
        </p:txBody>
      </p:sp>
      <p:sp>
        <p:nvSpPr>
          <p:cNvPr id="932" name="PlaceHolder 3"/>
          <p:cNvSpPr>
            <a:spLocks noGrp="1"/>
          </p:cNvSpPr>
          <p:nvPr>
            <p:ph type="dt" idx="9"/>
          </p:nvPr>
        </p:nvSpPr>
        <p:spPr>
          <a:xfrm>
            <a:off x="628560" y="6356520"/>
            <a:ext cx="2054160" cy="361800"/>
          </a:xfrm>
          <a:prstGeom prst="rect">
            <a:avLst/>
          </a:prstGeom>
          <a:noFill/>
          <a:ln w="0">
            <a:noFill/>
          </a:ln>
        </p:spPr>
        <p:txBody>
          <a:bodyPr lIns="90000" tIns="45000" rIns="90000" bIns="45000" anchor="ctr">
            <a:noAutofit/>
          </a:bodyPr>
          <a:lstStyle>
            <a:lvl1pPr indent="0">
              <a:buNone/>
              <a:defRPr lang="es-MX" sz="1400" b="0" strike="noStrike" spc="-1">
                <a:solidFill>
                  <a:srgbClr val="000000"/>
                </a:solidFill>
                <a:latin typeface="Times New Roman"/>
              </a:defRPr>
            </a:lvl1pPr>
          </a:lstStyle>
          <a:p>
            <a:pPr indent="0">
              <a:buNone/>
            </a:pPr>
            <a:r>
              <a:rPr lang="es-MX" sz="1400" b="0" strike="noStrike" spc="-1">
                <a:solidFill>
                  <a:srgbClr val="000000"/>
                </a:solidFill>
                <a:latin typeface="Times New Roman"/>
              </a:rPr>
              <a:t>&lt;fecha/hora&gt;</a:t>
            </a:r>
          </a:p>
        </p:txBody>
      </p:sp>
      <p:sp>
        <p:nvSpPr>
          <p:cNvPr id="93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93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1" name="PlaceHolder 1"/>
          <p:cNvSpPr>
            <a:spLocks noGrp="1"/>
          </p:cNvSpPr>
          <p:nvPr>
            <p:ph type="ftr" idx="10"/>
          </p:nvPr>
        </p:nvSpPr>
        <p:spPr>
          <a:xfrm>
            <a:off x="3029040" y="6356520"/>
            <a:ext cx="3083040" cy="36180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s-MX" sz="1400" b="0" strike="noStrike" spc="-1">
                <a:solidFill>
                  <a:srgbClr val="000000"/>
                </a:solidFill>
                <a:latin typeface="Times New Roman"/>
              </a:defRPr>
            </a:lvl1pPr>
          </a:lstStyle>
          <a:p>
            <a:pPr indent="0" algn="ctr">
              <a:lnSpc>
                <a:spcPct val="100000"/>
              </a:lnSpc>
              <a:buNone/>
              <a:tabLst>
                <a:tab pos="0" algn="l"/>
              </a:tabLst>
            </a:pPr>
            <a:r>
              <a:rPr lang="es-MX" sz="1400" b="0" strike="noStrike" spc="-1">
                <a:solidFill>
                  <a:srgbClr val="000000"/>
                </a:solidFill>
                <a:latin typeface="Times New Roman"/>
              </a:rPr>
              <a:t>&lt;pie de página&gt;</a:t>
            </a:r>
          </a:p>
        </p:txBody>
      </p:sp>
      <p:sp>
        <p:nvSpPr>
          <p:cNvPr id="972" name="PlaceHolder 2"/>
          <p:cNvSpPr>
            <a:spLocks noGrp="1"/>
          </p:cNvSpPr>
          <p:nvPr>
            <p:ph type="sldNum" idx="11"/>
          </p:nvPr>
        </p:nvSpPr>
        <p:spPr>
          <a:xfrm>
            <a:off x="6458040" y="6356520"/>
            <a:ext cx="2054160" cy="3618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s-ES_tradnl" sz="900" b="0" strike="noStrike" spc="-1">
                <a:solidFill>
                  <a:srgbClr val="B2B2B2"/>
                </a:solidFill>
                <a:latin typeface="Arial"/>
                <a:ea typeface="Arial"/>
              </a:defRPr>
            </a:lvl1pPr>
          </a:lstStyle>
          <a:p>
            <a:pPr indent="0" algn="r">
              <a:lnSpc>
                <a:spcPct val="100000"/>
              </a:lnSpc>
              <a:buNone/>
              <a:tabLst>
                <a:tab pos="0" algn="l"/>
              </a:tabLst>
            </a:pPr>
            <a:fld id="{64640D52-7476-41B2-80E0-61A72FDF96BA}" type="slidenum">
              <a:rPr lang="es-ES_tradnl" sz="900" b="0" strike="noStrike" spc="-1">
                <a:solidFill>
                  <a:srgbClr val="B2B2B2"/>
                </a:solidFill>
                <a:latin typeface="Arial"/>
                <a:ea typeface="Arial"/>
              </a:rPr>
              <a:t>‹Nº›</a:t>
            </a:fld>
            <a:endParaRPr lang="es-MX" sz="900" b="0" strike="noStrike" spc="-1">
              <a:solidFill>
                <a:srgbClr val="000000"/>
              </a:solidFill>
              <a:latin typeface="Times New Roman"/>
            </a:endParaRPr>
          </a:p>
        </p:txBody>
      </p:sp>
      <p:sp>
        <p:nvSpPr>
          <p:cNvPr id="973" name="PlaceHolder 3"/>
          <p:cNvSpPr>
            <a:spLocks noGrp="1"/>
          </p:cNvSpPr>
          <p:nvPr>
            <p:ph type="dt" idx="12"/>
          </p:nvPr>
        </p:nvSpPr>
        <p:spPr>
          <a:xfrm>
            <a:off x="628560" y="6356520"/>
            <a:ext cx="2054160" cy="361800"/>
          </a:xfrm>
          <a:prstGeom prst="rect">
            <a:avLst/>
          </a:prstGeom>
          <a:noFill/>
          <a:ln w="0">
            <a:noFill/>
          </a:ln>
        </p:spPr>
        <p:txBody>
          <a:bodyPr lIns="90000" tIns="45000" rIns="90000" bIns="45000" anchor="ctr">
            <a:noAutofit/>
          </a:bodyPr>
          <a:lstStyle>
            <a:lvl1pPr indent="0">
              <a:buNone/>
              <a:defRPr lang="es-MX" sz="1400" b="0" strike="noStrike" spc="-1">
                <a:solidFill>
                  <a:srgbClr val="000000"/>
                </a:solidFill>
                <a:latin typeface="Times New Roman"/>
              </a:defRPr>
            </a:lvl1pPr>
          </a:lstStyle>
          <a:p>
            <a:pPr indent="0">
              <a:buNone/>
            </a:pPr>
            <a:r>
              <a:rPr lang="es-MX" sz="1400" b="0" strike="noStrike" spc="-1">
                <a:solidFill>
                  <a:srgbClr val="000000"/>
                </a:solidFill>
                <a:latin typeface="Times New Roman"/>
              </a:rPr>
              <a:t>&lt;fecha/hora&gt;</a:t>
            </a:r>
          </a:p>
        </p:txBody>
      </p:sp>
      <p:sp>
        <p:nvSpPr>
          <p:cNvPr id="974"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975"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
        <p:cNvGrpSpPr/>
        <p:nvPr/>
      </p:nvGrpSpPr>
      <p:grpSpPr>
        <a:xfrm>
          <a:off x="0" y="0"/>
          <a:ext cx="0" cy="0"/>
          <a:chOff x="0" y="0"/>
          <a:chExt cx="0" cy="0"/>
        </a:xfrm>
      </p:grpSpPr>
      <p:grpSp>
        <p:nvGrpSpPr>
          <p:cNvPr id="1012" name="Google Shape;1709;p12"/>
          <p:cNvGrpSpPr/>
          <p:nvPr/>
        </p:nvGrpSpPr>
        <p:grpSpPr>
          <a:xfrm>
            <a:off x="0" y="0"/>
            <a:ext cx="9149040" cy="6860880"/>
            <a:chOff x="0" y="0"/>
            <a:chExt cx="9149040" cy="6860880"/>
          </a:xfrm>
        </p:grpSpPr>
        <p:sp>
          <p:nvSpPr>
            <p:cNvPr id="1013" name="Google Shape;1710;p12"/>
            <p:cNvSpPr/>
            <p:nvPr/>
          </p:nvSpPr>
          <p:spPr>
            <a:xfrm>
              <a:off x="5492160" y="6591240"/>
              <a:ext cx="162000" cy="173520"/>
            </a:xfrm>
            <a:custGeom>
              <a:avLst/>
              <a:gdLst>
                <a:gd name="textAreaLeft" fmla="*/ 0 w 162000"/>
                <a:gd name="textAreaRight" fmla="*/ 165240 w 162000"/>
                <a:gd name="textAreaTop" fmla="*/ 0 h 173520"/>
                <a:gd name="textAreaBottom" fmla="*/ 176760 h 173520"/>
              </a:gdLst>
              <a:ahLst/>
              <a:cxnLst/>
              <a:rect l="textAreaLeft" t="textAreaTop" r="textAreaRight" b="textAreaBottom"/>
              <a:pathLst>
                <a:path w="2492" h="2661">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7120" rIns="117000" bIns="177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4" name="Google Shape;1711;p12"/>
            <p:cNvSpPr/>
            <p:nvPr/>
          </p:nvSpPr>
          <p:spPr>
            <a:xfrm>
              <a:off x="5563440" y="6640560"/>
              <a:ext cx="41400" cy="43920"/>
            </a:xfrm>
            <a:custGeom>
              <a:avLst/>
              <a:gdLst>
                <a:gd name="textAreaLeft" fmla="*/ 0 w 41400"/>
                <a:gd name="textAreaRight" fmla="*/ 44640 w 41400"/>
                <a:gd name="textAreaTop" fmla="*/ 0 h 43920"/>
                <a:gd name="textAreaBottom" fmla="*/ 47160 h 43920"/>
              </a:gdLst>
              <a:ahLst/>
              <a:cxnLst/>
              <a:rect l="textAreaLeft" t="textAreaTop" r="textAreaRight" b="textAreaBottom"/>
              <a:pathLst>
                <a:path w="674" h="708">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5" name="Google Shape;1712;p12"/>
            <p:cNvSpPr/>
            <p:nvPr/>
          </p:nvSpPr>
          <p:spPr>
            <a:xfrm>
              <a:off x="5170320" y="6694200"/>
              <a:ext cx="32760" cy="43920"/>
            </a:xfrm>
            <a:custGeom>
              <a:avLst/>
              <a:gdLst>
                <a:gd name="textAreaLeft" fmla="*/ 0 w 32760"/>
                <a:gd name="textAreaRight" fmla="*/ 36000 w 32760"/>
                <a:gd name="textAreaTop" fmla="*/ 0 h 43920"/>
                <a:gd name="textAreaBottom" fmla="*/ 47160 h 43920"/>
              </a:gdLst>
              <a:ahLst/>
              <a:cxnLst/>
              <a:rect l="textAreaLeft" t="textAreaTop" r="textAreaRight" b="textAreaBottom"/>
              <a:pathLst>
                <a:path w="540" h="708">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6" name="Google Shape;1713;p12"/>
            <p:cNvSpPr/>
            <p:nvPr/>
          </p:nvSpPr>
          <p:spPr>
            <a:xfrm>
              <a:off x="3170520" y="6470640"/>
              <a:ext cx="175680" cy="99720"/>
            </a:xfrm>
            <a:custGeom>
              <a:avLst/>
              <a:gdLst>
                <a:gd name="textAreaLeft" fmla="*/ 0 w 175680"/>
                <a:gd name="textAreaRight" fmla="*/ 178920 w 175680"/>
                <a:gd name="textAreaTop" fmla="*/ 0 h 99720"/>
                <a:gd name="textAreaBottom" fmla="*/ 102960 h 99720"/>
              </a:gdLst>
              <a:ahLst/>
              <a:cxnLst/>
              <a:rect l="textAreaLeft" t="textAreaTop" r="textAreaRight" b="textAreaBottom"/>
              <a:pathLst>
                <a:path w="2695" h="155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7" name="Google Shape;1714;p12"/>
            <p:cNvSpPr/>
            <p:nvPr/>
          </p:nvSpPr>
          <p:spPr>
            <a:xfrm>
              <a:off x="5360400" y="6669720"/>
              <a:ext cx="39240" cy="7920"/>
            </a:xfrm>
            <a:custGeom>
              <a:avLst/>
              <a:gdLst>
                <a:gd name="textAreaLeft" fmla="*/ 0 w 39240"/>
                <a:gd name="textAreaRight" fmla="*/ 42480 w 39240"/>
                <a:gd name="textAreaTop" fmla="*/ 0 h 7920"/>
                <a:gd name="textAreaBottom" fmla="*/ 11160 h 7920"/>
              </a:gdLst>
              <a:ahLst/>
              <a:cxnLst/>
              <a:rect l="textAreaLeft" t="textAreaTop" r="textAreaRight" b="textAreaBottom"/>
              <a:pathLst>
                <a:path w="641" h="169">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520" rIns="117000" bIns="11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8" name="Google Shape;1715;p12"/>
            <p:cNvSpPr/>
            <p:nvPr/>
          </p:nvSpPr>
          <p:spPr>
            <a:xfrm>
              <a:off x="5284080" y="6589080"/>
              <a:ext cx="182160" cy="173160"/>
            </a:xfrm>
            <a:custGeom>
              <a:avLst/>
              <a:gdLst>
                <a:gd name="textAreaLeft" fmla="*/ 0 w 182160"/>
                <a:gd name="textAreaRight" fmla="*/ 185400 w 182160"/>
                <a:gd name="textAreaTop" fmla="*/ 0 h 173160"/>
                <a:gd name="textAreaBottom" fmla="*/ 176400 h 173160"/>
              </a:gdLst>
              <a:ahLst/>
              <a:cxnLst/>
              <a:rect l="textAreaLeft" t="textAreaTop" r="textAreaRight" b="textAreaBottom"/>
              <a:pathLst>
                <a:path w="2796" h="266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6400" rIns="117000" bIns="176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19" name="Google Shape;1716;p12"/>
            <p:cNvSpPr/>
            <p:nvPr/>
          </p:nvSpPr>
          <p:spPr>
            <a:xfrm>
              <a:off x="4777200" y="6466320"/>
              <a:ext cx="175680" cy="108360"/>
            </a:xfrm>
            <a:custGeom>
              <a:avLst/>
              <a:gdLst>
                <a:gd name="textAreaLeft" fmla="*/ 0 w 175680"/>
                <a:gd name="textAreaRight" fmla="*/ 178920 w 175680"/>
                <a:gd name="textAreaTop" fmla="*/ 0 h 108360"/>
                <a:gd name="textAreaBottom" fmla="*/ 111600 h 108360"/>
              </a:gdLst>
              <a:ahLst/>
              <a:cxnLst/>
              <a:rect l="textAreaLeft" t="textAreaTop" r="textAreaRight" b="textAreaBottom"/>
              <a:pathLst>
                <a:path w="2694" h="1684">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0" name="Google Shape;1717;p12"/>
            <p:cNvSpPr/>
            <p:nvPr/>
          </p:nvSpPr>
          <p:spPr>
            <a:xfrm>
              <a:off x="4721040" y="6591240"/>
              <a:ext cx="157680" cy="168840"/>
            </a:xfrm>
            <a:custGeom>
              <a:avLst/>
              <a:gdLst>
                <a:gd name="textAreaLeft" fmla="*/ 0 w 157680"/>
                <a:gd name="textAreaRight" fmla="*/ 160920 w 157680"/>
                <a:gd name="textAreaTop" fmla="*/ 0 h 168840"/>
                <a:gd name="textAreaBottom" fmla="*/ 172080 h 168840"/>
              </a:gdLst>
              <a:ahLst/>
              <a:cxnLst/>
              <a:rect l="textAreaLeft" t="textAreaTop" r="textAreaRight" b="textAreaBottom"/>
              <a:pathLst>
                <a:path w="2425" h="2594">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1" name="Google Shape;1718;p12"/>
            <p:cNvSpPr/>
            <p:nvPr/>
          </p:nvSpPr>
          <p:spPr>
            <a:xfrm>
              <a:off x="5592600" y="6785640"/>
              <a:ext cx="159840" cy="75240"/>
            </a:xfrm>
            <a:custGeom>
              <a:avLst/>
              <a:gdLst>
                <a:gd name="textAreaLeft" fmla="*/ 0 w 159840"/>
                <a:gd name="textAreaRight" fmla="*/ 163080 w 159840"/>
                <a:gd name="textAreaTop" fmla="*/ 0 h 75240"/>
                <a:gd name="textAreaBottom" fmla="*/ 78480 h 75240"/>
              </a:gdLst>
              <a:ahLst/>
              <a:cxnLst/>
              <a:rect l="textAreaLeft" t="textAreaTop" r="textAreaRight" b="textAreaBottom"/>
              <a:pathLst>
                <a:path w="2458" h="118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2" name="Google Shape;1719;p12"/>
            <p:cNvSpPr/>
            <p:nvPr/>
          </p:nvSpPr>
          <p:spPr>
            <a:xfrm>
              <a:off x="5787000" y="6783480"/>
              <a:ext cx="168840" cy="77400"/>
            </a:xfrm>
            <a:custGeom>
              <a:avLst/>
              <a:gdLst>
                <a:gd name="textAreaLeft" fmla="*/ 0 w 168840"/>
                <a:gd name="textAreaRight" fmla="*/ 172080 w 168840"/>
                <a:gd name="textAreaTop" fmla="*/ 0 h 77400"/>
                <a:gd name="textAreaBottom" fmla="*/ 80640 h 77400"/>
              </a:gdLst>
              <a:ahLst/>
              <a:cxnLst/>
              <a:rect l="textAreaLeft" t="textAreaTop" r="textAreaRight" b="textAreaBottom"/>
              <a:pathLst>
                <a:path w="2593" h="1213">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3" name="Google Shape;1720;p12"/>
            <p:cNvSpPr/>
            <p:nvPr/>
          </p:nvSpPr>
          <p:spPr>
            <a:xfrm>
              <a:off x="3233160" y="6723360"/>
              <a:ext cx="32760" cy="5760"/>
            </a:xfrm>
            <a:custGeom>
              <a:avLst/>
              <a:gdLst>
                <a:gd name="textAreaLeft" fmla="*/ 0 w 32760"/>
                <a:gd name="textAreaRight" fmla="*/ 36000 w 32760"/>
                <a:gd name="textAreaTop" fmla="*/ 0 h 5760"/>
                <a:gd name="textAreaBottom" fmla="*/ 9000 h 5760"/>
              </a:gdLst>
              <a:ahLst/>
              <a:cxnLst/>
              <a:rect l="textAreaLeft" t="textAreaTop" r="textAreaRight" b="textAreaBottom"/>
              <a:pathLst>
                <a:path w="540" h="135">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9360" rIns="117000" bIns="9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4" name="Google Shape;1721;p12"/>
            <p:cNvSpPr/>
            <p:nvPr/>
          </p:nvSpPr>
          <p:spPr>
            <a:xfrm>
              <a:off x="5103360" y="6600240"/>
              <a:ext cx="168840" cy="166680"/>
            </a:xfrm>
            <a:custGeom>
              <a:avLst/>
              <a:gdLst>
                <a:gd name="textAreaLeft" fmla="*/ 0 w 168840"/>
                <a:gd name="textAreaRight" fmla="*/ 172080 w 168840"/>
                <a:gd name="textAreaTop" fmla="*/ 0 h 166680"/>
                <a:gd name="textAreaBottom" fmla="*/ 169920 h 166680"/>
              </a:gdLst>
              <a:ahLst/>
              <a:cxnLst/>
              <a:rect l="textAreaLeft" t="textAreaTop" r="textAreaRight" b="textAreaBottom"/>
              <a:pathLst>
                <a:path w="2594" h="256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5" name="Google Shape;1722;p12"/>
            <p:cNvSpPr/>
            <p:nvPr/>
          </p:nvSpPr>
          <p:spPr>
            <a:xfrm>
              <a:off x="3168360" y="6600240"/>
              <a:ext cx="164520" cy="164520"/>
            </a:xfrm>
            <a:custGeom>
              <a:avLst/>
              <a:gdLst>
                <a:gd name="textAreaLeft" fmla="*/ 0 w 164520"/>
                <a:gd name="textAreaRight" fmla="*/ 167760 w 164520"/>
                <a:gd name="textAreaTop" fmla="*/ 0 h 164520"/>
                <a:gd name="textAreaBottom" fmla="*/ 167760 h 164520"/>
              </a:gdLst>
              <a:ahLst/>
              <a:cxnLst/>
              <a:rect l="textAreaLeft" t="textAreaTop" r="textAreaRight" b="textAreaBottom"/>
              <a:pathLst>
                <a:path w="2526" h="2526">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7760" rIns="117000" bIns="167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6" name="Google Shape;1723;p12"/>
            <p:cNvSpPr/>
            <p:nvPr/>
          </p:nvSpPr>
          <p:spPr>
            <a:xfrm>
              <a:off x="4913280" y="6595920"/>
              <a:ext cx="168840" cy="168840"/>
            </a:xfrm>
            <a:custGeom>
              <a:avLst/>
              <a:gdLst>
                <a:gd name="textAreaLeft" fmla="*/ 0 w 168840"/>
                <a:gd name="textAreaRight" fmla="*/ 172080 w 168840"/>
                <a:gd name="textAreaTop" fmla="*/ 0 h 168840"/>
                <a:gd name="textAreaBottom" fmla="*/ 172080 h 168840"/>
              </a:gdLst>
              <a:ahLst/>
              <a:cxnLst/>
              <a:rect l="textAreaLeft" t="textAreaTop" r="textAreaRight" b="textAreaBottom"/>
              <a:pathLst>
                <a:path w="2593" h="2593">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7" name="Google Shape;1724;p12"/>
            <p:cNvSpPr/>
            <p:nvPr/>
          </p:nvSpPr>
          <p:spPr>
            <a:xfrm>
              <a:off x="4982760" y="6698520"/>
              <a:ext cx="30240" cy="39240"/>
            </a:xfrm>
            <a:custGeom>
              <a:avLst/>
              <a:gdLst>
                <a:gd name="textAreaLeft" fmla="*/ 0 w 30240"/>
                <a:gd name="textAreaRight" fmla="*/ 33480 w 30240"/>
                <a:gd name="textAreaTop" fmla="*/ 0 h 39240"/>
                <a:gd name="textAreaBottom" fmla="*/ 42480 h 39240"/>
              </a:gdLst>
              <a:ahLst/>
              <a:cxnLst/>
              <a:rect l="textAreaLeft" t="textAreaTop" r="textAreaRight" b="textAreaBottom"/>
              <a:pathLst>
                <a:path w="506" h="641">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8" name="Google Shape;1725;p12"/>
            <p:cNvSpPr/>
            <p:nvPr/>
          </p:nvSpPr>
          <p:spPr>
            <a:xfrm>
              <a:off x="3231000" y="6687360"/>
              <a:ext cx="30240" cy="23760"/>
            </a:xfrm>
            <a:custGeom>
              <a:avLst/>
              <a:gdLst>
                <a:gd name="textAreaLeft" fmla="*/ 0 w 30240"/>
                <a:gd name="textAreaRight" fmla="*/ 33480 w 30240"/>
                <a:gd name="textAreaTop" fmla="*/ 0 h 23760"/>
                <a:gd name="textAreaBottom" fmla="*/ 27000 h 23760"/>
              </a:gdLst>
              <a:ahLst/>
              <a:cxnLst/>
              <a:rect l="textAreaLeft" t="textAreaTop" r="textAreaRight" b="textAreaBottom"/>
              <a:pathLst>
                <a:path w="506" h="405">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29" name="Google Shape;1726;p12"/>
            <p:cNvSpPr/>
            <p:nvPr/>
          </p:nvSpPr>
          <p:spPr>
            <a:xfrm>
              <a:off x="5199480" y="6788160"/>
              <a:ext cx="175680" cy="72720"/>
            </a:xfrm>
            <a:custGeom>
              <a:avLst/>
              <a:gdLst>
                <a:gd name="textAreaLeft" fmla="*/ 0 w 175680"/>
                <a:gd name="textAreaRight" fmla="*/ 178920 w 175680"/>
                <a:gd name="textAreaTop" fmla="*/ 0 h 72720"/>
                <a:gd name="textAreaBottom" fmla="*/ 75960 h 72720"/>
              </a:gdLst>
              <a:ahLst/>
              <a:cxnLst/>
              <a:rect l="textAreaLeft" t="textAreaTop" r="textAreaRight" b="textAreaBottom"/>
              <a:pathLst>
                <a:path w="2694" h="1146">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0" name="Google Shape;1727;p12"/>
            <p:cNvSpPr/>
            <p:nvPr/>
          </p:nvSpPr>
          <p:spPr>
            <a:xfrm>
              <a:off x="3619800" y="6694200"/>
              <a:ext cx="34920" cy="39240"/>
            </a:xfrm>
            <a:custGeom>
              <a:avLst/>
              <a:gdLst>
                <a:gd name="textAreaLeft" fmla="*/ 0 w 34920"/>
                <a:gd name="textAreaRight" fmla="*/ 38160 w 34920"/>
                <a:gd name="textAreaTop" fmla="*/ 0 h 39240"/>
                <a:gd name="textAreaBottom" fmla="*/ 42480 h 39240"/>
              </a:gdLst>
              <a:ahLst/>
              <a:cxnLst/>
              <a:rect l="textAreaLeft" t="textAreaTop" r="textAreaRight" b="textAreaBottom"/>
              <a:pathLst>
                <a:path w="573" h="641">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1" name="Google Shape;1728;p12"/>
            <p:cNvSpPr/>
            <p:nvPr/>
          </p:nvSpPr>
          <p:spPr>
            <a:xfrm>
              <a:off x="3972600" y="6473160"/>
              <a:ext cx="173520" cy="106200"/>
            </a:xfrm>
            <a:custGeom>
              <a:avLst/>
              <a:gdLst>
                <a:gd name="textAreaLeft" fmla="*/ 0 w 173520"/>
                <a:gd name="textAreaRight" fmla="*/ 176760 w 173520"/>
                <a:gd name="textAreaTop" fmla="*/ 0 h 106200"/>
                <a:gd name="textAreaBottom" fmla="*/ 109440 h 106200"/>
              </a:gdLst>
              <a:ahLst/>
              <a:cxnLst/>
              <a:rect l="textAreaLeft" t="textAreaTop" r="textAreaRight" b="textAreaBottom"/>
              <a:pathLst>
                <a:path w="2661" h="1651">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2" name="Google Shape;1729;p12"/>
            <p:cNvSpPr/>
            <p:nvPr/>
          </p:nvSpPr>
          <p:spPr>
            <a:xfrm>
              <a:off x="4817160" y="6783480"/>
              <a:ext cx="168840" cy="77400"/>
            </a:xfrm>
            <a:custGeom>
              <a:avLst/>
              <a:gdLst>
                <a:gd name="textAreaLeft" fmla="*/ 0 w 168840"/>
                <a:gd name="textAreaRight" fmla="*/ 172080 w 168840"/>
                <a:gd name="textAreaTop" fmla="*/ 0 h 77400"/>
                <a:gd name="textAreaBottom" fmla="*/ 80640 h 77400"/>
              </a:gdLst>
              <a:ahLst/>
              <a:cxnLst/>
              <a:rect l="textAreaLeft" t="textAreaTop" r="textAreaRight" b="textAreaBottom"/>
              <a:pathLst>
                <a:path w="2593" h="1213">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3" name="Google Shape;1730;p12"/>
            <p:cNvSpPr/>
            <p:nvPr/>
          </p:nvSpPr>
          <p:spPr>
            <a:xfrm>
              <a:off x="4571640" y="6470640"/>
              <a:ext cx="180000" cy="106200"/>
            </a:xfrm>
            <a:custGeom>
              <a:avLst/>
              <a:gdLst>
                <a:gd name="textAreaLeft" fmla="*/ 0 w 180000"/>
                <a:gd name="textAreaRight" fmla="*/ 183240 w 180000"/>
                <a:gd name="textAreaTop" fmla="*/ 0 h 106200"/>
                <a:gd name="textAreaBottom" fmla="*/ 109440 h 106200"/>
              </a:gdLst>
              <a:ahLst/>
              <a:cxnLst/>
              <a:rect l="textAreaLeft" t="textAreaTop" r="textAreaRight" b="textAreaBottom"/>
              <a:pathLst>
                <a:path w="2762" h="1651">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4" name="Google Shape;1731;p12"/>
            <p:cNvSpPr/>
            <p:nvPr/>
          </p:nvSpPr>
          <p:spPr>
            <a:xfrm>
              <a:off x="3364920" y="6466320"/>
              <a:ext cx="175680" cy="108360"/>
            </a:xfrm>
            <a:custGeom>
              <a:avLst/>
              <a:gdLst>
                <a:gd name="textAreaLeft" fmla="*/ 0 w 175680"/>
                <a:gd name="textAreaRight" fmla="*/ 178920 w 175680"/>
                <a:gd name="textAreaTop" fmla="*/ 0 h 108360"/>
                <a:gd name="textAreaBottom" fmla="*/ 111600 h 108360"/>
              </a:gdLst>
              <a:ahLst/>
              <a:cxnLst/>
              <a:rect l="textAreaLeft" t="textAreaTop" r="textAreaRight" b="textAreaBottom"/>
              <a:pathLst>
                <a:path w="2694" h="1684">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5" name="Google Shape;1732;p12"/>
            <p:cNvSpPr/>
            <p:nvPr/>
          </p:nvSpPr>
          <p:spPr>
            <a:xfrm>
              <a:off x="5572440" y="6464160"/>
              <a:ext cx="182160" cy="113040"/>
            </a:xfrm>
            <a:custGeom>
              <a:avLst/>
              <a:gdLst>
                <a:gd name="textAreaLeft" fmla="*/ 0 w 182160"/>
                <a:gd name="textAreaRight" fmla="*/ 185400 w 182160"/>
                <a:gd name="textAreaTop" fmla="*/ 0 h 113040"/>
                <a:gd name="textAreaBottom" fmla="*/ 116280 h 113040"/>
              </a:gdLst>
              <a:ahLst/>
              <a:cxnLst/>
              <a:rect l="textAreaLeft" t="textAreaTop" r="textAreaRight" b="textAreaBottom"/>
              <a:pathLst>
                <a:path w="2795" h="1752">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6" name="Google Shape;1733;p12"/>
            <p:cNvSpPr/>
            <p:nvPr/>
          </p:nvSpPr>
          <p:spPr>
            <a:xfrm>
              <a:off x="4971600" y="6470640"/>
              <a:ext cx="182160" cy="104040"/>
            </a:xfrm>
            <a:custGeom>
              <a:avLst/>
              <a:gdLst>
                <a:gd name="textAreaLeft" fmla="*/ 0 w 182160"/>
                <a:gd name="textAreaRight" fmla="*/ 185400 w 182160"/>
                <a:gd name="textAreaTop" fmla="*/ 0 h 104040"/>
                <a:gd name="textAreaBottom" fmla="*/ 107280 h 104040"/>
              </a:gdLst>
              <a:ahLst/>
              <a:cxnLst/>
              <a:rect l="textAreaLeft" t="textAreaTop" r="textAreaRight" b="textAreaBottom"/>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7" name="Google Shape;1734;p12"/>
            <p:cNvSpPr/>
            <p:nvPr/>
          </p:nvSpPr>
          <p:spPr>
            <a:xfrm>
              <a:off x="3557160" y="6593760"/>
              <a:ext cx="168840" cy="171000"/>
            </a:xfrm>
            <a:custGeom>
              <a:avLst/>
              <a:gdLst>
                <a:gd name="textAreaLeft" fmla="*/ 0 w 168840"/>
                <a:gd name="textAreaRight" fmla="*/ 172080 w 168840"/>
                <a:gd name="textAreaTop" fmla="*/ 0 h 171000"/>
                <a:gd name="textAreaBottom" fmla="*/ 174240 h 171000"/>
              </a:gdLst>
              <a:ahLst/>
              <a:cxnLst/>
              <a:rect l="textAreaLeft" t="textAreaTop" r="textAreaRight" b="textAreaBottom"/>
              <a:pathLst>
                <a:path w="2593" h="2627">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4240" rIns="117000" bIns="1742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8" name="Google Shape;1735;p12"/>
            <p:cNvSpPr/>
            <p:nvPr/>
          </p:nvSpPr>
          <p:spPr>
            <a:xfrm>
              <a:off x="3559320" y="6470640"/>
              <a:ext cx="182160" cy="104040"/>
            </a:xfrm>
            <a:custGeom>
              <a:avLst/>
              <a:gdLst>
                <a:gd name="textAreaLeft" fmla="*/ 0 w 182160"/>
                <a:gd name="textAreaRight" fmla="*/ 185400 w 182160"/>
                <a:gd name="textAreaTop" fmla="*/ 0 h 104040"/>
                <a:gd name="textAreaBottom" fmla="*/ 107280 h 104040"/>
              </a:gdLst>
              <a:ahLst/>
              <a:cxnLst/>
              <a:rect l="textAreaLeft" t="textAreaTop" r="textAreaRight" b="textAreaBottom"/>
              <a:pathLst>
                <a:path w="2795" h="1617">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7280" rIns="117000" bIns="1072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39" name="Google Shape;1736;p12"/>
            <p:cNvSpPr/>
            <p:nvPr/>
          </p:nvSpPr>
          <p:spPr>
            <a:xfrm>
              <a:off x="3650760" y="6788160"/>
              <a:ext cx="155520" cy="72720"/>
            </a:xfrm>
            <a:custGeom>
              <a:avLst/>
              <a:gdLst>
                <a:gd name="textAreaLeft" fmla="*/ 0 w 155520"/>
                <a:gd name="textAreaRight" fmla="*/ 158760 w 155520"/>
                <a:gd name="textAreaTop" fmla="*/ 0 h 72720"/>
                <a:gd name="textAreaBottom" fmla="*/ 75960 h 72720"/>
              </a:gdLst>
              <a:ahLst/>
              <a:cxnLst/>
              <a:rect l="textAreaLeft" t="textAreaTop" r="textAreaRight" b="textAreaBottom"/>
              <a:pathLst>
                <a:path w="2391" h="1146">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0" name="Google Shape;1737;p12"/>
            <p:cNvSpPr/>
            <p:nvPr/>
          </p:nvSpPr>
          <p:spPr>
            <a:xfrm>
              <a:off x="5009400" y="6783480"/>
              <a:ext cx="159840" cy="77400"/>
            </a:xfrm>
            <a:custGeom>
              <a:avLst/>
              <a:gdLst>
                <a:gd name="textAreaLeft" fmla="*/ 0 w 159840"/>
                <a:gd name="textAreaRight" fmla="*/ 163080 w 159840"/>
                <a:gd name="textAreaTop" fmla="*/ 0 h 77400"/>
                <a:gd name="textAreaBottom" fmla="*/ 80640 h 77400"/>
              </a:gdLst>
              <a:ahLst/>
              <a:cxnLst/>
              <a:rect l="textAreaLeft" t="textAreaTop" r="textAreaRight" b="textAreaBottom"/>
              <a:pathLst>
                <a:path w="2459" h="1213">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1" name="Google Shape;1738;p12"/>
            <p:cNvSpPr/>
            <p:nvPr/>
          </p:nvSpPr>
          <p:spPr>
            <a:xfrm>
              <a:off x="3762720" y="646632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9" h="1684">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2" name="Google Shape;1739;p12"/>
            <p:cNvSpPr/>
            <p:nvPr/>
          </p:nvSpPr>
          <p:spPr>
            <a:xfrm>
              <a:off x="5174640" y="646632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3" name="Google Shape;1740;p12"/>
            <p:cNvSpPr/>
            <p:nvPr/>
          </p:nvSpPr>
          <p:spPr>
            <a:xfrm>
              <a:off x="5865120" y="6709680"/>
              <a:ext cx="61560" cy="28080"/>
            </a:xfrm>
            <a:custGeom>
              <a:avLst/>
              <a:gdLst>
                <a:gd name="textAreaLeft" fmla="*/ 0 w 61560"/>
                <a:gd name="textAreaRight" fmla="*/ 64800 w 61560"/>
                <a:gd name="textAreaTop" fmla="*/ 0 h 28080"/>
                <a:gd name="textAreaBottom" fmla="*/ 31320 h 28080"/>
              </a:gdLst>
              <a:ahLst/>
              <a:cxnLst/>
              <a:rect l="textAreaLeft" t="textAreaTop" r="textAreaRight" b="textAreaBottom"/>
              <a:pathLst>
                <a:path w="977" h="472">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4" name="Google Shape;1741;p12"/>
            <p:cNvSpPr/>
            <p:nvPr/>
          </p:nvSpPr>
          <p:spPr>
            <a:xfrm>
              <a:off x="5778000" y="646848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5" name="Google Shape;1742;p12"/>
            <p:cNvSpPr/>
            <p:nvPr/>
          </p:nvSpPr>
          <p:spPr>
            <a:xfrm>
              <a:off x="5681880" y="6595920"/>
              <a:ext cx="271800" cy="168840"/>
            </a:xfrm>
            <a:custGeom>
              <a:avLst/>
              <a:gdLst>
                <a:gd name="textAreaLeft" fmla="*/ 0 w 271800"/>
                <a:gd name="textAreaRight" fmla="*/ 275040 w 271800"/>
                <a:gd name="textAreaTop" fmla="*/ 0 h 168840"/>
                <a:gd name="textAreaBottom" fmla="*/ 172080 h 168840"/>
              </a:gdLst>
              <a:ahLst/>
              <a:cxnLst/>
              <a:rect l="textAreaLeft" t="textAreaTop" r="textAreaRight" b="textAreaBottom"/>
              <a:pathLst>
                <a:path w="4142" h="2593">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6" name="Google Shape;1743;p12"/>
            <p:cNvSpPr/>
            <p:nvPr/>
          </p:nvSpPr>
          <p:spPr>
            <a:xfrm>
              <a:off x="3436560" y="6689880"/>
              <a:ext cx="21240" cy="43920"/>
            </a:xfrm>
            <a:custGeom>
              <a:avLst/>
              <a:gdLst>
                <a:gd name="textAreaLeft" fmla="*/ 0 w 21240"/>
                <a:gd name="textAreaRight" fmla="*/ 24480 w 21240"/>
                <a:gd name="textAreaTop" fmla="*/ 0 h 43920"/>
                <a:gd name="textAreaBottom" fmla="*/ 47160 h 43920"/>
              </a:gdLst>
              <a:ahLst/>
              <a:cxnLst/>
              <a:rect l="textAreaLeft" t="textAreaTop" r="textAreaRight" b="textAreaBottom"/>
              <a:pathLst>
                <a:path w="371" h="708">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7520" rIns="117000" bIns="475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7" name="Google Shape;1744;p12"/>
            <p:cNvSpPr/>
            <p:nvPr/>
          </p:nvSpPr>
          <p:spPr>
            <a:xfrm>
              <a:off x="5384880" y="6473160"/>
              <a:ext cx="173520" cy="106200"/>
            </a:xfrm>
            <a:custGeom>
              <a:avLst/>
              <a:gdLst>
                <a:gd name="textAreaLeft" fmla="*/ 0 w 173520"/>
                <a:gd name="textAreaRight" fmla="*/ 176760 w 173520"/>
                <a:gd name="textAreaTop" fmla="*/ 0 h 106200"/>
                <a:gd name="textAreaBottom" fmla="*/ 109440 h 106200"/>
              </a:gdLst>
              <a:ahLst/>
              <a:cxnLst/>
              <a:rect l="textAreaLeft" t="textAreaTop" r="textAreaRight" b="textAreaBottom"/>
              <a:pathLst>
                <a:path w="2661" h="1651">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9440" rIns="117000" bIns="109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8" name="Google Shape;1745;p12"/>
            <p:cNvSpPr/>
            <p:nvPr/>
          </p:nvSpPr>
          <p:spPr>
            <a:xfrm>
              <a:off x="3454200" y="6790320"/>
              <a:ext cx="168840" cy="70560"/>
            </a:xfrm>
            <a:custGeom>
              <a:avLst/>
              <a:gdLst>
                <a:gd name="textAreaLeft" fmla="*/ 0 w 168840"/>
                <a:gd name="textAreaRight" fmla="*/ 172080 w 168840"/>
                <a:gd name="textAreaTop" fmla="*/ 0 h 70560"/>
                <a:gd name="textAreaBottom" fmla="*/ 73800 h 70560"/>
              </a:gdLst>
              <a:ahLst/>
              <a:cxnLst/>
              <a:rect l="textAreaLeft" t="textAreaTop" r="textAreaRight" b="textAreaBottom"/>
              <a:pathLst>
                <a:path w="2594" h="1112">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4160" rIns="117000" bIns="7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49" name="Google Shape;1746;p12"/>
            <p:cNvSpPr/>
            <p:nvPr/>
          </p:nvSpPr>
          <p:spPr>
            <a:xfrm>
              <a:off x="3358440" y="6598080"/>
              <a:ext cx="162000" cy="168840"/>
            </a:xfrm>
            <a:custGeom>
              <a:avLst/>
              <a:gdLst>
                <a:gd name="textAreaLeft" fmla="*/ 0 w 162000"/>
                <a:gd name="textAreaRight" fmla="*/ 165240 w 162000"/>
                <a:gd name="textAreaTop" fmla="*/ 0 h 168840"/>
                <a:gd name="textAreaBottom" fmla="*/ 172080 h 168840"/>
              </a:gdLst>
              <a:ahLst/>
              <a:cxnLst/>
              <a:rect l="textAreaLeft" t="textAreaTop" r="textAreaRight" b="textAreaBottom"/>
              <a:pathLst>
                <a:path w="2492" h="2594">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2080" rIns="117000" bIns="1720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0" name="Google Shape;1747;p12"/>
            <p:cNvSpPr/>
            <p:nvPr/>
          </p:nvSpPr>
          <p:spPr>
            <a:xfrm>
              <a:off x="4618440" y="6788160"/>
              <a:ext cx="162360" cy="72720"/>
            </a:xfrm>
            <a:custGeom>
              <a:avLst/>
              <a:gdLst>
                <a:gd name="textAreaLeft" fmla="*/ 0 w 162360"/>
                <a:gd name="textAreaRight" fmla="*/ 165600 w 162360"/>
                <a:gd name="textAreaTop" fmla="*/ 0 h 72720"/>
                <a:gd name="textAreaBottom" fmla="*/ 75960 h 72720"/>
              </a:gdLst>
              <a:ahLst/>
              <a:cxnLst/>
              <a:rect l="textAreaLeft" t="textAreaTop" r="textAreaRight" b="textAreaBottom"/>
              <a:pathLst>
                <a:path w="2493" h="1146">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1" name="Google Shape;1748;p12"/>
            <p:cNvSpPr/>
            <p:nvPr/>
          </p:nvSpPr>
          <p:spPr>
            <a:xfrm>
              <a:off x="3161520" y="6781320"/>
              <a:ext cx="278280" cy="79560"/>
            </a:xfrm>
            <a:custGeom>
              <a:avLst/>
              <a:gdLst>
                <a:gd name="textAreaLeft" fmla="*/ 0 w 278280"/>
                <a:gd name="textAreaRight" fmla="*/ 281520 w 278280"/>
                <a:gd name="textAreaTop" fmla="*/ 0 h 79560"/>
                <a:gd name="textAreaBottom" fmla="*/ 82800 h 79560"/>
              </a:gdLst>
              <a:ahLst/>
              <a:cxnLst/>
              <a:rect l="textAreaLeft" t="textAreaTop" r="textAreaRight" b="textAreaBottom"/>
              <a:pathLst>
                <a:path w="4243" h="1247">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2800" rIns="117000" bIns="82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2" name="Google Shape;1749;p12"/>
            <p:cNvSpPr/>
            <p:nvPr/>
          </p:nvSpPr>
          <p:spPr>
            <a:xfrm>
              <a:off x="4783680" y="6701040"/>
              <a:ext cx="28080" cy="32760"/>
            </a:xfrm>
            <a:custGeom>
              <a:avLst/>
              <a:gdLst>
                <a:gd name="textAreaLeft" fmla="*/ 0 w 28080"/>
                <a:gd name="textAreaRight" fmla="*/ 31320 w 28080"/>
                <a:gd name="textAreaTop" fmla="*/ 0 h 32760"/>
                <a:gd name="textAreaBottom" fmla="*/ 36000 h 32760"/>
              </a:gdLst>
              <a:ahLst/>
              <a:cxnLst/>
              <a:rect l="textAreaLeft" t="textAreaTop" r="textAreaRight" b="textAreaBottom"/>
              <a:pathLst>
                <a:path w="472" h="54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3" name="Google Shape;1750;p12"/>
            <p:cNvSpPr/>
            <p:nvPr/>
          </p:nvSpPr>
          <p:spPr>
            <a:xfrm>
              <a:off x="4419720" y="6788160"/>
              <a:ext cx="162000" cy="72720"/>
            </a:xfrm>
            <a:custGeom>
              <a:avLst/>
              <a:gdLst>
                <a:gd name="textAreaLeft" fmla="*/ 0 w 162000"/>
                <a:gd name="textAreaRight" fmla="*/ 165240 w 162000"/>
                <a:gd name="textAreaTop" fmla="*/ 0 h 72720"/>
                <a:gd name="textAreaBottom" fmla="*/ 75960 h 72720"/>
              </a:gdLst>
              <a:ahLst/>
              <a:cxnLst/>
              <a:rect l="textAreaLeft" t="textAreaTop" r="textAreaRight" b="textAreaBottom"/>
              <a:pathLst>
                <a:path w="2492" h="1146">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6320" rIns="117000" bIns="76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4" name="Google Shape;1751;p12"/>
            <p:cNvSpPr/>
            <p:nvPr/>
          </p:nvSpPr>
          <p:spPr>
            <a:xfrm>
              <a:off x="9033480" y="2971800"/>
              <a:ext cx="115200" cy="46080"/>
            </a:xfrm>
            <a:custGeom>
              <a:avLst/>
              <a:gdLst>
                <a:gd name="textAreaLeft" fmla="*/ 0 w 115200"/>
                <a:gd name="textAreaRight" fmla="*/ 118440 w 115200"/>
                <a:gd name="textAreaTop" fmla="*/ 0 h 46080"/>
                <a:gd name="textAreaBottom" fmla="*/ 49320 h 46080"/>
              </a:gdLst>
              <a:ahLst/>
              <a:cxnLst/>
              <a:rect l="textAreaLeft" t="textAreaTop" r="textAreaRight" b="textAreaBottom"/>
              <a:pathLst>
                <a:path w="1786" h="742">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9680" rIns="117000" bIns="49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5" name="Google Shape;1752;p12"/>
            <p:cNvSpPr/>
            <p:nvPr/>
          </p:nvSpPr>
          <p:spPr>
            <a:xfrm>
              <a:off x="8971200" y="2806560"/>
              <a:ext cx="177840" cy="61560"/>
            </a:xfrm>
            <a:custGeom>
              <a:avLst/>
              <a:gdLst>
                <a:gd name="textAreaLeft" fmla="*/ 0 w 177840"/>
                <a:gd name="textAreaRight" fmla="*/ 181080 w 177840"/>
                <a:gd name="textAreaTop" fmla="*/ 0 h 61560"/>
                <a:gd name="textAreaBottom" fmla="*/ 64800 h 61560"/>
              </a:gdLst>
              <a:ahLst/>
              <a:cxnLst/>
              <a:rect l="textAreaLeft" t="textAreaTop" r="textAreaRight" b="textAreaBottom"/>
              <a:pathLst>
                <a:path w="2728" h="977">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4800" rIns="117000" bIns="648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6" name="Google Shape;1753;p12"/>
            <p:cNvSpPr/>
            <p:nvPr/>
          </p:nvSpPr>
          <p:spPr>
            <a:xfrm>
              <a:off x="8997840" y="2859840"/>
              <a:ext cx="150840" cy="54720"/>
            </a:xfrm>
            <a:custGeom>
              <a:avLst/>
              <a:gdLst>
                <a:gd name="textAreaLeft" fmla="*/ 0 w 150840"/>
                <a:gd name="textAreaRight" fmla="*/ 154080 w 150840"/>
                <a:gd name="textAreaTop" fmla="*/ 0 h 54720"/>
                <a:gd name="textAreaBottom" fmla="*/ 57960 h 54720"/>
              </a:gdLst>
              <a:ahLst/>
              <a:cxnLst/>
              <a:rect l="textAreaLeft" t="textAreaTop" r="textAreaRight" b="textAreaBottom"/>
              <a:pathLst>
                <a:path w="2324" h="876">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8320" rIns="117000" bIns="58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7" name="Google Shape;1754;p12"/>
            <p:cNvSpPr/>
            <p:nvPr/>
          </p:nvSpPr>
          <p:spPr>
            <a:xfrm>
              <a:off x="9060480" y="3074400"/>
              <a:ext cx="88560" cy="39240"/>
            </a:xfrm>
            <a:custGeom>
              <a:avLst/>
              <a:gdLst>
                <a:gd name="textAreaLeft" fmla="*/ 0 w 88560"/>
                <a:gd name="textAreaRight" fmla="*/ 91800 w 88560"/>
                <a:gd name="textAreaTop" fmla="*/ 0 h 39240"/>
                <a:gd name="textAreaBottom" fmla="*/ 42480 h 39240"/>
              </a:gdLst>
              <a:ahLst/>
              <a:cxnLst/>
              <a:rect l="textAreaLeft" t="textAreaTop" r="textAreaRight" b="textAreaBottom"/>
              <a:pathLst>
                <a:path w="1382" h="64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8" name="Google Shape;1755;p12"/>
            <p:cNvSpPr/>
            <p:nvPr/>
          </p:nvSpPr>
          <p:spPr>
            <a:xfrm>
              <a:off x="8971200" y="2741400"/>
              <a:ext cx="177840" cy="63720"/>
            </a:xfrm>
            <a:custGeom>
              <a:avLst/>
              <a:gdLst>
                <a:gd name="textAreaLeft" fmla="*/ 0 w 177840"/>
                <a:gd name="textAreaRight" fmla="*/ 181080 w 177840"/>
                <a:gd name="textAreaTop" fmla="*/ 0 h 63720"/>
                <a:gd name="textAreaBottom" fmla="*/ 66960 h 63720"/>
              </a:gdLst>
              <a:ahLst/>
              <a:cxnLst/>
              <a:rect l="textAreaLeft" t="textAreaTop" r="textAreaRight" b="textAreaBottom"/>
              <a:pathLst>
                <a:path w="2728" h="1011">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59" name="Google Shape;1756;p12"/>
            <p:cNvSpPr/>
            <p:nvPr/>
          </p:nvSpPr>
          <p:spPr>
            <a:xfrm>
              <a:off x="9038160" y="3025440"/>
              <a:ext cx="110880" cy="48240"/>
            </a:xfrm>
            <a:custGeom>
              <a:avLst/>
              <a:gdLst>
                <a:gd name="textAreaLeft" fmla="*/ 0 w 110880"/>
                <a:gd name="textAreaRight" fmla="*/ 114120 w 110880"/>
                <a:gd name="textAreaTop" fmla="*/ 0 h 48240"/>
                <a:gd name="textAreaBottom" fmla="*/ 51480 h 48240"/>
              </a:gdLst>
              <a:ahLst/>
              <a:cxnLst/>
              <a:rect l="textAreaLeft" t="textAreaTop" r="textAreaRight" b="textAreaBottom"/>
              <a:pathLst>
                <a:path w="1718" h="775">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1840" rIns="117000" bIns="51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0" name="Google Shape;1757;p12"/>
            <p:cNvSpPr/>
            <p:nvPr/>
          </p:nvSpPr>
          <p:spPr>
            <a:xfrm>
              <a:off x="7994520" y="2989440"/>
              <a:ext cx="425880" cy="144360"/>
            </a:xfrm>
            <a:custGeom>
              <a:avLst/>
              <a:gdLst>
                <a:gd name="textAreaLeft" fmla="*/ 0 w 425880"/>
                <a:gd name="textAreaRight" fmla="*/ 429120 w 425880"/>
                <a:gd name="textAreaTop" fmla="*/ 0 h 144360"/>
                <a:gd name="textAreaBottom" fmla="*/ 147600 h 144360"/>
              </a:gdLst>
              <a:ahLst/>
              <a:cxnLst/>
              <a:rect l="textAreaLeft" t="textAreaTop" r="textAreaRight" b="textAreaBottom"/>
              <a:pathLst>
                <a:path w="6465" h="2223">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47600" rIns="117000" bIns="147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1" name="Google Shape;1758;p12"/>
            <p:cNvSpPr/>
            <p:nvPr/>
          </p:nvSpPr>
          <p:spPr>
            <a:xfrm>
              <a:off x="8166600" y="3438720"/>
              <a:ext cx="629280" cy="177840"/>
            </a:xfrm>
            <a:custGeom>
              <a:avLst/>
              <a:gdLst>
                <a:gd name="textAreaLeft" fmla="*/ 0 w 629280"/>
                <a:gd name="textAreaRight" fmla="*/ 632520 w 629280"/>
                <a:gd name="textAreaTop" fmla="*/ 0 h 177840"/>
                <a:gd name="textAreaBottom" fmla="*/ 181080 h 177840"/>
              </a:gdLst>
              <a:ahLst/>
              <a:cxnLst/>
              <a:rect l="textAreaLeft" t="textAreaTop" r="textAreaRight" b="textAreaBottom"/>
              <a:pathLst>
                <a:path w="9529" h="2728">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2" name="Google Shape;1759;p12"/>
            <p:cNvSpPr/>
            <p:nvPr/>
          </p:nvSpPr>
          <p:spPr>
            <a:xfrm>
              <a:off x="181080" y="4844160"/>
              <a:ext cx="486000" cy="2016720"/>
            </a:xfrm>
            <a:custGeom>
              <a:avLst/>
              <a:gdLst>
                <a:gd name="textAreaLeft" fmla="*/ 0 w 486000"/>
                <a:gd name="textAreaRight" fmla="*/ 489240 w 486000"/>
                <a:gd name="textAreaTop" fmla="*/ 0 h 2016720"/>
                <a:gd name="textAreaBottom" fmla="*/ 2019960 h 2016720"/>
              </a:gdLst>
              <a:ahLst/>
              <a:cxnLst/>
              <a:rect l="textAreaLeft" t="textAreaTop" r="textAreaRight" b="textAreaBottom"/>
              <a:pathLst>
                <a:path w="7374" h="30437">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3" name="Google Shape;1760;p12"/>
            <p:cNvSpPr/>
            <p:nvPr/>
          </p:nvSpPr>
          <p:spPr>
            <a:xfrm>
              <a:off x="0" y="2131560"/>
              <a:ext cx="928440" cy="2048040"/>
            </a:xfrm>
            <a:custGeom>
              <a:avLst/>
              <a:gdLst>
                <a:gd name="textAreaLeft" fmla="*/ 0 w 928440"/>
                <a:gd name="textAreaRight" fmla="*/ 931680 w 928440"/>
                <a:gd name="textAreaTop" fmla="*/ 0 h 2048040"/>
                <a:gd name="textAreaBottom" fmla="*/ 2051280 h 2048040"/>
              </a:gdLst>
              <a:ahLst/>
              <a:cxnLst/>
              <a:rect l="textAreaLeft" t="textAreaTop" r="textAreaRight" b="textAreaBottom"/>
              <a:pathLst>
                <a:path w="14040" h="30908">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4" name="Google Shape;1761;p12"/>
            <p:cNvSpPr/>
            <p:nvPr/>
          </p:nvSpPr>
          <p:spPr>
            <a:xfrm>
              <a:off x="7590240" y="3231000"/>
              <a:ext cx="311760" cy="287280"/>
            </a:xfrm>
            <a:custGeom>
              <a:avLst/>
              <a:gdLst>
                <a:gd name="textAreaLeft" fmla="*/ 0 w 311760"/>
                <a:gd name="textAreaRight" fmla="*/ 315000 w 311760"/>
                <a:gd name="textAreaTop" fmla="*/ 0 h 287280"/>
                <a:gd name="textAreaBottom" fmla="*/ 290520 h 287280"/>
              </a:gdLst>
              <a:ahLst/>
              <a:cxnLst/>
              <a:rect l="textAreaLeft" t="textAreaTop" r="textAreaRight" b="textAreaBottom"/>
              <a:pathLst>
                <a:path w="4748" h="4377">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90880" rIns="117000" bIns="2908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5" name="Google Shape;1762;p12"/>
            <p:cNvSpPr/>
            <p:nvPr/>
          </p:nvSpPr>
          <p:spPr>
            <a:xfrm>
              <a:off x="281520" y="2116080"/>
              <a:ext cx="23760" cy="28080"/>
            </a:xfrm>
            <a:custGeom>
              <a:avLst/>
              <a:gdLst>
                <a:gd name="textAreaLeft" fmla="*/ 0 w 23760"/>
                <a:gd name="textAreaRight" fmla="*/ 27000 w 23760"/>
                <a:gd name="textAreaTop" fmla="*/ 0 h 28080"/>
                <a:gd name="textAreaBottom" fmla="*/ 31320 h 28080"/>
              </a:gdLst>
              <a:ahLst/>
              <a:cxnLst/>
              <a:rect l="textAreaLeft" t="textAreaTop" r="textAreaRight" b="textAreaBottom"/>
              <a:pathLst>
                <a:path w="405" h="473">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6" name="Google Shape;1763;p12"/>
            <p:cNvSpPr/>
            <p:nvPr/>
          </p:nvSpPr>
          <p:spPr>
            <a:xfrm>
              <a:off x="661320" y="87120"/>
              <a:ext cx="513000" cy="416880"/>
            </a:xfrm>
            <a:custGeom>
              <a:avLst/>
              <a:gdLst>
                <a:gd name="textAreaLeft" fmla="*/ 0 w 513000"/>
                <a:gd name="textAreaRight" fmla="*/ 516240 w 513000"/>
                <a:gd name="textAreaTop" fmla="*/ 0 h 416880"/>
                <a:gd name="textAreaBottom" fmla="*/ 420120 h 416880"/>
              </a:gdLst>
              <a:ahLst/>
              <a:cxnLst/>
              <a:rect l="textAreaLeft" t="textAreaTop" r="textAreaRight" b="textAreaBottom"/>
              <a:pathLst>
                <a:path w="7779" h="633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0480" rIns="117000" bIns="420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7" name="Google Shape;1764;p12"/>
            <p:cNvSpPr/>
            <p:nvPr/>
          </p:nvSpPr>
          <p:spPr>
            <a:xfrm>
              <a:off x="0" y="1919160"/>
              <a:ext cx="1105200" cy="2461320"/>
            </a:xfrm>
            <a:custGeom>
              <a:avLst/>
              <a:gdLst>
                <a:gd name="textAreaLeft" fmla="*/ 0 w 1105200"/>
                <a:gd name="textAreaRight" fmla="*/ 1108440 w 1105200"/>
                <a:gd name="textAreaTop" fmla="*/ 0 h 2461320"/>
                <a:gd name="textAreaBottom" fmla="*/ 2464560 h 2461320"/>
              </a:gdLst>
              <a:ahLst/>
              <a:cxnLst/>
              <a:rect l="textAreaLeft" t="textAreaTop" r="textAreaRight" b="textAreaBottom"/>
              <a:pathLst>
                <a:path w="16700" h="37137">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8" name="Google Shape;1765;p12"/>
            <p:cNvSpPr/>
            <p:nvPr/>
          </p:nvSpPr>
          <p:spPr>
            <a:xfrm>
              <a:off x="598680" y="0"/>
              <a:ext cx="1270440" cy="537480"/>
            </a:xfrm>
            <a:custGeom>
              <a:avLst/>
              <a:gdLst>
                <a:gd name="textAreaLeft" fmla="*/ 0 w 1270440"/>
                <a:gd name="textAreaRight" fmla="*/ 1273680 w 1270440"/>
                <a:gd name="textAreaTop" fmla="*/ 0 h 537480"/>
                <a:gd name="textAreaBottom" fmla="*/ 540720 h 537480"/>
              </a:gdLst>
              <a:ahLst/>
              <a:cxnLst/>
              <a:rect l="textAreaLeft" t="textAreaTop" r="textAreaRight" b="textAreaBottom"/>
              <a:pathLst>
                <a:path w="19191" h="8148">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69" name="Google Shape;1766;p12"/>
            <p:cNvSpPr/>
            <p:nvPr/>
          </p:nvSpPr>
          <p:spPr>
            <a:xfrm>
              <a:off x="1284840" y="0"/>
              <a:ext cx="524160" cy="358920"/>
            </a:xfrm>
            <a:custGeom>
              <a:avLst/>
              <a:gdLst>
                <a:gd name="textAreaLeft" fmla="*/ 0 w 524160"/>
                <a:gd name="textAreaRight" fmla="*/ 527400 w 524160"/>
                <a:gd name="textAreaTop" fmla="*/ 0 h 358920"/>
                <a:gd name="textAreaBottom" fmla="*/ 362160 h 358920"/>
              </a:gdLst>
              <a:ahLst/>
              <a:cxnLst/>
              <a:rect l="textAreaLeft" t="textAreaTop" r="textAreaRight" b="textAreaBottom"/>
              <a:pathLst>
                <a:path w="7946" h="5455">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2160" rIns="117000" bIns="362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0" name="Google Shape;1767;p12"/>
            <p:cNvSpPr/>
            <p:nvPr/>
          </p:nvSpPr>
          <p:spPr>
            <a:xfrm>
              <a:off x="7840440" y="250200"/>
              <a:ext cx="1105200" cy="1127520"/>
            </a:xfrm>
            <a:custGeom>
              <a:avLst/>
              <a:gdLst>
                <a:gd name="textAreaLeft" fmla="*/ 0 w 1105200"/>
                <a:gd name="textAreaRight" fmla="*/ 1108440 w 1105200"/>
                <a:gd name="textAreaTop" fmla="*/ 0 h 1127520"/>
                <a:gd name="textAreaBottom" fmla="*/ 1130760 h 1127520"/>
              </a:gdLst>
              <a:ahLst/>
              <a:cxnLst/>
              <a:rect l="textAreaLeft" t="textAreaTop" r="textAreaRight" b="textAreaBottom"/>
              <a:pathLst>
                <a:path w="16700" h="17037">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1" name="Google Shape;1768;p12"/>
            <p:cNvSpPr/>
            <p:nvPr/>
          </p:nvSpPr>
          <p:spPr>
            <a:xfrm>
              <a:off x="2216520" y="207720"/>
              <a:ext cx="517320" cy="226800"/>
            </a:xfrm>
            <a:custGeom>
              <a:avLst/>
              <a:gdLst>
                <a:gd name="textAreaLeft" fmla="*/ 0 w 517320"/>
                <a:gd name="textAreaRight" fmla="*/ 520560 w 517320"/>
                <a:gd name="textAreaTop" fmla="*/ 0 h 226800"/>
                <a:gd name="textAreaBottom" fmla="*/ 230040 h 226800"/>
              </a:gdLst>
              <a:ahLst/>
              <a:cxnLst/>
              <a:rect l="textAreaLeft" t="textAreaTop" r="textAreaRight" b="textAreaBottom"/>
              <a:pathLst>
                <a:path w="7846" h="3468">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30400" rIns="117000" bIns="230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2" name="Google Shape;1769;p12"/>
            <p:cNvSpPr/>
            <p:nvPr/>
          </p:nvSpPr>
          <p:spPr>
            <a:xfrm>
              <a:off x="2265480" y="272520"/>
              <a:ext cx="34920" cy="14760"/>
            </a:xfrm>
            <a:custGeom>
              <a:avLst/>
              <a:gdLst>
                <a:gd name="textAreaLeft" fmla="*/ 0 w 34920"/>
                <a:gd name="textAreaRight" fmla="*/ 38160 w 34920"/>
                <a:gd name="textAreaTop" fmla="*/ 0 h 14760"/>
                <a:gd name="textAreaBottom" fmla="*/ 18000 h 14760"/>
              </a:gdLst>
              <a:ahLst/>
              <a:cxnLst/>
              <a:rect l="textAreaLeft" t="textAreaTop" r="textAreaRight" b="textAreaBottom"/>
              <a:pathLst>
                <a:path w="573" h="27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3" name="Google Shape;1770;p12"/>
            <p:cNvSpPr/>
            <p:nvPr/>
          </p:nvSpPr>
          <p:spPr>
            <a:xfrm>
              <a:off x="2638800" y="270360"/>
              <a:ext cx="16920" cy="99720"/>
            </a:xfrm>
            <a:custGeom>
              <a:avLst/>
              <a:gdLst>
                <a:gd name="textAreaLeft" fmla="*/ 0 w 16920"/>
                <a:gd name="textAreaRight" fmla="*/ 20160 w 16920"/>
                <a:gd name="textAreaTop" fmla="*/ 0 h 99720"/>
                <a:gd name="textAreaBottom" fmla="*/ 102960 h 99720"/>
              </a:gdLst>
              <a:ahLst/>
              <a:cxnLst/>
              <a:rect l="textAreaLeft" t="textAreaTop" r="textAreaRight" b="textAreaBottom"/>
              <a:pathLst>
                <a:path w="304" h="155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02960" rIns="117000" bIns="102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4" name="Google Shape;1771;p12"/>
            <p:cNvSpPr/>
            <p:nvPr/>
          </p:nvSpPr>
          <p:spPr>
            <a:xfrm>
              <a:off x="2609640" y="290520"/>
              <a:ext cx="12600" cy="52560"/>
            </a:xfrm>
            <a:custGeom>
              <a:avLst/>
              <a:gdLst>
                <a:gd name="textAreaLeft" fmla="*/ 0 w 12600"/>
                <a:gd name="textAreaRight" fmla="*/ 15840 w 12600"/>
                <a:gd name="textAreaTop" fmla="*/ 0 h 52560"/>
                <a:gd name="textAreaBottom" fmla="*/ 55800 h 52560"/>
              </a:gdLst>
              <a:ahLst/>
              <a:cxnLst/>
              <a:rect l="textAreaLeft" t="textAreaTop" r="textAreaRight" b="textAreaBottom"/>
              <a:pathLst>
                <a:path w="236" h="843">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56160" rIns="117000" bIns="56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5" name="Google Shape;1772;p12"/>
            <p:cNvSpPr/>
            <p:nvPr/>
          </p:nvSpPr>
          <p:spPr>
            <a:xfrm>
              <a:off x="1981800" y="122760"/>
              <a:ext cx="229320" cy="198000"/>
            </a:xfrm>
            <a:custGeom>
              <a:avLst/>
              <a:gdLst>
                <a:gd name="textAreaLeft" fmla="*/ 0 w 229320"/>
                <a:gd name="textAreaRight" fmla="*/ 232560 w 229320"/>
                <a:gd name="textAreaTop" fmla="*/ 0 h 198000"/>
                <a:gd name="textAreaBottom" fmla="*/ 201240 h 198000"/>
              </a:gdLst>
              <a:ahLst/>
              <a:cxnLst/>
              <a:rect l="textAreaLeft" t="textAreaTop" r="textAreaRight" b="textAreaBottom"/>
              <a:pathLst>
                <a:path w="3503" h="3031">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0" rIns="117000" bIns="20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6" name="Google Shape;1773;p12"/>
            <p:cNvSpPr/>
            <p:nvPr/>
          </p:nvSpPr>
          <p:spPr>
            <a:xfrm>
              <a:off x="9069480" y="3121560"/>
              <a:ext cx="79560" cy="37080"/>
            </a:xfrm>
            <a:custGeom>
              <a:avLst/>
              <a:gdLst>
                <a:gd name="textAreaLeft" fmla="*/ 0 w 79560"/>
                <a:gd name="textAreaRight" fmla="*/ 82800 w 79560"/>
                <a:gd name="textAreaTop" fmla="*/ 0 h 37080"/>
                <a:gd name="textAreaBottom" fmla="*/ 40320 h 37080"/>
              </a:gdLst>
              <a:ahLst/>
              <a:cxnLst/>
              <a:rect l="textAreaLeft" t="textAreaTop" r="textAreaRight" b="textAreaBottom"/>
              <a:pathLst>
                <a:path w="1247" h="607">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7" name="Google Shape;1774;p12"/>
            <p:cNvSpPr/>
            <p:nvPr/>
          </p:nvSpPr>
          <p:spPr>
            <a:xfrm>
              <a:off x="7768800" y="4678560"/>
              <a:ext cx="1379880" cy="1965240"/>
            </a:xfrm>
            <a:custGeom>
              <a:avLst/>
              <a:gdLst>
                <a:gd name="textAreaLeft" fmla="*/ 0 w 1379880"/>
                <a:gd name="textAreaRight" fmla="*/ 1383120 w 1379880"/>
                <a:gd name="textAreaTop" fmla="*/ 0 h 1965240"/>
                <a:gd name="textAreaBottom" fmla="*/ 1968480 h 1965240"/>
              </a:gdLst>
              <a:ahLst/>
              <a:cxnLst/>
              <a:rect l="textAreaLeft" t="textAreaTop" r="textAreaRight" b="textAreaBottom"/>
              <a:pathLst>
                <a:path w="20842" h="29663">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8" name="Google Shape;1775;p12"/>
            <p:cNvSpPr/>
            <p:nvPr/>
          </p:nvSpPr>
          <p:spPr>
            <a:xfrm>
              <a:off x="7540920" y="2538360"/>
              <a:ext cx="1607760" cy="1925280"/>
            </a:xfrm>
            <a:custGeom>
              <a:avLst/>
              <a:gdLst>
                <a:gd name="textAreaLeft" fmla="*/ 0 w 1607760"/>
                <a:gd name="textAreaRight" fmla="*/ 1611000 w 1607760"/>
                <a:gd name="textAreaTop" fmla="*/ 0 h 1925280"/>
                <a:gd name="textAreaBottom" fmla="*/ 1928520 h 1925280"/>
              </a:gdLst>
              <a:ahLst/>
              <a:cxnLst/>
              <a:rect l="textAreaLeft" t="textAreaTop" r="textAreaRight" b="textAreaBottom"/>
              <a:pathLst>
                <a:path w="24276" h="29057">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79" name="Google Shape;1776;p12"/>
            <p:cNvSpPr/>
            <p:nvPr/>
          </p:nvSpPr>
          <p:spPr>
            <a:xfrm>
              <a:off x="2263320" y="303840"/>
              <a:ext cx="34920" cy="16920"/>
            </a:xfrm>
            <a:custGeom>
              <a:avLst/>
              <a:gdLst>
                <a:gd name="textAreaLeft" fmla="*/ 0 w 34920"/>
                <a:gd name="textAreaRight" fmla="*/ 38160 w 34920"/>
                <a:gd name="textAreaTop" fmla="*/ 0 h 16920"/>
                <a:gd name="textAreaBottom" fmla="*/ 20160 h 16920"/>
              </a:gdLst>
              <a:ahLst/>
              <a:cxnLst/>
              <a:rect l="textAreaLeft" t="textAreaTop" r="textAreaRight" b="textAreaBottom"/>
              <a:pathLst>
                <a:path w="574" h="304">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160" rIns="117000" bIns="20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0" name="Google Shape;1777;p12"/>
            <p:cNvSpPr/>
            <p:nvPr/>
          </p:nvSpPr>
          <p:spPr>
            <a:xfrm>
              <a:off x="9100440" y="3297960"/>
              <a:ext cx="48240" cy="19080"/>
            </a:xfrm>
            <a:custGeom>
              <a:avLst/>
              <a:gdLst>
                <a:gd name="textAreaLeft" fmla="*/ 0 w 48240"/>
                <a:gd name="textAreaRight" fmla="*/ 51480 w 48240"/>
                <a:gd name="textAreaTop" fmla="*/ 0 h 19080"/>
                <a:gd name="textAreaBottom" fmla="*/ 22320 h 19080"/>
              </a:gdLst>
              <a:ahLst/>
              <a:cxnLst/>
              <a:rect l="textAreaLeft" t="textAreaTop" r="textAreaRight" b="textAreaBottom"/>
              <a:pathLst>
                <a:path w="776" h="337">
                  <a:moveTo>
                    <a:pt x="775" y="0"/>
                  </a:moveTo>
                  <a:lnTo>
                    <a:pt x="371" y="101"/>
                  </a:lnTo>
                  <a:lnTo>
                    <a:pt x="203" y="202"/>
                  </a:lnTo>
                  <a:lnTo>
                    <a:pt x="1" y="303"/>
                  </a:lnTo>
                  <a:lnTo>
                    <a:pt x="1" y="337"/>
                  </a:lnTo>
                  <a:lnTo>
                    <a:pt x="405" y="337"/>
                  </a:lnTo>
                  <a:lnTo>
                    <a:pt x="775" y="269"/>
                  </a:lnTo>
                  <a:lnTo>
                    <a:pt x="77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1" name="Google Shape;1778;p12"/>
            <p:cNvSpPr/>
            <p:nvPr/>
          </p:nvSpPr>
          <p:spPr>
            <a:xfrm>
              <a:off x="9082800" y="3172680"/>
              <a:ext cx="66240" cy="34920"/>
            </a:xfrm>
            <a:custGeom>
              <a:avLst/>
              <a:gdLst>
                <a:gd name="textAreaLeft" fmla="*/ 0 w 66240"/>
                <a:gd name="textAreaRight" fmla="*/ 69480 w 66240"/>
                <a:gd name="textAreaTop" fmla="*/ 0 h 34920"/>
                <a:gd name="textAreaBottom" fmla="*/ 38160 h 34920"/>
              </a:gdLst>
              <a:ahLst/>
              <a:cxnLst/>
              <a:rect l="textAreaLeft" t="textAreaTop" r="textAreaRight" b="textAreaBottom"/>
              <a:pathLst>
                <a:path w="1045" h="573">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2" name="Google Shape;1779;p12"/>
            <p:cNvSpPr/>
            <p:nvPr/>
          </p:nvSpPr>
          <p:spPr>
            <a:xfrm>
              <a:off x="9125280" y="3346920"/>
              <a:ext cx="23760" cy="19080"/>
            </a:xfrm>
            <a:custGeom>
              <a:avLst/>
              <a:gdLst>
                <a:gd name="textAreaLeft" fmla="*/ 0 w 23760"/>
                <a:gd name="textAreaRight" fmla="*/ 27000 w 23760"/>
                <a:gd name="textAreaTop" fmla="*/ 0 h 19080"/>
                <a:gd name="textAreaBottom" fmla="*/ 22320 h 19080"/>
              </a:gdLst>
              <a:ahLst/>
              <a:cxnLst/>
              <a:rect l="textAreaLeft" t="textAreaTop" r="textAreaRight" b="textAreaBottom"/>
              <a:pathLst>
                <a:path w="405" h="338">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2320" rIns="117000" bIns="22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3" name="Google Shape;1780;p12"/>
            <p:cNvSpPr/>
            <p:nvPr/>
          </p:nvSpPr>
          <p:spPr>
            <a:xfrm>
              <a:off x="9133920" y="5217120"/>
              <a:ext cx="14760" cy="34920"/>
            </a:xfrm>
            <a:custGeom>
              <a:avLst/>
              <a:gdLst>
                <a:gd name="textAreaLeft" fmla="*/ 0 w 14760"/>
                <a:gd name="textAreaRight" fmla="*/ 18000 w 14760"/>
                <a:gd name="textAreaTop" fmla="*/ 0 h 34920"/>
                <a:gd name="textAreaBottom" fmla="*/ 38160 h 34920"/>
              </a:gdLst>
              <a:ahLst/>
              <a:cxnLst/>
              <a:rect l="textAreaLeft" t="textAreaTop" r="textAreaRight" b="textAreaBottom"/>
              <a:pathLst>
                <a:path w="271" h="574">
                  <a:moveTo>
                    <a:pt x="68" y="1"/>
                  </a:moveTo>
                  <a:lnTo>
                    <a:pt x="35" y="35"/>
                  </a:lnTo>
                  <a:lnTo>
                    <a:pt x="1" y="68"/>
                  </a:lnTo>
                  <a:lnTo>
                    <a:pt x="1" y="102"/>
                  </a:lnTo>
                  <a:lnTo>
                    <a:pt x="136" y="338"/>
                  </a:lnTo>
                  <a:lnTo>
                    <a:pt x="270" y="573"/>
                  </a:lnTo>
                  <a:lnTo>
                    <a:pt x="270" y="169"/>
                  </a:lnTo>
                  <a:lnTo>
                    <a:pt x="136" y="35"/>
                  </a:lnTo>
                  <a:lnTo>
                    <a:pt x="6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4" name="Google Shape;1781;p12"/>
            <p:cNvSpPr/>
            <p:nvPr/>
          </p:nvSpPr>
          <p:spPr>
            <a:xfrm>
              <a:off x="4593960" y="6698520"/>
              <a:ext cx="21240" cy="37080"/>
            </a:xfrm>
            <a:custGeom>
              <a:avLst/>
              <a:gdLst>
                <a:gd name="textAreaLeft" fmla="*/ 0 w 21240"/>
                <a:gd name="textAreaRight" fmla="*/ 24480 w 21240"/>
                <a:gd name="textAreaTop" fmla="*/ 0 h 37080"/>
                <a:gd name="textAreaBottom" fmla="*/ 40320 h 37080"/>
              </a:gdLst>
              <a:ahLst/>
              <a:cxnLst/>
              <a:rect l="textAreaLeft" t="textAreaTop" r="textAreaRight" b="textAreaBottom"/>
              <a:pathLst>
                <a:path w="371" h="607">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5" name="Google Shape;1782;p12"/>
            <p:cNvSpPr/>
            <p:nvPr/>
          </p:nvSpPr>
          <p:spPr>
            <a:xfrm>
              <a:off x="9129600" y="5255280"/>
              <a:ext cx="19080" cy="63720"/>
            </a:xfrm>
            <a:custGeom>
              <a:avLst/>
              <a:gdLst>
                <a:gd name="textAreaLeft" fmla="*/ 0 w 19080"/>
                <a:gd name="textAreaRight" fmla="*/ 22320 w 19080"/>
                <a:gd name="textAreaTop" fmla="*/ 0 h 63720"/>
                <a:gd name="textAreaBottom" fmla="*/ 66960 h 63720"/>
              </a:gdLst>
              <a:ahLst/>
              <a:cxnLst/>
              <a:rect l="textAreaLeft" t="textAreaTop" r="textAreaRight" b="textAreaBottom"/>
              <a:pathLst>
                <a:path w="338" h="1011">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6" name="Google Shape;1783;p12"/>
            <p:cNvSpPr/>
            <p:nvPr/>
          </p:nvSpPr>
          <p:spPr>
            <a:xfrm>
              <a:off x="268200" y="5708880"/>
              <a:ext cx="347760" cy="340920"/>
            </a:xfrm>
            <a:custGeom>
              <a:avLst/>
              <a:gdLst>
                <a:gd name="textAreaLeft" fmla="*/ 0 w 347760"/>
                <a:gd name="textAreaRight" fmla="*/ 351000 w 347760"/>
                <a:gd name="textAreaTop" fmla="*/ 0 h 340920"/>
                <a:gd name="textAreaBottom" fmla="*/ 344160 h 340920"/>
              </a:gdLst>
              <a:ahLst/>
              <a:cxnLst/>
              <a:rect l="textAreaLeft" t="textAreaTop" r="textAreaRight" b="textAreaBottom"/>
              <a:pathLst>
                <a:path w="5287" h="5186">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44160" rIns="117000" bIns="3441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7" name="Google Shape;1784;p12"/>
            <p:cNvSpPr/>
            <p:nvPr/>
          </p:nvSpPr>
          <p:spPr>
            <a:xfrm>
              <a:off x="3823200" y="6696360"/>
              <a:ext cx="30240" cy="39240"/>
            </a:xfrm>
            <a:custGeom>
              <a:avLst/>
              <a:gdLst>
                <a:gd name="textAreaLeft" fmla="*/ 0 w 30240"/>
                <a:gd name="textAreaRight" fmla="*/ 33480 w 30240"/>
                <a:gd name="textAreaTop" fmla="*/ 0 h 39240"/>
                <a:gd name="textAreaBottom" fmla="*/ 42480 h 39240"/>
              </a:gdLst>
              <a:ahLst/>
              <a:cxnLst/>
              <a:rect l="textAreaLeft" t="textAreaTop" r="textAreaRight" b="textAreaBottom"/>
              <a:pathLst>
                <a:path w="506" h="64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8" name="Google Shape;1785;p12"/>
            <p:cNvSpPr/>
            <p:nvPr/>
          </p:nvSpPr>
          <p:spPr>
            <a:xfrm>
              <a:off x="3749400" y="6593760"/>
              <a:ext cx="159840" cy="166680"/>
            </a:xfrm>
            <a:custGeom>
              <a:avLst/>
              <a:gdLst>
                <a:gd name="textAreaLeft" fmla="*/ 0 w 159840"/>
                <a:gd name="textAreaRight" fmla="*/ 163080 w 159840"/>
                <a:gd name="textAreaTop" fmla="*/ 0 h 166680"/>
                <a:gd name="textAreaBottom" fmla="*/ 169920 h 166680"/>
              </a:gdLst>
              <a:ahLst/>
              <a:cxnLst/>
              <a:rect l="textAreaLeft" t="textAreaTop" r="textAreaRight" b="textAreaBottom"/>
              <a:pathLst>
                <a:path w="2459" h="256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89" name="Google Shape;1786;p12"/>
            <p:cNvSpPr/>
            <p:nvPr/>
          </p:nvSpPr>
          <p:spPr>
            <a:xfrm>
              <a:off x="3936960" y="6598080"/>
              <a:ext cx="177840" cy="166680"/>
            </a:xfrm>
            <a:custGeom>
              <a:avLst/>
              <a:gdLst>
                <a:gd name="textAreaLeft" fmla="*/ 0 w 177840"/>
                <a:gd name="textAreaRight" fmla="*/ 181080 w 177840"/>
                <a:gd name="textAreaTop" fmla="*/ 0 h 166680"/>
                <a:gd name="textAreaBottom" fmla="*/ 169920 h 166680"/>
              </a:gdLst>
              <a:ahLst/>
              <a:cxnLst/>
              <a:rect l="textAreaLeft" t="textAreaTop" r="textAreaRight" b="textAreaBottom"/>
              <a:pathLst>
                <a:path w="2728" h="256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69920" rIns="117000" bIns="1699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0" name="Google Shape;1787;p12"/>
            <p:cNvSpPr/>
            <p:nvPr/>
          </p:nvSpPr>
          <p:spPr>
            <a:xfrm>
              <a:off x="4010760" y="6701040"/>
              <a:ext cx="34920" cy="39240"/>
            </a:xfrm>
            <a:custGeom>
              <a:avLst/>
              <a:gdLst>
                <a:gd name="textAreaLeft" fmla="*/ 0 w 34920"/>
                <a:gd name="textAreaRight" fmla="*/ 38160 w 34920"/>
                <a:gd name="textAreaTop" fmla="*/ 0 h 39240"/>
                <a:gd name="textAreaBottom" fmla="*/ 42480 h 39240"/>
              </a:gdLst>
              <a:ahLst/>
              <a:cxnLst/>
              <a:rect l="textAreaLeft" t="textAreaTop" r="textAreaRight" b="textAreaBottom"/>
              <a:pathLst>
                <a:path w="573" h="641">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2480" rIns="117000" bIns="42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1" name="Google Shape;1788;p12"/>
            <p:cNvSpPr/>
            <p:nvPr/>
          </p:nvSpPr>
          <p:spPr>
            <a:xfrm>
              <a:off x="4222800" y="6801480"/>
              <a:ext cx="7920" cy="59400"/>
            </a:xfrm>
            <a:custGeom>
              <a:avLst/>
              <a:gdLst>
                <a:gd name="textAreaLeft" fmla="*/ 0 w 7920"/>
                <a:gd name="textAreaRight" fmla="*/ 11160 w 7920"/>
                <a:gd name="textAreaTop" fmla="*/ 0 h 59400"/>
                <a:gd name="textAreaBottom" fmla="*/ 62640 h 59400"/>
              </a:gdLst>
              <a:ahLst/>
              <a:cxnLst/>
              <a:rect l="textAreaLeft" t="textAreaTop" r="textAreaRight" b="textAreaBottom"/>
              <a:pathLst>
                <a:path w="169" h="944">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2640" rIns="117000" bIns="62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2" name="Google Shape;1789;p12"/>
            <p:cNvSpPr/>
            <p:nvPr/>
          </p:nvSpPr>
          <p:spPr>
            <a:xfrm>
              <a:off x="3840840" y="6792480"/>
              <a:ext cx="168840" cy="68400"/>
            </a:xfrm>
            <a:custGeom>
              <a:avLst/>
              <a:gdLst>
                <a:gd name="textAreaLeft" fmla="*/ 0 w 168840"/>
                <a:gd name="textAreaRight" fmla="*/ 172080 w 168840"/>
                <a:gd name="textAreaTop" fmla="*/ 0 h 68400"/>
                <a:gd name="textAreaBottom" fmla="*/ 71640 h 68400"/>
              </a:gdLst>
              <a:ahLst/>
              <a:cxnLst/>
              <a:rect l="textAreaLeft" t="textAreaTop" r="textAreaRight" b="textAreaBottom"/>
              <a:pathLst>
                <a:path w="2593" h="1079">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2000" rIns="117000" bIns="72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3" name="Google Shape;1790;p12"/>
            <p:cNvSpPr/>
            <p:nvPr/>
          </p:nvSpPr>
          <p:spPr>
            <a:xfrm>
              <a:off x="529560" y="5796000"/>
              <a:ext cx="37080" cy="23760"/>
            </a:xfrm>
            <a:custGeom>
              <a:avLst/>
              <a:gdLst>
                <a:gd name="textAreaLeft" fmla="*/ 0 w 37080"/>
                <a:gd name="textAreaRight" fmla="*/ 40320 w 37080"/>
                <a:gd name="textAreaTop" fmla="*/ 0 h 23760"/>
                <a:gd name="textAreaBottom" fmla="*/ 27000 h 23760"/>
              </a:gdLst>
              <a:ahLst/>
              <a:cxnLst/>
              <a:rect l="textAreaLeft" t="textAreaTop" r="textAreaRight" b="textAreaBottom"/>
              <a:pathLst>
                <a:path w="607" h="405">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4" name="Google Shape;1791;p12"/>
            <p:cNvSpPr/>
            <p:nvPr/>
          </p:nvSpPr>
          <p:spPr>
            <a:xfrm>
              <a:off x="4133520" y="6593760"/>
              <a:ext cx="164520" cy="177840"/>
            </a:xfrm>
            <a:custGeom>
              <a:avLst/>
              <a:gdLst>
                <a:gd name="textAreaLeft" fmla="*/ 0 w 164520"/>
                <a:gd name="textAreaRight" fmla="*/ 167760 w 164520"/>
                <a:gd name="textAreaTop" fmla="*/ 0 h 177840"/>
                <a:gd name="textAreaBottom" fmla="*/ 181080 h 177840"/>
              </a:gdLst>
              <a:ahLst/>
              <a:cxnLst/>
              <a:rect l="textAreaLeft" t="textAreaTop" r="textAreaRight" b="textAreaBottom"/>
              <a:pathLst>
                <a:path w="2526" h="2728">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1440" rIns="117000" bIns="1814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5" name="Google Shape;1792;p12"/>
            <p:cNvSpPr/>
            <p:nvPr/>
          </p:nvSpPr>
          <p:spPr>
            <a:xfrm>
              <a:off x="4394880" y="6698520"/>
              <a:ext cx="34920" cy="37080"/>
            </a:xfrm>
            <a:custGeom>
              <a:avLst/>
              <a:gdLst>
                <a:gd name="textAreaLeft" fmla="*/ 0 w 34920"/>
                <a:gd name="textAreaRight" fmla="*/ 38160 w 34920"/>
                <a:gd name="textAreaTop" fmla="*/ 0 h 37080"/>
                <a:gd name="textAreaBottom" fmla="*/ 40320 h 37080"/>
              </a:gdLst>
              <a:ahLst/>
              <a:cxnLst/>
              <a:rect l="textAreaLeft" t="textAreaTop" r="textAreaRight" b="textAreaBottom"/>
              <a:pathLst>
                <a:path w="573" h="607">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0320" rIns="117000" bIns="403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6" name="Google Shape;1793;p12"/>
            <p:cNvSpPr/>
            <p:nvPr/>
          </p:nvSpPr>
          <p:spPr>
            <a:xfrm>
              <a:off x="4366080" y="6468480"/>
              <a:ext cx="177840" cy="108360"/>
            </a:xfrm>
            <a:custGeom>
              <a:avLst/>
              <a:gdLst>
                <a:gd name="textAreaLeft" fmla="*/ 0 w 177840"/>
                <a:gd name="textAreaRight" fmla="*/ 181080 w 177840"/>
                <a:gd name="textAreaTop" fmla="*/ 0 h 108360"/>
                <a:gd name="textAreaBottom" fmla="*/ 111600 h 108360"/>
              </a:gdLst>
              <a:ahLst/>
              <a:cxnLst/>
              <a:rect l="textAreaLeft" t="textAreaTop" r="textAreaRight" b="textAreaBottom"/>
              <a:pathLst>
                <a:path w="2728" h="1684">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1600" rIns="117000" bIns="1116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7" name="Google Shape;1794;p12"/>
            <p:cNvSpPr/>
            <p:nvPr/>
          </p:nvSpPr>
          <p:spPr>
            <a:xfrm>
              <a:off x="4211640" y="6785640"/>
              <a:ext cx="180000" cy="75240"/>
            </a:xfrm>
            <a:custGeom>
              <a:avLst/>
              <a:gdLst>
                <a:gd name="textAreaLeft" fmla="*/ 0 w 180000"/>
                <a:gd name="textAreaRight" fmla="*/ 183240 w 180000"/>
                <a:gd name="textAreaTop" fmla="*/ 0 h 75240"/>
                <a:gd name="textAreaBottom" fmla="*/ 78480 h 75240"/>
              </a:gdLst>
              <a:ahLst/>
              <a:cxnLst/>
              <a:rect l="textAreaLeft" t="textAreaTop" r="textAreaRight" b="textAreaBottom"/>
              <a:pathLst>
                <a:path w="2762" h="118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78480" rIns="117000" bIns="784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8" name="Google Shape;1795;p12"/>
            <p:cNvSpPr/>
            <p:nvPr/>
          </p:nvSpPr>
          <p:spPr>
            <a:xfrm>
              <a:off x="4524480" y="6593760"/>
              <a:ext cx="171000" cy="173520"/>
            </a:xfrm>
            <a:custGeom>
              <a:avLst/>
              <a:gdLst>
                <a:gd name="textAreaLeft" fmla="*/ 0 w 171000"/>
                <a:gd name="textAreaRight" fmla="*/ 174240 w 171000"/>
                <a:gd name="textAreaTop" fmla="*/ 0 h 173520"/>
                <a:gd name="textAreaBottom" fmla="*/ 176760 h 173520"/>
              </a:gdLst>
              <a:ahLst/>
              <a:cxnLst/>
              <a:rect l="textAreaLeft" t="textAreaTop" r="textAreaRight" b="textAreaBottom"/>
              <a:pathLst>
                <a:path w="2627" h="2661">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7120" rIns="117000" bIns="17712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099" name="Google Shape;1796;p12"/>
            <p:cNvSpPr/>
            <p:nvPr/>
          </p:nvSpPr>
          <p:spPr>
            <a:xfrm>
              <a:off x="4207320" y="6705360"/>
              <a:ext cx="23760" cy="32760"/>
            </a:xfrm>
            <a:custGeom>
              <a:avLst/>
              <a:gdLst>
                <a:gd name="textAreaLeft" fmla="*/ 0 w 23760"/>
                <a:gd name="textAreaRight" fmla="*/ 27000 w 23760"/>
                <a:gd name="textAreaTop" fmla="*/ 0 h 32760"/>
                <a:gd name="textAreaBottom" fmla="*/ 36000 h 32760"/>
              </a:gdLst>
              <a:ahLst/>
              <a:cxnLst/>
              <a:rect l="textAreaLeft" t="textAreaTop" r="textAreaRight" b="textAreaBottom"/>
              <a:pathLst>
                <a:path w="405" h="54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0" name="Google Shape;1797;p12"/>
            <p:cNvSpPr/>
            <p:nvPr/>
          </p:nvSpPr>
          <p:spPr>
            <a:xfrm>
              <a:off x="4327920" y="6595920"/>
              <a:ext cx="164520" cy="173160"/>
            </a:xfrm>
            <a:custGeom>
              <a:avLst/>
              <a:gdLst>
                <a:gd name="textAreaLeft" fmla="*/ 0 w 164520"/>
                <a:gd name="textAreaRight" fmla="*/ 167760 w 164520"/>
                <a:gd name="textAreaTop" fmla="*/ 0 h 173160"/>
                <a:gd name="textAreaBottom" fmla="*/ 176400 h 173160"/>
              </a:gdLst>
              <a:ahLst/>
              <a:cxnLst/>
              <a:rect l="textAreaLeft" t="textAreaTop" r="textAreaRight" b="textAreaBottom"/>
              <a:pathLst>
                <a:path w="2527" h="266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76400" rIns="117000" bIns="1764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1" name="Google Shape;1798;p12"/>
            <p:cNvSpPr/>
            <p:nvPr/>
          </p:nvSpPr>
          <p:spPr>
            <a:xfrm>
              <a:off x="4160520" y="6464160"/>
              <a:ext cx="182160" cy="113040"/>
            </a:xfrm>
            <a:custGeom>
              <a:avLst/>
              <a:gdLst>
                <a:gd name="textAreaLeft" fmla="*/ 0 w 182160"/>
                <a:gd name="textAreaRight" fmla="*/ 185400 w 182160"/>
                <a:gd name="textAreaTop" fmla="*/ 0 h 113040"/>
                <a:gd name="textAreaBottom" fmla="*/ 116280 h 113040"/>
              </a:gdLst>
              <a:ahLst/>
              <a:cxnLst/>
              <a:rect l="textAreaLeft" t="textAreaTop" r="textAreaRight" b="textAreaBottom"/>
              <a:pathLst>
                <a:path w="2796" h="1752">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6640" rIns="117000" bIns="116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2" name="Google Shape;1799;p12"/>
            <p:cNvSpPr/>
            <p:nvPr/>
          </p:nvSpPr>
          <p:spPr>
            <a:xfrm>
              <a:off x="4033080" y="6796800"/>
              <a:ext cx="166680" cy="63720"/>
            </a:xfrm>
            <a:custGeom>
              <a:avLst/>
              <a:gdLst>
                <a:gd name="textAreaLeft" fmla="*/ 0 w 166680"/>
                <a:gd name="textAreaRight" fmla="*/ 169920 w 166680"/>
                <a:gd name="textAreaTop" fmla="*/ 0 h 63720"/>
                <a:gd name="textAreaBottom" fmla="*/ 66960 h 63720"/>
              </a:gdLst>
              <a:ahLst/>
              <a:cxnLst/>
              <a:rect l="textAreaLeft" t="textAreaTop" r="textAreaRight" b="textAreaBottom"/>
              <a:pathLst>
                <a:path w="2560" h="1011">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66960" rIns="117000" bIns="669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3" name="Google Shape;1800;p12"/>
            <p:cNvSpPr/>
            <p:nvPr/>
          </p:nvSpPr>
          <p:spPr>
            <a:xfrm>
              <a:off x="342000" y="5769000"/>
              <a:ext cx="34920" cy="30240"/>
            </a:xfrm>
            <a:custGeom>
              <a:avLst/>
              <a:gdLst>
                <a:gd name="textAreaLeft" fmla="*/ 0 w 34920"/>
                <a:gd name="textAreaRight" fmla="*/ 38160 w 34920"/>
                <a:gd name="textAreaTop" fmla="*/ 0 h 30240"/>
                <a:gd name="textAreaBottom" fmla="*/ 33480 h 30240"/>
              </a:gdLst>
              <a:ahLst/>
              <a:cxnLst/>
              <a:rect l="textAreaLeft" t="textAreaTop" r="textAreaRight" b="textAreaBottom"/>
              <a:pathLst>
                <a:path w="573" h="506">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4" name="Google Shape;1801;p12"/>
            <p:cNvSpPr/>
            <p:nvPr/>
          </p:nvSpPr>
          <p:spPr>
            <a:xfrm>
              <a:off x="290520" y="5825160"/>
              <a:ext cx="48240" cy="14760"/>
            </a:xfrm>
            <a:custGeom>
              <a:avLst/>
              <a:gdLst>
                <a:gd name="textAreaLeft" fmla="*/ 0 w 48240"/>
                <a:gd name="textAreaRight" fmla="*/ 51480 w 48240"/>
                <a:gd name="textAreaTop" fmla="*/ 0 h 14760"/>
                <a:gd name="textAreaBottom" fmla="*/ 18000 h 14760"/>
              </a:gdLst>
              <a:ahLst/>
              <a:cxnLst/>
              <a:rect l="textAreaLeft" t="textAreaTop" r="textAreaRight" b="textAreaBottom"/>
              <a:pathLst>
                <a:path w="776" h="27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5" name="Google Shape;1802;p12"/>
            <p:cNvSpPr/>
            <p:nvPr/>
          </p:nvSpPr>
          <p:spPr>
            <a:xfrm>
              <a:off x="212400" y="4877640"/>
              <a:ext cx="191160" cy="200160"/>
            </a:xfrm>
            <a:custGeom>
              <a:avLst/>
              <a:gdLst>
                <a:gd name="textAreaLeft" fmla="*/ 0 w 191160"/>
                <a:gd name="textAreaRight" fmla="*/ 194400 w 191160"/>
                <a:gd name="textAreaTop" fmla="*/ 0 h 200160"/>
                <a:gd name="textAreaBottom" fmla="*/ 203400 h 200160"/>
              </a:gdLst>
              <a:ahLst/>
              <a:cxnLst/>
              <a:rect l="textAreaLeft" t="textAreaTop" r="textAreaRight" b="textAreaBottom"/>
              <a:pathLst>
                <a:path w="2930" h="3065">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03760" rIns="117000" bIns="203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6" name="Google Shape;1803;p12"/>
            <p:cNvSpPr/>
            <p:nvPr/>
          </p:nvSpPr>
          <p:spPr>
            <a:xfrm>
              <a:off x="415440" y="5737680"/>
              <a:ext cx="14760" cy="41400"/>
            </a:xfrm>
            <a:custGeom>
              <a:avLst/>
              <a:gdLst>
                <a:gd name="textAreaLeft" fmla="*/ 0 w 14760"/>
                <a:gd name="textAreaRight" fmla="*/ 18000 w 14760"/>
                <a:gd name="textAreaTop" fmla="*/ 0 h 41400"/>
                <a:gd name="textAreaBottom" fmla="*/ 44640 h 41400"/>
              </a:gdLst>
              <a:ahLst/>
              <a:cxnLst/>
              <a:rect l="textAreaLeft" t="textAreaTop" r="textAreaRight" b="textAreaBottom"/>
              <a:pathLst>
                <a:path w="270" h="674">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44640" rIns="117000" bIns="44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7" name="Google Shape;1804;p12"/>
            <p:cNvSpPr/>
            <p:nvPr/>
          </p:nvSpPr>
          <p:spPr>
            <a:xfrm>
              <a:off x="411120" y="5805000"/>
              <a:ext cx="128520" cy="128520"/>
            </a:xfrm>
            <a:custGeom>
              <a:avLst/>
              <a:gdLst>
                <a:gd name="textAreaLeft" fmla="*/ 0 w 128520"/>
                <a:gd name="textAreaRight" fmla="*/ 131760 w 128520"/>
                <a:gd name="textAreaTop" fmla="*/ 0 h 128520"/>
                <a:gd name="textAreaBottom" fmla="*/ 131760 h 128520"/>
              </a:gdLst>
              <a:ahLst/>
              <a:cxnLst/>
              <a:rect l="textAreaLeft" t="textAreaTop" r="textAreaRight" b="textAreaBottom"/>
              <a:pathLst>
                <a:path w="1988" h="1988">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31760" rIns="117000" bIns="1317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8" name="Google Shape;1805;p12"/>
            <p:cNvSpPr/>
            <p:nvPr/>
          </p:nvSpPr>
          <p:spPr>
            <a:xfrm>
              <a:off x="513720" y="5981400"/>
              <a:ext cx="21240" cy="14760"/>
            </a:xfrm>
            <a:custGeom>
              <a:avLst/>
              <a:gdLst>
                <a:gd name="textAreaLeft" fmla="*/ 0 w 21240"/>
                <a:gd name="textAreaRight" fmla="*/ 24480 w 21240"/>
                <a:gd name="textAreaTop" fmla="*/ 0 h 14760"/>
                <a:gd name="textAreaBottom" fmla="*/ 18000 h 14760"/>
              </a:gdLst>
              <a:ahLst/>
              <a:cxnLst/>
              <a:rect l="textAreaLeft" t="textAreaTop" r="textAreaRight" b="textAreaBottom"/>
              <a:pathLst>
                <a:path w="371" h="27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8000" rIns="117000" bIns="18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09" name="Google Shape;1806;p12"/>
            <p:cNvSpPr/>
            <p:nvPr/>
          </p:nvSpPr>
          <p:spPr>
            <a:xfrm>
              <a:off x="507240" y="6439320"/>
              <a:ext cx="23760" cy="32760"/>
            </a:xfrm>
            <a:custGeom>
              <a:avLst/>
              <a:gdLst>
                <a:gd name="textAreaLeft" fmla="*/ 0 w 23760"/>
                <a:gd name="textAreaRight" fmla="*/ 27000 w 23760"/>
                <a:gd name="textAreaTop" fmla="*/ 0 h 32760"/>
                <a:gd name="textAreaBottom" fmla="*/ 36000 h 32760"/>
              </a:gdLst>
              <a:ahLst/>
              <a:cxnLst/>
              <a:rect l="textAreaLeft" t="textAreaTop" r="textAreaRight" b="textAreaBottom"/>
              <a:pathLst>
                <a:path w="405" h="54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6000" rIns="117000" bIns="36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0" name="Google Shape;1807;p12"/>
            <p:cNvSpPr/>
            <p:nvPr/>
          </p:nvSpPr>
          <p:spPr>
            <a:xfrm>
              <a:off x="560880" y="6732000"/>
              <a:ext cx="21600" cy="28080"/>
            </a:xfrm>
            <a:custGeom>
              <a:avLst/>
              <a:gdLst>
                <a:gd name="textAreaLeft" fmla="*/ 0 w 21600"/>
                <a:gd name="textAreaRight" fmla="*/ 24840 w 21600"/>
                <a:gd name="textAreaTop" fmla="*/ 0 h 28080"/>
                <a:gd name="textAreaBottom" fmla="*/ 31320 h 28080"/>
              </a:gdLst>
              <a:ahLst/>
              <a:cxnLst/>
              <a:rect l="textAreaLeft" t="textAreaTop" r="textAreaRight" b="textAreaBottom"/>
              <a:pathLst>
                <a:path w="372" h="473">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1" name="Google Shape;1808;p12"/>
            <p:cNvSpPr/>
            <p:nvPr/>
          </p:nvSpPr>
          <p:spPr>
            <a:xfrm>
              <a:off x="533880" y="6591240"/>
              <a:ext cx="25920" cy="30240"/>
            </a:xfrm>
            <a:custGeom>
              <a:avLst/>
              <a:gdLst>
                <a:gd name="textAreaLeft" fmla="*/ 0 w 25920"/>
                <a:gd name="textAreaRight" fmla="*/ 29160 w 25920"/>
                <a:gd name="textAreaTop" fmla="*/ 0 h 30240"/>
                <a:gd name="textAreaBottom" fmla="*/ 33480 h 30240"/>
              </a:gdLst>
              <a:ahLst/>
              <a:cxnLst/>
              <a:rect l="textAreaLeft" t="textAreaTop" r="textAreaRight" b="textAreaBottom"/>
              <a:pathLst>
                <a:path w="439" h="506">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3840" rIns="117000" bIns="338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2" name="Google Shape;1809;p12"/>
            <p:cNvSpPr/>
            <p:nvPr/>
          </p:nvSpPr>
          <p:spPr>
            <a:xfrm>
              <a:off x="531720" y="6517800"/>
              <a:ext cx="23760" cy="28080"/>
            </a:xfrm>
            <a:custGeom>
              <a:avLst/>
              <a:gdLst>
                <a:gd name="textAreaLeft" fmla="*/ 0 w 23760"/>
                <a:gd name="textAreaRight" fmla="*/ 27000 w 23760"/>
                <a:gd name="textAreaTop" fmla="*/ 0 h 28080"/>
                <a:gd name="textAreaBottom" fmla="*/ 31320 h 28080"/>
              </a:gdLst>
              <a:ahLst/>
              <a:cxnLst/>
              <a:rect l="textAreaLeft" t="textAreaTop" r="textAreaRight" b="textAreaBottom"/>
              <a:pathLst>
                <a:path w="406" h="473">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1680" rIns="117000" bIns="3168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3" name="Google Shape;1810;p12"/>
            <p:cNvSpPr/>
            <p:nvPr/>
          </p:nvSpPr>
          <p:spPr>
            <a:xfrm>
              <a:off x="3107880" y="6300720"/>
              <a:ext cx="2955240" cy="559800"/>
            </a:xfrm>
            <a:custGeom>
              <a:avLst/>
              <a:gdLst>
                <a:gd name="textAreaLeft" fmla="*/ 0 w 2955240"/>
                <a:gd name="textAreaRight" fmla="*/ 2958480 w 2955240"/>
                <a:gd name="textAreaTop" fmla="*/ 0 h 559800"/>
                <a:gd name="textAreaBottom" fmla="*/ 563040 h 559800"/>
              </a:gdLst>
              <a:ahLst/>
              <a:cxnLst/>
              <a:rect l="textAreaLeft" t="textAreaTop" r="textAreaRight" b="textAreaBottom"/>
              <a:pathLst>
                <a:path w="44577" h="8486">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117000" rIns="117000" bIns="11700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4" name="Google Shape;1811;p12"/>
            <p:cNvSpPr/>
            <p:nvPr/>
          </p:nvSpPr>
          <p:spPr>
            <a:xfrm>
              <a:off x="5393880" y="6783480"/>
              <a:ext cx="166680" cy="77400"/>
            </a:xfrm>
            <a:custGeom>
              <a:avLst/>
              <a:gdLst>
                <a:gd name="textAreaLeft" fmla="*/ 0 w 166680"/>
                <a:gd name="textAreaRight" fmla="*/ 169920 w 166680"/>
                <a:gd name="textAreaTop" fmla="*/ 0 h 77400"/>
                <a:gd name="textAreaBottom" fmla="*/ 80640 h 77400"/>
              </a:gdLst>
              <a:ahLst/>
              <a:cxnLst/>
              <a:rect l="textAreaLeft" t="textAreaTop" r="textAreaRight" b="textAreaBottom"/>
              <a:pathLst>
                <a:path w="2560" h="1213">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80640" rIns="117000" bIns="8064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5" name="Google Shape;1812;p12"/>
            <p:cNvSpPr/>
            <p:nvPr/>
          </p:nvSpPr>
          <p:spPr>
            <a:xfrm>
              <a:off x="551880" y="6671880"/>
              <a:ext cx="23760" cy="23760"/>
            </a:xfrm>
            <a:custGeom>
              <a:avLst/>
              <a:gdLst>
                <a:gd name="textAreaLeft" fmla="*/ 0 w 23760"/>
                <a:gd name="textAreaRight" fmla="*/ 27000 w 23760"/>
                <a:gd name="textAreaTop" fmla="*/ 0 h 23760"/>
                <a:gd name="textAreaBottom" fmla="*/ 27000 h 23760"/>
              </a:gdLst>
              <a:ahLst/>
              <a:cxnLst/>
              <a:rect l="textAreaLeft" t="textAreaTop" r="textAreaRight" b="textAreaBottom"/>
              <a:pathLst>
                <a:path w="405" h="405">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27360" rIns="117000" bIns="27360" anchor="ctr">
              <a:noAutofit/>
            </a:bodyPr>
            <a:lstStyle/>
            <a:p>
              <a:pPr>
                <a:lnSpc>
                  <a:spcPct val="100000"/>
                </a:lnSpc>
                <a:tabLst>
                  <a:tab pos="0" algn="l"/>
                </a:tabLst>
              </a:pPr>
              <a:endParaRPr lang="es-MX" sz="1400" b="0" strike="noStrike" spc="-1">
                <a:solidFill>
                  <a:srgbClr val="000000"/>
                </a:solidFill>
                <a:latin typeface="Arial"/>
                <a:ea typeface="Arial"/>
              </a:endParaRPr>
            </a:p>
          </p:txBody>
        </p:sp>
        <p:sp>
          <p:nvSpPr>
            <p:cNvPr id="1116" name="Google Shape;1813;p12"/>
            <p:cNvSpPr/>
            <p:nvPr/>
          </p:nvSpPr>
          <p:spPr>
            <a:xfrm>
              <a:off x="576360" y="6812640"/>
              <a:ext cx="21240" cy="34920"/>
            </a:xfrm>
            <a:custGeom>
              <a:avLst/>
              <a:gdLst>
                <a:gd name="textAreaLeft" fmla="*/ 0 w 21240"/>
                <a:gd name="textAreaRight" fmla="*/ 24480 w 21240"/>
                <a:gd name="textAreaTop" fmla="*/ 0 h 34920"/>
                <a:gd name="textAreaBottom" fmla="*/ 38160 h 34920"/>
              </a:gdLst>
              <a:ahLst/>
              <a:cxnLst/>
              <a:rect l="textAreaLeft" t="textAreaTop" r="textAreaRight" b="textAreaBottom"/>
              <a:pathLst>
                <a:path w="371" h="574">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lIns="117000" tIns="38160" rIns="117000" bIns="38160" anchor="ctr">
              <a:noAutofit/>
            </a:bodyPr>
            <a:lstStyle/>
            <a:p>
              <a:pPr>
                <a:lnSpc>
                  <a:spcPct val="100000"/>
                </a:lnSpc>
                <a:tabLst>
                  <a:tab pos="0" algn="l"/>
                </a:tabLst>
              </a:pPr>
              <a:endParaRPr lang="es-MX" sz="1400" b="0" strike="noStrike" spc="-1">
                <a:solidFill>
                  <a:srgbClr val="000000"/>
                </a:solidFill>
                <a:latin typeface="Arial"/>
                <a:ea typeface="Arial"/>
              </a:endParaRPr>
            </a:p>
          </p:txBody>
        </p:sp>
      </p:grpSp>
      <p:sp>
        <p:nvSpPr>
          <p:cNvPr id="1117" name="PlaceHolder 1"/>
          <p:cNvSpPr>
            <a:spLocks noGrp="1"/>
          </p:cNvSpPr>
          <p:nvPr>
            <p:ph type="sldNum" idx="13"/>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900" b="0" strike="noStrike" spc="-1">
                <a:solidFill>
                  <a:srgbClr val="FFFFFF"/>
                </a:solidFill>
                <a:latin typeface="Arial"/>
                <a:ea typeface="Arial"/>
              </a:defRPr>
            </a:lvl1pPr>
          </a:lstStyle>
          <a:p>
            <a:pPr indent="0" algn="r">
              <a:lnSpc>
                <a:spcPct val="100000"/>
              </a:lnSpc>
              <a:buNone/>
              <a:tabLst>
                <a:tab pos="0" algn="l"/>
              </a:tabLst>
            </a:pPr>
            <a:fld id="{4060E64E-8008-46CB-91D0-B9ED7EA90FB9}" type="slidenum">
              <a:rPr lang="en" sz="900" b="0" strike="noStrike" spc="-1">
                <a:solidFill>
                  <a:srgbClr val="FFFFFF"/>
                </a:solidFill>
                <a:latin typeface="Arial"/>
                <a:ea typeface="Arial"/>
              </a:rPr>
              <a:t>‹Nº›</a:t>
            </a:fld>
            <a:endParaRPr lang="es-MX" sz="900" b="0" strike="noStrike" spc="-1">
              <a:solidFill>
                <a:srgbClr val="000000"/>
              </a:solidFill>
              <a:latin typeface="Times New Roman"/>
            </a:endParaRPr>
          </a:p>
        </p:txBody>
      </p:sp>
      <p:sp>
        <p:nvSpPr>
          <p:cNvPr id="1118" name="PlaceHolder 2"/>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indent="0" algn="ctr">
              <a:buNone/>
            </a:pPr>
            <a:r>
              <a:rPr lang="es-MX" sz="4400" b="0" strike="noStrike" spc="-1">
                <a:solidFill>
                  <a:srgbClr val="000000"/>
                </a:solidFill>
                <a:latin typeface="Arial"/>
              </a:rPr>
              <a:t>Pulse para editar el formato del texto de título</a:t>
            </a:r>
          </a:p>
        </p:txBody>
      </p:sp>
      <p:sp>
        <p:nvSpPr>
          <p:cNvPr id="1119" name="PlaceHolder 3"/>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s-MX" sz="3200" b="0" strike="noStrike" spc="-1">
                <a:solidFill>
                  <a:srgbClr val="000000"/>
                </a:solidFill>
                <a:latin typeface="Arial"/>
              </a:rPr>
              <a:t>Pulse para editar el formato de texto del esquema</a:t>
            </a:r>
          </a:p>
          <a:p>
            <a:pPr marL="864000" lvl="1" indent="-324000">
              <a:spcBef>
                <a:spcPts val="1134"/>
              </a:spcBef>
              <a:buClr>
                <a:srgbClr val="000000"/>
              </a:buClr>
              <a:buSzPct val="75000"/>
              <a:buFont typeface="Symbol" charset="2"/>
              <a:buChar char=""/>
            </a:pPr>
            <a:r>
              <a:rPr lang="es-MX" sz="2800" b="0" strike="noStrike" spc="-1">
                <a:solidFill>
                  <a:srgbClr val="000000"/>
                </a:solidFill>
                <a:latin typeface="Arial"/>
              </a:rPr>
              <a:t>Segundo nivel del esquema</a:t>
            </a:r>
          </a:p>
          <a:p>
            <a:pPr marL="1296000" lvl="2" indent="-288000">
              <a:spcBef>
                <a:spcPts val="850"/>
              </a:spcBef>
              <a:buClr>
                <a:srgbClr val="000000"/>
              </a:buClr>
              <a:buSzPct val="45000"/>
              <a:buFont typeface="Wingdings" charset="2"/>
              <a:buChar char=""/>
            </a:pPr>
            <a:r>
              <a:rPr lang="es-MX" sz="2400" b="0" strike="noStrike" spc="-1">
                <a:solidFill>
                  <a:srgbClr val="000000"/>
                </a:solidFill>
                <a:latin typeface="Arial"/>
              </a:rPr>
              <a:t>Tercer nivel del esquema</a:t>
            </a:r>
          </a:p>
          <a:p>
            <a:pPr marL="1728000" lvl="3" indent="-216000">
              <a:spcBef>
                <a:spcPts val="567"/>
              </a:spcBef>
              <a:buClr>
                <a:srgbClr val="000000"/>
              </a:buClr>
              <a:buSzPct val="75000"/>
              <a:buFont typeface="Symbol" charset="2"/>
              <a:buChar char=""/>
            </a:pPr>
            <a:r>
              <a:rPr lang="es-MX" sz="2000" b="0" strike="noStrike" spc="-1">
                <a:solidFill>
                  <a:srgbClr val="000000"/>
                </a:solidFill>
                <a:latin typeface="Arial"/>
              </a:rPr>
              <a:t>Cuarto nivel del esquema</a:t>
            </a:r>
          </a:p>
          <a:p>
            <a:pPr marL="2160000" lvl="4" indent="-216000">
              <a:spcBef>
                <a:spcPts val="283"/>
              </a:spcBef>
              <a:buClr>
                <a:srgbClr val="000000"/>
              </a:buClr>
              <a:buSzPct val="45000"/>
              <a:buFont typeface="Wingdings" charset="2"/>
              <a:buChar char=""/>
            </a:pPr>
            <a:r>
              <a:rPr lang="es-MX" sz="2000" b="0" strike="noStrike" spc="-1">
                <a:solidFill>
                  <a:srgbClr val="000000"/>
                </a:solidFill>
                <a:latin typeface="Arial"/>
              </a:rPr>
              <a:t>Quinto nivel del esquema</a:t>
            </a:r>
          </a:p>
          <a:p>
            <a:pPr marL="2592000" lvl="5" indent="-216000">
              <a:spcBef>
                <a:spcPts val="283"/>
              </a:spcBef>
              <a:buClr>
                <a:srgbClr val="000000"/>
              </a:buClr>
              <a:buSzPct val="45000"/>
              <a:buFont typeface="Wingdings" charset="2"/>
              <a:buChar char=""/>
            </a:pPr>
            <a:r>
              <a:rPr lang="es-MX" sz="2000" b="0" strike="noStrike" spc="-1">
                <a:solidFill>
                  <a:srgbClr val="000000"/>
                </a:solidFill>
                <a:latin typeface="Arial"/>
              </a:rPr>
              <a:t>Sexto nivel del esquema</a:t>
            </a:r>
          </a:p>
          <a:p>
            <a:pPr marL="3024000" lvl="6" indent="-216000">
              <a:spcBef>
                <a:spcPts val="283"/>
              </a:spcBef>
              <a:buClr>
                <a:srgbClr val="000000"/>
              </a:buClr>
              <a:buSzPct val="45000"/>
              <a:buFont typeface="Wingdings" charset="2"/>
              <a:buChar char=""/>
            </a:pPr>
            <a:r>
              <a:rPr lang="es-MX" sz="2000" b="0" strike="noStrike" spc="-1">
                <a:solidFill>
                  <a:srgbClr val="000000"/>
                </a:solidFill>
                <a:latin typeface="Arial"/>
              </a:rPr>
              <a:t>Séptimo nivel del esquema</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7.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1.xml"/><Relationship Id="rId5" Type="http://schemas.openxmlformats.org/officeDocument/2006/relationships/image" Target="../media/image14.png"/><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9.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27.png"/><Relationship Id="rId4" Type="http://schemas.openxmlformats.org/officeDocument/2006/relationships/image" Target="../media/image2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7.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26.png"/><Relationship Id="rId4" Type="http://schemas.openxmlformats.org/officeDocument/2006/relationships/image" Target="../media/image29.jpeg"/></Relationships>
</file>

<file path=ppt/slides/_rels/slide6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7.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7.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8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sp>
        <p:nvSpPr>
          <p:cNvPr id="1162" name="PlaceHolder 1"/>
          <p:cNvSpPr>
            <a:spLocks noGrp="1"/>
          </p:cNvSpPr>
          <p:nvPr>
            <p:ph type="title"/>
          </p:nvPr>
        </p:nvSpPr>
        <p:spPr>
          <a:xfrm>
            <a:off x="2363400" y="988920"/>
            <a:ext cx="4833720" cy="2201760"/>
          </a:xfrm>
          <a:prstGeom prst="rect">
            <a:avLst/>
          </a:prstGeom>
          <a:noFill/>
          <a:ln w="0">
            <a:noFill/>
          </a:ln>
        </p:spPr>
        <p:txBody>
          <a:bodyPr lIns="0" tIns="91440" rIns="0" bIns="91440" anchor="ctr">
            <a:noAutofit/>
          </a:bodyPr>
          <a:lstStyle/>
          <a:p>
            <a:pPr indent="0" algn="ctr">
              <a:lnSpc>
                <a:spcPct val="100000"/>
              </a:lnSpc>
              <a:buNone/>
              <a:tabLst>
                <a:tab pos="0" algn="l"/>
              </a:tabLst>
            </a:pPr>
            <a:r>
              <a:rPr lang="es-AR" sz="2000" b="1" strike="noStrike" spc="-1">
                <a:solidFill>
                  <a:srgbClr val="FFFFFF"/>
                </a:solidFill>
                <a:latin typeface="Amatic SC"/>
                <a:ea typeface="Amatic SC"/>
              </a:rPr>
              <a:t>Ingeniería de software I</a:t>
            </a:r>
            <a:endParaRPr lang="es-MX" sz="2000" b="0" strike="noStrike" spc="-1">
              <a:solidFill>
                <a:srgbClr val="000000"/>
              </a:solidFill>
              <a:latin typeface="Arial"/>
            </a:endParaRPr>
          </a:p>
        </p:txBody>
      </p:sp>
      <p:sp>
        <p:nvSpPr>
          <p:cNvPr id="1163" name="PlaceHolder 2"/>
          <p:cNvSpPr>
            <a:spLocks noGrp="1"/>
          </p:cNvSpPr>
          <p:nvPr>
            <p:ph type="sldNum" idx="17"/>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1200" b="0" strike="noStrike" spc="-1">
                <a:solidFill>
                  <a:srgbClr val="FFFFFF"/>
                </a:solidFill>
                <a:latin typeface="Amatic SC"/>
                <a:ea typeface="Amatic SC"/>
              </a:defRPr>
            </a:lvl1pPr>
          </a:lstStyle>
          <a:p>
            <a:pPr indent="0" algn="r">
              <a:lnSpc>
                <a:spcPct val="100000"/>
              </a:lnSpc>
              <a:buNone/>
              <a:tabLst>
                <a:tab pos="0" algn="l"/>
              </a:tabLst>
            </a:pPr>
            <a:fld id="{A70FF64D-1076-401E-B6E5-78787F7A475C}" type="slidenum">
              <a:rPr lang="en" sz="1200" b="0" strike="noStrike" spc="-1">
                <a:solidFill>
                  <a:srgbClr val="FFFFFF"/>
                </a:solidFill>
                <a:latin typeface="Amatic SC"/>
                <a:ea typeface="Amatic SC"/>
              </a:rPr>
              <a:t>1</a:t>
            </a:fld>
            <a:endParaRPr lang="es-MX" sz="1200" b="0" strike="noStrike" spc="-1">
              <a:solidFill>
                <a:srgbClr val="000000"/>
              </a:solidFill>
              <a:latin typeface="Times New Roman"/>
            </a:endParaRPr>
          </a:p>
        </p:txBody>
      </p:sp>
    </p:spTree>
  </p:cSld>
  <p:clrMapOvr>
    <a:masterClrMapping/>
  </p:clrMapOvr>
  <p:transition advTm="2000">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195" name="CuadroTexto 2"/>
          <p:cNvSpPr/>
          <p:nvPr/>
        </p:nvSpPr>
        <p:spPr>
          <a:xfrm>
            <a:off x="192960" y="87840"/>
            <a:ext cx="8744400" cy="48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39680" algn="just">
              <a:lnSpc>
                <a:spcPct val="150000"/>
              </a:lnSpc>
              <a:tabLst>
                <a:tab pos="0" algn="l"/>
              </a:tabLst>
            </a:pPr>
            <a:r>
              <a:rPr lang="es-MX" sz="3500" b="0" strike="noStrike" spc="-1">
                <a:solidFill>
                  <a:srgbClr val="000000"/>
                </a:solidFill>
                <a:latin typeface="LeawoodStd-Book"/>
                <a:ea typeface="Arial"/>
              </a:rPr>
              <a:t>La </a:t>
            </a:r>
            <a:r>
              <a:rPr lang="es-MX" sz="3500" b="0" i="1" strike="noStrike" spc="-1">
                <a:solidFill>
                  <a:srgbClr val="000000"/>
                </a:solidFill>
                <a:latin typeface="LeawoodStd-BookItalic"/>
                <a:ea typeface="Arial"/>
              </a:rPr>
              <a:t>estructura del proceso </a:t>
            </a:r>
            <a:r>
              <a:rPr lang="es-MX" sz="3500" b="0" strike="noStrike" spc="-1">
                <a:solidFill>
                  <a:srgbClr val="000000"/>
                </a:solidFill>
                <a:latin typeface="LeawoodStd-Book"/>
                <a:ea typeface="Arial"/>
              </a:rPr>
              <a:t>establece el fundamento para el proceso completo de la ingeniería de software por medio de la identificación de un número pequeño de </a:t>
            </a:r>
            <a:r>
              <a:rPr lang="es-MX" sz="3500" b="0" i="1" strike="noStrike" spc="-1">
                <a:solidFill>
                  <a:schemeClr val="accent1">
                    <a:lumMod val="75000"/>
                  </a:schemeClr>
                </a:solidFill>
                <a:latin typeface="LeawoodStd-BookItalic"/>
                <a:ea typeface="Arial"/>
              </a:rPr>
              <a:t>actividades estructurales</a:t>
            </a:r>
            <a:endParaRPr lang="es-MX" sz="3500" b="0" strike="noStrike" spc="-1">
              <a:solidFill>
                <a:srgbClr val="000000"/>
              </a:solidFill>
              <a:latin typeface="Arial"/>
            </a:endParaRPr>
          </a:p>
        </p:txBody>
      </p:sp>
      <p:pic>
        <p:nvPicPr>
          <p:cNvPr id="1196" name="Imagen 1195"/>
          <p:cNvPicPr/>
          <p:nvPr/>
        </p:nvPicPr>
        <p:blipFill>
          <a:blip r:embed="rId3"/>
          <a:stretch/>
        </p:blipFill>
        <p:spPr>
          <a:xfrm>
            <a:off x="6354000" y="4979880"/>
            <a:ext cx="2463840" cy="16387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197" name="CuadroTexto 11"/>
          <p:cNvSpPr/>
          <p:nvPr/>
        </p:nvSpPr>
        <p:spPr>
          <a:xfrm>
            <a:off x="192960" y="900000"/>
            <a:ext cx="874440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39680" algn="just">
              <a:lnSpc>
                <a:spcPct val="150000"/>
              </a:lnSpc>
              <a:tabLst>
                <a:tab pos="0" algn="l"/>
              </a:tabLst>
            </a:pPr>
            <a:r>
              <a:rPr lang="es-MX" sz="3500" b="0" strike="noStrike" spc="-1">
                <a:solidFill>
                  <a:srgbClr val="000000"/>
                </a:solidFill>
                <a:latin typeface="LeawoodStd-Book"/>
                <a:ea typeface="Arial"/>
              </a:rPr>
              <a:t>Las </a:t>
            </a:r>
            <a:r>
              <a:rPr lang="es-MX" sz="3500" b="0" i="1" strike="noStrike" spc="-1">
                <a:solidFill>
                  <a:schemeClr val="accent1">
                    <a:lumMod val="75000"/>
                  </a:schemeClr>
                </a:solidFill>
                <a:latin typeface="LeawoodStd-BookItalic"/>
                <a:ea typeface="Arial"/>
              </a:rPr>
              <a:t>actividades estructurales son</a:t>
            </a:r>
            <a:r>
              <a:rPr lang="es-MX" sz="3500" b="0" strike="noStrike" spc="-1">
                <a:solidFill>
                  <a:srgbClr val="000000"/>
                </a:solidFill>
                <a:latin typeface="LeawoodStd-Book"/>
                <a:ea typeface="Arial"/>
              </a:rPr>
              <a:t> aplicables a todos los proyectos de software, sin importar su tamaño o complejidad</a:t>
            </a:r>
            <a:endParaRPr lang="es-MX" sz="3500" b="0" strike="noStrike" spc="-1">
              <a:solidFill>
                <a:srgbClr val="000000"/>
              </a:solidFill>
              <a:latin typeface="Arial"/>
            </a:endParaRPr>
          </a:p>
        </p:txBody>
      </p:sp>
      <p:pic>
        <p:nvPicPr>
          <p:cNvPr id="1198" name="Imagen 1197"/>
          <p:cNvPicPr/>
          <p:nvPr/>
        </p:nvPicPr>
        <p:blipFill>
          <a:blip r:embed="rId3"/>
          <a:stretch/>
        </p:blipFill>
        <p:spPr>
          <a:xfrm>
            <a:off x="6354000" y="5138280"/>
            <a:ext cx="1743840" cy="11595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199" name="CuadroTexto 2"/>
          <p:cNvSpPr/>
          <p:nvPr/>
        </p:nvSpPr>
        <p:spPr>
          <a:xfrm>
            <a:off x="198000" y="418320"/>
            <a:ext cx="874440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r>
              <a:rPr lang="es-MX" sz="3500" b="0" strike="noStrike" spc="-1">
                <a:solidFill>
                  <a:srgbClr val="000000"/>
                </a:solidFill>
                <a:latin typeface="LeawoodStd-Book"/>
                <a:ea typeface="Arial"/>
              </a:rPr>
              <a:t>La estructura del proceso incluye un conjunto de </a:t>
            </a:r>
            <a:r>
              <a:rPr lang="es-MX" sz="3500" b="1" strike="noStrike" spc="-1">
                <a:solidFill>
                  <a:srgbClr val="000000"/>
                </a:solidFill>
                <a:latin typeface="LeawoodStd-Book"/>
                <a:ea typeface="Arial"/>
              </a:rPr>
              <a:t>actividades sombrilla</a:t>
            </a:r>
            <a:r>
              <a:rPr lang="es-MX" sz="3500" b="0" strike="noStrike" spc="-1">
                <a:solidFill>
                  <a:srgbClr val="000000"/>
                </a:solidFill>
                <a:latin typeface="LeawoodStd-Book"/>
                <a:ea typeface="Arial"/>
              </a:rPr>
              <a:t> que son aplicables a través de todo el proceso del software</a:t>
            </a:r>
            <a:endParaRPr lang="es-MX" sz="3500" b="0" strike="noStrike" spc="-1">
              <a:solidFill>
                <a:srgbClr val="000000"/>
              </a:solidFill>
              <a:latin typeface="Arial"/>
            </a:endParaRPr>
          </a:p>
        </p:txBody>
      </p:sp>
      <p:pic>
        <p:nvPicPr>
          <p:cNvPr id="1200" name="Picture 2" descr="Imágenes de Paraguas Dibujo | Vectores, fotos de stock y PSD gratuitos"/>
          <p:cNvPicPr/>
          <p:nvPr/>
        </p:nvPicPr>
        <p:blipFill>
          <a:blip r:embed="rId2"/>
          <a:stretch/>
        </p:blipFill>
        <p:spPr>
          <a:xfrm>
            <a:off x="6507720" y="4296600"/>
            <a:ext cx="2139840" cy="213984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01" name="CuadroTexto 2"/>
          <p:cNvSpPr/>
          <p:nvPr/>
        </p:nvSpPr>
        <p:spPr>
          <a:xfrm>
            <a:off x="406440" y="999720"/>
            <a:ext cx="792144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MX" sz="3500" b="0" strike="noStrike" spc="-1">
                <a:solidFill>
                  <a:srgbClr val="000000"/>
                </a:solidFill>
                <a:latin typeface="LeawoodStd-Book"/>
                <a:ea typeface="Arial"/>
              </a:rPr>
              <a:t>Una estructura de proceso general para la ingeniería </a:t>
            </a:r>
            <a:r>
              <a:rPr lang="es-AR" sz="3500" b="0" strike="noStrike" spc="-1">
                <a:solidFill>
                  <a:srgbClr val="000000"/>
                </a:solidFill>
                <a:latin typeface="LeawoodStd-Book"/>
                <a:ea typeface="Arial"/>
              </a:rPr>
              <a:t>de software consta de cinco actividades:</a:t>
            </a:r>
            <a:endParaRPr lang="es-MX" sz="3500" b="0" strike="noStrike" spc="-1">
              <a:solidFill>
                <a:srgbClr val="000000"/>
              </a:solidFill>
              <a:latin typeface="Arial"/>
            </a:endParaRPr>
          </a:p>
        </p:txBody>
      </p:sp>
      <p:pic>
        <p:nvPicPr>
          <p:cNvPr id="1202" name="Picture 2" descr="Desarrollo de Software | Silice"/>
          <p:cNvPicPr/>
          <p:nvPr/>
        </p:nvPicPr>
        <p:blipFill>
          <a:blip r:embed="rId2"/>
          <a:stretch/>
        </p:blipFill>
        <p:spPr>
          <a:xfrm>
            <a:off x="6217920" y="4028400"/>
            <a:ext cx="2130480" cy="213048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03" name="CuadroTexto 1"/>
          <p:cNvSpPr/>
          <p:nvPr/>
        </p:nvSpPr>
        <p:spPr>
          <a:xfrm>
            <a:off x="666360" y="773280"/>
            <a:ext cx="2995920" cy="5424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200000"/>
              </a:lnSpc>
            </a:pPr>
            <a:r>
              <a:rPr lang="es-AR" sz="3500" b="0" strike="noStrike" spc="-1">
                <a:solidFill>
                  <a:srgbClr val="000000"/>
                </a:solidFill>
                <a:latin typeface="Arial"/>
                <a:ea typeface="Arial"/>
              </a:rPr>
              <a:t>Comunicación</a:t>
            </a:r>
            <a:endParaRPr lang="es-MX" sz="3500" b="0" strike="noStrike" spc="-1">
              <a:solidFill>
                <a:srgbClr val="000000"/>
              </a:solidFill>
              <a:latin typeface="Arial"/>
            </a:endParaRPr>
          </a:p>
          <a:p>
            <a:pPr>
              <a:lnSpc>
                <a:spcPct val="200000"/>
              </a:lnSpc>
            </a:pPr>
            <a:r>
              <a:rPr lang="es-AR" sz="3500" b="0" strike="noStrike" spc="-1">
                <a:solidFill>
                  <a:srgbClr val="000000"/>
                </a:solidFill>
                <a:latin typeface="Arial"/>
                <a:ea typeface="Arial"/>
              </a:rPr>
              <a:t>Planeación</a:t>
            </a:r>
            <a:endParaRPr lang="es-MX" sz="3500" b="0" strike="noStrike" spc="-1">
              <a:solidFill>
                <a:srgbClr val="000000"/>
              </a:solidFill>
              <a:latin typeface="Arial"/>
            </a:endParaRPr>
          </a:p>
          <a:p>
            <a:pPr>
              <a:lnSpc>
                <a:spcPct val="200000"/>
              </a:lnSpc>
            </a:pPr>
            <a:r>
              <a:rPr lang="es-AR" sz="3500" b="0" strike="noStrike" spc="-1">
                <a:solidFill>
                  <a:srgbClr val="000000"/>
                </a:solidFill>
                <a:latin typeface="Arial"/>
                <a:ea typeface="Arial"/>
              </a:rPr>
              <a:t>Modelado</a:t>
            </a:r>
            <a:endParaRPr lang="es-MX" sz="3500" b="0" strike="noStrike" spc="-1">
              <a:solidFill>
                <a:srgbClr val="000000"/>
              </a:solidFill>
              <a:latin typeface="Arial"/>
            </a:endParaRPr>
          </a:p>
          <a:p>
            <a:pPr>
              <a:lnSpc>
                <a:spcPct val="200000"/>
              </a:lnSpc>
            </a:pPr>
            <a:r>
              <a:rPr lang="es-AR" sz="3500" b="0" strike="noStrike" spc="-1">
                <a:solidFill>
                  <a:srgbClr val="000000"/>
                </a:solidFill>
                <a:latin typeface="Arial"/>
                <a:ea typeface="Arial"/>
              </a:rPr>
              <a:t>Construcción</a:t>
            </a:r>
            <a:endParaRPr lang="es-MX" sz="3500" b="0" strike="noStrike" spc="-1">
              <a:solidFill>
                <a:srgbClr val="000000"/>
              </a:solidFill>
              <a:latin typeface="Arial"/>
            </a:endParaRPr>
          </a:p>
          <a:p>
            <a:pPr>
              <a:lnSpc>
                <a:spcPct val="200000"/>
              </a:lnSpc>
            </a:pPr>
            <a:r>
              <a:rPr lang="es-AR" sz="3500" b="0" strike="noStrike" spc="-1">
                <a:solidFill>
                  <a:srgbClr val="000000"/>
                </a:solidFill>
                <a:latin typeface="Arial"/>
                <a:ea typeface="Arial"/>
              </a:rPr>
              <a:t>Despliegue</a:t>
            </a:r>
            <a:endParaRPr lang="es-MX" sz="3500" b="0" strike="noStrike" spc="-1">
              <a:solidFill>
                <a:srgbClr val="000000"/>
              </a:solidFill>
              <a:latin typeface="Arial"/>
            </a:endParaRPr>
          </a:p>
        </p:txBody>
      </p:sp>
      <p:pic>
        <p:nvPicPr>
          <p:cNvPr id="1204" name="Picture 2" descr="Desarrollo de Software | Silice"/>
          <p:cNvPicPr/>
          <p:nvPr/>
        </p:nvPicPr>
        <p:blipFill>
          <a:blip r:embed="rId3"/>
          <a:stretch/>
        </p:blipFill>
        <p:spPr>
          <a:xfrm>
            <a:off x="6217920" y="4028400"/>
            <a:ext cx="2130480" cy="2130480"/>
          </a:xfrm>
          <a:prstGeom prst="rect">
            <a:avLst/>
          </a:prstGeom>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05" name="CuadroTexto 2"/>
          <p:cNvSpPr/>
          <p:nvPr/>
        </p:nvSpPr>
        <p:spPr>
          <a:xfrm>
            <a:off x="883800" y="1002600"/>
            <a:ext cx="730188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MX" sz="3500" b="0" strike="noStrike" spc="-1">
                <a:solidFill>
                  <a:srgbClr val="000000"/>
                </a:solidFill>
                <a:latin typeface="LeawoodStd-Book"/>
                <a:ea typeface="Arial"/>
              </a:rPr>
              <a:t>Los detalles del proceso de software serán distintos en cada caso, pero las actividades estructurales son las mismas.</a:t>
            </a:r>
            <a:endParaRPr lang="es-MX" sz="3500" b="0" strike="noStrike" spc="-1">
              <a:solidFill>
                <a:srgbClr val="000000"/>
              </a:solidFill>
              <a:latin typeface="Arial"/>
            </a:endParaRPr>
          </a:p>
        </p:txBody>
      </p:sp>
      <p:pic>
        <p:nvPicPr>
          <p:cNvPr id="1206" name="Picture 2" descr="Desarrollo de Software | Silice"/>
          <p:cNvPicPr/>
          <p:nvPr/>
        </p:nvPicPr>
        <p:blipFill>
          <a:blip r:embed="rId2"/>
          <a:stretch/>
        </p:blipFill>
        <p:spPr>
          <a:xfrm>
            <a:off x="6326640" y="4346640"/>
            <a:ext cx="2130480" cy="2130480"/>
          </a:xfrm>
          <a:prstGeom prst="rect">
            <a:avLst/>
          </a:prstGeom>
          <a:ln w="0">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07" name="CuadroTexto 12"/>
          <p:cNvSpPr/>
          <p:nvPr/>
        </p:nvSpPr>
        <p:spPr>
          <a:xfrm>
            <a:off x="615960" y="720000"/>
            <a:ext cx="7301880" cy="4110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139680" algn="just">
              <a:lnSpc>
                <a:spcPct val="150000"/>
              </a:lnSpc>
              <a:tabLst>
                <a:tab pos="0" algn="l"/>
              </a:tabLst>
            </a:pPr>
            <a:r>
              <a:rPr lang="es-MX" sz="2200" b="0" strike="noStrike" spc="-1">
                <a:solidFill>
                  <a:srgbClr val="000000"/>
                </a:solidFill>
                <a:latin typeface="LeawoodStd-Book"/>
                <a:ea typeface="Arial"/>
              </a:rPr>
              <a:t>Las actividades estructurales se aplican en forma iterativa a medida que avanza el proyecto. La </a:t>
            </a:r>
            <a:r>
              <a:rPr lang="es-MX" sz="2200" b="1" strike="noStrike" spc="-1">
                <a:solidFill>
                  <a:srgbClr val="000000"/>
                </a:solidFill>
                <a:latin typeface="LeawoodStd-Bold"/>
                <a:ea typeface="Arial"/>
              </a:rPr>
              <a:t>comunicación, </a:t>
            </a:r>
            <a:r>
              <a:rPr lang="es-MX" sz="2200" b="0" strike="noStrike" spc="-1">
                <a:solidFill>
                  <a:srgbClr val="000000"/>
                </a:solidFill>
                <a:latin typeface="LeawoodStd-Book"/>
                <a:ea typeface="Arial"/>
              </a:rPr>
              <a:t>la </a:t>
            </a:r>
            <a:r>
              <a:rPr lang="es-MX" sz="2200" b="1" strike="noStrike" spc="-1">
                <a:solidFill>
                  <a:srgbClr val="000000"/>
                </a:solidFill>
                <a:latin typeface="LeawoodStd-Bold"/>
                <a:ea typeface="Arial"/>
              </a:rPr>
              <a:t>planeación, </a:t>
            </a:r>
            <a:r>
              <a:rPr lang="es-MX" sz="2200" b="0" strike="noStrike" spc="-1">
                <a:solidFill>
                  <a:srgbClr val="000000"/>
                </a:solidFill>
                <a:latin typeface="LeawoodStd-Book"/>
                <a:ea typeface="Arial"/>
              </a:rPr>
              <a:t>el </a:t>
            </a:r>
            <a:r>
              <a:rPr lang="es-MX" sz="2200" b="1" strike="noStrike" spc="-1">
                <a:solidFill>
                  <a:srgbClr val="000000"/>
                </a:solidFill>
                <a:latin typeface="LeawoodStd-Bold"/>
                <a:ea typeface="Arial"/>
              </a:rPr>
              <a:t>modelado, </a:t>
            </a:r>
            <a:r>
              <a:rPr lang="es-MX" sz="2200" b="0" strike="noStrike" spc="-1">
                <a:solidFill>
                  <a:srgbClr val="000000"/>
                </a:solidFill>
                <a:latin typeface="LeawoodStd-Book"/>
                <a:ea typeface="Arial"/>
              </a:rPr>
              <a:t>la </a:t>
            </a:r>
            <a:r>
              <a:rPr lang="es-MX" sz="2200" b="1" strike="noStrike" spc="-1">
                <a:solidFill>
                  <a:srgbClr val="000000"/>
                </a:solidFill>
                <a:latin typeface="LeawoodStd-Bold"/>
                <a:ea typeface="Arial"/>
              </a:rPr>
              <a:t>construcción </a:t>
            </a:r>
            <a:r>
              <a:rPr lang="es-MX" sz="2200" b="0" strike="noStrike" spc="-1">
                <a:solidFill>
                  <a:srgbClr val="000000"/>
                </a:solidFill>
                <a:latin typeface="LeawoodStd-Book"/>
                <a:ea typeface="Arial"/>
              </a:rPr>
              <a:t>y el </a:t>
            </a:r>
            <a:r>
              <a:rPr lang="es-MX" sz="2200" b="1" strike="noStrike" spc="-1">
                <a:solidFill>
                  <a:srgbClr val="000000"/>
                </a:solidFill>
                <a:latin typeface="LeawoodStd-Bold"/>
                <a:ea typeface="Arial"/>
              </a:rPr>
              <a:t>despliegue </a:t>
            </a:r>
            <a:r>
              <a:rPr lang="es-MX" sz="2200" b="0" strike="noStrike" spc="-1">
                <a:solidFill>
                  <a:srgbClr val="000000"/>
                </a:solidFill>
                <a:latin typeface="LeawoodStd-Book"/>
                <a:ea typeface="Arial"/>
              </a:rPr>
              <a:t>se ejecutan un cierto número de repeticiones del proyecto. Cada iteración produce un </a:t>
            </a:r>
            <a:r>
              <a:rPr lang="es-MX" sz="2200" b="0" i="1" strike="noStrike" spc="-1">
                <a:solidFill>
                  <a:srgbClr val="000000"/>
                </a:solidFill>
                <a:latin typeface="LeawoodStd-BookItalic"/>
                <a:ea typeface="Arial"/>
              </a:rPr>
              <a:t>incremento del software.</a:t>
            </a:r>
            <a:r>
              <a:rPr lang="es-MX" sz="2200" b="0" strike="noStrike" spc="-1">
                <a:solidFill>
                  <a:srgbClr val="000000"/>
                </a:solidFill>
                <a:latin typeface="LeawoodStd-Book"/>
                <a:ea typeface="Arial"/>
              </a:rPr>
              <a:t> Conforme se produce cada incremento, el software se hace más y más completo.</a:t>
            </a:r>
            <a:endParaRPr lang="es-MX" sz="2200" b="0" strike="noStrike" spc="-1">
              <a:solidFill>
                <a:srgbClr val="000000"/>
              </a:solidFill>
              <a:latin typeface="Arial"/>
            </a:endParaRPr>
          </a:p>
        </p:txBody>
      </p:sp>
      <p:pic>
        <p:nvPicPr>
          <p:cNvPr id="1208" name="Picture 7" descr="Desarrollo de Software | Silice"/>
          <p:cNvPicPr/>
          <p:nvPr/>
        </p:nvPicPr>
        <p:blipFill>
          <a:blip r:embed="rId2"/>
          <a:stretch/>
        </p:blipFill>
        <p:spPr>
          <a:xfrm>
            <a:off x="7011360" y="4887360"/>
            <a:ext cx="2130480" cy="2130480"/>
          </a:xfrm>
          <a:prstGeom prst="rect">
            <a:avLst/>
          </a:prstGeom>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09" name="CuadroTexto 4"/>
          <p:cNvSpPr/>
          <p:nvPr/>
        </p:nvSpPr>
        <p:spPr>
          <a:xfrm>
            <a:off x="406440" y="695880"/>
            <a:ext cx="832788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r>
              <a:rPr lang="es-MX" sz="3500" b="0" strike="noStrike" spc="-1">
                <a:solidFill>
                  <a:srgbClr val="000000"/>
                </a:solidFill>
                <a:latin typeface="LeawoodStd-Book"/>
                <a:ea typeface="Arial"/>
              </a:rPr>
              <a:t>Las actividades estructurales del proceso de ingeniería de software son complementadas por </a:t>
            </a:r>
            <a:r>
              <a:rPr lang="es-AR" sz="3500" b="0" strike="noStrike" spc="-1">
                <a:solidFill>
                  <a:srgbClr val="000000"/>
                </a:solidFill>
                <a:latin typeface="LeawoodStd-Book"/>
                <a:ea typeface="Arial"/>
              </a:rPr>
              <a:t>cierto número de </a:t>
            </a:r>
            <a:r>
              <a:rPr lang="es-AR" sz="3500" b="0" i="1" strike="noStrike" spc="-1">
                <a:solidFill>
                  <a:srgbClr val="000000"/>
                </a:solidFill>
                <a:latin typeface="LeawoodStd-BookItalic"/>
                <a:ea typeface="Arial"/>
              </a:rPr>
              <a:t>actividades sombrilla</a:t>
            </a:r>
            <a:endParaRPr lang="es-MX" sz="3500" b="0" strike="noStrike" spc="-1">
              <a:solidFill>
                <a:srgbClr val="000000"/>
              </a:solidFill>
              <a:latin typeface="Arial"/>
            </a:endParaRPr>
          </a:p>
        </p:txBody>
      </p:sp>
      <p:pic>
        <p:nvPicPr>
          <p:cNvPr id="1210" name="Picture 2" descr="Imágenes de Paraguas Dibujo | Vectores, fotos de stock y PSD gratuitos"/>
          <p:cNvPicPr/>
          <p:nvPr/>
        </p:nvPicPr>
        <p:blipFill>
          <a:blip r:embed="rId3"/>
          <a:stretch/>
        </p:blipFill>
        <p:spPr>
          <a:xfrm>
            <a:off x="6507720" y="4296600"/>
            <a:ext cx="2139840" cy="2139840"/>
          </a:xfrm>
          <a:prstGeom prst="rect">
            <a:avLst/>
          </a:prstGeom>
          <a:ln w="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pic>
        <p:nvPicPr>
          <p:cNvPr id="1211" name="Picture 2" descr="Imágenes de Paraguas Dibujo | Vectores, fotos de stock y PSD gratuitos"/>
          <p:cNvPicPr/>
          <p:nvPr/>
        </p:nvPicPr>
        <p:blipFill>
          <a:blip r:embed="rId2"/>
          <a:stretch/>
        </p:blipFill>
        <p:spPr>
          <a:xfrm>
            <a:off x="7000920" y="4714920"/>
            <a:ext cx="2139840" cy="2139840"/>
          </a:xfrm>
          <a:prstGeom prst="rect">
            <a:avLst/>
          </a:prstGeom>
          <a:ln w="0">
            <a:noFill/>
          </a:ln>
        </p:spPr>
      </p:pic>
      <p:sp>
        <p:nvSpPr>
          <p:cNvPr id="1212" name="CuadroTexto 6"/>
          <p:cNvSpPr/>
          <p:nvPr/>
        </p:nvSpPr>
        <p:spPr>
          <a:xfrm>
            <a:off x="378720" y="0"/>
            <a:ext cx="8383680" cy="5958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3500" b="1" strike="noStrike" spc="-1">
                <a:solidFill>
                  <a:srgbClr val="000000"/>
                </a:solidFill>
                <a:latin typeface="LeawoodStd-Bold"/>
                <a:ea typeface="Arial"/>
              </a:rPr>
              <a:t>Seguimiento y control del proyecto de software: </a:t>
            </a:r>
            <a:r>
              <a:rPr lang="es-MX" sz="3500" b="0" strike="noStrike" spc="-1">
                <a:solidFill>
                  <a:srgbClr val="000000"/>
                </a:solidFill>
                <a:latin typeface="LeawoodStd-Book"/>
                <a:ea typeface="Arial"/>
              </a:rPr>
              <a:t>evalúa el progreso comparándolo con el plan del proyecto y toma acciones necesarias para apegarse a la programación de actividades.</a:t>
            </a:r>
            <a:endParaRPr lang="es-MX" sz="3500" b="0" strike="noStrike" spc="-1">
              <a:solidFill>
                <a:srgbClr val="000000"/>
              </a:solidFill>
              <a:latin typeface="Arial"/>
            </a:endParaRPr>
          </a:p>
          <a:p>
            <a:pPr algn="just">
              <a:lnSpc>
                <a:spcPct val="100000"/>
              </a:lnSpc>
            </a:pPr>
            <a:endParaRPr lang="es-MX" sz="3500" b="0" strike="noStrike" spc="-1">
              <a:solidFill>
                <a:srgbClr val="000000"/>
              </a:solidFill>
              <a:latin typeface="Arial"/>
            </a:endParaRPr>
          </a:p>
          <a:p>
            <a:pPr>
              <a:lnSpc>
                <a:spcPct val="100000"/>
              </a:lnSpc>
            </a:pPr>
            <a:r>
              <a:rPr lang="es-MX" sz="3500" b="1" strike="noStrike" spc="-1">
                <a:solidFill>
                  <a:srgbClr val="000000"/>
                </a:solidFill>
                <a:latin typeface="LeawoodStd-Bold"/>
                <a:ea typeface="Arial"/>
              </a:rPr>
              <a:t>Administración del riesgo: </a:t>
            </a:r>
            <a:r>
              <a:rPr lang="es-MX" sz="3500" b="0" strike="noStrike" spc="-1">
                <a:solidFill>
                  <a:srgbClr val="000000"/>
                </a:solidFill>
                <a:latin typeface="LeawoodStd-Book"/>
                <a:ea typeface="Arial"/>
              </a:rPr>
              <a:t>evalúa los riesgos que puedan afectar el resultado del proyecto o la calidad del producto.</a:t>
            </a:r>
            <a:endParaRPr lang="es-MX" sz="35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13"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pic>
        <p:nvPicPr>
          <p:cNvPr id="1214" name="Picture 2" descr="Imágenes de Paraguas Dibujo | Vectores, fotos de stock y PSD gratuitos"/>
          <p:cNvPicPr/>
          <p:nvPr/>
        </p:nvPicPr>
        <p:blipFill>
          <a:blip r:embed="rId2"/>
          <a:stretch/>
        </p:blipFill>
        <p:spPr>
          <a:xfrm>
            <a:off x="6507720" y="4296600"/>
            <a:ext cx="2139840" cy="2139840"/>
          </a:xfrm>
          <a:prstGeom prst="rect">
            <a:avLst/>
          </a:prstGeom>
          <a:ln w="0">
            <a:noFill/>
          </a:ln>
        </p:spPr>
      </p:pic>
      <p:sp>
        <p:nvSpPr>
          <p:cNvPr id="1215" name="CuadroTexto 6"/>
          <p:cNvSpPr/>
          <p:nvPr/>
        </p:nvSpPr>
        <p:spPr>
          <a:xfrm>
            <a:off x="0" y="243720"/>
            <a:ext cx="9140760" cy="54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3500" b="1" strike="noStrike" spc="-1">
                <a:solidFill>
                  <a:srgbClr val="000000"/>
                </a:solidFill>
                <a:latin typeface="LeawoodStd-Bold"/>
                <a:ea typeface="Arial"/>
              </a:rPr>
              <a:t>Aseguramiento de la calidad del software: </a:t>
            </a:r>
            <a:r>
              <a:rPr lang="es-MX" sz="3500" b="0" strike="noStrike" spc="-1">
                <a:solidFill>
                  <a:srgbClr val="000000"/>
                </a:solidFill>
                <a:latin typeface="LeawoodStd-Book"/>
                <a:ea typeface="Arial"/>
              </a:rPr>
              <a:t>define y ejecuta actividades requeridas para garantizar la calidad del software.</a:t>
            </a:r>
            <a:endParaRPr lang="es-MX" sz="3500" b="0" strike="noStrike" spc="-1">
              <a:solidFill>
                <a:srgbClr val="000000"/>
              </a:solidFill>
              <a:latin typeface="Arial"/>
            </a:endParaRPr>
          </a:p>
          <a:p>
            <a:pPr algn="just">
              <a:lnSpc>
                <a:spcPct val="100000"/>
              </a:lnSpc>
            </a:pPr>
            <a:endParaRPr lang="es-MX" sz="3500" b="0" strike="noStrike" spc="-1">
              <a:solidFill>
                <a:srgbClr val="000000"/>
              </a:solidFill>
              <a:latin typeface="Arial"/>
            </a:endParaRPr>
          </a:p>
          <a:p>
            <a:pPr algn="just">
              <a:lnSpc>
                <a:spcPct val="100000"/>
              </a:lnSpc>
            </a:pPr>
            <a:r>
              <a:rPr lang="es-MX" sz="3500" b="1" strike="noStrike" spc="-1">
                <a:solidFill>
                  <a:srgbClr val="000000"/>
                </a:solidFill>
                <a:latin typeface="LeawoodStd-Bold"/>
                <a:ea typeface="Arial"/>
              </a:rPr>
              <a:t>Revisiones técnicas: </a:t>
            </a:r>
            <a:r>
              <a:rPr lang="es-MX" sz="3500" b="0" strike="noStrike" spc="-1">
                <a:solidFill>
                  <a:srgbClr val="000000"/>
                </a:solidFill>
                <a:latin typeface="LeawoodStd-Book"/>
                <a:ea typeface="Arial"/>
              </a:rPr>
              <a:t>evalúa los productos del trabajo de la ingeniería de software para descubrir y eliminar errores antes de que se propaguen a la siguiente actividad.</a:t>
            </a:r>
            <a:endParaRPr lang="es-MX" sz="35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p:cNvSpPr>
          <p:nvPr>
            <p:ph type="sldNum" idx="18"/>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s-AR" sz="1200" b="0" strike="noStrike" spc="-1">
                <a:solidFill>
                  <a:srgbClr val="F55D4B"/>
                </a:solidFill>
                <a:latin typeface="Amatic SC"/>
                <a:ea typeface="Amatic SC"/>
              </a:defRPr>
            </a:lvl1pPr>
          </a:lstStyle>
          <a:p>
            <a:pPr indent="0" algn="r">
              <a:lnSpc>
                <a:spcPct val="100000"/>
              </a:lnSpc>
              <a:buNone/>
              <a:tabLst>
                <a:tab pos="0" algn="l"/>
              </a:tabLst>
            </a:pPr>
            <a:fld id="{0AF99768-717E-49F2-9C4B-48351C45EEDC}" type="slidenum">
              <a:rPr lang="es-AR" sz="1200" b="0" strike="noStrike" spc="-1">
                <a:solidFill>
                  <a:srgbClr val="F55D4B"/>
                </a:solidFill>
                <a:latin typeface="Amatic SC"/>
                <a:ea typeface="Amatic SC"/>
              </a:rPr>
              <a:t>2</a:t>
            </a:fld>
            <a:endParaRPr lang="es-MX" sz="1200" b="0" strike="noStrike" spc="-1">
              <a:solidFill>
                <a:srgbClr val="000000"/>
              </a:solidFill>
              <a:latin typeface="Times New Roman"/>
            </a:endParaRPr>
          </a:p>
        </p:txBody>
      </p:sp>
      <p:pic>
        <p:nvPicPr>
          <p:cNvPr id="1165" name="Imagen 3"/>
          <p:cNvPicPr/>
          <p:nvPr/>
        </p:nvPicPr>
        <p:blipFill>
          <a:blip r:embed="rId2"/>
          <a:srcRect l="27350" t="29763" r="14285" b="39743"/>
          <a:stretch/>
        </p:blipFill>
        <p:spPr>
          <a:xfrm>
            <a:off x="425520" y="1754280"/>
            <a:ext cx="8319960" cy="2441520"/>
          </a:xfrm>
          <a:prstGeom prst="rect">
            <a:avLst/>
          </a:prstGeom>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16"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pic>
        <p:nvPicPr>
          <p:cNvPr id="1217" name="Picture 2" descr="Imágenes de Paraguas Dibujo | Vectores, fotos de stock y PSD gratuitos"/>
          <p:cNvPicPr/>
          <p:nvPr/>
        </p:nvPicPr>
        <p:blipFill>
          <a:blip r:embed="rId2"/>
          <a:stretch/>
        </p:blipFill>
        <p:spPr>
          <a:xfrm>
            <a:off x="6507720" y="4296600"/>
            <a:ext cx="2139840" cy="2139840"/>
          </a:xfrm>
          <a:prstGeom prst="rect">
            <a:avLst/>
          </a:prstGeom>
          <a:ln w="0">
            <a:noFill/>
          </a:ln>
        </p:spPr>
      </p:pic>
      <p:sp>
        <p:nvSpPr>
          <p:cNvPr id="1218" name="CuadroTexto 6"/>
          <p:cNvSpPr/>
          <p:nvPr/>
        </p:nvSpPr>
        <p:spPr>
          <a:xfrm>
            <a:off x="203040" y="695880"/>
            <a:ext cx="877500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3500" b="1" strike="noStrike" spc="-1">
                <a:solidFill>
                  <a:srgbClr val="000000"/>
                </a:solidFill>
                <a:latin typeface="LeawoodStd-Bold"/>
                <a:ea typeface="Arial"/>
              </a:rPr>
              <a:t>Medición: </a:t>
            </a:r>
            <a:r>
              <a:rPr lang="es-MX" sz="3500" b="0" strike="noStrike" spc="-1">
                <a:solidFill>
                  <a:srgbClr val="000000"/>
                </a:solidFill>
                <a:latin typeface="LeawoodStd-Book"/>
                <a:ea typeface="Arial"/>
              </a:rPr>
              <a:t>define y reúne mediciones del proceso, proyecto y producto para ayudar al</a:t>
            </a:r>
            <a:endParaRPr lang="es-MX" sz="3500" b="0" strike="noStrike" spc="-1">
              <a:solidFill>
                <a:srgbClr val="000000"/>
              </a:solidFill>
              <a:latin typeface="Arial"/>
            </a:endParaRPr>
          </a:p>
          <a:p>
            <a:pPr algn="just">
              <a:lnSpc>
                <a:spcPct val="100000"/>
              </a:lnSpc>
            </a:pPr>
            <a:r>
              <a:rPr lang="es-MX" sz="3500" b="0" strike="noStrike" spc="-1">
                <a:solidFill>
                  <a:srgbClr val="000000"/>
                </a:solidFill>
                <a:latin typeface="LeawoodStd-Book"/>
                <a:ea typeface="Arial"/>
              </a:rPr>
              <a:t>equipo a entregar el software que satisfaga las necesidades de los participantes.</a:t>
            </a:r>
            <a:endParaRPr lang="es-MX" sz="35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19"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pic>
        <p:nvPicPr>
          <p:cNvPr id="1220" name="Picture 2" descr="Imágenes de Paraguas Dibujo | Vectores, fotos de stock y PSD gratuitos"/>
          <p:cNvPicPr/>
          <p:nvPr/>
        </p:nvPicPr>
        <p:blipFill>
          <a:blip r:embed="rId2"/>
          <a:stretch/>
        </p:blipFill>
        <p:spPr>
          <a:xfrm>
            <a:off x="7000920" y="4842000"/>
            <a:ext cx="2139840" cy="2139840"/>
          </a:xfrm>
          <a:prstGeom prst="rect">
            <a:avLst/>
          </a:prstGeom>
          <a:ln w="0">
            <a:noFill/>
          </a:ln>
        </p:spPr>
      </p:pic>
      <p:sp>
        <p:nvSpPr>
          <p:cNvPr id="1221" name="CuadroTexto 6"/>
          <p:cNvSpPr/>
          <p:nvPr/>
        </p:nvSpPr>
        <p:spPr>
          <a:xfrm>
            <a:off x="406440" y="418320"/>
            <a:ext cx="8327880" cy="542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408240" algn="l"/>
              </a:tabLst>
            </a:pPr>
            <a:r>
              <a:rPr lang="es-MX" sz="3500" b="1" strike="noStrike" spc="-1">
                <a:solidFill>
                  <a:srgbClr val="000000"/>
                </a:solidFill>
                <a:latin typeface="LeawoodStd-Bold"/>
                <a:ea typeface="Arial"/>
              </a:rPr>
              <a:t>Administración de la configuración del software: </a:t>
            </a:r>
            <a:r>
              <a:rPr lang="es-MX" sz="3500" b="0" strike="noStrike" spc="-1">
                <a:solidFill>
                  <a:srgbClr val="000000"/>
                </a:solidFill>
                <a:latin typeface="LeawoodStd-Book"/>
                <a:ea typeface="Arial"/>
              </a:rPr>
              <a:t>administra los efectos del cambio a </a:t>
            </a:r>
            <a:r>
              <a:rPr lang="es-AR" sz="3500" b="0" strike="noStrike" spc="-1">
                <a:solidFill>
                  <a:srgbClr val="000000"/>
                </a:solidFill>
                <a:latin typeface="LeawoodStd-Book"/>
                <a:ea typeface="Arial"/>
              </a:rPr>
              <a:t>lo largo del proceso del software.</a:t>
            </a:r>
            <a:endParaRPr lang="es-MX" sz="3500" b="0" strike="noStrike" spc="-1">
              <a:solidFill>
                <a:srgbClr val="000000"/>
              </a:solidFill>
              <a:latin typeface="Arial"/>
            </a:endParaRPr>
          </a:p>
          <a:p>
            <a:pPr algn="just">
              <a:lnSpc>
                <a:spcPct val="100000"/>
              </a:lnSpc>
              <a:tabLst>
                <a:tab pos="408240" algn="l"/>
              </a:tabLst>
            </a:pPr>
            <a:endParaRPr lang="es-MX" sz="3500" b="0" strike="noStrike" spc="-1">
              <a:solidFill>
                <a:srgbClr val="000000"/>
              </a:solidFill>
              <a:latin typeface="Arial"/>
            </a:endParaRPr>
          </a:p>
          <a:p>
            <a:pPr>
              <a:lnSpc>
                <a:spcPct val="100000"/>
              </a:lnSpc>
              <a:tabLst>
                <a:tab pos="408240" algn="l"/>
              </a:tabLst>
            </a:pPr>
            <a:r>
              <a:rPr lang="es-MX" sz="3500" b="1" strike="noStrike" spc="-1">
                <a:solidFill>
                  <a:srgbClr val="000000"/>
                </a:solidFill>
                <a:latin typeface="LeawoodStd-Bold"/>
                <a:ea typeface="Arial"/>
              </a:rPr>
              <a:t>Administración de la reutilización: </a:t>
            </a:r>
            <a:r>
              <a:rPr lang="es-MX" sz="3500" b="0" strike="noStrike" spc="-1">
                <a:solidFill>
                  <a:srgbClr val="000000"/>
                </a:solidFill>
                <a:latin typeface="LeawoodStd-Book"/>
                <a:ea typeface="Arial"/>
              </a:rPr>
              <a:t>define criterios para volver a usar el producto del trabajo y establece mecanismos para obtener componentes </a:t>
            </a:r>
            <a:r>
              <a:rPr lang="es-AR" sz="3500" b="0" strike="noStrike" spc="-1">
                <a:solidFill>
                  <a:srgbClr val="000000"/>
                </a:solidFill>
                <a:latin typeface="LeawoodStd-Book"/>
                <a:ea typeface="Arial"/>
              </a:rPr>
              <a:t>reutilizables.</a:t>
            </a:r>
            <a:endParaRPr lang="es-MX" sz="35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22"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pic>
        <p:nvPicPr>
          <p:cNvPr id="1223" name="Picture 2" descr="Imágenes de Paraguas Dibujo | Vectores, fotos de stock y PSD gratuitos"/>
          <p:cNvPicPr/>
          <p:nvPr/>
        </p:nvPicPr>
        <p:blipFill>
          <a:blip r:embed="rId2"/>
          <a:stretch/>
        </p:blipFill>
        <p:spPr>
          <a:xfrm>
            <a:off x="6507720" y="4296600"/>
            <a:ext cx="2139840" cy="2139840"/>
          </a:xfrm>
          <a:prstGeom prst="rect">
            <a:avLst/>
          </a:prstGeom>
          <a:ln w="0">
            <a:noFill/>
          </a:ln>
        </p:spPr>
      </p:pic>
      <p:sp>
        <p:nvSpPr>
          <p:cNvPr id="1224" name="CuadroTexto 6"/>
          <p:cNvSpPr/>
          <p:nvPr/>
        </p:nvSpPr>
        <p:spPr>
          <a:xfrm>
            <a:off x="406440" y="418320"/>
            <a:ext cx="8734320" cy="329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MX" sz="3500" b="1" strike="noStrike" spc="-1">
                <a:solidFill>
                  <a:srgbClr val="000000"/>
                </a:solidFill>
                <a:latin typeface="LeawoodStd-Bold"/>
                <a:ea typeface="Arial"/>
              </a:rPr>
              <a:t>Preparación y producción del producto del trabajo: </a:t>
            </a:r>
            <a:r>
              <a:rPr lang="es-MX" sz="3500" b="0" strike="noStrike" spc="-1">
                <a:solidFill>
                  <a:srgbClr val="000000"/>
                </a:solidFill>
                <a:latin typeface="LeawoodStd-Book"/>
                <a:ea typeface="Arial"/>
              </a:rPr>
              <a:t>agrupa las actividades requeridas para crear productos del trabajo, tales como modelos, documentos, registros, formatos y </a:t>
            </a:r>
            <a:r>
              <a:rPr lang="es-AR" sz="3500" b="0" strike="noStrike" spc="-1">
                <a:solidFill>
                  <a:srgbClr val="000000"/>
                </a:solidFill>
                <a:latin typeface="LeawoodStd-Book"/>
                <a:ea typeface="Arial"/>
              </a:rPr>
              <a:t>listas</a:t>
            </a:r>
            <a:endParaRPr lang="es-MX" sz="3500" b="0" strike="noStrike" spc="-1">
              <a:solidFill>
                <a:srgbClr val="000000"/>
              </a:solidFill>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25"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sp>
        <p:nvSpPr>
          <p:cNvPr id="1226" name="CuadroTexto 6"/>
          <p:cNvSpPr/>
          <p:nvPr/>
        </p:nvSpPr>
        <p:spPr>
          <a:xfrm>
            <a:off x="406440" y="418320"/>
            <a:ext cx="8165520" cy="489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3500" b="0" strike="noStrike" spc="-1">
                <a:solidFill>
                  <a:srgbClr val="000000"/>
                </a:solidFill>
                <a:latin typeface="LeawoodStd-Book"/>
                <a:ea typeface="Arial"/>
              </a:rPr>
              <a:t>El proceso de ingeniería de software no es una </a:t>
            </a:r>
            <a:r>
              <a:rPr lang="es-MX" sz="3500" b="1" i="1" strike="noStrike" spc="-1">
                <a:solidFill>
                  <a:srgbClr val="000000"/>
                </a:solidFill>
                <a:latin typeface="LeawoodStd-Book"/>
                <a:ea typeface="Arial"/>
              </a:rPr>
              <a:t>prescripción rígida </a:t>
            </a:r>
            <a:r>
              <a:rPr lang="es-MX" sz="3500" b="0" strike="noStrike" spc="-1">
                <a:solidFill>
                  <a:srgbClr val="000000"/>
                </a:solidFill>
                <a:latin typeface="LeawoodStd-Book"/>
                <a:ea typeface="Arial"/>
              </a:rPr>
              <a:t>que deba seguir en forma dogmática el equipo que lo crea. Debe ser ágil y adaptable (al problema, al proyecto, al equipo y a la cultura organizacional). </a:t>
            </a:r>
            <a:endParaRPr lang="es-MX" sz="3500" b="0" strike="noStrike" spc="-1">
              <a:solidFill>
                <a:srgbClr val="000000"/>
              </a:solidFill>
              <a:latin typeface="Arial"/>
            </a:endParaRPr>
          </a:p>
          <a:p>
            <a:pPr>
              <a:lnSpc>
                <a:spcPct val="100000"/>
              </a:lnSpc>
            </a:pPr>
            <a:endParaRPr lang="es-MX" sz="3500" b="0" strike="noStrike" spc="-1">
              <a:solidFill>
                <a:srgbClr val="000000"/>
              </a:solidFill>
              <a:latin typeface="Arial"/>
            </a:endParaRPr>
          </a:p>
          <a:p>
            <a:pPr algn="ctr">
              <a:lnSpc>
                <a:spcPct val="100000"/>
              </a:lnSpc>
            </a:pPr>
            <a:endParaRPr lang="es-MX" sz="3500" b="0" strike="noStrike" spc="-1">
              <a:solidFill>
                <a:srgbClr val="000000"/>
              </a:solidFill>
              <a:latin typeface="Arial"/>
            </a:endParaRPr>
          </a:p>
        </p:txBody>
      </p:sp>
      <p:pic>
        <p:nvPicPr>
          <p:cNvPr id="1227" name="Imagen 1226"/>
          <p:cNvPicPr/>
          <p:nvPr/>
        </p:nvPicPr>
        <p:blipFill>
          <a:blip r:embed="rId2"/>
          <a:stretch/>
        </p:blipFill>
        <p:spPr>
          <a:xfrm>
            <a:off x="5454000" y="4680000"/>
            <a:ext cx="2823480" cy="187776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Autofit/>
          </a:bodyPr>
          <a:lstStyle/>
          <a:p>
            <a:pPr indent="0" algn="ctr">
              <a:lnSpc>
                <a:spcPct val="90000"/>
              </a:lnSpc>
              <a:buNone/>
              <a:tabLst>
                <a:tab pos="0" algn="l"/>
              </a:tabLst>
            </a:pPr>
            <a:r>
              <a:rPr lang="es-AR" sz="5400" b="0" strike="noStrike" spc="-1">
                <a:solidFill>
                  <a:srgbClr val="FFFFFF"/>
                </a:solidFill>
                <a:latin typeface="Calibri Light"/>
              </a:rPr>
              <a:t>Principios </a:t>
            </a:r>
            <a:endParaRPr lang="es-MX" sz="54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0CECE"/>
        </a:solidFill>
        <a:effectLst/>
      </p:bgPr>
    </p:bg>
    <p:spTree>
      <p:nvGrpSpPr>
        <p:cNvPr id="1" name=""/>
        <p:cNvGrpSpPr/>
        <p:nvPr/>
      </p:nvGrpSpPr>
      <p:grpSpPr>
        <a:xfrm>
          <a:off x="0" y="0"/>
          <a:ext cx="0" cy="0"/>
          <a:chOff x="0" y="0"/>
          <a:chExt cx="0" cy="0"/>
        </a:xfrm>
      </p:grpSpPr>
      <p:sp>
        <p:nvSpPr>
          <p:cNvPr id="1234" name="CuadroTexto 4"/>
          <p:cNvSpPr/>
          <p:nvPr/>
        </p:nvSpPr>
        <p:spPr>
          <a:xfrm>
            <a:off x="406440" y="695880"/>
            <a:ext cx="8327880" cy="797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pPr>
            <a:endParaRPr lang="es-AR" sz="3500" b="0" strike="noStrike" spc="-1">
              <a:solidFill>
                <a:srgbClr val="000000"/>
              </a:solidFill>
              <a:latin typeface="Arial"/>
              <a:ea typeface="Arial"/>
            </a:endParaRPr>
          </a:p>
        </p:txBody>
      </p:sp>
      <p:sp>
        <p:nvSpPr>
          <p:cNvPr id="1235" name="CuadroTexto 3"/>
          <p:cNvSpPr/>
          <p:nvPr/>
        </p:nvSpPr>
        <p:spPr>
          <a:xfrm>
            <a:off x="406440" y="408960"/>
            <a:ext cx="8327880" cy="1690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3500" b="0" strike="noStrike" spc="-1">
                <a:solidFill>
                  <a:srgbClr val="000000"/>
                </a:solidFill>
                <a:latin typeface="LeawoodStd-Book"/>
                <a:ea typeface="Arial"/>
              </a:rPr>
              <a:t>Siete principios que se centran en la práctica de la ingeniería de software como un todo</a:t>
            </a:r>
            <a:endParaRPr lang="es-MX" sz="3500" b="0" strike="noStrike" spc="-1">
              <a:solidFill>
                <a:srgbClr val="000000"/>
              </a:solidFill>
              <a:latin typeface="Arial"/>
            </a:endParaRPr>
          </a:p>
        </p:txBody>
      </p:sp>
      <p:pic>
        <p:nvPicPr>
          <p:cNvPr id="1236" name="Imagen 5"/>
          <p:cNvPicPr/>
          <p:nvPr/>
        </p:nvPicPr>
        <p:blipFill>
          <a:blip r:embed="rId2"/>
          <a:srcRect l="7109" t="9390" r="13335" b="6031"/>
          <a:stretch/>
        </p:blipFill>
        <p:spPr>
          <a:xfrm>
            <a:off x="630000" y="2100600"/>
            <a:ext cx="7271280" cy="4345200"/>
          </a:xfrm>
          <a:prstGeom prst="rect">
            <a:avLst/>
          </a:prstGeom>
          <a:ln w="0">
            <a:noFill/>
          </a:ln>
        </p:spPr>
      </p:pic>
      <p:sp>
        <p:nvSpPr>
          <p:cNvPr id="1237" name="Elipse 6"/>
          <p:cNvSpPr/>
          <p:nvPr/>
        </p:nvSpPr>
        <p:spPr>
          <a:xfrm>
            <a:off x="3291840" y="2018520"/>
            <a:ext cx="586080" cy="565560"/>
          </a:xfrm>
          <a:prstGeom prst="ellipse">
            <a:avLst/>
          </a:prstGeom>
          <a:noFill/>
          <a:ln w="57150">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s-AR" sz="1400" b="0" strike="noStrike" spc="-1">
              <a:solidFill>
                <a:schemeClr val="lt1"/>
              </a:solidFill>
              <a:latin typeface="Calibri"/>
              <a:ea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3000"/>
          </a:bodyPr>
          <a:lstStyle/>
          <a:p>
            <a:pPr indent="0" algn="ctr">
              <a:lnSpc>
                <a:spcPct val="90000"/>
              </a:lnSpc>
              <a:buNone/>
              <a:tabLst>
                <a:tab pos="0" algn="l"/>
              </a:tabLst>
            </a:pPr>
            <a:r>
              <a:rPr lang="es-AR" sz="5400" b="0" strike="noStrike" spc="-1">
                <a:solidFill>
                  <a:srgbClr val="FFFFFF"/>
                </a:solidFill>
                <a:latin typeface="Calibri Light"/>
              </a:rPr>
              <a:t>Desarrollo de software</a:t>
            </a:r>
            <a:endParaRPr lang="es-MX" sz="54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xmlns:p15="http://schemas.microsoft.com/office/powerpoint/2012/main">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 name="PlaceHolder 1"/>
          <p:cNvSpPr>
            <a:spLocks noGrp="1"/>
          </p:cNvSpPr>
          <p:nvPr>
            <p:ph type="title"/>
          </p:nvPr>
        </p:nvSpPr>
        <p:spPr>
          <a:xfrm>
            <a:off x="900000" y="1952280"/>
            <a:ext cx="6973200" cy="1645200"/>
          </a:xfrm>
          <a:prstGeom prst="rect">
            <a:avLst/>
          </a:prstGeom>
          <a:noFill/>
          <a:ln w="0">
            <a:noFill/>
          </a:ln>
        </p:spPr>
        <p:txBody>
          <a:bodyPr lIns="90000" tIns="91440" rIns="90000" bIns="91440" anchor="b">
            <a:normAutofit fontScale="90000"/>
          </a:bodyPr>
          <a:lstStyle/>
          <a:p>
            <a:pPr indent="0" algn="ctr">
              <a:lnSpc>
                <a:spcPct val="200000"/>
              </a:lnSpc>
              <a:buNone/>
              <a:tabLst>
                <a:tab pos="0" algn="l"/>
              </a:tabLst>
            </a:pPr>
            <a:r>
              <a:rPr lang="es-ES" sz="2400" b="1" i="1" strike="noStrike" spc="-1">
                <a:solidFill>
                  <a:srgbClr val="000000"/>
                </a:solidFill>
                <a:latin typeface="Arial"/>
              </a:rPr>
              <a:t>El desarrollo de sistemas se refiere a todas las actividades que entran en la producción de una solución de sistemas de información para un problema o una oportunidad institucional</a:t>
            </a:r>
            <a:endParaRPr lang="es-MX" sz="2400" b="0" strike="noStrike" spc="-1">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245" name="Imagen 2"/>
          <p:cNvPicPr/>
          <p:nvPr/>
        </p:nvPicPr>
        <p:blipFill>
          <a:blip r:embed="rId2"/>
          <a:srcRect l="34708" t="34044" r="17062" b="12076"/>
          <a:stretch/>
        </p:blipFill>
        <p:spPr>
          <a:xfrm>
            <a:off x="537840" y="578160"/>
            <a:ext cx="8240040" cy="5173920"/>
          </a:xfrm>
          <a:prstGeom prst="rect">
            <a:avLst/>
          </a:prstGeom>
          <a:ln w="0">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46" name="PlaceHolder 1"/>
          <p:cNvSpPr>
            <a:spLocks noGrp="1"/>
          </p:cNvSpPr>
          <p:nvPr>
            <p:ph/>
          </p:nvPr>
        </p:nvSpPr>
        <p:spPr>
          <a:xfrm>
            <a:off x="457200" y="666000"/>
            <a:ext cx="8226360" cy="3390840"/>
          </a:xfrm>
          <a:prstGeom prst="rect">
            <a:avLst/>
          </a:prstGeom>
          <a:noFill/>
          <a:ln w="0">
            <a:noFill/>
          </a:ln>
        </p:spPr>
        <p:txBody>
          <a:bodyPr lIns="90000" tIns="45000" rIns="90000" bIns="45000" anchor="t">
            <a:normAutofit/>
          </a:bodyPr>
          <a:lstStyle/>
          <a:p>
            <a:pPr marL="171360" indent="-171360">
              <a:lnSpc>
                <a:spcPct val="150000"/>
              </a:lnSpc>
              <a:spcBef>
                <a:spcPts val="751"/>
              </a:spcBef>
              <a:buClr>
                <a:srgbClr val="000000"/>
              </a:buClr>
              <a:buFont typeface="Arial"/>
              <a:buChar char="•"/>
            </a:pPr>
            <a:r>
              <a:rPr lang="es-ES_tradnl" sz="3200" b="0" strike="noStrike" spc="-1">
                <a:solidFill>
                  <a:srgbClr val="000000"/>
                </a:solidFill>
                <a:latin typeface="Arial"/>
              </a:rPr>
              <a:t>Identificación de problemas, oportunidades y objetivos</a:t>
            </a:r>
            <a:endParaRPr lang="es-MX" sz="3200" b="0" strike="noStrike" spc="-1">
              <a:solidFill>
                <a:srgbClr val="000000"/>
              </a:solidFill>
              <a:latin typeface="Arial"/>
            </a:endParaRPr>
          </a:p>
        </p:txBody>
      </p:sp>
      <p:pic>
        <p:nvPicPr>
          <p:cNvPr id="1247" name="Picture 2" descr="Resultado de imagen para objetivos"/>
          <p:cNvPicPr/>
          <p:nvPr/>
        </p:nvPicPr>
        <p:blipFill>
          <a:blip r:embed="rId3"/>
          <a:stretch/>
        </p:blipFill>
        <p:spPr>
          <a:xfrm>
            <a:off x="4343400" y="4604040"/>
            <a:ext cx="4797360" cy="2250720"/>
          </a:xfrm>
          <a:prstGeom prst="rect">
            <a:avLst/>
          </a:prstGeom>
          <a:ln w="0">
            <a:noFill/>
          </a:ln>
        </p:spPr>
      </p:pic>
      <p:sp>
        <p:nvSpPr>
          <p:cNvPr id="1248" name="TextBox 3"/>
          <p:cNvSpPr/>
          <p:nvPr/>
        </p:nvSpPr>
        <p:spPr>
          <a:xfrm>
            <a:off x="786960" y="2874960"/>
            <a:ext cx="200088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3000" b="0" strike="noStrike" spc="-1">
                <a:solidFill>
                  <a:srgbClr val="000000"/>
                </a:solidFill>
                <a:latin typeface="Arial"/>
                <a:ea typeface="Arial"/>
              </a:rPr>
              <a:t>Problemas</a:t>
            </a:r>
            <a:endParaRPr lang="es-MX" sz="3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5A5A6"/>
        </a:solidFill>
        <a:effectLst/>
      </p:bgPr>
    </p:bg>
    <p:spTree>
      <p:nvGrpSpPr>
        <p:cNvPr id="1" name=""/>
        <p:cNvGrpSpPr/>
        <p:nvPr/>
      </p:nvGrpSpPr>
      <p:grpSpPr>
        <a:xfrm>
          <a:off x="0" y="0"/>
          <a:ext cx="0" cy="0"/>
          <a:chOff x="0" y="0"/>
          <a:chExt cx="0" cy="0"/>
        </a:xfrm>
      </p:grpSpPr>
      <p:sp>
        <p:nvSpPr>
          <p:cNvPr id="1166" name="PlaceHolder 1"/>
          <p:cNvSpPr>
            <a:spLocks noGrp="1"/>
          </p:cNvSpPr>
          <p:nvPr>
            <p:ph type="title"/>
          </p:nvPr>
        </p:nvSpPr>
        <p:spPr>
          <a:xfrm>
            <a:off x="2190960" y="2427120"/>
            <a:ext cx="4758840" cy="1543320"/>
          </a:xfrm>
          <a:prstGeom prst="rect">
            <a:avLst/>
          </a:prstGeom>
          <a:noFill/>
          <a:ln w="0">
            <a:noFill/>
          </a:ln>
        </p:spPr>
        <p:txBody>
          <a:bodyPr lIns="0" tIns="91440" rIns="0" bIns="91440" anchor="ctr">
            <a:noAutofit/>
          </a:bodyPr>
          <a:lstStyle/>
          <a:p>
            <a:pPr indent="0" algn="ctr">
              <a:lnSpc>
                <a:spcPct val="100000"/>
              </a:lnSpc>
              <a:buNone/>
              <a:tabLst>
                <a:tab pos="0" algn="l"/>
              </a:tabLst>
            </a:pPr>
            <a:r>
              <a:rPr lang="es-AR" sz="7200" b="1" strike="noStrike" spc="-1">
                <a:solidFill>
                  <a:srgbClr val="000000"/>
                </a:solidFill>
                <a:latin typeface="Amatic SC"/>
                <a:ea typeface="Amatic SC"/>
              </a:rPr>
              <a:t>El proceso de software</a:t>
            </a:r>
            <a:endParaRPr lang="es-MX" sz="7200" b="0" strike="noStrike" spc="-1">
              <a:solidFill>
                <a:srgbClr val="000000"/>
              </a:solidFill>
              <a:latin typeface="Arial"/>
            </a:endParaRPr>
          </a:p>
        </p:txBody>
      </p:sp>
    </p:spTree>
  </p:cSld>
  <p:clrMapOvr>
    <a:masterClrMapping/>
  </p:clrMapOvr>
  <p:transition advTm="2000">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49" name="PlaceHolder 1"/>
          <p:cNvSpPr>
            <a:spLocks noGrp="1"/>
          </p:cNvSpPr>
          <p:nvPr>
            <p:ph/>
          </p:nvPr>
        </p:nvSpPr>
        <p:spPr>
          <a:xfrm>
            <a:off x="457200" y="666000"/>
            <a:ext cx="8226360" cy="3390840"/>
          </a:xfrm>
          <a:prstGeom prst="rect">
            <a:avLst/>
          </a:prstGeom>
          <a:noFill/>
          <a:ln w="0">
            <a:noFill/>
          </a:ln>
        </p:spPr>
        <p:txBody>
          <a:bodyPr lIns="90000" tIns="45000" rIns="90000" bIns="45000" anchor="t">
            <a:normAutofit/>
          </a:bodyPr>
          <a:lstStyle/>
          <a:p>
            <a:pPr marL="171360" indent="-171360">
              <a:lnSpc>
                <a:spcPct val="150000"/>
              </a:lnSpc>
              <a:spcBef>
                <a:spcPts val="751"/>
              </a:spcBef>
              <a:buClr>
                <a:srgbClr val="000000"/>
              </a:buClr>
              <a:buFont typeface="Arial"/>
              <a:buChar char="•"/>
            </a:pPr>
            <a:r>
              <a:rPr lang="es-ES_tradnl" sz="3200" b="0" strike="noStrike" spc="-1">
                <a:solidFill>
                  <a:srgbClr val="000000"/>
                </a:solidFill>
                <a:latin typeface="Arial"/>
              </a:rPr>
              <a:t>Identificación de problemas, oportunidades y objetivos</a:t>
            </a:r>
            <a:endParaRPr lang="es-MX" sz="3200" b="0" strike="noStrike" spc="-1">
              <a:solidFill>
                <a:srgbClr val="000000"/>
              </a:solidFill>
              <a:latin typeface="Arial"/>
            </a:endParaRPr>
          </a:p>
        </p:txBody>
      </p:sp>
      <p:pic>
        <p:nvPicPr>
          <p:cNvPr id="1250" name="Picture 2" descr="Resultado de imagen para objetivos"/>
          <p:cNvPicPr/>
          <p:nvPr/>
        </p:nvPicPr>
        <p:blipFill>
          <a:blip r:embed="rId3"/>
          <a:stretch/>
        </p:blipFill>
        <p:spPr>
          <a:xfrm>
            <a:off x="4343400" y="4604040"/>
            <a:ext cx="4797360" cy="2250720"/>
          </a:xfrm>
          <a:prstGeom prst="rect">
            <a:avLst/>
          </a:prstGeom>
          <a:ln w="0">
            <a:noFill/>
          </a:ln>
        </p:spPr>
      </p:pic>
      <p:sp>
        <p:nvSpPr>
          <p:cNvPr id="1251" name="TextBox 1"/>
          <p:cNvSpPr/>
          <p:nvPr/>
        </p:nvSpPr>
        <p:spPr>
          <a:xfrm>
            <a:off x="799920" y="2874960"/>
            <a:ext cx="4666320" cy="546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3000" b="0" strike="noStrike" spc="-1">
                <a:solidFill>
                  <a:srgbClr val="000000"/>
                </a:solidFill>
                <a:latin typeface="Arial"/>
                <a:ea typeface="Arial"/>
              </a:rPr>
              <a:t>Oportunidades y Objetivos</a:t>
            </a:r>
            <a:endParaRPr lang="es-MX" sz="3000" b="0" strike="noStrike" spc="-1">
              <a:solidFill>
                <a:srgbClr val="000000"/>
              </a:solidFill>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52" name="PlaceHolder 1"/>
          <p:cNvSpPr>
            <a:spLocks noGrp="1"/>
          </p:cNvSpPr>
          <p:nvPr>
            <p:ph/>
          </p:nvPr>
        </p:nvSpPr>
        <p:spPr>
          <a:xfrm>
            <a:off x="457200" y="666000"/>
            <a:ext cx="8226360" cy="3390840"/>
          </a:xfrm>
          <a:prstGeom prst="rect">
            <a:avLst/>
          </a:prstGeom>
          <a:noFill/>
          <a:ln w="0">
            <a:noFill/>
          </a:ln>
        </p:spPr>
        <p:txBody>
          <a:bodyPr lIns="90000" tIns="45000" rIns="90000" bIns="45000" anchor="t">
            <a:normAutofit/>
          </a:bodyPr>
          <a:lstStyle/>
          <a:p>
            <a:pPr marL="171360" indent="-171360">
              <a:lnSpc>
                <a:spcPct val="150000"/>
              </a:lnSpc>
              <a:spcBef>
                <a:spcPts val="751"/>
              </a:spcBef>
              <a:buClr>
                <a:srgbClr val="000000"/>
              </a:buClr>
              <a:buFont typeface="Arial"/>
              <a:buChar char="•"/>
            </a:pPr>
            <a:r>
              <a:rPr lang="es-ES_tradnl" sz="3200" b="0" strike="noStrike" spc="-1">
                <a:solidFill>
                  <a:srgbClr val="000000"/>
                </a:solidFill>
                <a:latin typeface="Arial"/>
              </a:rPr>
              <a:t>Identificación de problemas, oportunidades y objetivos</a:t>
            </a:r>
            <a:endParaRPr lang="es-MX" sz="3200" b="0" strike="noStrike" spc="-1">
              <a:solidFill>
                <a:srgbClr val="000000"/>
              </a:solidFill>
              <a:latin typeface="Arial"/>
            </a:endParaRPr>
          </a:p>
        </p:txBody>
      </p:sp>
      <p:pic>
        <p:nvPicPr>
          <p:cNvPr id="1253" name="Picture 2" descr="Resultado de imagen para objetivos"/>
          <p:cNvPicPr/>
          <p:nvPr/>
        </p:nvPicPr>
        <p:blipFill>
          <a:blip r:embed="rId3"/>
          <a:stretch/>
        </p:blipFill>
        <p:spPr>
          <a:xfrm>
            <a:off x="4343400" y="4604040"/>
            <a:ext cx="4797360" cy="2250720"/>
          </a:xfrm>
          <a:prstGeom prst="rect">
            <a:avLst/>
          </a:prstGeom>
          <a:ln w="0">
            <a:noFill/>
          </a:ln>
        </p:spPr>
      </p:pic>
      <p:sp>
        <p:nvSpPr>
          <p:cNvPr id="1254" name="TextBox 1"/>
          <p:cNvSpPr/>
          <p:nvPr/>
        </p:nvSpPr>
        <p:spPr>
          <a:xfrm>
            <a:off x="790200" y="2874960"/>
            <a:ext cx="2627280" cy="2373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3000" b="0" strike="noStrike" spc="-1">
                <a:solidFill>
                  <a:srgbClr val="000000"/>
                </a:solidFill>
                <a:latin typeface="Arial"/>
                <a:ea typeface="Arial"/>
              </a:rPr>
              <a:t>Factibilidad:</a:t>
            </a:r>
            <a:endParaRPr lang="es-MX" sz="3000" b="0" strike="noStrike" spc="-1">
              <a:solidFill>
                <a:srgbClr val="000000"/>
              </a:solidFill>
              <a:latin typeface="Arial"/>
            </a:endParaRPr>
          </a:p>
          <a:p>
            <a:pPr marL="457200" indent="-457200">
              <a:lnSpc>
                <a:spcPct val="100000"/>
              </a:lnSpc>
              <a:buClr>
                <a:srgbClr val="000000"/>
              </a:buClr>
              <a:buFont typeface="Arial"/>
              <a:buChar char="•"/>
            </a:pPr>
            <a:r>
              <a:rPr lang="es-AR" sz="3000" b="0" strike="noStrike" spc="-1">
                <a:solidFill>
                  <a:srgbClr val="000000"/>
                </a:solidFill>
                <a:latin typeface="Arial"/>
                <a:ea typeface="Arial"/>
              </a:rPr>
              <a:t>Técnica</a:t>
            </a:r>
            <a:endParaRPr lang="es-MX" sz="3000" b="0" strike="noStrike" spc="-1">
              <a:solidFill>
                <a:srgbClr val="000000"/>
              </a:solidFill>
              <a:latin typeface="Arial"/>
            </a:endParaRPr>
          </a:p>
          <a:p>
            <a:pPr marL="457200" indent="-457200">
              <a:lnSpc>
                <a:spcPct val="100000"/>
              </a:lnSpc>
              <a:buClr>
                <a:srgbClr val="000000"/>
              </a:buClr>
              <a:buFont typeface="Arial"/>
              <a:buChar char="•"/>
            </a:pPr>
            <a:r>
              <a:rPr lang="es-AR" sz="3000" b="0" strike="noStrike" spc="-1">
                <a:solidFill>
                  <a:srgbClr val="000000"/>
                </a:solidFill>
                <a:latin typeface="Arial"/>
                <a:ea typeface="Arial"/>
              </a:rPr>
              <a:t>Económica </a:t>
            </a:r>
            <a:endParaRPr lang="es-MX" sz="3000" b="0" strike="noStrike" spc="-1">
              <a:solidFill>
                <a:srgbClr val="000000"/>
              </a:solidFill>
              <a:latin typeface="Arial"/>
            </a:endParaRPr>
          </a:p>
          <a:p>
            <a:pPr marL="457200" indent="-457200">
              <a:lnSpc>
                <a:spcPct val="100000"/>
              </a:lnSpc>
              <a:buClr>
                <a:srgbClr val="000000"/>
              </a:buClr>
              <a:buFont typeface="Arial"/>
              <a:buChar char="•"/>
            </a:pPr>
            <a:r>
              <a:rPr lang="es-AR" sz="3000" b="0" strike="noStrike" spc="-1">
                <a:solidFill>
                  <a:srgbClr val="000000"/>
                </a:solidFill>
                <a:latin typeface="Arial"/>
                <a:ea typeface="Arial"/>
              </a:rPr>
              <a:t>Operativa</a:t>
            </a:r>
            <a:endParaRPr lang="es-MX" sz="3000" b="0" strike="noStrike" spc="-1">
              <a:solidFill>
                <a:srgbClr val="000000"/>
              </a:solidFill>
              <a:latin typeface="Arial"/>
            </a:endParaRPr>
          </a:p>
          <a:p>
            <a:pPr marL="457200" indent="-457200">
              <a:lnSpc>
                <a:spcPct val="100000"/>
              </a:lnSpc>
              <a:buClr>
                <a:srgbClr val="000000"/>
              </a:buClr>
              <a:buFont typeface="Arial"/>
              <a:buChar char="•"/>
            </a:pPr>
            <a:r>
              <a:rPr lang="es-AR" sz="3000" b="0" strike="noStrike" spc="-1">
                <a:solidFill>
                  <a:srgbClr val="000000"/>
                </a:solidFill>
                <a:latin typeface="Arial"/>
                <a:ea typeface="Arial"/>
              </a:rPr>
              <a:t>Política</a:t>
            </a:r>
            <a:endParaRPr lang="es-MX" sz="3000" b="0" strike="noStrike" spc="-1">
              <a:solidFill>
                <a:srgbClr val="000000"/>
              </a:solidFill>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57" name="PlaceHolder 1"/>
          <p:cNvSpPr>
            <a:spLocks noGrp="1"/>
          </p:cNvSpPr>
          <p:nvPr>
            <p:ph/>
          </p:nvPr>
        </p:nvSpPr>
        <p:spPr>
          <a:xfrm>
            <a:off x="457200" y="34920"/>
            <a:ext cx="8226360" cy="3390840"/>
          </a:xfrm>
          <a:prstGeom prst="rect">
            <a:avLst/>
          </a:prstGeom>
          <a:noFill/>
          <a:ln w="0">
            <a:noFill/>
          </a:ln>
        </p:spPr>
        <p:txBody>
          <a:bodyPr lIns="90000" tIns="45000" rIns="90000" bIns="45000" anchor="t">
            <a:normAutofit/>
          </a:bodyPr>
          <a:lstStyle/>
          <a:p>
            <a:pPr marL="171360" indent="-171360">
              <a:lnSpc>
                <a:spcPct val="100000"/>
              </a:lnSpc>
              <a:spcBef>
                <a:spcPts val="751"/>
              </a:spcBef>
              <a:buClr>
                <a:srgbClr val="000000"/>
              </a:buClr>
              <a:buFont typeface="Arial"/>
              <a:buChar char="•"/>
            </a:pPr>
            <a:r>
              <a:rPr lang="es-ES_tradnl" sz="3200" b="0" strike="noStrike" spc="-1">
                <a:solidFill>
                  <a:srgbClr val="000000"/>
                </a:solidFill>
                <a:latin typeface="Arial"/>
              </a:rPr>
              <a:t>Análisis de las necesidades del sistema</a:t>
            </a:r>
            <a:endParaRPr lang="es-MX" sz="3200" b="0" strike="noStrike" spc="-1">
              <a:solidFill>
                <a:srgbClr val="000000"/>
              </a:solidFill>
              <a:latin typeface="Arial"/>
            </a:endParaRPr>
          </a:p>
        </p:txBody>
      </p:sp>
      <p:pic>
        <p:nvPicPr>
          <p:cNvPr id="1258" name="Picture 2" descr="Casos de Uso Diagramas de Casos de Uso"/>
          <p:cNvPicPr/>
          <p:nvPr/>
        </p:nvPicPr>
        <p:blipFill>
          <a:blip r:embed="rId3"/>
          <a:stretch/>
        </p:blipFill>
        <p:spPr>
          <a:xfrm>
            <a:off x="567720" y="1555200"/>
            <a:ext cx="4572360" cy="2975760"/>
          </a:xfrm>
          <a:prstGeom prst="rect">
            <a:avLst/>
          </a:prstGeom>
          <a:ln w="0">
            <a:noFill/>
          </a:ln>
        </p:spPr>
      </p:pic>
      <p:pic>
        <p:nvPicPr>
          <p:cNvPr id="1259" name="Picture 4" descr="Diagrama de clases - Wikipedia, la enciclopedia libre"/>
          <p:cNvPicPr/>
          <p:nvPr/>
        </p:nvPicPr>
        <p:blipFill>
          <a:blip r:embed="rId4"/>
          <a:stretch/>
        </p:blipFill>
        <p:spPr>
          <a:xfrm>
            <a:off x="5142960" y="3911040"/>
            <a:ext cx="3779640" cy="2945520"/>
          </a:xfrm>
          <a:prstGeom prst="rect">
            <a:avLst/>
          </a:prstGeom>
          <a:ln w="0">
            <a:noFill/>
          </a:ln>
        </p:spPr>
      </p:pic>
      <p:pic>
        <p:nvPicPr>
          <p:cNvPr id="1260" name="Picture 6" descr="UML | Tecnología y Synergix | Página 2"/>
          <p:cNvPicPr/>
          <p:nvPr/>
        </p:nvPicPr>
        <p:blipFill>
          <a:blip r:embed="rId5"/>
          <a:stretch/>
        </p:blipFill>
        <p:spPr>
          <a:xfrm>
            <a:off x="1638360" y="5270400"/>
            <a:ext cx="2930400" cy="1549440"/>
          </a:xfrm>
          <a:prstGeom prst="rect">
            <a:avLst/>
          </a:prstGeom>
          <a:ln w="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61" name="PlaceHolder 1"/>
          <p:cNvSpPr>
            <a:spLocks noGrp="1"/>
          </p:cNvSpPr>
          <p:nvPr>
            <p:ph/>
          </p:nvPr>
        </p:nvSpPr>
        <p:spPr>
          <a:xfrm>
            <a:off x="457200" y="34920"/>
            <a:ext cx="8226360" cy="3390840"/>
          </a:xfrm>
          <a:prstGeom prst="rect">
            <a:avLst/>
          </a:prstGeom>
          <a:noFill/>
          <a:ln w="0">
            <a:noFill/>
          </a:ln>
        </p:spPr>
        <p:txBody>
          <a:bodyPr lIns="90000" tIns="45000" rIns="90000" bIns="45000" anchor="t">
            <a:normAutofit/>
          </a:bodyPr>
          <a:lstStyle/>
          <a:p>
            <a:pPr marL="171360" indent="-171360">
              <a:lnSpc>
                <a:spcPct val="100000"/>
              </a:lnSpc>
              <a:spcBef>
                <a:spcPts val="751"/>
              </a:spcBef>
              <a:buClr>
                <a:srgbClr val="000000"/>
              </a:buClr>
              <a:buFont typeface="Arial"/>
              <a:buChar char="•"/>
            </a:pPr>
            <a:r>
              <a:rPr lang="es-ES_tradnl" sz="3200" b="0" strike="noStrike" spc="-1">
                <a:solidFill>
                  <a:srgbClr val="000000"/>
                </a:solidFill>
                <a:latin typeface="Arial"/>
              </a:rPr>
              <a:t>Determinación de los requerimientos de información</a:t>
            </a:r>
            <a:endParaRPr lang="es-MX" sz="3200" b="0" strike="noStrike" spc="-1">
              <a:solidFill>
                <a:srgbClr val="000000"/>
              </a:solidFill>
              <a:latin typeface="Arial"/>
            </a:endParaRPr>
          </a:p>
          <a:p>
            <a:pPr marL="171360" indent="-171360">
              <a:lnSpc>
                <a:spcPct val="100000"/>
              </a:lnSpc>
              <a:spcBef>
                <a:spcPts val="751"/>
              </a:spcBef>
              <a:buClr>
                <a:srgbClr val="000000"/>
              </a:buClr>
              <a:buFont typeface="Arial"/>
              <a:buChar char="•"/>
            </a:pPr>
            <a:r>
              <a:rPr lang="es-ES_tradnl" sz="3200" b="0" strike="noStrike" spc="-1">
                <a:solidFill>
                  <a:srgbClr val="000000"/>
                </a:solidFill>
                <a:latin typeface="Arial"/>
              </a:rPr>
              <a:t>Análisis de las necesidades del sistema</a:t>
            </a:r>
            <a:endParaRPr lang="es-MX" sz="3200" b="0" strike="noStrike" spc="-1">
              <a:solidFill>
                <a:srgbClr val="000000"/>
              </a:solidFill>
              <a:latin typeface="Arial"/>
            </a:endParaRPr>
          </a:p>
        </p:txBody>
      </p:sp>
      <p:sp>
        <p:nvSpPr>
          <p:cNvPr id="1262" name="Rectangle 3"/>
          <p:cNvSpPr/>
          <p:nvPr/>
        </p:nvSpPr>
        <p:spPr>
          <a:xfrm>
            <a:off x="2021400" y="2256840"/>
            <a:ext cx="6662160" cy="3390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fontScale="91000"/>
          </a:bodyPr>
          <a:lstStyle/>
          <a:p>
            <a:pPr marL="514440" indent="-514440">
              <a:lnSpc>
                <a:spcPct val="150000"/>
              </a:lnSpc>
              <a:spcBef>
                <a:spcPts val="751"/>
              </a:spcBef>
              <a:buClr>
                <a:srgbClr val="000000"/>
              </a:buClr>
              <a:buFont typeface="Calibri Light"/>
              <a:buAutoNum type="arabicPeriod"/>
            </a:pPr>
            <a:r>
              <a:rPr lang="es-AR" sz="3200" b="0" strike="noStrike" spc="-1">
                <a:solidFill>
                  <a:srgbClr val="000000"/>
                </a:solidFill>
                <a:latin typeface="Calibri"/>
                <a:ea typeface="DejaVu Sans"/>
              </a:rPr>
              <a:t>Estudio de factibilidad </a:t>
            </a:r>
            <a:endParaRPr lang="es-MX" sz="3200" b="0" strike="noStrike" spc="-1">
              <a:solidFill>
                <a:srgbClr val="000000"/>
              </a:solidFill>
              <a:latin typeface="Arial"/>
            </a:endParaRPr>
          </a:p>
          <a:p>
            <a:pPr marL="514440" indent="-514440">
              <a:lnSpc>
                <a:spcPct val="150000"/>
              </a:lnSpc>
              <a:spcBef>
                <a:spcPts val="751"/>
              </a:spcBef>
              <a:buClr>
                <a:srgbClr val="000000"/>
              </a:buClr>
              <a:buFont typeface="Calibri Light"/>
              <a:buAutoNum type="arabicPeriod"/>
            </a:pPr>
            <a:r>
              <a:rPr lang="es-AR" sz="3200" b="0" strike="noStrike" spc="-1">
                <a:solidFill>
                  <a:srgbClr val="000000"/>
                </a:solidFill>
                <a:latin typeface="Calibri"/>
                <a:ea typeface="DejaVu Sans"/>
              </a:rPr>
              <a:t>Obtención y análisis de requerimientos </a:t>
            </a:r>
            <a:endParaRPr lang="es-MX" sz="3200" b="0" strike="noStrike" spc="-1">
              <a:solidFill>
                <a:srgbClr val="000000"/>
              </a:solidFill>
              <a:latin typeface="Arial"/>
            </a:endParaRPr>
          </a:p>
          <a:p>
            <a:pPr marL="514440" indent="-514440">
              <a:lnSpc>
                <a:spcPct val="150000"/>
              </a:lnSpc>
              <a:spcBef>
                <a:spcPts val="751"/>
              </a:spcBef>
              <a:buClr>
                <a:srgbClr val="000000"/>
              </a:buClr>
              <a:buFont typeface="Calibri Light"/>
              <a:buAutoNum type="arabicPeriod"/>
            </a:pPr>
            <a:r>
              <a:rPr lang="es-AR" sz="3200" b="0" strike="noStrike" spc="-1">
                <a:solidFill>
                  <a:srgbClr val="000000"/>
                </a:solidFill>
                <a:latin typeface="Calibri"/>
                <a:ea typeface="DejaVu Sans"/>
              </a:rPr>
              <a:t>Especificación de requerimientos </a:t>
            </a:r>
            <a:endParaRPr lang="es-MX" sz="3200" b="0" strike="noStrike" spc="-1">
              <a:solidFill>
                <a:srgbClr val="000000"/>
              </a:solidFill>
              <a:latin typeface="Arial"/>
            </a:endParaRPr>
          </a:p>
          <a:p>
            <a:pPr marL="514440" indent="-514440">
              <a:lnSpc>
                <a:spcPct val="150000"/>
              </a:lnSpc>
              <a:spcBef>
                <a:spcPts val="751"/>
              </a:spcBef>
              <a:buClr>
                <a:srgbClr val="000000"/>
              </a:buClr>
              <a:buFont typeface="Calibri Light"/>
              <a:buAutoNum type="arabicPeriod"/>
            </a:pPr>
            <a:r>
              <a:rPr lang="es-AR" sz="3200" b="1" strike="noStrike" spc="-1">
                <a:solidFill>
                  <a:srgbClr val="000000"/>
                </a:solidFill>
                <a:latin typeface="Calibri"/>
                <a:ea typeface="DejaVu Sans"/>
              </a:rPr>
              <a:t>Validación de requerimientos </a:t>
            </a:r>
            <a:endParaRPr lang="es-MX" sz="3200" b="0" strike="noStrike" spc="-1">
              <a:solidFill>
                <a:srgbClr val="000000"/>
              </a:solidFill>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63" name="PlaceHolder 1"/>
          <p:cNvSpPr>
            <a:spLocks noGrp="1"/>
          </p:cNvSpPr>
          <p:nvPr>
            <p:ph/>
          </p:nvPr>
        </p:nvSpPr>
        <p:spPr>
          <a:xfrm>
            <a:off x="457200" y="34920"/>
            <a:ext cx="8226360" cy="3390840"/>
          </a:xfrm>
          <a:prstGeom prst="rect">
            <a:avLst/>
          </a:prstGeom>
          <a:noFill/>
          <a:ln w="0">
            <a:noFill/>
          </a:ln>
        </p:spPr>
        <p:txBody>
          <a:bodyPr lIns="90000" tIns="45000" rIns="90000" bIns="45000" anchor="t">
            <a:normAutofit/>
          </a:bodyPr>
          <a:lstStyle/>
          <a:p>
            <a:pPr marL="171360" indent="-171360">
              <a:lnSpc>
                <a:spcPct val="140000"/>
              </a:lnSpc>
              <a:spcBef>
                <a:spcPts val="751"/>
              </a:spcBef>
              <a:buClr>
                <a:srgbClr val="000000"/>
              </a:buClr>
              <a:buFont typeface="Arial"/>
              <a:buChar char="•"/>
            </a:pPr>
            <a:r>
              <a:rPr lang="es-ES_tradnl" sz="3200" b="0" strike="noStrike" spc="-1">
                <a:solidFill>
                  <a:srgbClr val="000000"/>
                </a:solidFill>
                <a:latin typeface="Arial"/>
              </a:rPr>
              <a:t>Diseño del sistema recomendado</a:t>
            </a:r>
            <a:endParaRPr lang="es-MX" sz="3200" b="0" strike="noStrike" spc="-1">
              <a:solidFill>
                <a:srgbClr val="000000"/>
              </a:solidFill>
              <a:latin typeface="Arial"/>
            </a:endParaRPr>
          </a:p>
          <a:p>
            <a:pPr indent="0">
              <a:lnSpc>
                <a:spcPct val="150000"/>
              </a:lnSpc>
              <a:spcBef>
                <a:spcPts val="751"/>
              </a:spcBef>
              <a:buNone/>
              <a:tabLst>
                <a:tab pos="0" algn="l"/>
              </a:tabLst>
            </a:pPr>
            <a:endParaRPr lang="es-MX" sz="3200" b="0" strike="noStrike" spc="-1">
              <a:solidFill>
                <a:srgbClr val="000000"/>
              </a:solidFill>
              <a:latin typeface="Arial"/>
            </a:endParaRPr>
          </a:p>
        </p:txBody>
      </p:sp>
      <p:pic>
        <p:nvPicPr>
          <p:cNvPr id="1264" name="Picture 2"/>
          <p:cNvPicPr/>
          <p:nvPr/>
        </p:nvPicPr>
        <p:blipFill>
          <a:blip r:embed="rId3"/>
          <a:stretch/>
        </p:blipFill>
        <p:spPr>
          <a:xfrm>
            <a:off x="88200" y="802080"/>
            <a:ext cx="8964360" cy="5627520"/>
          </a:xfrm>
          <a:prstGeom prst="rect">
            <a:avLst/>
          </a:prstGeom>
          <a:ln w="0">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65" name="PlaceHolder 1"/>
          <p:cNvSpPr>
            <a:spLocks noGrp="1"/>
          </p:cNvSpPr>
          <p:nvPr>
            <p:ph/>
          </p:nvPr>
        </p:nvSpPr>
        <p:spPr>
          <a:xfrm>
            <a:off x="570600" y="227160"/>
            <a:ext cx="7323120" cy="5647320"/>
          </a:xfrm>
          <a:prstGeom prst="rect">
            <a:avLst/>
          </a:prstGeom>
          <a:noFill/>
          <a:ln w="0">
            <a:noFill/>
          </a:ln>
        </p:spPr>
        <p:txBody>
          <a:bodyPr lIns="90000" tIns="45000" rIns="90000" bIns="45000" anchor="t">
            <a:normAutofit/>
          </a:bodyPr>
          <a:lstStyle/>
          <a:p>
            <a:pPr marL="171360" indent="-171360">
              <a:lnSpc>
                <a:spcPct val="140000"/>
              </a:lnSpc>
              <a:spcBef>
                <a:spcPts val="751"/>
              </a:spcBef>
              <a:buClr>
                <a:srgbClr val="000000"/>
              </a:buClr>
              <a:buFont typeface="Arial"/>
              <a:buChar char="•"/>
            </a:pPr>
            <a:r>
              <a:rPr lang="es-ES_tradnl" sz="3200" b="0" strike="noStrike" spc="-1">
                <a:solidFill>
                  <a:srgbClr val="000000"/>
                </a:solidFill>
                <a:latin typeface="Arial"/>
              </a:rPr>
              <a:t>Programación</a:t>
            </a:r>
            <a:endParaRPr lang="es-MX" sz="3200" b="0" strike="noStrike" spc="-1">
              <a:solidFill>
                <a:srgbClr val="000000"/>
              </a:solidFill>
              <a:latin typeface="Arial"/>
            </a:endParaRPr>
          </a:p>
          <a:p>
            <a:pPr indent="0">
              <a:lnSpc>
                <a:spcPct val="90000"/>
              </a:lnSpc>
              <a:spcBef>
                <a:spcPts val="751"/>
              </a:spcBef>
              <a:buNone/>
              <a:tabLst>
                <a:tab pos="0" algn="l"/>
              </a:tabLst>
            </a:pPr>
            <a:r>
              <a:rPr lang="es-AR" sz="2800" b="0" strike="noStrike" spc="-1">
                <a:solidFill>
                  <a:srgbClr val="000000"/>
                </a:solidFill>
                <a:latin typeface="Calibri"/>
              </a:rPr>
              <a:t>La programación es una actividad personal y no hay un proceso que se siga de manera general</a:t>
            </a:r>
            <a:endParaRPr lang="es-MX" sz="2800" b="0" strike="noStrike" spc="-1">
              <a:solidFill>
                <a:srgbClr val="000000"/>
              </a:solidFill>
              <a:latin typeface="Arial"/>
            </a:endParaRPr>
          </a:p>
          <a:p>
            <a:pPr indent="0">
              <a:lnSpc>
                <a:spcPct val="140000"/>
              </a:lnSpc>
              <a:spcBef>
                <a:spcPts val="751"/>
              </a:spcBef>
              <a:buNone/>
              <a:tabLst>
                <a:tab pos="0" algn="l"/>
              </a:tabLst>
            </a:pPr>
            <a:endParaRPr lang="es-MX" sz="5100" b="0" strike="noStrike" spc="-1">
              <a:solidFill>
                <a:srgbClr val="000000"/>
              </a:solidFill>
              <a:latin typeface="Arial"/>
            </a:endParaRPr>
          </a:p>
          <a:p>
            <a:pPr marL="171360" indent="0">
              <a:lnSpc>
                <a:spcPct val="90000"/>
              </a:lnSpc>
              <a:spcBef>
                <a:spcPts val="751"/>
              </a:spcBef>
              <a:buNone/>
              <a:tabLst>
                <a:tab pos="0" algn="l"/>
              </a:tabLst>
            </a:pPr>
            <a:endParaRPr lang="es-MX" sz="2100" b="0" strike="noStrike" spc="-1">
              <a:solidFill>
                <a:srgbClr val="000000"/>
              </a:solidFill>
              <a:latin typeface="Arial"/>
            </a:endParaRPr>
          </a:p>
        </p:txBody>
      </p:sp>
      <p:pic>
        <p:nvPicPr>
          <p:cNvPr id="1266" name="Picture 1"/>
          <p:cNvPicPr/>
          <p:nvPr/>
        </p:nvPicPr>
        <p:blipFill>
          <a:blip r:embed="rId3"/>
          <a:stretch/>
        </p:blipFill>
        <p:spPr>
          <a:xfrm>
            <a:off x="4844520" y="4058640"/>
            <a:ext cx="4296240" cy="279612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67" name="PlaceHolder 1"/>
          <p:cNvSpPr>
            <a:spLocks noGrp="1"/>
          </p:cNvSpPr>
          <p:nvPr>
            <p:ph/>
          </p:nvPr>
        </p:nvSpPr>
        <p:spPr>
          <a:xfrm>
            <a:off x="570600" y="227160"/>
            <a:ext cx="7323120" cy="2224080"/>
          </a:xfrm>
          <a:prstGeom prst="rect">
            <a:avLst/>
          </a:prstGeom>
          <a:noFill/>
          <a:ln w="0">
            <a:noFill/>
          </a:ln>
        </p:spPr>
        <p:txBody>
          <a:bodyPr lIns="90000" tIns="45000" rIns="90000" bIns="45000" anchor="t">
            <a:normAutofit/>
          </a:bodyPr>
          <a:lstStyle/>
          <a:p>
            <a:pPr marL="171360" indent="-171360">
              <a:lnSpc>
                <a:spcPct val="140000"/>
              </a:lnSpc>
              <a:spcBef>
                <a:spcPts val="751"/>
              </a:spcBef>
              <a:buClr>
                <a:srgbClr val="000000"/>
              </a:buClr>
              <a:buFont typeface="Arial"/>
              <a:buChar char="•"/>
            </a:pPr>
            <a:r>
              <a:rPr lang="es-ES_tradnl" sz="3200" b="0" strike="noStrike" spc="-1">
                <a:solidFill>
                  <a:srgbClr val="000000"/>
                </a:solidFill>
                <a:latin typeface="Arial"/>
              </a:rPr>
              <a:t>Pruebas </a:t>
            </a:r>
            <a:endParaRPr lang="es-MX" sz="3200" b="0" strike="noStrike" spc="-1">
              <a:solidFill>
                <a:srgbClr val="000000"/>
              </a:solidFill>
              <a:latin typeface="Arial"/>
            </a:endParaRPr>
          </a:p>
        </p:txBody>
      </p:sp>
      <p:pic>
        <p:nvPicPr>
          <p:cNvPr id="1268" name="Picture 3"/>
          <p:cNvPicPr/>
          <p:nvPr/>
        </p:nvPicPr>
        <p:blipFill>
          <a:blip r:embed="rId3"/>
          <a:stretch/>
        </p:blipFill>
        <p:spPr>
          <a:xfrm>
            <a:off x="570600" y="2454480"/>
            <a:ext cx="8258400" cy="2224080"/>
          </a:xfrm>
          <a:prstGeom prst="rect">
            <a:avLst/>
          </a:prstGeom>
          <a:ln w="0">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70" name="PlaceHolder 1"/>
          <p:cNvSpPr>
            <a:spLocks noGrp="1"/>
          </p:cNvSpPr>
          <p:nvPr>
            <p:ph/>
          </p:nvPr>
        </p:nvSpPr>
        <p:spPr>
          <a:xfrm>
            <a:off x="570600" y="227160"/>
            <a:ext cx="7323120" cy="2320200"/>
          </a:xfrm>
          <a:prstGeom prst="rect">
            <a:avLst/>
          </a:prstGeom>
          <a:noFill/>
          <a:ln w="0">
            <a:noFill/>
          </a:ln>
        </p:spPr>
        <p:txBody>
          <a:bodyPr lIns="90000" tIns="45000" rIns="90000" bIns="45000" anchor="t">
            <a:normAutofit/>
          </a:bodyPr>
          <a:lstStyle/>
          <a:p>
            <a:pPr indent="0">
              <a:lnSpc>
                <a:spcPct val="140000"/>
              </a:lnSpc>
              <a:spcBef>
                <a:spcPts val="751"/>
              </a:spcBef>
              <a:buNone/>
              <a:tabLst>
                <a:tab pos="0" algn="l"/>
              </a:tabLst>
            </a:pPr>
            <a:r>
              <a:rPr lang="es-ES_tradnl" sz="3200" b="0" strike="noStrike" spc="-1">
                <a:solidFill>
                  <a:srgbClr val="000000"/>
                </a:solidFill>
                <a:latin typeface="Arial"/>
              </a:rPr>
              <a:t>Prueba Alfa</a:t>
            </a:r>
            <a:endParaRPr lang="es-MX" sz="3200" b="0" strike="noStrike" spc="-1">
              <a:solidFill>
                <a:srgbClr val="000000"/>
              </a:solidFill>
              <a:latin typeface="Arial"/>
            </a:endParaRPr>
          </a:p>
          <a:p>
            <a:pPr marL="171360" indent="0">
              <a:lnSpc>
                <a:spcPct val="90000"/>
              </a:lnSpc>
              <a:spcBef>
                <a:spcPts val="751"/>
              </a:spcBef>
              <a:buNone/>
              <a:tabLst>
                <a:tab pos="0" algn="l"/>
              </a:tabLst>
            </a:pPr>
            <a:endParaRPr lang="es-MX" sz="2100" b="0" strike="noStrike" spc="-1">
              <a:solidFill>
                <a:srgbClr val="000000"/>
              </a:solidFill>
              <a:latin typeface="Arial"/>
            </a:endParaRPr>
          </a:p>
        </p:txBody>
      </p:sp>
      <p:sp>
        <p:nvSpPr>
          <p:cNvPr id="1271" name="Rectangle 2"/>
          <p:cNvSpPr/>
          <p:nvPr/>
        </p:nvSpPr>
        <p:spPr>
          <a:xfrm>
            <a:off x="783720" y="4591800"/>
            <a:ext cx="2436840" cy="771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40000"/>
              </a:lnSpc>
            </a:pPr>
            <a:r>
              <a:rPr lang="es-ES_tradnl" sz="3200" b="0" strike="noStrike" spc="-1">
                <a:solidFill>
                  <a:srgbClr val="000000"/>
                </a:solidFill>
                <a:latin typeface="Arial"/>
                <a:ea typeface="DejaVu Sans"/>
              </a:rPr>
              <a:t>Prueba Beta</a:t>
            </a:r>
            <a:endParaRPr lang="es-MX" sz="3200" b="0" strike="noStrike" spc="-1">
              <a:solidFill>
                <a:srgbClr val="000000"/>
              </a:solidFill>
              <a:latin typeface="Arial"/>
            </a:endParaRPr>
          </a:p>
        </p:txBody>
      </p:sp>
      <p:pic>
        <p:nvPicPr>
          <p:cNvPr id="1272" name="Picture 3"/>
          <p:cNvPicPr/>
          <p:nvPr/>
        </p:nvPicPr>
        <p:blipFill>
          <a:blip r:embed="rId3"/>
          <a:stretch/>
        </p:blipFill>
        <p:spPr>
          <a:xfrm>
            <a:off x="5116680" y="1320120"/>
            <a:ext cx="3294720" cy="2947320"/>
          </a:xfrm>
          <a:prstGeom prst="rect">
            <a:avLst/>
          </a:prstGeom>
          <a:ln w="0">
            <a:noFill/>
          </a:ln>
        </p:spPr>
      </p:pic>
      <p:sp>
        <p:nvSpPr>
          <p:cNvPr id="1273" name="CuadroTexto 5"/>
          <p:cNvSpPr/>
          <p:nvPr/>
        </p:nvSpPr>
        <p:spPr>
          <a:xfrm>
            <a:off x="174960" y="5363640"/>
            <a:ext cx="8965800" cy="4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MX" sz="2500" b="0" strike="noStrike" spc="-1">
                <a:solidFill>
                  <a:srgbClr val="797979"/>
                </a:solidFill>
                <a:latin typeface="Open Sans"/>
                <a:ea typeface="Arial"/>
              </a:rPr>
              <a:t>Pruebas realizadas por usuarios reales en un entorno real.</a:t>
            </a:r>
            <a:endParaRPr lang="es-MX" sz="2500" b="0" strike="noStrike" spc="-1">
              <a:solidFill>
                <a:srgbClr val="000000"/>
              </a:solidFill>
              <a:latin typeface="Arial"/>
            </a:endParaRPr>
          </a:p>
        </p:txBody>
      </p:sp>
      <p:sp>
        <p:nvSpPr>
          <p:cNvPr id="1274" name="CuadroTexto 7"/>
          <p:cNvSpPr/>
          <p:nvPr/>
        </p:nvSpPr>
        <p:spPr>
          <a:xfrm>
            <a:off x="174960" y="911880"/>
            <a:ext cx="4568760" cy="470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AR" sz="2500" b="0" strike="noStrike" spc="-1">
                <a:solidFill>
                  <a:srgbClr val="797979"/>
                </a:solidFill>
                <a:latin typeface="Open Sans"/>
                <a:ea typeface="Arial"/>
              </a:rPr>
              <a:t>Prueba de aceptación interna</a:t>
            </a:r>
            <a:endParaRPr lang="es-MX" sz="2500" b="0" strike="noStrike" spc="-1">
              <a:solidFill>
                <a:srgbClr val="000000"/>
              </a:solidFill>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75" name="PlaceHolder 1"/>
          <p:cNvSpPr>
            <a:spLocks noGrp="1"/>
          </p:cNvSpPr>
          <p:nvPr>
            <p:ph/>
          </p:nvPr>
        </p:nvSpPr>
        <p:spPr>
          <a:xfrm>
            <a:off x="570600" y="227160"/>
            <a:ext cx="7323120" cy="2320200"/>
          </a:xfrm>
          <a:prstGeom prst="rect">
            <a:avLst/>
          </a:prstGeom>
          <a:noFill/>
          <a:ln w="0">
            <a:noFill/>
          </a:ln>
        </p:spPr>
        <p:txBody>
          <a:bodyPr lIns="90000" tIns="45000" rIns="90000" bIns="45000" anchor="t">
            <a:normAutofit/>
          </a:bodyPr>
          <a:lstStyle/>
          <a:p>
            <a:pPr marL="171360" indent="-171360">
              <a:lnSpc>
                <a:spcPct val="140000"/>
              </a:lnSpc>
              <a:spcBef>
                <a:spcPts val="751"/>
              </a:spcBef>
              <a:buClr>
                <a:srgbClr val="000000"/>
              </a:buClr>
              <a:buFont typeface="Arial"/>
              <a:buChar char="•"/>
            </a:pPr>
            <a:r>
              <a:rPr lang="es-ES_tradnl" sz="3200" b="0" strike="noStrike" spc="-1">
                <a:solidFill>
                  <a:srgbClr val="000000"/>
                </a:solidFill>
                <a:latin typeface="Arial"/>
              </a:rPr>
              <a:t>Implementación</a:t>
            </a:r>
            <a:endParaRPr lang="es-MX" sz="3200" b="0" strike="noStrike" spc="-1">
              <a:solidFill>
                <a:srgbClr val="000000"/>
              </a:solidFill>
              <a:latin typeface="Arial"/>
            </a:endParaRPr>
          </a:p>
          <a:p>
            <a:pPr marL="343080" indent="0">
              <a:lnSpc>
                <a:spcPct val="140000"/>
              </a:lnSpc>
              <a:spcBef>
                <a:spcPts val="374"/>
              </a:spcBef>
              <a:buNone/>
              <a:tabLst>
                <a:tab pos="0" algn="l"/>
              </a:tabLst>
            </a:pPr>
            <a:r>
              <a:rPr lang="es-ES_tradnl" sz="2900" b="0" strike="noStrike" spc="-1">
                <a:solidFill>
                  <a:srgbClr val="000000"/>
                </a:solidFill>
                <a:latin typeface="Arial"/>
              </a:rPr>
              <a:t>Capacitación</a:t>
            </a:r>
            <a:endParaRPr lang="es-MX" sz="2900" b="0" strike="noStrike" spc="-1">
              <a:solidFill>
                <a:srgbClr val="000000"/>
              </a:solidFill>
              <a:latin typeface="Arial"/>
            </a:endParaRPr>
          </a:p>
          <a:p>
            <a:pPr marL="343080" indent="0">
              <a:lnSpc>
                <a:spcPct val="140000"/>
              </a:lnSpc>
              <a:spcBef>
                <a:spcPts val="374"/>
              </a:spcBef>
              <a:buNone/>
              <a:tabLst>
                <a:tab pos="0" algn="l"/>
              </a:tabLst>
            </a:pPr>
            <a:r>
              <a:rPr lang="es-ES_tradnl" sz="2900" b="0" strike="noStrike" spc="-1">
                <a:solidFill>
                  <a:srgbClr val="000000"/>
                </a:solidFill>
                <a:latin typeface="Arial"/>
              </a:rPr>
              <a:t>Conversión</a:t>
            </a:r>
            <a:endParaRPr lang="es-MX" sz="2900" b="0" strike="noStrike" spc="-1">
              <a:solidFill>
                <a:srgbClr val="000000"/>
              </a:solidFill>
              <a:latin typeface="Arial"/>
            </a:endParaRPr>
          </a:p>
          <a:p>
            <a:pPr marL="171360" indent="0">
              <a:lnSpc>
                <a:spcPct val="90000"/>
              </a:lnSpc>
              <a:spcBef>
                <a:spcPts val="751"/>
              </a:spcBef>
              <a:buNone/>
              <a:tabLst>
                <a:tab pos="0" algn="l"/>
              </a:tabLst>
            </a:pPr>
            <a:endParaRPr lang="es-MX" sz="2100" b="0" strike="noStrike" spc="-1">
              <a:solidFill>
                <a:srgbClr val="000000"/>
              </a:solidFill>
              <a:latin typeface="Arial"/>
            </a:endParaRPr>
          </a:p>
        </p:txBody>
      </p:sp>
      <p:pic>
        <p:nvPicPr>
          <p:cNvPr id="1276" name="Imagen 1"/>
          <p:cNvPicPr/>
          <p:nvPr/>
        </p:nvPicPr>
        <p:blipFill>
          <a:blip r:embed="rId3"/>
          <a:stretch/>
        </p:blipFill>
        <p:spPr>
          <a:xfrm>
            <a:off x="2014920" y="2959200"/>
            <a:ext cx="4434120" cy="269316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77" name="PlaceHolder 1"/>
          <p:cNvSpPr>
            <a:spLocks noGrp="1"/>
          </p:cNvSpPr>
          <p:nvPr>
            <p:ph type="title"/>
          </p:nvPr>
        </p:nvSpPr>
        <p:spPr>
          <a:xfrm>
            <a:off x="914400" y="277920"/>
            <a:ext cx="7769160" cy="1139760"/>
          </a:xfrm>
          <a:prstGeom prst="rect">
            <a:avLst/>
          </a:prstGeom>
          <a:noFill/>
          <a:ln w="0">
            <a:noFill/>
          </a:ln>
        </p:spPr>
        <p:txBody>
          <a:bodyPr lIns="90000" tIns="45000" rIns="90000" bIns="45000" anchor="ctr">
            <a:normAutofit/>
          </a:bodyPr>
          <a:lstStyle/>
          <a:p>
            <a:pPr indent="0">
              <a:lnSpc>
                <a:spcPct val="90000"/>
              </a:lnSpc>
              <a:buNone/>
              <a:tabLst>
                <a:tab pos="0" algn="l"/>
              </a:tabLst>
            </a:pPr>
            <a:r>
              <a:rPr lang="es-ES_tradnl" sz="3200" b="1" i="1" strike="noStrike" spc="-1">
                <a:solidFill>
                  <a:srgbClr val="000000"/>
                </a:solidFill>
                <a:latin typeface="Arial"/>
              </a:rPr>
              <a:t>Mantenimiento</a:t>
            </a:r>
            <a:endParaRPr lang="es-MX" sz="3200" b="0" strike="noStrike" spc="-1">
              <a:solidFill>
                <a:srgbClr val="000000"/>
              </a:solidFill>
              <a:latin typeface="Arial"/>
            </a:endParaRPr>
          </a:p>
        </p:txBody>
      </p:sp>
      <p:pic>
        <p:nvPicPr>
          <p:cNvPr id="1278" name="Picture 3"/>
          <p:cNvPicPr/>
          <p:nvPr/>
        </p:nvPicPr>
        <p:blipFill>
          <a:blip r:embed="rId3"/>
          <a:stretch/>
        </p:blipFill>
        <p:spPr>
          <a:xfrm>
            <a:off x="625320" y="1517040"/>
            <a:ext cx="7446240" cy="3820680"/>
          </a:xfrm>
          <a:prstGeom prst="rect">
            <a:avLst/>
          </a:prstGeom>
          <a:ln w="0">
            <a:noFill/>
          </a:ln>
        </p:spPr>
      </p:pic>
      <p:sp>
        <p:nvSpPr>
          <p:cNvPr id="1279" name="CuadroTexto 4"/>
          <p:cNvSpPr/>
          <p:nvPr/>
        </p:nvSpPr>
        <p:spPr>
          <a:xfrm>
            <a:off x="311400" y="5662440"/>
            <a:ext cx="8829360" cy="85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MX" sz="2500" b="0" strike="noStrike" spc="-1">
                <a:solidFill>
                  <a:srgbClr val="000000"/>
                </a:solidFill>
                <a:latin typeface="Arial"/>
                <a:ea typeface="Arial"/>
              </a:rPr>
              <a:t>Correctivo. Adaptativo. Perfectivo (ampliación o eficiencia). Preventivo (Reingeniería de software)</a:t>
            </a:r>
            <a:endParaRPr lang="es-MX" sz="25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169" name="Rectangle 1"/>
          <p:cNvSpPr/>
          <p:nvPr/>
        </p:nvSpPr>
        <p:spPr>
          <a:xfrm>
            <a:off x="193320" y="0"/>
            <a:ext cx="86659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0" strike="noStrike" spc="-1">
                <a:solidFill>
                  <a:srgbClr val="000000"/>
                </a:solidFill>
                <a:latin typeface="Arial"/>
                <a:ea typeface="Arial"/>
              </a:rPr>
              <a:t>Un </a:t>
            </a:r>
            <a:r>
              <a:rPr lang="es-MX" sz="3200" b="1" strike="noStrike" spc="-1">
                <a:solidFill>
                  <a:srgbClr val="000000"/>
                </a:solidFill>
                <a:latin typeface="Arial"/>
                <a:ea typeface="Arial"/>
              </a:rPr>
              <a:t>proceso</a:t>
            </a:r>
            <a:endParaRPr lang="es-MX" sz="3200" b="0" strike="noStrike" spc="-1">
              <a:solidFill>
                <a:srgbClr val="000000"/>
              </a:solidFill>
              <a:latin typeface="Arial"/>
            </a:endParaRPr>
          </a:p>
        </p:txBody>
      </p:sp>
      <p:pic>
        <p:nvPicPr>
          <p:cNvPr id="1170" name="Picture 2"/>
          <p:cNvPicPr/>
          <p:nvPr/>
        </p:nvPicPr>
        <p:blipFill>
          <a:blip r:embed="rId3"/>
          <a:stretch/>
        </p:blipFill>
        <p:spPr>
          <a:xfrm>
            <a:off x="5403600" y="4255560"/>
            <a:ext cx="3592080" cy="2380680"/>
          </a:xfrm>
          <a:prstGeom prst="rect">
            <a:avLst/>
          </a:prstGeom>
          <a:ln w="0">
            <a:noFill/>
          </a:ln>
        </p:spPr>
      </p:pic>
      <p:sp>
        <p:nvSpPr>
          <p:cNvPr id="1171" name="CuadroTexto 5"/>
          <p:cNvSpPr/>
          <p:nvPr/>
        </p:nvSpPr>
        <p:spPr>
          <a:xfrm>
            <a:off x="0" y="924480"/>
            <a:ext cx="7238880" cy="301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0" strike="noStrike" spc="-1">
                <a:solidFill>
                  <a:srgbClr val="000000"/>
                </a:solidFill>
                <a:latin typeface="Arial"/>
                <a:ea typeface="Arial"/>
              </a:rPr>
              <a:t>es un conjunto de actividades, acciones y tareas que se ejecutan para crear un producto del trabajo. </a:t>
            </a:r>
            <a:endParaRPr lang="es-MX" sz="32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250"/>
    </mc:Choice>
    <mc:Fallback xmlns="" xmlns:p15="http://schemas.microsoft.com/office/powerpoint/2012/main">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animEffect transition="in" filter="fade">
                                      <p:cBhvr additive="repl">
                                        <p:cTn id="7" dur="1000"/>
                                        <p:tgtEl>
                                          <p:spTgt spid="1169"/>
                                        </p:tgtEl>
                                      </p:cBhvr>
                                    </p:animEffect>
                                    <p:anim calcmode="lin" valueType="num">
                                      <p:cBhvr additive="repl">
                                        <p:cTn id="8" dur="1000" fill="hold"/>
                                        <p:tgtEl>
                                          <p:spTgt spid="1169"/>
                                        </p:tgtEl>
                                        <p:attrNameLst>
                                          <p:attrName>ppt_x</p:attrName>
                                        </p:attrNameLst>
                                      </p:cBhvr>
                                      <p:tavLst>
                                        <p:tav tm="0">
                                          <p:val>
                                            <p:strVal val="#ppt_x"/>
                                          </p:val>
                                        </p:tav>
                                        <p:tav tm="100000">
                                          <p:val>
                                            <p:strVal val="#ppt_x"/>
                                          </p:val>
                                        </p:tav>
                                      </p:tavLst>
                                    </p:anim>
                                    <p:anim calcmode="lin" valueType="num">
                                      <p:cBhvr additive="repl">
                                        <p:cTn id="9" dur="1000" fill="hold"/>
                                        <p:tgtEl>
                                          <p:spTgt spid="116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171"/>
                                        </p:tgtEl>
                                        <p:attrNameLst>
                                          <p:attrName>style.visibility</p:attrName>
                                        </p:attrNameLst>
                                      </p:cBhvr>
                                      <p:to>
                                        <p:strVal val="visible"/>
                                      </p:to>
                                    </p:set>
                                    <p:animEffect transition="in" filter="fade">
                                      <p:cBhvr additive="repl">
                                        <p:cTn id="14" dur="1000"/>
                                        <p:tgtEl>
                                          <p:spTgt spid="1171"/>
                                        </p:tgtEl>
                                      </p:cBhvr>
                                    </p:animEffect>
                                    <p:anim calcmode="lin" valueType="num">
                                      <p:cBhvr additive="repl">
                                        <p:cTn id="15" dur="1000" fill="hold"/>
                                        <p:tgtEl>
                                          <p:spTgt spid="1171"/>
                                        </p:tgtEl>
                                        <p:attrNameLst>
                                          <p:attrName>ppt_x</p:attrName>
                                        </p:attrNameLst>
                                      </p:cBhvr>
                                      <p:tavLst>
                                        <p:tav tm="0">
                                          <p:val>
                                            <p:strVal val="#ppt_x"/>
                                          </p:val>
                                        </p:tav>
                                        <p:tav tm="100000">
                                          <p:val>
                                            <p:strVal val="#ppt_x"/>
                                          </p:val>
                                        </p:tav>
                                      </p:tavLst>
                                    </p:anim>
                                    <p:anim calcmode="lin" valueType="num">
                                      <p:cBhvr additive="repl">
                                        <p:cTn id="16" dur="1000" fill="hold"/>
                                        <p:tgtEl>
                                          <p:spTgt spid="117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1000"/>
          </a:bodyPr>
          <a:lstStyle/>
          <a:p>
            <a:pPr indent="0" algn="ctr">
              <a:lnSpc>
                <a:spcPct val="90000"/>
              </a:lnSpc>
              <a:buNone/>
              <a:tabLst>
                <a:tab pos="0" algn="l"/>
              </a:tabLst>
            </a:pPr>
            <a:r>
              <a:rPr lang="es-AR" sz="5400" b="0" strike="noStrike" spc="-1">
                <a:solidFill>
                  <a:srgbClr val="FFFFFF"/>
                </a:solidFill>
                <a:latin typeface="Calibri Light"/>
              </a:rPr>
              <a:t>Proceso software vs ciclo de vida</a:t>
            </a:r>
            <a:endParaRPr lang="es-MX" sz="5400" b="0" strike="noStrike" spc="-1">
              <a:solidFill>
                <a:srgbClr val="000000"/>
              </a:solidFill>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81" name="Rectangle 1"/>
          <p:cNvSpPr/>
          <p:nvPr/>
        </p:nvSpPr>
        <p:spPr>
          <a:xfrm>
            <a:off x="193320" y="0"/>
            <a:ext cx="86659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1" i="1" strike="noStrike" spc="-1">
                <a:solidFill>
                  <a:srgbClr val="000000"/>
                </a:solidFill>
                <a:latin typeface="Arial"/>
                <a:ea typeface="Arial"/>
              </a:rPr>
              <a:t>Proceso de software</a:t>
            </a:r>
            <a:r>
              <a:rPr lang="es-MX" sz="3200" b="0" strike="noStrike" spc="-1">
                <a:solidFill>
                  <a:srgbClr val="000000"/>
                </a:solidFill>
                <a:latin typeface="Arial"/>
                <a:ea typeface="Arial"/>
              </a:rPr>
              <a:t>:</a:t>
            </a:r>
            <a:endParaRPr lang="es-MX" sz="3200" b="0" strike="noStrike" spc="-1">
              <a:solidFill>
                <a:srgbClr val="000000"/>
              </a:solidFill>
              <a:latin typeface="Arial"/>
            </a:endParaRPr>
          </a:p>
        </p:txBody>
      </p:sp>
      <p:sp>
        <p:nvSpPr>
          <p:cNvPr id="1282" name="Rectangle 2"/>
          <p:cNvSpPr/>
          <p:nvPr/>
        </p:nvSpPr>
        <p:spPr>
          <a:xfrm>
            <a:off x="193320" y="2825280"/>
            <a:ext cx="86659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1" i="1" strike="noStrike" spc="-1">
                <a:solidFill>
                  <a:srgbClr val="000000"/>
                </a:solidFill>
                <a:latin typeface="Arial"/>
                <a:ea typeface="Arial"/>
              </a:rPr>
              <a:t>Ciclo de vida</a:t>
            </a:r>
            <a:r>
              <a:rPr lang="es-MX" sz="3200" b="0" strike="noStrike" spc="-1">
                <a:solidFill>
                  <a:srgbClr val="000000"/>
                </a:solidFill>
                <a:latin typeface="Arial"/>
                <a:ea typeface="Arial"/>
              </a:rPr>
              <a:t>:</a:t>
            </a:r>
            <a:endParaRPr lang="es-MX" sz="3200" b="0" strike="noStrike" spc="-1">
              <a:solidFill>
                <a:srgbClr val="000000"/>
              </a:solidFill>
              <a:latin typeface="Arial"/>
            </a:endParaRPr>
          </a:p>
        </p:txBody>
      </p:sp>
      <p:pic>
        <p:nvPicPr>
          <p:cNvPr id="1283" name="Picture 3"/>
          <p:cNvPicPr/>
          <p:nvPr/>
        </p:nvPicPr>
        <p:blipFill>
          <a:blip r:embed="rId3"/>
          <a:stretch/>
        </p:blipFill>
        <p:spPr>
          <a:xfrm>
            <a:off x="7090200" y="5666040"/>
            <a:ext cx="2152440" cy="1188720"/>
          </a:xfrm>
          <a:prstGeom prst="rect">
            <a:avLst/>
          </a:prstGeom>
          <a:ln w="0">
            <a:noFill/>
          </a:ln>
        </p:spPr>
      </p:pic>
      <p:sp>
        <p:nvSpPr>
          <p:cNvPr id="1284" name="CuadroTexto 6"/>
          <p:cNvSpPr/>
          <p:nvPr/>
        </p:nvSpPr>
        <p:spPr>
          <a:xfrm>
            <a:off x="713160" y="1090080"/>
            <a:ext cx="8146080" cy="1552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2400" b="0" strike="noStrike" spc="-1">
                <a:solidFill>
                  <a:srgbClr val="000000"/>
                </a:solidFill>
                <a:latin typeface="Arial"/>
                <a:ea typeface="Arial"/>
              </a:rPr>
              <a:t>actividades que comienza con la identificación de una necesidad y finaliza con el retiro del software</a:t>
            </a:r>
            <a:endParaRPr lang="es-MX" sz="2400" b="0" strike="noStrike" spc="-1">
              <a:solidFill>
                <a:srgbClr val="000000"/>
              </a:solidFill>
              <a:latin typeface="Arial"/>
            </a:endParaRPr>
          </a:p>
        </p:txBody>
      </p:sp>
      <p:sp>
        <p:nvSpPr>
          <p:cNvPr id="1285" name="CuadroTexto 8"/>
          <p:cNvSpPr/>
          <p:nvPr/>
        </p:nvSpPr>
        <p:spPr>
          <a:xfrm>
            <a:off x="362880" y="3732120"/>
            <a:ext cx="832680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2400" b="0" strike="noStrike" spc="-1">
                <a:solidFill>
                  <a:srgbClr val="000000"/>
                </a:solidFill>
                <a:latin typeface="Arial"/>
                <a:ea typeface="Arial"/>
              </a:rPr>
              <a:t>determina el orden de las fases del proceso software. Establece los criterios de transición para pasar de una fase a la siguiente</a:t>
            </a:r>
            <a:endParaRPr lang="es-MX"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81"/>
                                        </p:tgtEl>
                                        <p:attrNameLst>
                                          <p:attrName>style.visibility</p:attrName>
                                        </p:attrNameLst>
                                      </p:cBhvr>
                                      <p:to>
                                        <p:strVal val="visible"/>
                                      </p:to>
                                    </p:set>
                                    <p:animEffect transition="in" filter="fade">
                                      <p:cBhvr additive="repl">
                                        <p:cTn id="7" dur="1000"/>
                                        <p:tgtEl>
                                          <p:spTgt spid="1281"/>
                                        </p:tgtEl>
                                      </p:cBhvr>
                                    </p:animEffect>
                                    <p:anim calcmode="lin" valueType="num">
                                      <p:cBhvr additive="repl">
                                        <p:cTn id="8" dur="1000" fill="hold"/>
                                        <p:tgtEl>
                                          <p:spTgt spid="1281"/>
                                        </p:tgtEl>
                                        <p:attrNameLst>
                                          <p:attrName>ppt_x</p:attrName>
                                        </p:attrNameLst>
                                      </p:cBhvr>
                                      <p:tavLst>
                                        <p:tav tm="0">
                                          <p:val>
                                            <p:strVal val="#ppt_x"/>
                                          </p:val>
                                        </p:tav>
                                        <p:tav tm="100000">
                                          <p:val>
                                            <p:strVal val="#ppt_x"/>
                                          </p:val>
                                        </p:tav>
                                      </p:tavLst>
                                    </p:anim>
                                    <p:anim calcmode="lin" valueType="num">
                                      <p:cBhvr additive="repl">
                                        <p:cTn id="9" dur="1000" fill="hold"/>
                                        <p:tgtEl>
                                          <p:spTgt spid="128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282"/>
                                        </p:tgtEl>
                                        <p:attrNameLst>
                                          <p:attrName>style.visibility</p:attrName>
                                        </p:attrNameLst>
                                      </p:cBhvr>
                                      <p:to>
                                        <p:strVal val="visible"/>
                                      </p:to>
                                    </p:set>
                                    <p:animEffect transition="in" filter="fade">
                                      <p:cBhvr additive="repl">
                                        <p:cTn id="14" dur="1000"/>
                                        <p:tgtEl>
                                          <p:spTgt spid="1282"/>
                                        </p:tgtEl>
                                      </p:cBhvr>
                                    </p:animEffect>
                                    <p:anim calcmode="lin" valueType="num">
                                      <p:cBhvr additive="repl">
                                        <p:cTn id="15" dur="1000" fill="hold"/>
                                        <p:tgtEl>
                                          <p:spTgt spid="1282"/>
                                        </p:tgtEl>
                                        <p:attrNameLst>
                                          <p:attrName>ppt_x</p:attrName>
                                        </p:attrNameLst>
                                      </p:cBhvr>
                                      <p:tavLst>
                                        <p:tav tm="0">
                                          <p:val>
                                            <p:strVal val="#ppt_x"/>
                                          </p:val>
                                        </p:tav>
                                        <p:tav tm="100000">
                                          <p:val>
                                            <p:strVal val="#ppt_x"/>
                                          </p:val>
                                        </p:tav>
                                      </p:tavLst>
                                    </p:anim>
                                    <p:anim calcmode="lin" valueType="num">
                                      <p:cBhvr additive="repl">
                                        <p:cTn id="16" dur="1000" fill="hold"/>
                                        <p:tgtEl>
                                          <p:spTgt spid="128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284"/>
                                        </p:tgtEl>
                                        <p:attrNameLst>
                                          <p:attrName>style.visibility</p:attrName>
                                        </p:attrNameLst>
                                      </p:cBhvr>
                                      <p:to>
                                        <p:strVal val="visible"/>
                                      </p:to>
                                    </p:set>
                                    <p:animEffect transition="in" filter="fade">
                                      <p:cBhvr additive="repl">
                                        <p:cTn id="21" dur="1000"/>
                                        <p:tgtEl>
                                          <p:spTgt spid="1284"/>
                                        </p:tgtEl>
                                      </p:cBhvr>
                                    </p:animEffect>
                                    <p:anim calcmode="lin" valueType="num">
                                      <p:cBhvr additive="repl">
                                        <p:cTn id="22" dur="1000" fill="hold"/>
                                        <p:tgtEl>
                                          <p:spTgt spid="1284"/>
                                        </p:tgtEl>
                                        <p:attrNameLst>
                                          <p:attrName>ppt_x</p:attrName>
                                        </p:attrNameLst>
                                      </p:cBhvr>
                                      <p:tavLst>
                                        <p:tav tm="0">
                                          <p:val>
                                            <p:strVal val="#ppt_x"/>
                                          </p:val>
                                        </p:tav>
                                        <p:tav tm="100000">
                                          <p:val>
                                            <p:strVal val="#ppt_x"/>
                                          </p:val>
                                        </p:tav>
                                      </p:tavLst>
                                    </p:anim>
                                    <p:anim calcmode="lin" valueType="num">
                                      <p:cBhvr additive="repl">
                                        <p:cTn id="23" dur="1000" fill="hold"/>
                                        <p:tgtEl>
                                          <p:spTgt spid="128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1285">
                                            <p:txEl>
                                              <p:pRg st="0" end="0"/>
                                            </p:txEl>
                                          </p:spTgt>
                                        </p:tgtEl>
                                        <p:attrNameLst>
                                          <p:attrName>style.visibility</p:attrName>
                                        </p:attrNameLst>
                                      </p:cBhvr>
                                      <p:to>
                                        <p:strVal val="visible"/>
                                      </p:to>
                                    </p:set>
                                    <p:animEffect transition="in" filter="fade">
                                      <p:cBhvr additive="repl">
                                        <p:cTn id="28" dur="1000"/>
                                        <p:tgtEl>
                                          <p:spTgt spid="1285">
                                            <p:txEl>
                                              <p:pRg st="0" end="0"/>
                                            </p:txEl>
                                          </p:spTgt>
                                        </p:tgtEl>
                                      </p:cBhvr>
                                    </p:animEffect>
                                    <p:anim calcmode="lin" valueType="num">
                                      <p:cBhvr additive="repl">
                                        <p:cTn id="29" dur="1000" fill="hold"/>
                                        <p:tgtEl>
                                          <p:spTgt spid="1285">
                                            <p:txEl>
                                              <p:pRg st="0" end="0"/>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28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86" name="Rectangle 1"/>
          <p:cNvSpPr/>
          <p:nvPr/>
        </p:nvSpPr>
        <p:spPr>
          <a:xfrm>
            <a:off x="193320" y="0"/>
            <a:ext cx="8665920" cy="2770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0" strike="noStrike" spc="-1">
                <a:solidFill>
                  <a:srgbClr val="000000"/>
                </a:solidFill>
                <a:latin typeface="Arial"/>
                <a:ea typeface="Arial"/>
              </a:rPr>
              <a:t>No existe único </a:t>
            </a:r>
            <a:r>
              <a:rPr lang="es-MX" sz="3200" b="1" i="1" strike="noStrike" spc="-1">
                <a:solidFill>
                  <a:srgbClr val="000000"/>
                </a:solidFill>
                <a:latin typeface="Arial"/>
                <a:ea typeface="Arial"/>
              </a:rPr>
              <a:t>CV</a:t>
            </a:r>
            <a:r>
              <a:rPr lang="es-MX" sz="3200" b="0" strike="noStrike" spc="-1">
                <a:solidFill>
                  <a:srgbClr val="000000"/>
                </a:solidFill>
                <a:latin typeface="Arial"/>
                <a:ea typeface="Arial"/>
              </a:rPr>
              <a:t> que define los estados por los que pasa un producto software</a:t>
            </a:r>
            <a:endParaRPr lang="es-MX" sz="3200" b="0" strike="noStrike" spc="-1">
              <a:solidFill>
                <a:srgbClr val="000000"/>
              </a:solidFill>
              <a:latin typeface="Arial"/>
            </a:endParaRPr>
          </a:p>
          <a:p>
            <a:pPr algn="just">
              <a:lnSpc>
                <a:spcPct val="150000"/>
              </a:lnSpc>
              <a:tabLst>
                <a:tab pos="0" algn="l"/>
              </a:tabLst>
            </a:pPr>
            <a:endParaRPr lang="es-MX" sz="3200" b="0" strike="noStrike" spc="-1">
              <a:solidFill>
                <a:srgbClr val="000000"/>
              </a:solidFill>
              <a:latin typeface="Arial"/>
            </a:endParaRPr>
          </a:p>
        </p:txBody>
      </p:sp>
      <p:sp>
        <p:nvSpPr>
          <p:cNvPr id="1287" name="Rectangle 2"/>
          <p:cNvSpPr/>
          <p:nvPr/>
        </p:nvSpPr>
        <p:spPr>
          <a:xfrm>
            <a:off x="193320" y="2431440"/>
            <a:ext cx="8665920" cy="472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1" i="1" strike="noStrike" spc="-1">
                <a:solidFill>
                  <a:srgbClr val="000000"/>
                </a:solidFill>
                <a:latin typeface="Arial"/>
                <a:ea typeface="Arial"/>
              </a:rPr>
              <a:t>CV</a:t>
            </a:r>
            <a:r>
              <a:rPr lang="es-MX" sz="3200" b="0" strike="noStrike" spc="-1">
                <a:solidFill>
                  <a:srgbClr val="000000"/>
                </a:solidFill>
                <a:latin typeface="Arial"/>
                <a:ea typeface="Arial"/>
              </a:rPr>
              <a:t>: sirve para tener un esquema que sirva como base para planificar, organizar, asignar personal, coordinar, presupuestar y dirigir las actividades</a:t>
            </a:r>
            <a:endParaRPr lang="es-MX" sz="3200" b="0" strike="noStrike" spc="-1">
              <a:solidFill>
                <a:srgbClr val="000000"/>
              </a:solidFill>
              <a:latin typeface="Arial"/>
            </a:endParaRPr>
          </a:p>
          <a:p>
            <a:pPr algn="just">
              <a:lnSpc>
                <a:spcPct val="150000"/>
              </a:lnSpc>
              <a:tabLst>
                <a:tab pos="0" algn="l"/>
              </a:tabLst>
            </a:pPr>
            <a:endParaRPr lang="es-MX" sz="3200" b="0" strike="noStrike" spc="-1">
              <a:solidFill>
                <a:srgbClr val="000000"/>
              </a:solidFill>
              <a:latin typeface="Arial"/>
            </a:endParaRPr>
          </a:p>
        </p:txBody>
      </p:sp>
      <p:pic>
        <p:nvPicPr>
          <p:cNvPr id="1288" name="Picture 3"/>
          <p:cNvPicPr/>
          <p:nvPr/>
        </p:nvPicPr>
        <p:blipFill>
          <a:blip r:embed="rId2"/>
          <a:stretch/>
        </p:blipFill>
        <p:spPr>
          <a:xfrm>
            <a:off x="7090200" y="5666040"/>
            <a:ext cx="2152440" cy="11887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86"/>
                                        </p:tgtEl>
                                        <p:attrNameLst>
                                          <p:attrName>style.visibility</p:attrName>
                                        </p:attrNameLst>
                                      </p:cBhvr>
                                      <p:to>
                                        <p:strVal val="visible"/>
                                      </p:to>
                                    </p:set>
                                    <p:animEffect transition="in" filter="fade">
                                      <p:cBhvr additive="repl">
                                        <p:cTn id="7" dur="1000"/>
                                        <p:tgtEl>
                                          <p:spTgt spid="1286"/>
                                        </p:tgtEl>
                                      </p:cBhvr>
                                    </p:animEffect>
                                    <p:anim calcmode="lin" valueType="num">
                                      <p:cBhvr additive="repl">
                                        <p:cTn id="8" dur="1000" fill="hold"/>
                                        <p:tgtEl>
                                          <p:spTgt spid="1286"/>
                                        </p:tgtEl>
                                        <p:attrNameLst>
                                          <p:attrName>ppt_x</p:attrName>
                                        </p:attrNameLst>
                                      </p:cBhvr>
                                      <p:tavLst>
                                        <p:tav tm="0">
                                          <p:val>
                                            <p:strVal val="#ppt_x"/>
                                          </p:val>
                                        </p:tav>
                                        <p:tav tm="100000">
                                          <p:val>
                                            <p:strVal val="#ppt_x"/>
                                          </p:val>
                                        </p:tav>
                                      </p:tavLst>
                                    </p:anim>
                                    <p:anim calcmode="lin" valueType="num">
                                      <p:cBhvr additive="repl">
                                        <p:cTn id="9" dur="1000" fill="hold"/>
                                        <p:tgtEl>
                                          <p:spTgt spid="12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287"/>
                                        </p:tgtEl>
                                        <p:attrNameLst>
                                          <p:attrName>style.visibility</p:attrName>
                                        </p:attrNameLst>
                                      </p:cBhvr>
                                      <p:to>
                                        <p:strVal val="visible"/>
                                      </p:to>
                                    </p:set>
                                    <p:animEffect transition="in" filter="fade">
                                      <p:cBhvr additive="repl">
                                        <p:cTn id="14" dur="1000"/>
                                        <p:tgtEl>
                                          <p:spTgt spid="1287"/>
                                        </p:tgtEl>
                                      </p:cBhvr>
                                    </p:animEffect>
                                    <p:anim calcmode="lin" valueType="num">
                                      <p:cBhvr additive="repl">
                                        <p:cTn id="15" dur="1000" fill="hold"/>
                                        <p:tgtEl>
                                          <p:spTgt spid="1287"/>
                                        </p:tgtEl>
                                        <p:attrNameLst>
                                          <p:attrName>ppt_x</p:attrName>
                                        </p:attrNameLst>
                                      </p:cBhvr>
                                      <p:tavLst>
                                        <p:tav tm="0">
                                          <p:val>
                                            <p:strVal val="#ppt_x"/>
                                          </p:val>
                                        </p:tav>
                                        <p:tav tm="100000">
                                          <p:val>
                                            <p:strVal val="#ppt_x"/>
                                          </p:val>
                                        </p:tav>
                                      </p:tavLst>
                                    </p:anim>
                                    <p:anim calcmode="lin" valueType="num">
                                      <p:cBhvr additive="repl">
                                        <p:cTn id="16" dur="1000" fill="hold"/>
                                        <p:tgtEl>
                                          <p:spTgt spid="12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a:bodyPr>
          <a:lstStyle/>
          <a:p>
            <a:pPr indent="0" algn="ctr">
              <a:lnSpc>
                <a:spcPct val="90000"/>
              </a:lnSpc>
              <a:buNone/>
              <a:tabLst>
                <a:tab pos="0" algn="l"/>
              </a:tabLst>
            </a:pPr>
            <a:r>
              <a:rPr lang="es-AR" sz="4900" b="1" strike="noStrike" spc="-1">
                <a:solidFill>
                  <a:srgbClr val="FFFFFF"/>
                </a:solidFill>
                <a:latin typeface="Arial"/>
              </a:rPr>
              <a:t>1) Modelos prescriptivos</a:t>
            </a:r>
            <a:endParaRPr lang="es-MX" sz="4900" b="0" strike="noStrike" spc="-1">
              <a:solidFill>
                <a:srgbClr val="000000"/>
              </a:solidFill>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Autofit/>
          </a:bodyPr>
          <a:lstStyle/>
          <a:p>
            <a:pPr indent="0" algn="ctr">
              <a:lnSpc>
                <a:spcPct val="90000"/>
              </a:lnSpc>
              <a:buNone/>
              <a:tabLst>
                <a:tab pos="0" algn="l"/>
              </a:tabLst>
            </a:pPr>
            <a:r>
              <a:rPr lang="es-AR" sz="5400" b="0" strike="noStrike" spc="-1">
                <a:solidFill>
                  <a:srgbClr val="FFFFFF"/>
                </a:solidFill>
                <a:latin typeface="Calibri Light"/>
              </a:rPr>
              <a:t>1er ciclo de vida</a:t>
            </a:r>
            <a:endParaRPr lang="es-MX" sz="5400" b="0" strike="noStrike" spc="-1">
              <a:solidFill>
                <a:srgbClr val="000000"/>
              </a:solidFill>
              <a:latin typeface="Arial"/>
            </a:endParaRPr>
          </a:p>
        </p:txBody>
      </p:sp>
      <p:sp>
        <p:nvSpPr>
          <p:cNvPr id="1294" name="PlaceHolder 2"/>
          <p:cNvSpPr>
            <a:spLocks noGrp="1"/>
          </p:cNvSpPr>
          <p:nvPr>
            <p:ph type="subTitle"/>
          </p:nvPr>
        </p:nvSpPr>
        <p:spPr>
          <a:xfrm>
            <a:off x="1557720" y="3329640"/>
            <a:ext cx="6024960" cy="1058040"/>
          </a:xfrm>
          <a:prstGeom prst="rect">
            <a:avLst/>
          </a:prstGeom>
          <a:noFill/>
          <a:ln w="0">
            <a:noFill/>
          </a:ln>
        </p:spPr>
        <p:txBody>
          <a:bodyPr lIns="0" tIns="91440" rIns="0" bIns="91440" anchor="t">
            <a:noAutofit/>
          </a:bodyPr>
          <a:lstStyle/>
          <a:p>
            <a:pPr marL="171360" indent="0" algn="ctr">
              <a:lnSpc>
                <a:spcPct val="90000"/>
              </a:lnSpc>
              <a:buNone/>
              <a:tabLst>
                <a:tab pos="0" algn="l"/>
              </a:tabLst>
            </a:pPr>
            <a:r>
              <a:rPr lang="es-AR" sz="5400" b="0" strike="noStrike" spc="-1">
                <a:solidFill>
                  <a:srgbClr val="FFFFFF"/>
                </a:solidFill>
                <a:latin typeface="Calibri Light"/>
              </a:rPr>
              <a:t>Royce 1970</a:t>
            </a:r>
            <a:endParaRPr lang="es-MX" sz="5400" b="0" strike="noStrike" spc="-1">
              <a:solidFill>
                <a:srgbClr val="000000"/>
              </a:solidFill>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95" name="Rectángulo 1"/>
          <p:cNvSpPr/>
          <p:nvPr/>
        </p:nvSpPr>
        <p:spPr>
          <a:xfrm>
            <a:off x="179280" y="0"/>
            <a:ext cx="863748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El </a:t>
            </a:r>
            <a:r>
              <a:rPr lang="es-ES" sz="2600" b="1" i="1" u="sng" strike="noStrike" spc="-1">
                <a:solidFill>
                  <a:srgbClr val="000000"/>
                </a:solidFill>
                <a:uFillTx/>
                <a:latin typeface="Times New Roman"/>
                <a:ea typeface="Arial"/>
              </a:rPr>
              <a:t>modelo en cascada </a:t>
            </a:r>
            <a:r>
              <a:rPr lang="es-ES" sz="2600" b="0" strike="noStrike" spc="-1">
                <a:solidFill>
                  <a:srgbClr val="000000"/>
                </a:solidFill>
                <a:latin typeface="Times New Roman"/>
                <a:ea typeface="Arial"/>
              </a:rPr>
              <a:t>es un ejemplo de un proceso dirigido por un plan; en principio, se debe planear y programar todas las actividades del proceso, antes de comenzar a trabajar con ellas.</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pic>
        <p:nvPicPr>
          <p:cNvPr id="1296" name="Imagen 2"/>
          <p:cNvPicPr/>
          <p:nvPr/>
        </p:nvPicPr>
        <p:blipFill>
          <a:blip r:embed="rId2"/>
          <a:srcRect l="19560" t="34251" r="26757" b="11611"/>
          <a:stretch/>
        </p:blipFill>
        <p:spPr>
          <a:xfrm>
            <a:off x="1116000" y="2422440"/>
            <a:ext cx="6993000" cy="3963960"/>
          </a:xfrm>
          <a:prstGeom prst="rect">
            <a:avLst/>
          </a:prstGeom>
          <a:ln w="0">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97" name="Rectángulo 1"/>
          <p:cNvSpPr/>
          <p:nvPr/>
        </p:nvSpPr>
        <p:spPr>
          <a:xfrm>
            <a:off x="179280" y="0"/>
            <a:ext cx="863748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El </a:t>
            </a:r>
            <a:r>
              <a:rPr lang="es-ES" sz="2600" b="1" i="1" u="sng" strike="noStrike" spc="-1">
                <a:solidFill>
                  <a:srgbClr val="000000"/>
                </a:solidFill>
                <a:uFillTx/>
                <a:latin typeface="Times New Roman"/>
                <a:ea typeface="Arial"/>
              </a:rPr>
              <a:t>modelo en cascada :</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sp>
        <p:nvSpPr>
          <p:cNvPr id="1298" name="CuadroTexto 4"/>
          <p:cNvSpPr/>
          <p:nvPr/>
        </p:nvSpPr>
        <p:spPr>
          <a:xfrm>
            <a:off x="179280" y="1220760"/>
            <a:ext cx="8961480" cy="4567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800" b="0" strike="noStrike" spc="-1">
                <a:solidFill>
                  <a:srgbClr val="000000"/>
                </a:solidFill>
                <a:latin typeface="Arial"/>
                <a:ea typeface="Arial"/>
              </a:rPr>
              <a:t>Las principales etapas del modelo en cascada reflejan directamente las actividades fundamentales del desarrollo.</a:t>
            </a:r>
            <a:endParaRPr lang="es-MX" sz="2800" b="0" strike="noStrike" spc="-1">
              <a:solidFill>
                <a:srgbClr val="000000"/>
              </a:solidFill>
              <a:latin typeface="Arial"/>
            </a:endParaRPr>
          </a:p>
          <a:p>
            <a:pPr algn="just">
              <a:lnSpc>
                <a:spcPct val="150000"/>
              </a:lnSpc>
            </a:pPr>
            <a:r>
              <a:rPr lang="es-ES" sz="2800" b="0" strike="noStrike" spc="-1">
                <a:solidFill>
                  <a:srgbClr val="000000"/>
                </a:solidFill>
                <a:latin typeface="Arial"/>
                <a:ea typeface="Arial"/>
              </a:rPr>
              <a:t>El resultado de cada fase consiste en uno o más documentos que se autorizaron (“firmaron”). </a:t>
            </a:r>
            <a:endParaRPr lang="es-MX" sz="2800" b="0" strike="noStrike" spc="-1">
              <a:solidFill>
                <a:srgbClr val="000000"/>
              </a:solidFill>
              <a:latin typeface="Arial"/>
            </a:endParaRPr>
          </a:p>
          <a:p>
            <a:pPr algn="just">
              <a:lnSpc>
                <a:spcPct val="150000"/>
              </a:lnSpc>
            </a:pPr>
            <a:r>
              <a:rPr lang="es-ES" sz="2800" b="0" strike="noStrike" spc="-1">
                <a:solidFill>
                  <a:srgbClr val="000000"/>
                </a:solidFill>
                <a:latin typeface="Arial"/>
                <a:ea typeface="Arial"/>
              </a:rPr>
              <a:t>La siguiente fase no debe comenzar sino hasta que termine la fase previa.</a:t>
            </a:r>
            <a:endParaRPr lang="es-MX" sz="28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98"/>
                                        </p:tgtEl>
                                        <p:attrNameLst>
                                          <p:attrName>style.visibility</p:attrName>
                                        </p:attrNameLst>
                                      </p:cBhvr>
                                      <p:to>
                                        <p:strVal val="visible"/>
                                      </p:to>
                                    </p:set>
                                    <p:animEffect transition="in" filter="fade">
                                      <p:cBhvr additive="repl">
                                        <p:cTn id="7" dur="1000"/>
                                        <p:tgtEl>
                                          <p:spTgt spid="1298"/>
                                        </p:tgtEl>
                                      </p:cBhvr>
                                    </p:animEffect>
                                    <p:anim calcmode="lin" valueType="num">
                                      <p:cBhvr additive="repl">
                                        <p:cTn id="8" dur="1000" fill="hold"/>
                                        <p:tgtEl>
                                          <p:spTgt spid="1298"/>
                                        </p:tgtEl>
                                        <p:attrNameLst>
                                          <p:attrName>ppt_x</p:attrName>
                                        </p:attrNameLst>
                                      </p:cBhvr>
                                      <p:tavLst>
                                        <p:tav tm="0">
                                          <p:val>
                                            <p:strVal val="#ppt_x"/>
                                          </p:val>
                                        </p:tav>
                                        <p:tav tm="100000">
                                          <p:val>
                                            <p:strVal val="#ppt_x"/>
                                          </p:val>
                                        </p:tav>
                                      </p:tavLst>
                                    </p:anim>
                                    <p:anim calcmode="lin" valueType="num">
                                      <p:cBhvr additive="repl">
                                        <p:cTn id="9" dur="1000" fill="hold"/>
                                        <p:tgtEl>
                                          <p:spTgt spid="12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299" name="Rectángulo 1"/>
          <p:cNvSpPr/>
          <p:nvPr/>
        </p:nvSpPr>
        <p:spPr>
          <a:xfrm>
            <a:off x="179280" y="346680"/>
            <a:ext cx="8637480" cy="88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2600" b="0" strike="noStrike" spc="-1">
                <a:solidFill>
                  <a:srgbClr val="000000"/>
                </a:solidFill>
                <a:latin typeface="Times New Roman"/>
                <a:ea typeface="Arial"/>
              </a:rPr>
              <a:t>Debido al paso de una </a:t>
            </a:r>
            <a:r>
              <a:rPr lang="es-MX" sz="2600" b="1" strike="noStrike" spc="-1">
                <a:solidFill>
                  <a:srgbClr val="000000"/>
                </a:solidFill>
                <a:latin typeface="Times New Roman"/>
                <a:ea typeface="Arial"/>
              </a:rPr>
              <a:t>fase en cascada a otra</a:t>
            </a:r>
            <a:r>
              <a:rPr lang="es-MX" sz="2600" b="0" strike="noStrike" spc="-1">
                <a:solidFill>
                  <a:srgbClr val="000000"/>
                </a:solidFill>
                <a:latin typeface="Times New Roman"/>
                <a:ea typeface="Arial"/>
              </a:rPr>
              <a:t>, este modelo se conoce </a:t>
            </a:r>
            <a:r>
              <a:rPr lang="es-AR" sz="2600" b="0" strike="noStrike" spc="-1">
                <a:solidFill>
                  <a:srgbClr val="000000"/>
                </a:solidFill>
                <a:latin typeface="Times New Roman"/>
                <a:ea typeface="Arial"/>
              </a:rPr>
              <a:t>como “modelo en cascada” o ciclo de vida clásico</a:t>
            </a:r>
            <a:endParaRPr lang="es-MX" sz="2600" b="0" strike="noStrike" spc="-1">
              <a:solidFill>
                <a:srgbClr val="000000"/>
              </a:solidFill>
              <a:latin typeface="Arial"/>
            </a:endParaRPr>
          </a:p>
        </p:txBody>
      </p:sp>
      <p:sp>
        <p:nvSpPr>
          <p:cNvPr id="1300" name="Rectangle 1"/>
          <p:cNvSpPr/>
          <p:nvPr/>
        </p:nvSpPr>
        <p:spPr>
          <a:xfrm>
            <a:off x="179280" y="1591560"/>
            <a:ext cx="878796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AR" sz="2600" b="0" strike="noStrike" spc="-1">
                <a:solidFill>
                  <a:srgbClr val="000000"/>
                </a:solidFill>
                <a:latin typeface="Times New Roman"/>
                <a:ea typeface="Arial"/>
              </a:rPr>
              <a:t>Es un </a:t>
            </a:r>
            <a:r>
              <a:rPr lang="es-MX" sz="2600" b="0" strike="noStrike" spc="-1">
                <a:solidFill>
                  <a:srgbClr val="000000"/>
                </a:solidFill>
                <a:latin typeface="Times New Roman"/>
                <a:ea typeface="Arial"/>
              </a:rPr>
              <a:t>proceso dirigido por un plan; se debe </a:t>
            </a:r>
            <a:r>
              <a:rPr lang="es-MX" sz="2600" b="1" strike="noStrike" spc="-1">
                <a:solidFill>
                  <a:srgbClr val="000000"/>
                </a:solidFill>
                <a:latin typeface="Times New Roman"/>
                <a:ea typeface="Arial"/>
              </a:rPr>
              <a:t>planear y programar </a:t>
            </a:r>
            <a:r>
              <a:rPr lang="es-MX" sz="2600" b="0" strike="noStrike" spc="-1">
                <a:solidFill>
                  <a:srgbClr val="000000"/>
                </a:solidFill>
                <a:latin typeface="Times New Roman"/>
                <a:ea typeface="Arial"/>
              </a:rPr>
              <a:t>todas las actividades del proceso, </a:t>
            </a:r>
            <a:r>
              <a:rPr lang="es-MX" sz="2600" b="1" strike="noStrike" spc="-1">
                <a:solidFill>
                  <a:srgbClr val="000000"/>
                </a:solidFill>
                <a:latin typeface="Times New Roman"/>
                <a:ea typeface="Arial"/>
              </a:rPr>
              <a:t>antes</a:t>
            </a:r>
            <a:r>
              <a:rPr lang="es-MX" sz="2600" b="0" strike="noStrike" spc="-1">
                <a:solidFill>
                  <a:srgbClr val="000000"/>
                </a:solidFill>
                <a:latin typeface="Times New Roman"/>
                <a:ea typeface="Arial"/>
              </a:rPr>
              <a:t> de comenzar a trabajar con ellas.</a:t>
            </a:r>
            <a:endParaRPr lang="es-MX" sz="2600" b="0" strike="noStrike" spc="-1">
              <a:solidFill>
                <a:srgbClr val="000000"/>
              </a:solidFill>
              <a:latin typeface="Arial"/>
            </a:endParaRPr>
          </a:p>
        </p:txBody>
      </p:sp>
      <p:sp>
        <p:nvSpPr>
          <p:cNvPr id="1301" name="Rectangle 2"/>
          <p:cNvSpPr/>
          <p:nvPr/>
        </p:nvSpPr>
        <p:spPr>
          <a:xfrm>
            <a:off x="179280" y="3236400"/>
            <a:ext cx="878796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2600" b="0" strike="noStrike" spc="-1">
                <a:solidFill>
                  <a:srgbClr val="000000"/>
                </a:solidFill>
                <a:latin typeface="Times New Roman"/>
                <a:ea typeface="Arial"/>
              </a:rPr>
              <a:t>El modelo en cascada sólo debe usarse cuando los requerimientos se entiendan bien y sea improbable el cambio radical durante el desarrollo del sistema </a:t>
            </a:r>
            <a:endParaRPr lang="es-MX" sz="2600" b="0" strike="noStrike" spc="-1">
              <a:solidFill>
                <a:srgbClr val="000000"/>
              </a:solidFill>
              <a:latin typeface="Arial"/>
            </a:endParaRPr>
          </a:p>
        </p:txBody>
      </p:sp>
      <p:pic>
        <p:nvPicPr>
          <p:cNvPr id="1302" name="Picture 3"/>
          <p:cNvPicPr/>
          <p:nvPr/>
        </p:nvPicPr>
        <p:blipFill>
          <a:blip r:embed="rId2"/>
          <a:stretch/>
        </p:blipFill>
        <p:spPr>
          <a:xfrm>
            <a:off x="6602400" y="4856040"/>
            <a:ext cx="2538360" cy="19062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299"/>
                                        </p:tgtEl>
                                        <p:attrNameLst>
                                          <p:attrName>style.visibility</p:attrName>
                                        </p:attrNameLst>
                                      </p:cBhvr>
                                      <p:to>
                                        <p:strVal val="visible"/>
                                      </p:to>
                                    </p:set>
                                    <p:animEffect transition="in" filter="fade">
                                      <p:cBhvr additive="repl">
                                        <p:cTn id="7" dur="1000"/>
                                        <p:tgtEl>
                                          <p:spTgt spid="1299"/>
                                        </p:tgtEl>
                                      </p:cBhvr>
                                    </p:animEffect>
                                    <p:anim calcmode="lin" valueType="num">
                                      <p:cBhvr additive="repl">
                                        <p:cTn id="8" dur="1000" fill="hold"/>
                                        <p:tgtEl>
                                          <p:spTgt spid="1299"/>
                                        </p:tgtEl>
                                        <p:attrNameLst>
                                          <p:attrName>ppt_x</p:attrName>
                                        </p:attrNameLst>
                                      </p:cBhvr>
                                      <p:tavLst>
                                        <p:tav tm="0">
                                          <p:val>
                                            <p:strVal val="#ppt_x"/>
                                          </p:val>
                                        </p:tav>
                                        <p:tav tm="100000">
                                          <p:val>
                                            <p:strVal val="#ppt_x"/>
                                          </p:val>
                                        </p:tav>
                                      </p:tavLst>
                                    </p:anim>
                                    <p:anim calcmode="lin" valueType="num">
                                      <p:cBhvr additive="repl">
                                        <p:cTn id="9" dur="1000" fill="hold"/>
                                        <p:tgtEl>
                                          <p:spTgt spid="129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00">
                                            <p:txEl>
                                              <p:pRg st="0" end="0"/>
                                            </p:txEl>
                                          </p:spTgt>
                                        </p:tgtEl>
                                        <p:attrNameLst>
                                          <p:attrName>style.visibility</p:attrName>
                                        </p:attrNameLst>
                                      </p:cBhvr>
                                      <p:to>
                                        <p:strVal val="visible"/>
                                      </p:to>
                                    </p:set>
                                    <p:animEffect transition="in" filter="fade">
                                      <p:cBhvr additive="repl">
                                        <p:cTn id="14" dur="1000"/>
                                        <p:tgtEl>
                                          <p:spTgt spid="1300">
                                            <p:txEl>
                                              <p:pRg st="0" end="0"/>
                                            </p:txEl>
                                          </p:spTgt>
                                        </p:tgtEl>
                                      </p:cBhvr>
                                    </p:animEffect>
                                    <p:anim calcmode="lin" valueType="num">
                                      <p:cBhvr additive="repl">
                                        <p:cTn id="15" dur="1000" fill="hold"/>
                                        <p:tgtEl>
                                          <p:spTgt spid="1300">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01">
                                            <p:txEl>
                                              <p:pRg st="0" end="0"/>
                                            </p:txEl>
                                          </p:spTgt>
                                        </p:tgtEl>
                                        <p:attrNameLst>
                                          <p:attrName>style.visibility</p:attrName>
                                        </p:attrNameLst>
                                      </p:cBhvr>
                                      <p:to>
                                        <p:strVal val="visible"/>
                                      </p:to>
                                    </p:set>
                                    <p:animEffect transition="in" filter="fade">
                                      <p:cBhvr additive="repl">
                                        <p:cTn id="21" dur="1000"/>
                                        <p:tgtEl>
                                          <p:spTgt spid="1301">
                                            <p:txEl>
                                              <p:pRg st="0" end="0"/>
                                            </p:txEl>
                                          </p:spTgt>
                                        </p:tgtEl>
                                      </p:cBhvr>
                                    </p:animEffect>
                                    <p:anim calcmode="lin" valueType="num">
                                      <p:cBhvr additive="repl">
                                        <p:cTn id="22" dur="1000" fill="hold"/>
                                        <p:tgtEl>
                                          <p:spTgt spid="1301">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0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03" name="Rectangle 3"/>
          <p:cNvSpPr/>
          <p:nvPr/>
        </p:nvSpPr>
        <p:spPr>
          <a:xfrm>
            <a:off x="228600" y="939960"/>
            <a:ext cx="868356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2600" b="0" strike="noStrike" spc="-1">
                <a:solidFill>
                  <a:srgbClr val="000000"/>
                </a:solidFill>
                <a:latin typeface="Times New Roman"/>
                <a:ea typeface="Arial"/>
              </a:rPr>
              <a:t>Es difícil para el cliente </a:t>
            </a:r>
            <a:r>
              <a:rPr lang="es-MX" sz="2600" b="1" strike="noStrike" spc="-1">
                <a:solidFill>
                  <a:srgbClr val="000000"/>
                </a:solidFill>
                <a:latin typeface="Times New Roman"/>
                <a:ea typeface="Arial"/>
              </a:rPr>
              <a:t>enunciar</a:t>
            </a:r>
            <a:r>
              <a:rPr lang="es-MX" sz="2600" b="0" strike="noStrike" spc="-1">
                <a:solidFill>
                  <a:srgbClr val="000000"/>
                </a:solidFill>
                <a:latin typeface="Times New Roman"/>
                <a:ea typeface="Arial"/>
              </a:rPr>
              <a:t> en forma </a:t>
            </a:r>
            <a:r>
              <a:rPr lang="es-MX" sz="2600" b="1" strike="noStrike" spc="-1">
                <a:solidFill>
                  <a:srgbClr val="000000"/>
                </a:solidFill>
                <a:latin typeface="Times New Roman"/>
                <a:ea typeface="Arial"/>
              </a:rPr>
              <a:t>explícita</a:t>
            </a:r>
            <a:r>
              <a:rPr lang="es-MX" sz="2600" b="0" strike="noStrike" spc="-1">
                <a:solidFill>
                  <a:srgbClr val="000000"/>
                </a:solidFill>
                <a:latin typeface="Times New Roman"/>
                <a:ea typeface="Arial"/>
              </a:rPr>
              <a:t> todos los requerimientos.</a:t>
            </a:r>
            <a:endParaRPr lang="es-MX" sz="2600" b="0" strike="noStrike" spc="-1">
              <a:solidFill>
                <a:srgbClr val="000000"/>
              </a:solidFill>
              <a:latin typeface="Arial"/>
            </a:endParaRPr>
          </a:p>
          <a:p>
            <a:pPr algn="just">
              <a:lnSpc>
                <a:spcPct val="100000"/>
              </a:lnSpc>
            </a:pPr>
            <a:endParaRPr lang="es-MX" sz="2600" b="0" strike="noStrike" spc="-1">
              <a:solidFill>
                <a:srgbClr val="000000"/>
              </a:solidFill>
              <a:latin typeface="Arial"/>
            </a:endParaRPr>
          </a:p>
          <a:p>
            <a:pPr algn="just">
              <a:lnSpc>
                <a:spcPct val="100000"/>
              </a:lnSpc>
            </a:pPr>
            <a:r>
              <a:rPr lang="es-MX" sz="2600" b="0" strike="noStrike" spc="-1">
                <a:solidFill>
                  <a:srgbClr val="000000"/>
                </a:solidFill>
                <a:latin typeface="Times New Roman"/>
                <a:ea typeface="Arial"/>
              </a:rPr>
              <a:t>El modelo de la cascada tiene dificultades para aceptar la </a:t>
            </a:r>
            <a:r>
              <a:rPr lang="es-MX" sz="2600" b="1" strike="noStrike" spc="-1">
                <a:solidFill>
                  <a:srgbClr val="000000"/>
                </a:solidFill>
                <a:latin typeface="Times New Roman"/>
                <a:ea typeface="Arial"/>
              </a:rPr>
              <a:t>incertidumbre</a:t>
            </a:r>
            <a:r>
              <a:rPr lang="es-MX" sz="2600" b="0" strike="noStrike" spc="-1">
                <a:solidFill>
                  <a:srgbClr val="000000"/>
                </a:solidFill>
                <a:latin typeface="Times New Roman"/>
                <a:ea typeface="Arial"/>
              </a:rPr>
              <a:t> natural que existe al principio de muchos proyectos.</a:t>
            </a:r>
            <a:endParaRPr lang="es-MX" sz="2600" b="0" strike="noStrike" spc="-1">
              <a:solidFill>
                <a:srgbClr val="000000"/>
              </a:solidFill>
              <a:latin typeface="Arial"/>
            </a:endParaRPr>
          </a:p>
        </p:txBody>
      </p:sp>
      <p:sp>
        <p:nvSpPr>
          <p:cNvPr id="1304" name="TextBox 4"/>
          <p:cNvSpPr/>
          <p:nvPr/>
        </p:nvSpPr>
        <p:spPr>
          <a:xfrm>
            <a:off x="1355760" y="261000"/>
            <a:ext cx="5656680" cy="48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AR" sz="2600" b="1" i="1" strike="noStrike" spc="-1">
                <a:solidFill>
                  <a:srgbClr val="000000"/>
                </a:solidFill>
                <a:latin typeface="Times New Roman"/>
                <a:ea typeface="Arial"/>
              </a:rPr>
              <a:t>Problemas ciclo de vida en  cascada</a:t>
            </a:r>
            <a:endParaRPr lang="es-MX" sz="2600" b="0" strike="noStrike" spc="-1">
              <a:solidFill>
                <a:srgbClr val="000000"/>
              </a:solidFill>
              <a:latin typeface="Arial"/>
            </a:endParaRPr>
          </a:p>
        </p:txBody>
      </p:sp>
      <p:sp>
        <p:nvSpPr>
          <p:cNvPr id="1305" name="Rectangle 5"/>
          <p:cNvSpPr/>
          <p:nvPr/>
        </p:nvSpPr>
        <p:spPr>
          <a:xfrm>
            <a:off x="228600" y="3429000"/>
            <a:ext cx="8912160" cy="88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2600" b="0" strike="noStrike" spc="-1">
                <a:solidFill>
                  <a:srgbClr val="000000"/>
                </a:solidFill>
                <a:latin typeface="Times New Roman"/>
                <a:ea typeface="Arial"/>
              </a:rPr>
              <a:t>El cliente debe tener paciencia. No se dispondrá de una </a:t>
            </a:r>
            <a:r>
              <a:rPr lang="es-MX" sz="2600" b="1" strike="noStrike" spc="-1">
                <a:solidFill>
                  <a:srgbClr val="000000"/>
                </a:solidFill>
                <a:latin typeface="Times New Roman"/>
                <a:ea typeface="Arial"/>
              </a:rPr>
              <a:t>versión funcional</a:t>
            </a:r>
            <a:r>
              <a:rPr lang="es-MX" sz="2600" b="0" strike="noStrike" spc="-1">
                <a:solidFill>
                  <a:srgbClr val="000000"/>
                </a:solidFill>
                <a:latin typeface="Times New Roman"/>
                <a:ea typeface="Arial"/>
              </a:rPr>
              <a:t> del programa hasta que el proyecto esté muy avanzado. </a:t>
            </a:r>
            <a:endParaRPr lang="es-MX" sz="2600" b="0" strike="noStrike" spc="-1">
              <a:solidFill>
                <a:srgbClr val="000000"/>
              </a:solidFill>
              <a:latin typeface="Arial"/>
            </a:endParaRPr>
          </a:p>
        </p:txBody>
      </p:sp>
      <p:sp>
        <p:nvSpPr>
          <p:cNvPr id="1306" name="Rectangle 6"/>
          <p:cNvSpPr/>
          <p:nvPr/>
        </p:nvSpPr>
        <p:spPr>
          <a:xfrm>
            <a:off x="228600" y="4625640"/>
            <a:ext cx="868356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MX" sz="2600" b="0" strike="noStrike" spc="-1">
                <a:solidFill>
                  <a:srgbClr val="000000"/>
                </a:solidFill>
                <a:latin typeface="Times New Roman"/>
                <a:ea typeface="Arial"/>
              </a:rPr>
              <a:t>Sirve como un modelo de proceso útil en situaciones en las que los </a:t>
            </a:r>
            <a:r>
              <a:rPr lang="es-MX" sz="2600" b="1" strike="noStrike" spc="-1">
                <a:solidFill>
                  <a:srgbClr val="000000"/>
                </a:solidFill>
                <a:latin typeface="Times New Roman"/>
                <a:ea typeface="Arial"/>
              </a:rPr>
              <a:t>requerimientos son fijos </a:t>
            </a:r>
            <a:r>
              <a:rPr lang="es-MX" sz="2600" b="0" strike="noStrike" spc="-1">
                <a:solidFill>
                  <a:srgbClr val="000000"/>
                </a:solidFill>
                <a:latin typeface="Times New Roman"/>
                <a:ea typeface="Arial"/>
              </a:rPr>
              <a:t>y el trabajo avanza en forma lineal hacia el final.</a:t>
            </a:r>
            <a:endParaRPr lang="es-MX"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03"/>
                                        </p:tgtEl>
                                        <p:attrNameLst>
                                          <p:attrName>style.visibility</p:attrName>
                                        </p:attrNameLst>
                                      </p:cBhvr>
                                      <p:to>
                                        <p:strVal val="visible"/>
                                      </p:to>
                                    </p:set>
                                    <p:animEffect transition="in" filter="fade">
                                      <p:cBhvr additive="repl">
                                        <p:cTn id="7" dur="1000"/>
                                        <p:tgtEl>
                                          <p:spTgt spid="1303"/>
                                        </p:tgtEl>
                                      </p:cBhvr>
                                    </p:animEffect>
                                    <p:anim calcmode="lin" valueType="num">
                                      <p:cBhvr additive="repl">
                                        <p:cTn id="8" dur="1000" fill="hold"/>
                                        <p:tgtEl>
                                          <p:spTgt spid="1303"/>
                                        </p:tgtEl>
                                        <p:attrNameLst>
                                          <p:attrName>ppt_x</p:attrName>
                                        </p:attrNameLst>
                                      </p:cBhvr>
                                      <p:tavLst>
                                        <p:tav tm="0">
                                          <p:val>
                                            <p:strVal val="#ppt_x"/>
                                          </p:val>
                                        </p:tav>
                                        <p:tav tm="100000">
                                          <p:val>
                                            <p:strVal val="#ppt_x"/>
                                          </p:val>
                                        </p:tav>
                                      </p:tavLst>
                                    </p:anim>
                                    <p:anim calcmode="lin" valueType="num">
                                      <p:cBhvr additive="repl">
                                        <p:cTn id="9" dur="1000" fill="hold"/>
                                        <p:tgtEl>
                                          <p:spTgt spid="130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05"/>
                                        </p:tgtEl>
                                        <p:attrNameLst>
                                          <p:attrName>style.visibility</p:attrName>
                                        </p:attrNameLst>
                                      </p:cBhvr>
                                      <p:to>
                                        <p:strVal val="visible"/>
                                      </p:to>
                                    </p:set>
                                    <p:animEffect transition="in" filter="fade">
                                      <p:cBhvr additive="repl">
                                        <p:cTn id="14" dur="1000"/>
                                        <p:tgtEl>
                                          <p:spTgt spid="1305"/>
                                        </p:tgtEl>
                                      </p:cBhvr>
                                    </p:animEffect>
                                    <p:anim calcmode="lin" valueType="num">
                                      <p:cBhvr additive="repl">
                                        <p:cTn id="15" dur="1000" fill="hold"/>
                                        <p:tgtEl>
                                          <p:spTgt spid="1305"/>
                                        </p:tgtEl>
                                        <p:attrNameLst>
                                          <p:attrName>ppt_x</p:attrName>
                                        </p:attrNameLst>
                                      </p:cBhvr>
                                      <p:tavLst>
                                        <p:tav tm="0">
                                          <p:val>
                                            <p:strVal val="#ppt_x"/>
                                          </p:val>
                                        </p:tav>
                                        <p:tav tm="100000">
                                          <p:val>
                                            <p:strVal val="#ppt_x"/>
                                          </p:val>
                                        </p:tav>
                                      </p:tavLst>
                                    </p:anim>
                                    <p:anim calcmode="lin" valueType="num">
                                      <p:cBhvr additive="repl">
                                        <p:cTn id="16" dur="1000" fill="hold"/>
                                        <p:tgtEl>
                                          <p:spTgt spid="130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06">
                                            <p:txEl>
                                              <p:pRg st="0" end="0"/>
                                            </p:txEl>
                                          </p:spTgt>
                                        </p:tgtEl>
                                        <p:attrNameLst>
                                          <p:attrName>style.visibility</p:attrName>
                                        </p:attrNameLst>
                                      </p:cBhvr>
                                      <p:to>
                                        <p:strVal val="visible"/>
                                      </p:to>
                                    </p:set>
                                    <p:animEffect transition="in" filter="fade">
                                      <p:cBhvr additive="repl">
                                        <p:cTn id="21" dur="1000"/>
                                        <p:tgtEl>
                                          <p:spTgt spid="1306">
                                            <p:txEl>
                                              <p:pRg st="0" end="0"/>
                                            </p:txEl>
                                          </p:spTgt>
                                        </p:tgtEl>
                                      </p:cBhvr>
                                    </p:animEffect>
                                    <p:anim calcmode="lin" valueType="num">
                                      <p:cBhvr additive="repl">
                                        <p:cTn id="22" dur="1000" fill="hold"/>
                                        <p:tgtEl>
                                          <p:spTgt spid="1306">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0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07" name="Rectángulo 1"/>
          <p:cNvSpPr/>
          <p:nvPr/>
        </p:nvSpPr>
        <p:spPr>
          <a:xfrm>
            <a:off x="407520" y="2796480"/>
            <a:ext cx="526464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1" i="1" u="sng" strike="noStrike" spc="-1">
                <a:solidFill>
                  <a:srgbClr val="000000"/>
                </a:solidFill>
                <a:uFillTx/>
                <a:latin typeface="Times New Roman"/>
                <a:ea typeface="Arial"/>
              </a:rPr>
              <a:t>Limitaciones</a:t>
            </a:r>
            <a:r>
              <a:rPr lang="es-ES" sz="2600" b="0" strike="noStrike" spc="-1">
                <a:solidFill>
                  <a:srgbClr val="000000"/>
                </a:solidFill>
                <a:latin typeface="Times New Roman"/>
                <a:ea typeface="Arial"/>
              </a:rPr>
              <a:t>:</a:t>
            </a:r>
            <a:endParaRPr lang="es-MX" sz="2600" b="0" strike="noStrike" spc="-1">
              <a:solidFill>
                <a:srgbClr val="000000"/>
              </a:solidFill>
              <a:latin typeface="Arial"/>
            </a:endParaRPr>
          </a:p>
        </p:txBody>
      </p:sp>
      <p:sp>
        <p:nvSpPr>
          <p:cNvPr id="1308" name="CuadroTexto 4"/>
          <p:cNvSpPr/>
          <p:nvPr/>
        </p:nvSpPr>
        <p:spPr>
          <a:xfrm>
            <a:off x="99360" y="3757680"/>
            <a:ext cx="8942040" cy="132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1800" b="0" strike="noStrike" spc="-1">
                <a:solidFill>
                  <a:srgbClr val="000000"/>
                </a:solidFill>
                <a:latin typeface="Times New Roman"/>
                <a:ea typeface="Arial"/>
              </a:rPr>
              <a:t>Los requisitos deben ser congelados antes de comenzar el diseño. (Pensar en requisitos tecnológicos)</a:t>
            </a:r>
            <a:endParaRPr lang="es-MX" sz="1800" b="0" strike="noStrike" spc="-1">
              <a:solidFill>
                <a:srgbClr val="000000"/>
              </a:solidFill>
              <a:latin typeface="Arial"/>
            </a:endParaRPr>
          </a:p>
          <a:p>
            <a:pPr algn="just">
              <a:lnSpc>
                <a:spcPct val="150000"/>
              </a:lnSpc>
            </a:pPr>
            <a:r>
              <a:rPr lang="es-ES" sz="1800" b="0" strike="noStrike" spc="-1">
                <a:solidFill>
                  <a:srgbClr val="000000"/>
                </a:solidFill>
                <a:latin typeface="Times New Roman"/>
                <a:ea typeface="Arial"/>
              </a:rPr>
              <a:t>Envía al cliente el primer producto solo después de consumir el 99% de los recursos.</a:t>
            </a:r>
            <a:endParaRPr lang="es-MX" sz="1800" b="0" strike="noStrike" spc="-1">
              <a:solidFill>
                <a:srgbClr val="000000"/>
              </a:solidFill>
              <a:latin typeface="Arial"/>
            </a:endParaRPr>
          </a:p>
        </p:txBody>
      </p:sp>
      <p:sp>
        <p:nvSpPr>
          <p:cNvPr id="1309" name="CuadroTexto 6"/>
          <p:cNvSpPr/>
          <p:nvPr/>
        </p:nvSpPr>
        <p:spPr>
          <a:xfrm>
            <a:off x="407520" y="751680"/>
            <a:ext cx="8349120" cy="1735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1800" b="0" strike="noStrike" spc="-1">
                <a:solidFill>
                  <a:srgbClr val="000000"/>
                </a:solidFill>
                <a:latin typeface="Times New Roman"/>
                <a:ea typeface="Arial"/>
              </a:rPr>
              <a:t>Etapas </a:t>
            </a:r>
            <a:r>
              <a:rPr lang="es-ES" sz="1800" b="1" strike="noStrike" spc="-1">
                <a:solidFill>
                  <a:srgbClr val="000000"/>
                </a:solidFill>
                <a:latin typeface="Times New Roman"/>
                <a:ea typeface="Arial"/>
              </a:rPr>
              <a:t>organizadas</a:t>
            </a:r>
            <a:r>
              <a:rPr lang="es-ES" sz="1800" b="0" strike="noStrike" spc="-1">
                <a:solidFill>
                  <a:srgbClr val="000000"/>
                </a:solidFill>
                <a:latin typeface="Times New Roman"/>
                <a:ea typeface="Arial"/>
              </a:rPr>
              <a:t> en orden lógico. El diseño espera a los requisitos, el código espera al diseño…</a:t>
            </a:r>
            <a:endParaRPr lang="es-MX" sz="1800" b="0" strike="noStrike" spc="-1">
              <a:solidFill>
                <a:srgbClr val="000000"/>
              </a:solidFill>
              <a:latin typeface="Arial"/>
            </a:endParaRPr>
          </a:p>
          <a:p>
            <a:pPr algn="just">
              <a:lnSpc>
                <a:spcPct val="150000"/>
              </a:lnSpc>
            </a:pPr>
            <a:r>
              <a:rPr lang="es-ES" sz="1800" b="0" strike="noStrike" spc="-1">
                <a:solidFill>
                  <a:srgbClr val="000000"/>
                </a:solidFill>
                <a:latin typeface="Times New Roman"/>
                <a:ea typeface="Arial"/>
              </a:rPr>
              <a:t>Cada etapa necesita una </a:t>
            </a:r>
            <a:r>
              <a:rPr lang="es-ES" sz="1800" b="1" strike="noStrike" spc="-1">
                <a:solidFill>
                  <a:srgbClr val="000000"/>
                </a:solidFill>
                <a:latin typeface="Times New Roman"/>
                <a:ea typeface="Arial"/>
              </a:rPr>
              <a:t>aceptación</a:t>
            </a:r>
            <a:r>
              <a:rPr lang="es-ES" sz="1800" b="0" strike="noStrike" spc="-1">
                <a:solidFill>
                  <a:srgbClr val="000000"/>
                </a:solidFill>
                <a:latin typeface="Times New Roman"/>
                <a:ea typeface="Arial"/>
              </a:rPr>
              <a:t> del producto para pasar a siguiente etapa</a:t>
            </a:r>
            <a:endParaRPr lang="es-MX" sz="1800" b="0" strike="noStrike" spc="-1">
              <a:solidFill>
                <a:srgbClr val="000000"/>
              </a:solidFill>
              <a:latin typeface="Arial"/>
            </a:endParaRPr>
          </a:p>
          <a:p>
            <a:pPr algn="just">
              <a:lnSpc>
                <a:spcPct val="150000"/>
              </a:lnSpc>
            </a:pPr>
            <a:r>
              <a:rPr lang="es-ES" sz="1800" b="0" strike="noStrike" spc="-1">
                <a:solidFill>
                  <a:srgbClr val="000000"/>
                </a:solidFill>
                <a:latin typeface="Times New Roman"/>
                <a:ea typeface="Arial"/>
              </a:rPr>
              <a:t>Pasa el </a:t>
            </a:r>
            <a:r>
              <a:rPr lang="es-ES" sz="1800" b="1" strike="noStrike" spc="-1">
                <a:solidFill>
                  <a:srgbClr val="000000"/>
                </a:solidFill>
                <a:latin typeface="Times New Roman"/>
                <a:ea typeface="Arial"/>
              </a:rPr>
              <a:t>menor</a:t>
            </a:r>
            <a:r>
              <a:rPr lang="es-ES" sz="1800" b="0" strike="noStrike" spc="-1">
                <a:solidFill>
                  <a:srgbClr val="000000"/>
                </a:solidFill>
                <a:latin typeface="Times New Roman"/>
                <a:ea typeface="Arial"/>
              </a:rPr>
              <a:t> nro de </a:t>
            </a:r>
            <a:r>
              <a:rPr lang="es-ES" sz="1800" b="1" strike="noStrike" spc="-1">
                <a:solidFill>
                  <a:srgbClr val="000000"/>
                </a:solidFill>
                <a:latin typeface="Times New Roman"/>
                <a:ea typeface="Arial"/>
              </a:rPr>
              <a:t>errores</a:t>
            </a:r>
            <a:r>
              <a:rPr lang="es-ES" sz="1800" b="0" strike="noStrike" spc="-1">
                <a:solidFill>
                  <a:srgbClr val="000000"/>
                </a:solidFill>
                <a:latin typeface="Times New Roman"/>
                <a:ea typeface="Arial"/>
              </a:rPr>
              <a:t> de una etapa a la siguiente</a:t>
            </a:r>
            <a:endParaRPr lang="es-MX" sz="1800" b="0" strike="noStrike" spc="-1">
              <a:solidFill>
                <a:srgbClr val="000000"/>
              </a:solidFill>
              <a:latin typeface="Arial"/>
            </a:endParaRPr>
          </a:p>
        </p:txBody>
      </p:sp>
      <p:sp>
        <p:nvSpPr>
          <p:cNvPr id="1310" name="CuadroTexto 8"/>
          <p:cNvSpPr/>
          <p:nvPr/>
        </p:nvSpPr>
        <p:spPr>
          <a:xfrm>
            <a:off x="390240" y="9720"/>
            <a:ext cx="458208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1" i="1" u="sng" strike="noStrike" spc="-1">
                <a:solidFill>
                  <a:srgbClr val="000000"/>
                </a:solidFill>
                <a:uFillTx/>
                <a:latin typeface="Times New Roman"/>
                <a:ea typeface="Arial"/>
              </a:rPr>
              <a:t>Ventajas:</a:t>
            </a:r>
            <a:endParaRPr lang="es-MX"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09"/>
                                        </p:tgtEl>
                                        <p:attrNameLst>
                                          <p:attrName>style.visibility</p:attrName>
                                        </p:attrNameLst>
                                      </p:cBhvr>
                                      <p:to>
                                        <p:strVal val="visible"/>
                                      </p:to>
                                    </p:set>
                                    <p:animEffect transition="in" filter="fade">
                                      <p:cBhvr additive="repl">
                                        <p:cTn id="7" dur="1000"/>
                                        <p:tgtEl>
                                          <p:spTgt spid="1309"/>
                                        </p:tgtEl>
                                      </p:cBhvr>
                                    </p:animEffect>
                                    <p:anim calcmode="lin" valueType="num">
                                      <p:cBhvr additive="repl">
                                        <p:cTn id="8" dur="1000" fill="hold"/>
                                        <p:tgtEl>
                                          <p:spTgt spid="1309"/>
                                        </p:tgtEl>
                                        <p:attrNameLst>
                                          <p:attrName>ppt_x</p:attrName>
                                        </p:attrNameLst>
                                      </p:cBhvr>
                                      <p:tavLst>
                                        <p:tav tm="0">
                                          <p:val>
                                            <p:strVal val="#ppt_x"/>
                                          </p:val>
                                        </p:tav>
                                        <p:tav tm="100000">
                                          <p:val>
                                            <p:strVal val="#ppt_x"/>
                                          </p:val>
                                        </p:tav>
                                      </p:tavLst>
                                    </p:anim>
                                    <p:anim calcmode="lin" valueType="num">
                                      <p:cBhvr additive="repl">
                                        <p:cTn id="9" dur="1000" fill="hold"/>
                                        <p:tgtEl>
                                          <p:spTgt spid="130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08">
                                            <p:txEl>
                                              <p:pRg st="1" end="1"/>
                                            </p:txEl>
                                          </p:spTgt>
                                        </p:tgtEl>
                                        <p:attrNameLst>
                                          <p:attrName>style.visibility</p:attrName>
                                        </p:attrNameLst>
                                      </p:cBhvr>
                                      <p:to>
                                        <p:strVal val="visible"/>
                                      </p:to>
                                    </p:set>
                                    <p:animEffect transition="in" filter="fade">
                                      <p:cBhvr additive="repl">
                                        <p:cTn id="14" dur="1000"/>
                                        <p:tgtEl>
                                          <p:spTgt spid="1308">
                                            <p:txEl>
                                              <p:pRg st="1" end="1"/>
                                            </p:txEl>
                                          </p:spTgt>
                                        </p:tgtEl>
                                      </p:cBhvr>
                                    </p:animEffect>
                                    <p:anim calcmode="lin" valueType="num">
                                      <p:cBhvr additive="repl">
                                        <p:cTn id="15" dur="1000" fill="hold"/>
                                        <p:tgtEl>
                                          <p:spTgt spid="1308">
                                            <p:txEl>
                                              <p:pRg st="1" end="1"/>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0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172" name="Rectangle 1"/>
          <p:cNvSpPr/>
          <p:nvPr/>
        </p:nvSpPr>
        <p:spPr>
          <a:xfrm>
            <a:off x="193320" y="230760"/>
            <a:ext cx="8947440" cy="472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tabLst>
                <a:tab pos="0" algn="l"/>
              </a:tabLst>
            </a:pPr>
            <a:r>
              <a:rPr lang="es-MX" sz="3200" b="0" strike="noStrike" spc="-1">
                <a:solidFill>
                  <a:srgbClr val="000000"/>
                </a:solidFill>
                <a:latin typeface="Arial"/>
                <a:ea typeface="Arial"/>
              </a:rPr>
              <a:t>Un </a:t>
            </a:r>
            <a:r>
              <a:rPr lang="es-MX" sz="3200" b="1" i="1" strike="noStrike" spc="-1">
                <a:solidFill>
                  <a:srgbClr val="000000"/>
                </a:solidFill>
                <a:latin typeface="Arial"/>
                <a:ea typeface="Arial"/>
              </a:rPr>
              <a:t>proceso de software </a:t>
            </a:r>
            <a:r>
              <a:rPr lang="es-MX" sz="3200" b="0" strike="noStrike" spc="-1">
                <a:solidFill>
                  <a:srgbClr val="000000"/>
                </a:solidFill>
                <a:latin typeface="Arial"/>
                <a:ea typeface="Arial"/>
              </a:rPr>
              <a:t>es una secuencia de actividades que conducen a la elaboración de un producto de software</a:t>
            </a:r>
            <a:endParaRPr lang="es-MX" sz="3200" b="0" strike="noStrike" spc="-1">
              <a:solidFill>
                <a:srgbClr val="000000"/>
              </a:solidFill>
              <a:latin typeface="Arial"/>
            </a:endParaRPr>
          </a:p>
          <a:p>
            <a:pPr algn="just">
              <a:lnSpc>
                <a:spcPct val="100000"/>
              </a:lnSpc>
              <a:tabLst>
                <a:tab pos="0" algn="l"/>
              </a:tabLst>
            </a:pPr>
            <a:r>
              <a:rPr lang="es-MX" sz="3200" b="0" strike="noStrike" spc="-1">
                <a:solidFill>
                  <a:srgbClr val="000000"/>
                </a:solidFill>
                <a:latin typeface="Arial"/>
                <a:ea typeface="Arial"/>
              </a:rPr>
              <a:t>La </a:t>
            </a:r>
            <a:r>
              <a:rPr lang="es-MX" sz="3200" b="1" strike="noStrike" spc="-1">
                <a:solidFill>
                  <a:srgbClr val="000000"/>
                </a:solidFill>
                <a:latin typeface="Arial"/>
                <a:ea typeface="Arial"/>
              </a:rPr>
              <a:t>estructura del proceso </a:t>
            </a:r>
            <a:r>
              <a:rPr lang="es-MX" sz="3200" b="0" strike="noStrike" spc="-1">
                <a:solidFill>
                  <a:srgbClr val="000000"/>
                </a:solidFill>
                <a:latin typeface="Arial"/>
                <a:ea typeface="Arial"/>
              </a:rPr>
              <a:t>establece el </a:t>
            </a:r>
            <a:r>
              <a:rPr lang="es-MX" sz="3200" b="1" strike="noStrike" spc="-1">
                <a:solidFill>
                  <a:srgbClr val="000000"/>
                </a:solidFill>
                <a:latin typeface="Arial"/>
                <a:ea typeface="Arial"/>
              </a:rPr>
              <a:t>fundamento</a:t>
            </a:r>
            <a:r>
              <a:rPr lang="es-MX" sz="3200" b="0" strike="noStrike" spc="-1">
                <a:solidFill>
                  <a:srgbClr val="000000"/>
                </a:solidFill>
                <a:latin typeface="Arial"/>
                <a:ea typeface="Arial"/>
              </a:rPr>
              <a:t> para el proceso completo de la ingeniería de software que sean aplicables a </a:t>
            </a:r>
            <a:r>
              <a:rPr lang="es-MX" sz="3200" b="1" u="sng" strike="noStrike" spc="-1">
                <a:solidFill>
                  <a:srgbClr val="000000"/>
                </a:solidFill>
                <a:uFillTx/>
                <a:latin typeface="Arial"/>
                <a:ea typeface="Arial"/>
              </a:rPr>
              <a:t>todos los proyectos, sin importar su tamaño o complejidad.</a:t>
            </a:r>
            <a:endParaRPr lang="es-MX" sz="3200" b="0" strike="noStrike" spc="-1">
              <a:solidFill>
                <a:srgbClr val="000000"/>
              </a:solidFill>
              <a:latin typeface="Arial"/>
            </a:endParaRPr>
          </a:p>
        </p:txBody>
      </p:sp>
      <p:pic>
        <p:nvPicPr>
          <p:cNvPr id="1173" name="Picture 2"/>
          <p:cNvPicPr/>
          <p:nvPr/>
        </p:nvPicPr>
        <p:blipFill>
          <a:blip r:embed="rId2"/>
          <a:stretch/>
        </p:blipFill>
        <p:spPr>
          <a:xfrm>
            <a:off x="6207480" y="4454280"/>
            <a:ext cx="2933280" cy="2400480"/>
          </a:xfrm>
          <a:prstGeom prst="rect">
            <a:avLst/>
          </a:prstGeom>
          <a:ln w="0">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1000"/>
          </a:bodyPr>
          <a:lstStyle/>
          <a:p>
            <a:pPr indent="0" algn="ctr">
              <a:lnSpc>
                <a:spcPct val="90000"/>
              </a:lnSpc>
              <a:buNone/>
              <a:tabLst>
                <a:tab pos="0" algn="l"/>
              </a:tabLst>
            </a:pPr>
            <a:r>
              <a:rPr lang="es-AR" sz="5400" b="0" strike="noStrike" spc="-1">
                <a:solidFill>
                  <a:srgbClr val="FFFFFF"/>
                </a:solidFill>
                <a:latin typeface="Calibri Light"/>
              </a:rPr>
              <a:t>Modelo desarrollo incremental</a:t>
            </a:r>
            <a:endParaRPr lang="es-MX" sz="5400" b="0" strike="noStrike" spc="-1">
              <a:solidFill>
                <a:srgbClr val="000000"/>
              </a:solidFill>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12" name="Rectangle 1"/>
          <p:cNvSpPr/>
          <p:nvPr/>
        </p:nvSpPr>
        <p:spPr>
          <a:xfrm>
            <a:off x="520200" y="258840"/>
            <a:ext cx="8494200" cy="187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MX" sz="2600" b="0" strike="noStrike" spc="-1">
                <a:solidFill>
                  <a:srgbClr val="000000"/>
                </a:solidFill>
                <a:latin typeface="Times New Roman"/>
                <a:ea typeface="Arial"/>
              </a:rPr>
              <a:t>El sistema se desarrolla como una serie de versiones (incrementos), y </a:t>
            </a:r>
            <a:r>
              <a:rPr lang="es-MX" sz="2600" b="1" strike="noStrike" spc="-1">
                <a:solidFill>
                  <a:srgbClr val="000000"/>
                </a:solidFill>
                <a:latin typeface="Times New Roman"/>
                <a:ea typeface="Arial"/>
              </a:rPr>
              <a:t>cada versión añade funcionalidad a la versión anterior</a:t>
            </a:r>
            <a:r>
              <a:rPr lang="es-MX" sz="2600" b="0" strike="noStrike" spc="-1">
                <a:solidFill>
                  <a:srgbClr val="000000"/>
                </a:solidFill>
                <a:latin typeface="Times New Roman"/>
                <a:ea typeface="Arial"/>
              </a:rPr>
              <a:t>.</a:t>
            </a:r>
            <a:endParaRPr lang="es-MX" sz="2600" b="0" strike="noStrike" spc="-1">
              <a:solidFill>
                <a:srgbClr val="000000"/>
              </a:solidFill>
              <a:latin typeface="Arial"/>
            </a:endParaRPr>
          </a:p>
        </p:txBody>
      </p:sp>
      <p:sp>
        <p:nvSpPr>
          <p:cNvPr id="1313" name="Rectangle 2"/>
          <p:cNvSpPr/>
          <p:nvPr/>
        </p:nvSpPr>
        <p:spPr>
          <a:xfrm>
            <a:off x="323280" y="2801160"/>
            <a:ext cx="849420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MX" sz="2600" b="0" strike="noStrike" spc="-1">
                <a:solidFill>
                  <a:srgbClr val="000000"/>
                </a:solidFill>
                <a:latin typeface="Times New Roman"/>
                <a:ea typeface="Arial"/>
              </a:rPr>
              <a:t>El desarrollo incremental se basa en la idea de diseñar una implementación inicial, exponer ésta al comentario del usuario, y luego desarrollarla en sus diversas versiones hasta producir un sistema adecuado </a:t>
            </a:r>
            <a:endParaRPr lang="es-MX"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12"/>
                                        </p:tgtEl>
                                        <p:attrNameLst>
                                          <p:attrName>style.visibility</p:attrName>
                                        </p:attrNameLst>
                                      </p:cBhvr>
                                      <p:to>
                                        <p:strVal val="visible"/>
                                      </p:to>
                                    </p:set>
                                    <p:animEffect transition="in" filter="fade">
                                      <p:cBhvr additive="repl">
                                        <p:cTn id="7" dur="1000"/>
                                        <p:tgtEl>
                                          <p:spTgt spid="1312"/>
                                        </p:tgtEl>
                                      </p:cBhvr>
                                    </p:animEffect>
                                    <p:anim calcmode="lin" valueType="num">
                                      <p:cBhvr additive="repl">
                                        <p:cTn id="8" dur="1000" fill="hold"/>
                                        <p:tgtEl>
                                          <p:spTgt spid="1312"/>
                                        </p:tgtEl>
                                        <p:attrNameLst>
                                          <p:attrName>ppt_x</p:attrName>
                                        </p:attrNameLst>
                                      </p:cBhvr>
                                      <p:tavLst>
                                        <p:tav tm="0">
                                          <p:val>
                                            <p:strVal val="#ppt_x"/>
                                          </p:val>
                                        </p:tav>
                                        <p:tav tm="100000">
                                          <p:val>
                                            <p:strVal val="#ppt_x"/>
                                          </p:val>
                                        </p:tav>
                                      </p:tavLst>
                                    </p:anim>
                                    <p:anim calcmode="lin" valueType="num">
                                      <p:cBhvr additive="repl">
                                        <p:cTn id="9" dur="1000" fill="hold"/>
                                        <p:tgtEl>
                                          <p:spTgt spid="13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13">
                                            <p:txEl>
                                              <p:pRg st="0" end="0"/>
                                            </p:txEl>
                                          </p:spTgt>
                                        </p:tgtEl>
                                        <p:attrNameLst>
                                          <p:attrName>style.visibility</p:attrName>
                                        </p:attrNameLst>
                                      </p:cBhvr>
                                      <p:to>
                                        <p:strVal val="visible"/>
                                      </p:to>
                                    </p:set>
                                    <p:animEffect transition="in" filter="fade">
                                      <p:cBhvr additive="repl">
                                        <p:cTn id="14" dur="1000"/>
                                        <p:tgtEl>
                                          <p:spTgt spid="1313">
                                            <p:txEl>
                                              <p:pRg st="0" end="0"/>
                                            </p:txEl>
                                          </p:spTgt>
                                        </p:tgtEl>
                                      </p:cBhvr>
                                    </p:animEffect>
                                    <p:anim calcmode="lin" valueType="num">
                                      <p:cBhvr additive="repl">
                                        <p:cTn id="15" dur="1000" fill="hold"/>
                                        <p:tgtEl>
                                          <p:spTgt spid="1313">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314" name="Picture 1"/>
          <p:cNvPicPr/>
          <p:nvPr/>
        </p:nvPicPr>
        <p:blipFill>
          <a:blip r:embed="rId3"/>
          <a:stretch/>
        </p:blipFill>
        <p:spPr>
          <a:xfrm>
            <a:off x="34920" y="867240"/>
            <a:ext cx="9156600" cy="5073120"/>
          </a:xfrm>
          <a:prstGeom prst="rect">
            <a:avLst/>
          </a:prstGeom>
          <a:ln w="0">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15" name="Rectangle 1"/>
          <p:cNvSpPr/>
          <p:nvPr/>
        </p:nvSpPr>
        <p:spPr>
          <a:xfrm>
            <a:off x="520200" y="1105200"/>
            <a:ext cx="8494200" cy="88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AR" sz="2600" b="0" strike="noStrike" spc="-1">
                <a:solidFill>
                  <a:srgbClr val="000000"/>
                </a:solidFill>
                <a:latin typeface="Times New Roman"/>
                <a:ea typeface="Arial"/>
              </a:rPr>
              <a:t>Se </a:t>
            </a:r>
            <a:r>
              <a:rPr lang="es-AR" sz="2600" b="1" strike="noStrike" spc="-1">
                <a:solidFill>
                  <a:srgbClr val="000000"/>
                </a:solidFill>
                <a:latin typeface="Times New Roman"/>
                <a:ea typeface="Arial"/>
              </a:rPr>
              <a:t>reduce el costo </a:t>
            </a:r>
            <a:r>
              <a:rPr lang="es-AR" sz="2600" b="0" strike="noStrike" spc="-1">
                <a:solidFill>
                  <a:srgbClr val="000000"/>
                </a:solidFill>
                <a:latin typeface="Times New Roman"/>
                <a:ea typeface="Arial"/>
              </a:rPr>
              <a:t>de adaptar los requerimientos cambiantes del cliente</a:t>
            </a:r>
            <a:endParaRPr lang="es-MX" sz="2600" b="0" strike="noStrike" spc="-1">
              <a:solidFill>
                <a:srgbClr val="000000"/>
              </a:solidFill>
              <a:latin typeface="Arial"/>
            </a:endParaRPr>
          </a:p>
        </p:txBody>
      </p:sp>
      <p:sp>
        <p:nvSpPr>
          <p:cNvPr id="1316" name="Rectangle 2"/>
          <p:cNvSpPr/>
          <p:nvPr/>
        </p:nvSpPr>
        <p:spPr>
          <a:xfrm>
            <a:off x="520200" y="2492280"/>
            <a:ext cx="8494200" cy="88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AR" sz="2600" b="0" strike="noStrike" spc="-1">
                <a:solidFill>
                  <a:srgbClr val="000000"/>
                </a:solidFill>
                <a:latin typeface="Times New Roman"/>
                <a:ea typeface="Arial"/>
              </a:rPr>
              <a:t>Es más sencillo obtener </a:t>
            </a:r>
            <a:r>
              <a:rPr lang="es-AR" sz="2600" b="1" strike="noStrike" spc="-1">
                <a:solidFill>
                  <a:srgbClr val="000000"/>
                </a:solidFill>
                <a:latin typeface="Times New Roman"/>
                <a:ea typeface="Arial"/>
              </a:rPr>
              <a:t>retroalimentación</a:t>
            </a:r>
            <a:r>
              <a:rPr lang="es-AR" sz="2600" b="0" strike="noStrike" spc="-1">
                <a:solidFill>
                  <a:srgbClr val="000000"/>
                </a:solidFill>
                <a:latin typeface="Times New Roman"/>
                <a:ea typeface="Arial"/>
              </a:rPr>
              <a:t> del cliente sobre el trabajo de desarrollo que se realizó</a:t>
            </a:r>
            <a:endParaRPr lang="es-MX" sz="2600" b="0" strike="noStrike" spc="-1">
              <a:solidFill>
                <a:srgbClr val="000000"/>
              </a:solidFill>
              <a:latin typeface="Arial"/>
            </a:endParaRPr>
          </a:p>
        </p:txBody>
      </p:sp>
      <p:sp>
        <p:nvSpPr>
          <p:cNvPr id="1317" name="Rectangle 3"/>
          <p:cNvSpPr/>
          <p:nvPr/>
        </p:nvSpPr>
        <p:spPr>
          <a:xfrm>
            <a:off x="520200" y="4013640"/>
            <a:ext cx="849420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AR" sz="2600" b="0" strike="noStrike" spc="-1">
                <a:solidFill>
                  <a:srgbClr val="000000"/>
                </a:solidFill>
                <a:latin typeface="Times New Roman"/>
                <a:ea typeface="Arial"/>
              </a:rPr>
              <a:t>Es posible que sea </a:t>
            </a:r>
            <a:r>
              <a:rPr lang="es-AR" sz="2600" b="1" strike="noStrike" spc="-1">
                <a:solidFill>
                  <a:srgbClr val="000000"/>
                </a:solidFill>
                <a:latin typeface="Times New Roman"/>
                <a:ea typeface="Arial"/>
              </a:rPr>
              <a:t>más rápida </a:t>
            </a:r>
            <a:r>
              <a:rPr lang="es-AR" sz="2600" b="0" strike="noStrike" spc="-1">
                <a:solidFill>
                  <a:srgbClr val="000000"/>
                </a:solidFill>
                <a:latin typeface="Times New Roman"/>
                <a:ea typeface="Arial"/>
              </a:rPr>
              <a:t>la entrega e implementación de software útil al cliente, aun si no se ha incluido toda la funcionalidad</a:t>
            </a:r>
            <a:endParaRPr lang="es-MX" sz="2600" b="0" strike="noStrike" spc="-1">
              <a:solidFill>
                <a:srgbClr val="000000"/>
              </a:solidFill>
              <a:latin typeface="Arial"/>
            </a:endParaRPr>
          </a:p>
        </p:txBody>
      </p:sp>
      <p:sp>
        <p:nvSpPr>
          <p:cNvPr id="1318" name="Rectangle 4"/>
          <p:cNvSpPr/>
          <p:nvPr/>
        </p:nvSpPr>
        <p:spPr>
          <a:xfrm>
            <a:off x="1362600" y="303120"/>
            <a:ext cx="463572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3600" b="1" strike="noStrike" spc="-1">
                <a:solidFill>
                  <a:srgbClr val="000000"/>
                </a:solidFill>
                <a:latin typeface="Times New Roman"/>
                <a:ea typeface="Arial"/>
              </a:rPr>
              <a:t>Beneficios importantes</a:t>
            </a:r>
            <a:endParaRPr lang="es-MX"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15"/>
                                        </p:tgtEl>
                                        <p:attrNameLst>
                                          <p:attrName>style.visibility</p:attrName>
                                        </p:attrNameLst>
                                      </p:cBhvr>
                                      <p:to>
                                        <p:strVal val="visible"/>
                                      </p:to>
                                    </p:set>
                                    <p:animEffect transition="in" filter="fade">
                                      <p:cBhvr additive="repl">
                                        <p:cTn id="7" dur="1000"/>
                                        <p:tgtEl>
                                          <p:spTgt spid="1315"/>
                                        </p:tgtEl>
                                      </p:cBhvr>
                                    </p:animEffect>
                                    <p:anim calcmode="lin" valueType="num">
                                      <p:cBhvr additive="repl">
                                        <p:cTn id="8" dur="1000" fill="hold"/>
                                        <p:tgtEl>
                                          <p:spTgt spid="1315"/>
                                        </p:tgtEl>
                                        <p:attrNameLst>
                                          <p:attrName>ppt_x</p:attrName>
                                        </p:attrNameLst>
                                      </p:cBhvr>
                                      <p:tavLst>
                                        <p:tav tm="0">
                                          <p:val>
                                            <p:strVal val="#ppt_x"/>
                                          </p:val>
                                        </p:tav>
                                        <p:tav tm="100000">
                                          <p:val>
                                            <p:strVal val="#ppt_x"/>
                                          </p:val>
                                        </p:tav>
                                      </p:tavLst>
                                    </p:anim>
                                    <p:anim calcmode="lin" valueType="num">
                                      <p:cBhvr additive="repl">
                                        <p:cTn id="9" dur="1000" fill="hold"/>
                                        <p:tgtEl>
                                          <p:spTgt spid="13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16">
                                            <p:txEl>
                                              <p:pRg st="0" end="0"/>
                                            </p:txEl>
                                          </p:spTgt>
                                        </p:tgtEl>
                                        <p:attrNameLst>
                                          <p:attrName>style.visibility</p:attrName>
                                        </p:attrNameLst>
                                      </p:cBhvr>
                                      <p:to>
                                        <p:strVal val="visible"/>
                                      </p:to>
                                    </p:set>
                                    <p:animEffect transition="in" filter="fade">
                                      <p:cBhvr additive="repl">
                                        <p:cTn id="14" dur="1000"/>
                                        <p:tgtEl>
                                          <p:spTgt spid="1316">
                                            <p:txEl>
                                              <p:pRg st="0" end="0"/>
                                            </p:txEl>
                                          </p:spTgt>
                                        </p:tgtEl>
                                      </p:cBhvr>
                                    </p:animEffect>
                                    <p:anim calcmode="lin" valueType="num">
                                      <p:cBhvr additive="repl">
                                        <p:cTn id="15" dur="1000" fill="hold"/>
                                        <p:tgtEl>
                                          <p:spTgt spid="1316">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17">
                                            <p:txEl>
                                              <p:pRg st="0" end="0"/>
                                            </p:txEl>
                                          </p:spTgt>
                                        </p:tgtEl>
                                        <p:attrNameLst>
                                          <p:attrName>style.visibility</p:attrName>
                                        </p:attrNameLst>
                                      </p:cBhvr>
                                      <p:to>
                                        <p:strVal val="visible"/>
                                      </p:to>
                                    </p:set>
                                    <p:animEffect transition="in" filter="fade">
                                      <p:cBhvr additive="repl">
                                        <p:cTn id="21" dur="1000"/>
                                        <p:tgtEl>
                                          <p:spTgt spid="1317">
                                            <p:txEl>
                                              <p:pRg st="0" end="0"/>
                                            </p:txEl>
                                          </p:spTgt>
                                        </p:tgtEl>
                                      </p:cBhvr>
                                    </p:animEffect>
                                    <p:anim calcmode="lin" valueType="num">
                                      <p:cBhvr additive="repl">
                                        <p:cTn id="22" dur="1000" fill="hold"/>
                                        <p:tgtEl>
                                          <p:spTgt spid="1317">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1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19" name="Rectangle 1"/>
          <p:cNvSpPr/>
          <p:nvPr/>
        </p:nvSpPr>
        <p:spPr>
          <a:xfrm>
            <a:off x="520200" y="1105200"/>
            <a:ext cx="728892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Los problemas del desarrollo incremental se tornan particularmente agudos para sistemas </a:t>
            </a:r>
            <a:r>
              <a:rPr lang="es-AR" sz="2600" b="1" strike="noStrike" spc="-1">
                <a:solidFill>
                  <a:srgbClr val="000000"/>
                </a:solidFill>
                <a:latin typeface="Times New Roman"/>
                <a:ea typeface="Arial"/>
              </a:rPr>
              <a:t>grandes</a:t>
            </a:r>
            <a:r>
              <a:rPr lang="es-AR" sz="2600" b="0" strike="noStrike" spc="-1">
                <a:solidFill>
                  <a:srgbClr val="000000"/>
                </a:solidFill>
                <a:latin typeface="Times New Roman"/>
                <a:ea typeface="Arial"/>
              </a:rPr>
              <a:t>, </a:t>
            </a:r>
            <a:r>
              <a:rPr lang="es-AR" sz="2600" b="1" strike="noStrike" spc="-1">
                <a:solidFill>
                  <a:srgbClr val="000000"/>
                </a:solidFill>
                <a:latin typeface="Times New Roman"/>
                <a:ea typeface="Arial"/>
              </a:rPr>
              <a:t>complejos</a:t>
            </a:r>
            <a:r>
              <a:rPr lang="es-AR" sz="2600" b="0" strike="noStrike" spc="-1">
                <a:solidFill>
                  <a:srgbClr val="000000"/>
                </a:solidFill>
                <a:latin typeface="Times New Roman"/>
                <a:ea typeface="Arial"/>
              </a:rPr>
              <a:t> y de </a:t>
            </a:r>
            <a:r>
              <a:rPr lang="es-AR" sz="2600" b="1" strike="noStrike" spc="-1">
                <a:solidFill>
                  <a:srgbClr val="000000"/>
                </a:solidFill>
                <a:latin typeface="Times New Roman"/>
                <a:ea typeface="Arial"/>
              </a:rPr>
              <a:t>larga duración</a:t>
            </a:r>
            <a:r>
              <a:rPr lang="es-AR" sz="2600" b="0" strike="noStrike" spc="-1">
                <a:solidFill>
                  <a:srgbClr val="000000"/>
                </a:solidFill>
                <a:latin typeface="Times New Roman"/>
                <a:ea typeface="Arial"/>
              </a:rPr>
              <a:t>, donde diversos equipos desarrollan diferentes partes del sistema. </a:t>
            </a:r>
            <a:endParaRPr lang="es-MX" sz="2600" b="0" strike="noStrike" spc="-1">
              <a:solidFill>
                <a:srgbClr val="000000"/>
              </a:solidFill>
              <a:latin typeface="Arial"/>
            </a:endParaRPr>
          </a:p>
        </p:txBody>
      </p:sp>
      <p:sp>
        <p:nvSpPr>
          <p:cNvPr id="1320" name="Rectangle 4"/>
          <p:cNvSpPr/>
          <p:nvPr/>
        </p:nvSpPr>
        <p:spPr>
          <a:xfrm>
            <a:off x="1354320" y="303120"/>
            <a:ext cx="22539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3600" b="1" strike="noStrike" spc="-1">
                <a:solidFill>
                  <a:srgbClr val="000000"/>
                </a:solidFill>
                <a:latin typeface="Times New Roman"/>
                <a:ea typeface="Arial"/>
              </a:rPr>
              <a:t>Problemas</a:t>
            </a:r>
            <a:endParaRPr lang="es-MX" sz="3600" b="0" strike="noStrike" spc="-1">
              <a:solidFill>
                <a:srgbClr val="000000"/>
              </a:solidFill>
              <a:latin typeface="Arial"/>
            </a:endParaRPr>
          </a:p>
        </p:txBody>
      </p:sp>
      <p:pic>
        <p:nvPicPr>
          <p:cNvPr id="1321" name="Picture 5"/>
          <p:cNvPicPr/>
          <p:nvPr/>
        </p:nvPicPr>
        <p:blipFill>
          <a:blip r:embed="rId2"/>
          <a:stretch/>
        </p:blipFill>
        <p:spPr>
          <a:xfrm>
            <a:off x="3958200" y="4572000"/>
            <a:ext cx="5182560" cy="228276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19"/>
                                        </p:tgtEl>
                                        <p:attrNameLst>
                                          <p:attrName>style.visibility</p:attrName>
                                        </p:attrNameLst>
                                      </p:cBhvr>
                                      <p:to>
                                        <p:strVal val="visible"/>
                                      </p:to>
                                    </p:set>
                                    <p:animEffect transition="in" filter="fade">
                                      <p:cBhvr additive="repl">
                                        <p:cTn id="7" dur="1000"/>
                                        <p:tgtEl>
                                          <p:spTgt spid="1319"/>
                                        </p:tgtEl>
                                      </p:cBhvr>
                                    </p:animEffect>
                                    <p:anim calcmode="lin" valueType="num">
                                      <p:cBhvr additive="repl">
                                        <p:cTn id="8" dur="1000" fill="hold"/>
                                        <p:tgtEl>
                                          <p:spTgt spid="1319"/>
                                        </p:tgtEl>
                                        <p:attrNameLst>
                                          <p:attrName>ppt_x</p:attrName>
                                        </p:attrNameLst>
                                      </p:cBhvr>
                                      <p:tavLst>
                                        <p:tav tm="0">
                                          <p:val>
                                            <p:strVal val="#ppt_x"/>
                                          </p:val>
                                        </p:tav>
                                        <p:tav tm="100000">
                                          <p:val>
                                            <p:strVal val="#ppt_x"/>
                                          </p:val>
                                        </p:tav>
                                      </p:tavLst>
                                    </p:anim>
                                    <p:anim calcmode="lin" valueType="num">
                                      <p:cBhvr additive="repl">
                                        <p:cTn id="9" dur="1000" fill="hold"/>
                                        <p:tgtEl>
                                          <p:spTgt spid="13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2"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0000"/>
          </a:bodyPr>
          <a:lstStyle/>
          <a:p>
            <a:pPr indent="0" algn="ctr">
              <a:lnSpc>
                <a:spcPct val="90000"/>
              </a:lnSpc>
              <a:buNone/>
              <a:tabLst>
                <a:tab pos="0" algn="l"/>
              </a:tabLst>
            </a:pPr>
            <a:r>
              <a:rPr lang="es-AR" sz="5400" b="0" strike="noStrike" spc="-1">
                <a:solidFill>
                  <a:srgbClr val="FFFFFF"/>
                </a:solidFill>
                <a:latin typeface="Calibri Light"/>
              </a:rPr>
              <a:t>Modelo de desarrollo rápido de aplicaciones</a:t>
            </a:r>
            <a:endParaRPr lang="es-MX" sz="5400" b="0" strike="noStrike" spc="-1">
              <a:solidFill>
                <a:srgbClr val="000000"/>
              </a:solidFill>
              <a:latin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3" name="PlaceHolder 1"/>
          <p:cNvSpPr>
            <a:spLocks noGrp="1"/>
          </p:cNvSpPr>
          <p:nvPr>
            <p:ph type="sldNum" idx="20"/>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1200" b="0" strike="noStrike" spc="-1">
                <a:solidFill>
                  <a:srgbClr val="F55D4B"/>
                </a:solidFill>
                <a:latin typeface="Amatic SC"/>
                <a:ea typeface="Amatic SC"/>
              </a:defRPr>
            </a:lvl1pPr>
          </a:lstStyle>
          <a:p>
            <a:pPr indent="0" algn="r">
              <a:lnSpc>
                <a:spcPct val="100000"/>
              </a:lnSpc>
              <a:buNone/>
              <a:tabLst>
                <a:tab pos="0" algn="l"/>
              </a:tabLst>
            </a:pPr>
            <a:fld id="{3351CF6C-FD21-47E5-BD6D-F6B135913106}" type="slidenum">
              <a:rPr lang="en" sz="1200" b="0" strike="noStrike" spc="-1">
                <a:solidFill>
                  <a:srgbClr val="F55D4B"/>
                </a:solidFill>
                <a:latin typeface="Amatic SC"/>
                <a:ea typeface="Amatic SC"/>
              </a:rPr>
              <a:t>56</a:t>
            </a:fld>
            <a:endParaRPr lang="es-MX" sz="1200" b="0" strike="noStrike" spc="-1">
              <a:solidFill>
                <a:srgbClr val="000000"/>
              </a:solidFill>
              <a:latin typeface="Times New Roman"/>
            </a:endParaRPr>
          </a:p>
        </p:txBody>
      </p:sp>
      <p:sp>
        <p:nvSpPr>
          <p:cNvPr id="1324" name="TextBox 2"/>
          <p:cNvSpPr/>
          <p:nvPr/>
        </p:nvSpPr>
        <p:spPr>
          <a:xfrm>
            <a:off x="988200" y="590040"/>
            <a:ext cx="7165800" cy="4705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AR" sz="2500" b="0" strike="noStrike" spc="-1">
                <a:solidFill>
                  <a:srgbClr val="000000"/>
                </a:solidFill>
                <a:latin typeface="Arial"/>
                <a:ea typeface="Arial"/>
              </a:rPr>
              <a:t>El modelo DRA: desarrollo rápido de aplicaciones</a:t>
            </a:r>
            <a:endParaRPr lang="es-MX" sz="2500" b="0" strike="noStrike" spc="-1">
              <a:solidFill>
                <a:srgbClr val="000000"/>
              </a:solidFill>
              <a:latin typeface="Arial"/>
            </a:endParaRPr>
          </a:p>
        </p:txBody>
      </p:sp>
      <p:pic>
        <p:nvPicPr>
          <p:cNvPr id="1325" name="Imagen 1324">
            <a:hlinkClick r:id="" action="ppaction://media"/>
          </p:cNvPr>
          <p:cNvPicPr/>
          <p:nvPr>
            <a:audioFile r:link="rId2"/>
            <p:extLst>
              <p:ext uri="{DAA4B4D4-6D71-4841-9C94-3DE7FCFB9230}">
                <p14:media xmlns:p14="http://schemas.microsoft.com/office/powerpoint/2010/main" r:embed="rId1"/>
              </p:ext>
            </p:extLst>
          </p:nvPr>
        </p:nvPicPr>
        <p:blipFill>
          <a:blip r:embed="rId4"/>
          <a:stretch>
            <a:fillRect/>
          </a:stretch>
        </p:blipFill>
        <p:spPr>
          <a:xfrm>
            <a:off x="650520" y="5419800"/>
            <a:ext cx="606240" cy="606240"/>
          </a:xfrm>
          <a:prstGeom prst="rect">
            <a:avLst/>
          </a:prstGeom>
          <a:ln w="0">
            <a:noFill/>
          </a:ln>
        </p:spPr>
      </p:pic>
      <p:pic>
        <p:nvPicPr>
          <p:cNvPr id="1326" name="Picture 4"/>
          <p:cNvPicPr/>
          <p:nvPr/>
        </p:nvPicPr>
        <p:blipFill>
          <a:blip r:embed="rId5"/>
          <a:stretch/>
        </p:blipFill>
        <p:spPr>
          <a:xfrm>
            <a:off x="-360" y="1522440"/>
            <a:ext cx="9140760" cy="502668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Class="mediacall" fill="hold" nodeType="afterEffect">
                                  <p:stCondLst>
                                    <p:cond delay="0"/>
                                  </p:stCondLst>
                                  <p:childTnLst>
                                    <p:cmd type="call" cmd="playFrom(0.0)">
                                      <p:cBhvr>
                                        <p:cTn id="6" dur="19889" fill="hold"/>
                                        <p:tgtEl>
                                          <p:spTgt spid="132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7">
                  <p:stCondLst>
                    <p:cond delay="indefinite"/>
                  </p:stCondLst>
                  <p:endCondLst>
                    <p:cond evt="onStopAudio" delay="0"/>
                  </p:endCondLst>
                </p:cTn>
                <p:tgtEl>
                  <p:spTgt spid="1325"/>
                </p:tgtEl>
              </p:cMediaNode>
            </p:audio>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0000"/>
          </a:bodyPr>
          <a:lstStyle/>
          <a:p>
            <a:pPr indent="0" algn="ctr">
              <a:lnSpc>
                <a:spcPct val="90000"/>
              </a:lnSpc>
              <a:buNone/>
              <a:tabLst>
                <a:tab pos="0" algn="l"/>
              </a:tabLst>
            </a:pPr>
            <a:r>
              <a:rPr lang="es-AR" sz="5400" b="1" strike="noStrike" spc="-1">
                <a:solidFill>
                  <a:srgbClr val="FFFFFF"/>
                </a:solidFill>
                <a:latin typeface="Arial"/>
                <a:ea typeface="Calibri"/>
              </a:rPr>
              <a:t>2) Modelos de proceso evolutivo</a:t>
            </a:r>
            <a:endParaRPr lang="es-MX" sz="5400" b="0" strike="noStrike" spc="-1">
              <a:solidFill>
                <a:srgbClr val="000000"/>
              </a:solidFill>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28" name="Rectangle 1"/>
          <p:cNvSpPr/>
          <p:nvPr/>
        </p:nvSpPr>
        <p:spPr>
          <a:xfrm>
            <a:off x="264600" y="95040"/>
            <a:ext cx="8611200" cy="209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200" b="0" strike="noStrike" spc="-1">
                <a:solidFill>
                  <a:srgbClr val="000000"/>
                </a:solidFill>
                <a:latin typeface="Arial"/>
                <a:ea typeface="Calibri"/>
              </a:rPr>
              <a:t>El software </a:t>
            </a:r>
            <a:r>
              <a:rPr lang="es-AR" sz="2200" b="1" i="1" strike="noStrike" spc="-1">
                <a:solidFill>
                  <a:srgbClr val="000000"/>
                </a:solidFill>
                <a:latin typeface="Arial"/>
                <a:ea typeface="Calibri"/>
              </a:rPr>
              <a:t>evoluciona en el tiempo</a:t>
            </a:r>
            <a:r>
              <a:rPr lang="es-AR" sz="2200" b="0" strike="noStrike" spc="-1">
                <a:solidFill>
                  <a:srgbClr val="000000"/>
                </a:solidFill>
                <a:latin typeface="Arial"/>
                <a:ea typeface="Calibri"/>
              </a:rPr>
              <a:t>. Los </a:t>
            </a:r>
            <a:r>
              <a:rPr lang="es-AR" sz="2200" b="1" i="1" strike="noStrike" spc="-1">
                <a:solidFill>
                  <a:srgbClr val="000000"/>
                </a:solidFill>
                <a:latin typeface="Arial"/>
                <a:ea typeface="Calibri"/>
              </a:rPr>
              <a:t>requerimientos</a:t>
            </a:r>
            <a:r>
              <a:rPr lang="es-AR" sz="2200" b="0" strike="noStrike" spc="-1">
                <a:solidFill>
                  <a:srgbClr val="000000"/>
                </a:solidFill>
                <a:latin typeface="Arial"/>
                <a:ea typeface="Calibri"/>
              </a:rPr>
              <a:t> del negocio y del producto </a:t>
            </a:r>
            <a:r>
              <a:rPr lang="es-AR" sz="2200" b="1" i="1" strike="noStrike" spc="-1">
                <a:solidFill>
                  <a:srgbClr val="000000"/>
                </a:solidFill>
                <a:latin typeface="Arial"/>
                <a:ea typeface="Calibri"/>
              </a:rPr>
              <a:t>cambien</a:t>
            </a:r>
            <a:r>
              <a:rPr lang="es-AR" sz="2200" b="0" strike="noStrike" spc="-1">
                <a:solidFill>
                  <a:srgbClr val="000000"/>
                </a:solidFill>
                <a:latin typeface="Arial"/>
                <a:ea typeface="Calibri"/>
              </a:rPr>
              <a:t> conforme avanza el desarrollo, lo que hace que no sea realista trazar una trayectoria rectilínea hacia el producto final</a:t>
            </a:r>
            <a:endParaRPr lang="es-MX" sz="2200" b="0" strike="noStrike" spc="-1">
              <a:solidFill>
                <a:srgbClr val="000000"/>
              </a:solidFill>
              <a:latin typeface="Arial"/>
            </a:endParaRPr>
          </a:p>
        </p:txBody>
      </p:sp>
      <p:sp>
        <p:nvSpPr>
          <p:cNvPr id="1329" name="CuadroTexto 5"/>
          <p:cNvSpPr/>
          <p:nvPr/>
        </p:nvSpPr>
        <p:spPr>
          <a:xfrm>
            <a:off x="132480" y="2652480"/>
            <a:ext cx="8876160" cy="159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200" b="0" strike="noStrike" spc="-1">
                <a:solidFill>
                  <a:srgbClr val="000000"/>
                </a:solidFill>
                <a:latin typeface="Arial"/>
                <a:ea typeface="Calibri"/>
              </a:rPr>
              <a:t>Se necesita un modelo de proceso diseñado explícitamente para adaptarse a un producto que evoluciona con el tiempo.</a:t>
            </a:r>
            <a:endParaRPr lang="es-MX" sz="2200" b="0" strike="noStrike" spc="-1">
              <a:solidFill>
                <a:srgbClr val="000000"/>
              </a:solidFill>
              <a:latin typeface="Arial"/>
            </a:endParaRPr>
          </a:p>
          <a:p>
            <a:pPr algn="just">
              <a:lnSpc>
                <a:spcPct val="150000"/>
              </a:lnSpc>
            </a:pPr>
            <a:endParaRPr lang="es-MX" sz="2200" b="0" strike="noStrike" spc="-1">
              <a:solidFill>
                <a:srgbClr val="000000"/>
              </a:solidFill>
              <a:latin typeface="Arial"/>
            </a:endParaRPr>
          </a:p>
        </p:txBody>
      </p:sp>
      <p:sp>
        <p:nvSpPr>
          <p:cNvPr id="1330" name="CuadroTexto 7"/>
          <p:cNvSpPr/>
          <p:nvPr/>
        </p:nvSpPr>
        <p:spPr>
          <a:xfrm>
            <a:off x="264600" y="4046040"/>
            <a:ext cx="8505000" cy="260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200" b="0" strike="noStrike" spc="-1">
                <a:solidFill>
                  <a:srgbClr val="000000"/>
                </a:solidFill>
                <a:latin typeface="Arial"/>
                <a:ea typeface="Calibri"/>
              </a:rPr>
              <a:t>Los modelos evolutivos son iterativos se caracterizan por la manera en la que permiten desarrollar versiones cada vez más completas del software. </a:t>
            </a:r>
            <a:endParaRPr lang="es-MX" sz="2200" b="0" strike="noStrike" spc="-1">
              <a:solidFill>
                <a:srgbClr val="000000"/>
              </a:solidFill>
              <a:latin typeface="Arial"/>
            </a:endParaRPr>
          </a:p>
          <a:p>
            <a:pPr algn="just">
              <a:lnSpc>
                <a:spcPct val="150000"/>
              </a:lnSpc>
            </a:pPr>
            <a:endParaRPr lang="es-MX" sz="2200" b="0" strike="noStrike" spc="-1">
              <a:solidFill>
                <a:srgbClr val="000000"/>
              </a:solidFill>
              <a:latin typeface="Arial"/>
            </a:endParaRPr>
          </a:p>
          <a:p>
            <a:pPr algn="just">
              <a:lnSpc>
                <a:spcPct val="150000"/>
              </a:lnSpc>
            </a:pPr>
            <a:r>
              <a:rPr lang="es-AR" sz="2200" b="0" strike="noStrike" spc="-1">
                <a:solidFill>
                  <a:srgbClr val="000000"/>
                </a:solidFill>
                <a:latin typeface="Arial"/>
                <a:ea typeface="Calibri"/>
              </a:rPr>
              <a:t>Prototipo y modelo en espiral</a:t>
            </a:r>
            <a:endParaRPr lang="es-MX" sz="2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28"/>
                                        </p:tgtEl>
                                        <p:attrNameLst>
                                          <p:attrName>style.visibility</p:attrName>
                                        </p:attrNameLst>
                                      </p:cBhvr>
                                      <p:to>
                                        <p:strVal val="visible"/>
                                      </p:to>
                                    </p:set>
                                    <p:animEffect transition="in" filter="fade">
                                      <p:cBhvr additive="repl">
                                        <p:cTn id="7" dur="1000"/>
                                        <p:tgtEl>
                                          <p:spTgt spid="1328"/>
                                        </p:tgtEl>
                                      </p:cBhvr>
                                    </p:animEffect>
                                    <p:anim calcmode="lin" valueType="num">
                                      <p:cBhvr additive="repl">
                                        <p:cTn id="8" dur="1000" fill="hold"/>
                                        <p:tgtEl>
                                          <p:spTgt spid="1328"/>
                                        </p:tgtEl>
                                        <p:attrNameLst>
                                          <p:attrName>ppt_x</p:attrName>
                                        </p:attrNameLst>
                                      </p:cBhvr>
                                      <p:tavLst>
                                        <p:tav tm="0">
                                          <p:val>
                                            <p:strVal val="#ppt_x"/>
                                          </p:val>
                                        </p:tav>
                                        <p:tav tm="100000">
                                          <p:val>
                                            <p:strVal val="#ppt_x"/>
                                          </p:val>
                                        </p:tav>
                                      </p:tavLst>
                                    </p:anim>
                                    <p:anim calcmode="lin" valueType="num">
                                      <p:cBhvr additive="repl">
                                        <p:cTn id="9" dur="1000" fill="hold"/>
                                        <p:tgtEl>
                                          <p:spTgt spid="13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29">
                                            <p:txEl>
                                              <p:pRg st="0" end="0"/>
                                            </p:txEl>
                                          </p:spTgt>
                                        </p:tgtEl>
                                        <p:attrNameLst>
                                          <p:attrName>style.visibility</p:attrName>
                                        </p:attrNameLst>
                                      </p:cBhvr>
                                      <p:to>
                                        <p:strVal val="visible"/>
                                      </p:to>
                                    </p:set>
                                    <p:animEffect transition="in" filter="fade">
                                      <p:cBhvr additive="repl">
                                        <p:cTn id="14" dur="1000"/>
                                        <p:tgtEl>
                                          <p:spTgt spid="1329">
                                            <p:txEl>
                                              <p:pRg st="0" end="0"/>
                                            </p:txEl>
                                          </p:spTgt>
                                        </p:tgtEl>
                                      </p:cBhvr>
                                    </p:animEffect>
                                    <p:anim calcmode="lin" valueType="num">
                                      <p:cBhvr additive="repl">
                                        <p:cTn id="15" dur="1000" fill="hold"/>
                                        <p:tgtEl>
                                          <p:spTgt spid="1329">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30">
                                            <p:txEl>
                                              <p:pRg st="0" end="0"/>
                                            </p:txEl>
                                          </p:spTgt>
                                        </p:tgtEl>
                                        <p:attrNameLst>
                                          <p:attrName>style.visibility</p:attrName>
                                        </p:attrNameLst>
                                      </p:cBhvr>
                                      <p:to>
                                        <p:strVal val="visible"/>
                                      </p:to>
                                    </p:set>
                                    <p:animEffect transition="in" filter="fade">
                                      <p:cBhvr additive="repl">
                                        <p:cTn id="21" dur="1000"/>
                                        <p:tgtEl>
                                          <p:spTgt spid="1330">
                                            <p:txEl>
                                              <p:pRg st="0" end="0"/>
                                            </p:txEl>
                                          </p:spTgt>
                                        </p:tgtEl>
                                      </p:cBhvr>
                                    </p:animEffect>
                                    <p:anim calcmode="lin" valueType="num">
                                      <p:cBhvr additive="repl">
                                        <p:cTn id="22" dur="1000" fill="hold"/>
                                        <p:tgtEl>
                                          <p:spTgt spid="1330">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1330">
                                            <p:txEl>
                                              <p:pRg st="2" end="2"/>
                                            </p:txEl>
                                          </p:spTgt>
                                        </p:tgtEl>
                                        <p:attrNameLst>
                                          <p:attrName>style.visibility</p:attrName>
                                        </p:attrNameLst>
                                      </p:cBhvr>
                                      <p:to>
                                        <p:strVal val="visible"/>
                                      </p:to>
                                    </p:set>
                                    <p:animEffect transition="in" filter="fade">
                                      <p:cBhvr additive="repl">
                                        <p:cTn id="28" dur="1000"/>
                                        <p:tgtEl>
                                          <p:spTgt spid="1330">
                                            <p:txEl>
                                              <p:pRg st="2" end="2"/>
                                            </p:txEl>
                                          </p:spTgt>
                                        </p:tgtEl>
                                      </p:cBhvr>
                                    </p:animEffect>
                                    <p:anim calcmode="lin" valueType="num">
                                      <p:cBhvr additive="repl">
                                        <p:cTn id="29" dur="1000" fill="hold"/>
                                        <p:tgtEl>
                                          <p:spTgt spid="1330">
                                            <p:txEl>
                                              <p:pRg st="2" end="2"/>
                                            </p:txEl>
                                          </p:spTgt>
                                        </p:tgtEl>
                                        <p:attrNameLst>
                                          <p:attrName>ppt_x</p:attrName>
                                        </p:attrNameLst>
                                      </p:cBhvr>
                                      <p:tavLst>
                                        <p:tav tm="0">
                                          <p:val>
                                            <p:strVal val="#ppt_x"/>
                                          </p:val>
                                        </p:tav>
                                        <p:tav tm="100000">
                                          <p:val>
                                            <p:strVal val="#ppt_x"/>
                                          </p:val>
                                        </p:tav>
                                      </p:tavLst>
                                    </p:anim>
                                    <p:anim calcmode="lin" valueType="num">
                                      <p:cBhvr additive="repl">
                                        <p:cTn id="30" dur="1000" fill="hold"/>
                                        <p:tgtEl>
                                          <p:spTgt spid="133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a:bodyPr>
          <a:lstStyle/>
          <a:p>
            <a:pPr indent="0" algn="ctr">
              <a:lnSpc>
                <a:spcPct val="90000"/>
              </a:lnSpc>
              <a:buNone/>
              <a:tabLst>
                <a:tab pos="0" algn="l"/>
              </a:tabLst>
            </a:pPr>
            <a:r>
              <a:rPr lang="es-AR" sz="5400" b="0" strike="noStrike" spc="-1">
                <a:solidFill>
                  <a:srgbClr val="FFFFFF"/>
                </a:solidFill>
                <a:latin typeface="Calibri Light"/>
              </a:rPr>
              <a:t>Modelo prototipado</a:t>
            </a:r>
            <a:endParaRPr lang="es-MX" sz="54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174" name="Rectangle 1"/>
          <p:cNvSpPr/>
          <p:nvPr/>
        </p:nvSpPr>
        <p:spPr>
          <a:xfrm>
            <a:off x="193320" y="0"/>
            <a:ext cx="8665920" cy="1551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tabLst>
                <a:tab pos="0" algn="l"/>
              </a:tabLst>
            </a:pPr>
            <a:r>
              <a:rPr lang="es-MX" sz="3200" b="1" i="1" strike="noStrike" spc="-1">
                <a:solidFill>
                  <a:srgbClr val="000000"/>
                </a:solidFill>
                <a:latin typeface="Arial"/>
                <a:ea typeface="Arial"/>
              </a:rPr>
              <a:t>Secuencia simple de resolución de problemas</a:t>
            </a:r>
            <a:r>
              <a:rPr lang="es-MX" sz="3200" b="0" strike="noStrike" spc="-1">
                <a:solidFill>
                  <a:srgbClr val="000000"/>
                </a:solidFill>
                <a:latin typeface="Arial"/>
                <a:ea typeface="Arial"/>
              </a:rPr>
              <a:t>:</a:t>
            </a:r>
            <a:endParaRPr lang="es-MX" sz="3200" b="0" strike="noStrike" spc="-1">
              <a:solidFill>
                <a:srgbClr val="000000"/>
              </a:solidFill>
              <a:latin typeface="Arial"/>
            </a:endParaRPr>
          </a:p>
        </p:txBody>
      </p:sp>
      <p:pic>
        <p:nvPicPr>
          <p:cNvPr id="1175" name="Picture 2"/>
          <p:cNvPicPr/>
          <p:nvPr/>
        </p:nvPicPr>
        <p:blipFill>
          <a:blip r:embed="rId3"/>
          <a:stretch/>
        </p:blipFill>
        <p:spPr>
          <a:xfrm>
            <a:off x="5669280" y="4740480"/>
            <a:ext cx="3189960" cy="2114280"/>
          </a:xfrm>
          <a:prstGeom prst="rect">
            <a:avLst/>
          </a:prstGeom>
          <a:ln w="0">
            <a:noFill/>
          </a:ln>
        </p:spPr>
      </p:pic>
      <p:sp>
        <p:nvSpPr>
          <p:cNvPr id="1176" name="TextBox 3"/>
          <p:cNvSpPr/>
          <p:nvPr/>
        </p:nvSpPr>
        <p:spPr>
          <a:xfrm>
            <a:off x="520560" y="5847480"/>
            <a:ext cx="449856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AR" sz="3200" b="0" strike="noStrike" spc="-1">
                <a:solidFill>
                  <a:srgbClr val="000000"/>
                </a:solidFill>
                <a:latin typeface="Arial"/>
                <a:ea typeface="Arial"/>
              </a:rPr>
              <a:t>Nivel muy abstracto</a:t>
            </a:r>
            <a:endParaRPr lang="es-MX" sz="3200" b="0" strike="noStrike" spc="-1">
              <a:solidFill>
                <a:srgbClr val="000000"/>
              </a:solidFill>
              <a:latin typeface="Arial"/>
            </a:endParaRPr>
          </a:p>
        </p:txBody>
      </p:sp>
      <p:sp>
        <p:nvSpPr>
          <p:cNvPr id="1177" name="CuadroTexto 6"/>
          <p:cNvSpPr/>
          <p:nvPr/>
        </p:nvSpPr>
        <p:spPr>
          <a:xfrm>
            <a:off x="193320" y="1722240"/>
            <a:ext cx="980676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2400" b="1" i="1" strike="noStrike" spc="-1">
                <a:solidFill>
                  <a:srgbClr val="000000"/>
                </a:solidFill>
                <a:latin typeface="Arial"/>
                <a:ea typeface="Arial"/>
              </a:rPr>
              <a:t>Decidir qué hacer (cuál es el problema)</a:t>
            </a:r>
            <a:endParaRPr lang="es-MX" sz="2400" b="0" strike="noStrike" spc="-1">
              <a:solidFill>
                <a:srgbClr val="000000"/>
              </a:solidFill>
              <a:latin typeface="Arial"/>
            </a:endParaRPr>
          </a:p>
          <a:p>
            <a:pPr algn="just">
              <a:lnSpc>
                <a:spcPct val="200000"/>
              </a:lnSpc>
              <a:tabLst>
                <a:tab pos="0" algn="l"/>
              </a:tabLst>
            </a:pPr>
            <a:r>
              <a:rPr lang="es-MX" sz="2400" b="1" i="1" strike="noStrike" spc="-1">
                <a:solidFill>
                  <a:srgbClr val="000000"/>
                </a:solidFill>
                <a:latin typeface="Arial"/>
                <a:ea typeface="Arial"/>
              </a:rPr>
              <a:t>Decidir cómo hacerlo</a:t>
            </a:r>
            <a:endParaRPr lang="es-MX" sz="2400" b="0" strike="noStrike" spc="-1">
              <a:solidFill>
                <a:srgbClr val="000000"/>
              </a:solidFill>
              <a:latin typeface="Arial"/>
            </a:endParaRPr>
          </a:p>
          <a:p>
            <a:pPr algn="just">
              <a:lnSpc>
                <a:spcPct val="200000"/>
              </a:lnSpc>
              <a:tabLst>
                <a:tab pos="0" algn="l"/>
              </a:tabLst>
            </a:pPr>
            <a:r>
              <a:rPr lang="es-MX" sz="2400" b="1" i="1" strike="noStrike" spc="-1">
                <a:solidFill>
                  <a:srgbClr val="000000"/>
                </a:solidFill>
                <a:latin typeface="Arial"/>
                <a:ea typeface="Arial"/>
              </a:rPr>
              <a:t> Hacerlo</a:t>
            </a:r>
            <a:endParaRPr lang="es-MX" sz="2400" b="0" strike="noStrike" spc="-1">
              <a:solidFill>
                <a:srgbClr val="000000"/>
              </a:solidFill>
              <a:latin typeface="Arial"/>
            </a:endParaRPr>
          </a:p>
          <a:p>
            <a:pPr algn="just">
              <a:lnSpc>
                <a:spcPct val="200000"/>
              </a:lnSpc>
              <a:tabLst>
                <a:tab pos="0" algn="l"/>
              </a:tabLst>
            </a:pPr>
            <a:r>
              <a:rPr lang="es-MX" sz="2400" b="1" i="1" strike="noStrike" spc="-1">
                <a:solidFill>
                  <a:srgbClr val="000000"/>
                </a:solidFill>
                <a:latin typeface="Arial"/>
                <a:ea typeface="Arial"/>
              </a:rPr>
              <a:t>Probar el resultado</a:t>
            </a:r>
            <a:endParaRPr lang="es-MX" sz="2400" b="0" strike="noStrike" spc="-1">
              <a:solidFill>
                <a:srgbClr val="000000"/>
              </a:solidFill>
              <a:latin typeface="Arial"/>
            </a:endParaRPr>
          </a:p>
          <a:p>
            <a:pPr algn="just">
              <a:lnSpc>
                <a:spcPct val="200000"/>
              </a:lnSpc>
              <a:tabLst>
                <a:tab pos="0" algn="l"/>
              </a:tabLst>
            </a:pPr>
            <a:r>
              <a:rPr lang="es-MX" sz="2400" b="1" i="1" strike="noStrike" spc="-1">
                <a:solidFill>
                  <a:srgbClr val="000000"/>
                </a:solidFill>
                <a:latin typeface="Arial"/>
                <a:ea typeface="Arial"/>
              </a:rPr>
              <a:t>Usar el resultado</a:t>
            </a:r>
            <a:endParaRPr lang="es-MX"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74"/>
                                        </p:tgtEl>
                                        <p:attrNameLst>
                                          <p:attrName>style.visibility</p:attrName>
                                        </p:attrNameLst>
                                      </p:cBhvr>
                                      <p:to>
                                        <p:strVal val="visible"/>
                                      </p:to>
                                    </p:set>
                                    <p:animEffect transition="in" filter="fade">
                                      <p:cBhvr additive="repl">
                                        <p:cTn id="7" dur="1000"/>
                                        <p:tgtEl>
                                          <p:spTgt spid="1174"/>
                                        </p:tgtEl>
                                      </p:cBhvr>
                                    </p:animEffect>
                                    <p:anim calcmode="lin" valueType="num">
                                      <p:cBhvr additive="repl">
                                        <p:cTn id="8" dur="1000" fill="hold"/>
                                        <p:tgtEl>
                                          <p:spTgt spid="1174"/>
                                        </p:tgtEl>
                                        <p:attrNameLst>
                                          <p:attrName>ppt_x</p:attrName>
                                        </p:attrNameLst>
                                      </p:cBhvr>
                                      <p:tavLst>
                                        <p:tav tm="0">
                                          <p:val>
                                            <p:strVal val="#ppt_x"/>
                                          </p:val>
                                        </p:tav>
                                        <p:tav tm="100000">
                                          <p:val>
                                            <p:strVal val="#ppt_x"/>
                                          </p:val>
                                        </p:tav>
                                      </p:tavLst>
                                    </p:anim>
                                    <p:anim calcmode="lin" valueType="num">
                                      <p:cBhvr additive="repl">
                                        <p:cTn id="9" dur="1000" fill="hold"/>
                                        <p:tgtEl>
                                          <p:spTgt spid="117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176"/>
                                        </p:tgtEl>
                                        <p:attrNameLst>
                                          <p:attrName>style.visibility</p:attrName>
                                        </p:attrNameLst>
                                      </p:cBhvr>
                                      <p:to>
                                        <p:strVal val="visible"/>
                                      </p:to>
                                    </p:set>
                                    <p:animEffect transition="in" filter="fade">
                                      <p:cBhvr additive="repl">
                                        <p:cTn id="14" dur="1000"/>
                                        <p:tgtEl>
                                          <p:spTgt spid="1176"/>
                                        </p:tgtEl>
                                      </p:cBhvr>
                                    </p:animEffect>
                                    <p:anim calcmode="lin" valueType="num">
                                      <p:cBhvr additive="repl">
                                        <p:cTn id="15" dur="1000" fill="hold"/>
                                        <p:tgtEl>
                                          <p:spTgt spid="1176"/>
                                        </p:tgtEl>
                                        <p:attrNameLst>
                                          <p:attrName>ppt_x</p:attrName>
                                        </p:attrNameLst>
                                      </p:cBhvr>
                                      <p:tavLst>
                                        <p:tav tm="0">
                                          <p:val>
                                            <p:strVal val="#ppt_x"/>
                                          </p:val>
                                        </p:tav>
                                        <p:tav tm="100000">
                                          <p:val>
                                            <p:strVal val="#ppt_x"/>
                                          </p:val>
                                        </p:tav>
                                      </p:tavLst>
                                    </p:anim>
                                    <p:anim calcmode="lin" valueType="num">
                                      <p:cBhvr additive="repl">
                                        <p:cTn id="16" dur="1000" fill="hold"/>
                                        <p:tgtEl>
                                          <p:spTgt spid="11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177"/>
                                        </p:tgtEl>
                                        <p:attrNameLst>
                                          <p:attrName>style.visibility</p:attrName>
                                        </p:attrNameLst>
                                      </p:cBhvr>
                                      <p:to>
                                        <p:strVal val="visible"/>
                                      </p:to>
                                    </p:set>
                                    <p:anim calcmode="lin" valueType="num">
                                      <p:cBhvr additive="repl">
                                        <p:cTn id="21" dur="500" fill="hold"/>
                                        <p:tgtEl>
                                          <p:spTgt spid="1177"/>
                                        </p:tgtEl>
                                        <p:attrNameLst>
                                          <p:attrName>ppt_x</p:attrName>
                                        </p:attrNameLst>
                                      </p:cBhvr>
                                      <p:tavLst>
                                        <p:tav tm="0">
                                          <p:val>
                                            <p:strVal val="#ppt_x"/>
                                          </p:val>
                                        </p:tav>
                                        <p:tav tm="100000">
                                          <p:val>
                                            <p:strVal val="#ppt_x"/>
                                          </p:val>
                                        </p:tav>
                                      </p:tavLst>
                                    </p:anim>
                                    <p:anim calcmode="lin" valueType="num">
                                      <p:cBhvr additive="repl">
                                        <p:cTn id="22" dur="500" fill="hold"/>
                                        <p:tgtEl>
                                          <p:spTgt spid="1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32" name="Rectangle 1"/>
          <p:cNvSpPr/>
          <p:nvPr/>
        </p:nvSpPr>
        <p:spPr>
          <a:xfrm>
            <a:off x="208440" y="16848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El cliente no sabe que necesita</a:t>
            </a:r>
            <a:endParaRPr lang="es-MX" sz="2600" b="0" strike="noStrike" spc="-1">
              <a:solidFill>
                <a:srgbClr val="000000"/>
              </a:solidFill>
              <a:latin typeface="Arial"/>
            </a:endParaRPr>
          </a:p>
        </p:txBody>
      </p:sp>
      <p:sp>
        <p:nvSpPr>
          <p:cNvPr id="1333" name="Rectangle 2"/>
          <p:cNvSpPr/>
          <p:nvPr/>
        </p:nvSpPr>
        <p:spPr>
          <a:xfrm>
            <a:off x="208440" y="78912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El ing de software no está seguro de la viabilidad</a:t>
            </a:r>
            <a:endParaRPr lang="es-MX" sz="2600" b="0" strike="noStrike" spc="-1">
              <a:solidFill>
                <a:srgbClr val="000000"/>
              </a:solidFill>
              <a:latin typeface="Arial"/>
            </a:endParaRPr>
          </a:p>
        </p:txBody>
      </p:sp>
      <p:sp>
        <p:nvSpPr>
          <p:cNvPr id="1334" name="Rectangle 3"/>
          <p:cNvSpPr/>
          <p:nvPr/>
        </p:nvSpPr>
        <p:spPr>
          <a:xfrm>
            <a:off x="104400" y="4345560"/>
            <a:ext cx="893232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Esta técnica ofrece una versión del software de </a:t>
            </a:r>
            <a:r>
              <a:rPr lang="es-AR" sz="2600" b="1" strike="noStrike" spc="-1">
                <a:solidFill>
                  <a:srgbClr val="000000"/>
                </a:solidFill>
                <a:latin typeface="Times New Roman"/>
                <a:ea typeface="Arial"/>
              </a:rPr>
              <a:t>funcionalidad reducida</a:t>
            </a:r>
            <a:endParaRPr lang="es-MX" sz="2600" b="0" strike="noStrike" spc="-1">
              <a:solidFill>
                <a:srgbClr val="000000"/>
              </a:solidFill>
              <a:latin typeface="Arial"/>
            </a:endParaRPr>
          </a:p>
        </p:txBody>
      </p:sp>
      <p:pic>
        <p:nvPicPr>
          <p:cNvPr id="1335" name="Picture 4"/>
          <p:cNvPicPr/>
          <p:nvPr/>
        </p:nvPicPr>
        <p:blipFill>
          <a:blip r:embed="rId3"/>
          <a:stretch/>
        </p:blipFill>
        <p:spPr>
          <a:xfrm>
            <a:off x="2088720" y="1962360"/>
            <a:ext cx="3359160" cy="135900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32"/>
                                        </p:tgtEl>
                                        <p:attrNameLst>
                                          <p:attrName>style.visibility</p:attrName>
                                        </p:attrNameLst>
                                      </p:cBhvr>
                                      <p:to>
                                        <p:strVal val="visible"/>
                                      </p:to>
                                    </p:set>
                                    <p:animEffect transition="in" filter="fade">
                                      <p:cBhvr additive="repl">
                                        <p:cTn id="7" dur="1000"/>
                                        <p:tgtEl>
                                          <p:spTgt spid="1332"/>
                                        </p:tgtEl>
                                      </p:cBhvr>
                                    </p:animEffect>
                                    <p:anim calcmode="lin" valueType="num">
                                      <p:cBhvr additive="repl">
                                        <p:cTn id="8" dur="1000" fill="hold"/>
                                        <p:tgtEl>
                                          <p:spTgt spid="1332"/>
                                        </p:tgtEl>
                                        <p:attrNameLst>
                                          <p:attrName>ppt_x</p:attrName>
                                        </p:attrNameLst>
                                      </p:cBhvr>
                                      <p:tavLst>
                                        <p:tav tm="0">
                                          <p:val>
                                            <p:strVal val="#ppt_x"/>
                                          </p:val>
                                        </p:tav>
                                        <p:tav tm="100000">
                                          <p:val>
                                            <p:strVal val="#ppt_x"/>
                                          </p:val>
                                        </p:tav>
                                      </p:tavLst>
                                    </p:anim>
                                    <p:anim calcmode="lin" valueType="num">
                                      <p:cBhvr additive="repl">
                                        <p:cTn id="9" dur="1000" fill="hold"/>
                                        <p:tgtEl>
                                          <p:spTgt spid="13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33"/>
                                        </p:tgtEl>
                                        <p:attrNameLst>
                                          <p:attrName>style.visibility</p:attrName>
                                        </p:attrNameLst>
                                      </p:cBhvr>
                                      <p:to>
                                        <p:strVal val="visible"/>
                                      </p:to>
                                    </p:set>
                                    <p:animEffect transition="in" filter="fade">
                                      <p:cBhvr additive="repl">
                                        <p:cTn id="14" dur="1000"/>
                                        <p:tgtEl>
                                          <p:spTgt spid="1333"/>
                                        </p:tgtEl>
                                      </p:cBhvr>
                                    </p:animEffect>
                                    <p:anim calcmode="lin" valueType="num">
                                      <p:cBhvr additive="repl">
                                        <p:cTn id="15" dur="1000" fill="hold"/>
                                        <p:tgtEl>
                                          <p:spTgt spid="1333"/>
                                        </p:tgtEl>
                                        <p:attrNameLst>
                                          <p:attrName>ppt_x</p:attrName>
                                        </p:attrNameLst>
                                      </p:cBhvr>
                                      <p:tavLst>
                                        <p:tav tm="0">
                                          <p:val>
                                            <p:strVal val="#ppt_x"/>
                                          </p:val>
                                        </p:tav>
                                        <p:tav tm="100000">
                                          <p:val>
                                            <p:strVal val="#ppt_x"/>
                                          </p:val>
                                        </p:tav>
                                      </p:tavLst>
                                    </p:anim>
                                    <p:anim calcmode="lin" valueType="num">
                                      <p:cBhvr additive="repl">
                                        <p:cTn id="16" dur="1000" fill="hold"/>
                                        <p:tgtEl>
                                          <p:spTgt spid="133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34"/>
                                        </p:tgtEl>
                                        <p:attrNameLst>
                                          <p:attrName>style.visibility</p:attrName>
                                        </p:attrNameLst>
                                      </p:cBhvr>
                                      <p:to>
                                        <p:strVal val="visible"/>
                                      </p:to>
                                    </p:set>
                                    <p:animEffect transition="in" filter="fade">
                                      <p:cBhvr additive="repl">
                                        <p:cTn id="21" dur="1000"/>
                                        <p:tgtEl>
                                          <p:spTgt spid="1334"/>
                                        </p:tgtEl>
                                      </p:cBhvr>
                                    </p:animEffect>
                                    <p:anim calcmode="lin" valueType="num">
                                      <p:cBhvr additive="repl">
                                        <p:cTn id="22" dur="1000" fill="hold"/>
                                        <p:tgtEl>
                                          <p:spTgt spid="1334"/>
                                        </p:tgtEl>
                                        <p:attrNameLst>
                                          <p:attrName>ppt_x</p:attrName>
                                        </p:attrNameLst>
                                      </p:cBhvr>
                                      <p:tavLst>
                                        <p:tav tm="0">
                                          <p:val>
                                            <p:strVal val="#ppt_x"/>
                                          </p:val>
                                        </p:tav>
                                        <p:tav tm="100000">
                                          <p:val>
                                            <p:strVal val="#ppt_x"/>
                                          </p:val>
                                        </p:tav>
                                      </p:tavLst>
                                    </p:anim>
                                    <p:anim calcmode="lin" valueType="num">
                                      <p:cBhvr additive="repl">
                                        <p:cTn id="23" dur="1000" fill="hold"/>
                                        <p:tgtEl>
                                          <p:spTgt spid="1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36" name="Rectangle 1"/>
          <p:cNvSpPr/>
          <p:nvPr/>
        </p:nvSpPr>
        <p:spPr>
          <a:xfrm>
            <a:off x="208440" y="141480"/>
            <a:ext cx="8932320" cy="187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El sistema completo puede desarrollarse a través de un </a:t>
            </a:r>
            <a:r>
              <a:rPr lang="es-AR" sz="2600" b="1" strike="noStrike" spc="-1">
                <a:solidFill>
                  <a:srgbClr val="000000"/>
                </a:solidFill>
                <a:latin typeface="Times New Roman"/>
                <a:ea typeface="Arial"/>
              </a:rPr>
              <a:t>proceso continuo de revisión</a:t>
            </a:r>
            <a:r>
              <a:rPr lang="es-AR" sz="2600" b="0" strike="noStrike" spc="-1">
                <a:solidFill>
                  <a:srgbClr val="000000"/>
                </a:solidFill>
                <a:latin typeface="Times New Roman"/>
                <a:ea typeface="Arial"/>
              </a:rPr>
              <a:t> y </a:t>
            </a:r>
            <a:r>
              <a:rPr lang="es-AR" sz="2600" b="1" strike="noStrike" spc="-1">
                <a:solidFill>
                  <a:srgbClr val="000000"/>
                </a:solidFill>
                <a:latin typeface="Times New Roman"/>
                <a:ea typeface="Arial"/>
              </a:rPr>
              <a:t>refinamiento</a:t>
            </a:r>
            <a:r>
              <a:rPr lang="es-AR" sz="2600" b="0" strike="noStrike" spc="-1">
                <a:solidFill>
                  <a:srgbClr val="000000"/>
                </a:solidFill>
                <a:latin typeface="Times New Roman"/>
                <a:ea typeface="Arial"/>
              </a:rPr>
              <a:t> de las especificaciones de entrada</a:t>
            </a:r>
            <a:endParaRPr lang="es-MX" sz="2600" b="0" strike="noStrike" spc="-1">
              <a:solidFill>
                <a:srgbClr val="000000"/>
              </a:solidFill>
              <a:latin typeface="Arial"/>
            </a:endParaRPr>
          </a:p>
        </p:txBody>
      </p:sp>
      <p:sp>
        <p:nvSpPr>
          <p:cNvPr id="1337" name="Rectangle 2"/>
          <p:cNvSpPr/>
          <p:nvPr/>
        </p:nvSpPr>
        <p:spPr>
          <a:xfrm>
            <a:off x="384840" y="378360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El prototipado ayuda a comprender los requisitos del usuario</a:t>
            </a:r>
            <a:endParaRPr lang="es-MX" sz="2600" b="0" strike="noStrike" spc="-1">
              <a:solidFill>
                <a:srgbClr val="000000"/>
              </a:solidFill>
              <a:latin typeface="Arial"/>
            </a:endParaRPr>
          </a:p>
        </p:txBody>
      </p:sp>
      <p:sp>
        <p:nvSpPr>
          <p:cNvPr id="1338" name="Rectangle 3"/>
          <p:cNvSpPr/>
          <p:nvPr/>
        </p:nvSpPr>
        <p:spPr>
          <a:xfrm>
            <a:off x="384840" y="458532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Verificar la </a:t>
            </a:r>
            <a:r>
              <a:rPr lang="es-AR" sz="2600" b="1" strike="noStrike" spc="-1">
                <a:solidFill>
                  <a:srgbClr val="000000"/>
                </a:solidFill>
                <a:latin typeface="Times New Roman"/>
                <a:ea typeface="Arial"/>
              </a:rPr>
              <a:t>viabilidad</a:t>
            </a:r>
            <a:r>
              <a:rPr lang="es-AR" sz="2600" b="0" strike="noStrike" spc="-1">
                <a:solidFill>
                  <a:srgbClr val="000000"/>
                </a:solidFill>
                <a:latin typeface="Times New Roman"/>
                <a:ea typeface="Arial"/>
              </a:rPr>
              <a:t> del sistema</a:t>
            </a:r>
            <a:endParaRPr lang="es-MX" sz="2600" b="0" strike="noStrike" spc="-1">
              <a:solidFill>
                <a:srgbClr val="000000"/>
              </a:solidFill>
              <a:latin typeface="Arial"/>
            </a:endParaRPr>
          </a:p>
        </p:txBody>
      </p:sp>
      <p:pic>
        <p:nvPicPr>
          <p:cNvPr id="1339" name="Picture 2" descr="Resultado de imagen para proceso continuo"/>
          <p:cNvPicPr/>
          <p:nvPr/>
        </p:nvPicPr>
        <p:blipFill>
          <a:blip r:embed="rId4"/>
          <a:stretch/>
        </p:blipFill>
        <p:spPr>
          <a:xfrm>
            <a:off x="3362400" y="1576800"/>
            <a:ext cx="2415960" cy="1892160"/>
          </a:xfrm>
          <a:prstGeom prst="rect">
            <a:avLst/>
          </a:prstGeom>
          <a:ln w="0">
            <a:noFill/>
          </a:ln>
        </p:spPr>
      </p:pic>
      <p:sp>
        <p:nvSpPr>
          <p:cNvPr id="1340" name="Rectangle 6"/>
          <p:cNvSpPr/>
          <p:nvPr/>
        </p:nvSpPr>
        <p:spPr>
          <a:xfrm>
            <a:off x="384840" y="5306040"/>
            <a:ext cx="854712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Es una herramienta iterativa. El </a:t>
            </a:r>
            <a:r>
              <a:rPr lang="es-AR" sz="2600" b="1" strike="noStrike" spc="-1">
                <a:solidFill>
                  <a:srgbClr val="000000"/>
                </a:solidFill>
                <a:latin typeface="Times New Roman"/>
                <a:ea typeface="Arial"/>
              </a:rPr>
              <a:t>prototipado evoluciona hasta llegar al sistema final. </a:t>
            </a:r>
            <a:endParaRPr lang="es-MX" sz="2600" b="0" strike="noStrike" spc="-1">
              <a:solidFill>
                <a:srgbClr val="000000"/>
              </a:solidFill>
              <a:latin typeface="Arial"/>
            </a:endParaRPr>
          </a:p>
        </p:txBody>
      </p:sp>
      <p:pic>
        <p:nvPicPr>
          <p:cNvPr id="1341" name="Imagen 1340">
            <a:hlinkClick r:id="" action="ppaction://media"/>
          </p:cNvPr>
          <p:cNvPicPr/>
          <p:nvPr>
            <a:audioFile r:link="rId2"/>
            <p:extLst>
              <p:ext uri="{DAA4B4D4-6D71-4841-9C94-3DE7FCFB9230}">
                <p14:media xmlns:p14="http://schemas.microsoft.com/office/powerpoint/2010/main" r:embed="rId1"/>
              </p:ext>
            </p:extLst>
          </p:nvPr>
        </p:nvPicPr>
        <p:blipFill>
          <a:blip r:embed="rId5"/>
          <a:stretch>
            <a:fillRect/>
          </a:stretch>
        </p:blipFill>
        <p:spPr>
          <a:xfrm>
            <a:off x="4267080" y="3124080"/>
            <a:ext cx="606240" cy="6062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36"/>
                                        </p:tgtEl>
                                        <p:attrNameLst>
                                          <p:attrName>style.visibility</p:attrName>
                                        </p:attrNameLst>
                                      </p:cBhvr>
                                      <p:to>
                                        <p:strVal val="visible"/>
                                      </p:to>
                                    </p:set>
                                    <p:animEffect transition="in" filter="fade">
                                      <p:cBhvr additive="repl">
                                        <p:cTn id="7" dur="1000"/>
                                        <p:tgtEl>
                                          <p:spTgt spid="1336"/>
                                        </p:tgtEl>
                                      </p:cBhvr>
                                    </p:animEffect>
                                    <p:anim calcmode="lin" valueType="num">
                                      <p:cBhvr additive="repl">
                                        <p:cTn id="8" dur="1000" fill="hold"/>
                                        <p:tgtEl>
                                          <p:spTgt spid="1336"/>
                                        </p:tgtEl>
                                        <p:attrNameLst>
                                          <p:attrName>ppt_x</p:attrName>
                                        </p:attrNameLst>
                                      </p:cBhvr>
                                      <p:tavLst>
                                        <p:tav tm="0">
                                          <p:val>
                                            <p:strVal val="#ppt_x"/>
                                          </p:val>
                                        </p:tav>
                                        <p:tav tm="100000">
                                          <p:val>
                                            <p:strVal val="#ppt_x"/>
                                          </p:val>
                                        </p:tav>
                                      </p:tavLst>
                                    </p:anim>
                                    <p:anim calcmode="lin" valueType="num">
                                      <p:cBhvr additive="repl">
                                        <p:cTn id="9" dur="1000" fill="hold"/>
                                        <p:tgtEl>
                                          <p:spTgt spid="13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37"/>
                                        </p:tgtEl>
                                        <p:attrNameLst>
                                          <p:attrName>style.visibility</p:attrName>
                                        </p:attrNameLst>
                                      </p:cBhvr>
                                      <p:to>
                                        <p:strVal val="visible"/>
                                      </p:to>
                                    </p:set>
                                    <p:animEffect transition="in" filter="fade">
                                      <p:cBhvr additive="repl">
                                        <p:cTn id="14" dur="1000"/>
                                        <p:tgtEl>
                                          <p:spTgt spid="1337"/>
                                        </p:tgtEl>
                                      </p:cBhvr>
                                    </p:animEffect>
                                    <p:anim calcmode="lin" valueType="num">
                                      <p:cBhvr additive="repl">
                                        <p:cTn id="15" dur="1000" fill="hold"/>
                                        <p:tgtEl>
                                          <p:spTgt spid="1337"/>
                                        </p:tgtEl>
                                        <p:attrNameLst>
                                          <p:attrName>ppt_x</p:attrName>
                                        </p:attrNameLst>
                                      </p:cBhvr>
                                      <p:tavLst>
                                        <p:tav tm="0">
                                          <p:val>
                                            <p:strVal val="#ppt_x"/>
                                          </p:val>
                                        </p:tav>
                                        <p:tav tm="100000">
                                          <p:val>
                                            <p:strVal val="#ppt_x"/>
                                          </p:val>
                                        </p:tav>
                                      </p:tavLst>
                                    </p:anim>
                                    <p:anim calcmode="lin" valueType="num">
                                      <p:cBhvr additive="repl">
                                        <p:cTn id="16" dur="1000" fill="hold"/>
                                        <p:tgtEl>
                                          <p:spTgt spid="133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38"/>
                                        </p:tgtEl>
                                        <p:attrNameLst>
                                          <p:attrName>style.visibility</p:attrName>
                                        </p:attrNameLst>
                                      </p:cBhvr>
                                      <p:to>
                                        <p:strVal val="visible"/>
                                      </p:to>
                                    </p:set>
                                    <p:animEffect transition="in" filter="fade">
                                      <p:cBhvr additive="repl">
                                        <p:cTn id="21" dur="1000"/>
                                        <p:tgtEl>
                                          <p:spTgt spid="1338"/>
                                        </p:tgtEl>
                                      </p:cBhvr>
                                    </p:animEffect>
                                    <p:anim calcmode="lin" valueType="num">
                                      <p:cBhvr additive="repl">
                                        <p:cTn id="22" dur="1000" fill="hold"/>
                                        <p:tgtEl>
                                          <p:spTgt spid="1338"/>
                                        </p:tgtEl>
                                        <p:attrNameLst>
                                          <p:attrName>ppt_x</p:attrName>
                                        </p:attrNameLst>
                                      </p:cBhvr>
                                      <p:tavLst>
                                        <p:tav tm="0">
                                          <p:val>
                                            <p:strVal val="#ppt_x"/>
                                          </p:val>
                                        </p:tav>
                                        <p:tav tm="100000">
                                          <p:val>
                                            <p:strVal val="#ppt_x"/>
                                          </p:val>
                                        </p:tav>
                                      </p:tavLst>
                                    </p:anim>
                                    <p:anim calcmode="lin" valueType="num">
                                      <p:cBhvr additive="repl">
                                        <p:cTn id="23" dur="1000" fill="hold"/>
                                        <p:tgtEl>
                                          <p:spTgt spid="133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1340"/>
                                        </p:tgtEl>
                                        <p:attrNameLst>
                                          <p:attrName>style.visibility</p:attrName>
                                        </p:attrNameLst>
                                      </p:cBhvr>
                                      <p:to>
                                        <p:strVal val="visible"/>
                                      </p:to>
                                    </p:set>
                                    <p:animEffect transition="in" filter="fade">
                                      <p:cBhvr additive="repl">
                                        <p:cTn id="28" dur="1000"/>
                                        <p:tgtEl>
                                          <p:spTgt spid="1340"/>
                                        </p:tgtEl>
                                      </p:cBhvr>
                                    </p:animEffect>
                                    <p:anim calcmode="lin" valueType="num">
                                      <p:cBhvr additive="repl">
                                        <p:cTn id="29" dur="1000" fill="hold"/>
                                        <p:tgtEl>
                                          <p:spTgt spid="1340"/>
                                        </p:tgtEl>
                                        <p:attrNameLst>
                                          <p:attrName>ppt_x</p:attrName>
                                        </p:attrNameLst>
                                      </p:cBhvr>
                                      <p:tavLst>
                                        <p:tav tm="0">
                                          <p:val>
                                            <p:strVal val="#ppt_x"/>
                                          </p:val>
                                        </p:tav>
                                        <p:tav tm="100000">
                                          <p:val>
                                            <p:strVal val="#ppt_x"/>
                                          </p:val>
                                        </p:tav>
                                      </p:tavLst>
                                    </p:anim>
                                    <p:anim calcmode="lin" valueType="num">
                                      <p:cBhvr additive="repl">
                                        <p:cTn id="30" dur="1000" fill="hold"/>
                                        <p:tgtEl>
                                          <p:spTgt spid="1340"/>
                                        </p:tgtEl>
                                        <p:attrNameLst>
                                          <p:attrName>ppt_y</p:attrName>
                                        </p:attrNameLst>
                                      </p:cBhvr>
                                      <p:tavLst>
                                        <p:tav tm="0">
                                          <p:val>
                                            <p:strVal val="#ppt_y+.1"/>
                                          </p:val>
                                        </p:tav>
                                        <p:tav tm="100000">
                                          <p:val>
                                            <p:strVal val="#ppt_y"/>
                                          </p:val>
                                        </p:tav>
                                      </p:tavLst>
                                    </p:anim>
                                  </p:childTnLst>
                                </p:cTn>
                              </p:par>
                            </p:childTnLst>
                          </p:cTn>
                        </p:par>
                        <p:par>
                          <p:cTn id="31" fill="hold">
                            <p:stCondLst>
                              <p:cond delay="1000"/>
                            </p:stCondLst>
                            <p:childTnLst>
                              <p:par>
                                <p:cTn id="32" presetClass="mediacall" fill="hold" nodeType="afterEffect">
                                  <p:stCondLst>
                                    <p:cond delay="0"/>
                                  </p:stCondLst>
                                  <p:childTnLst>
                                    <p:cmd type="call" cmd="playFrom(0.0)">
                                      <p:cBhvr>
                                        <p:cTn id="33" dur="24417" fill="hold"/>
                                        <p:tgtEl>
                                          <p:spTgt spid="1341"/>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showWhenStopped="0">
                <p:cTn id="34">
                  <p:stCondLst>
                    <p:cond delay="indefinite"/>
                  </p:stCondLst>
                  <p:endCondLst>
                    <p:cond evt="onStopAudio" delay="0"/>
                  </p:endCondLst>
                </p:cTn>
                <p:tgtEl>
                  <p:spTgt spid="1341"/>
                </p:tgtEl>
              </p:cMediaNode>
            </p:audio>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42" name="Rectangle 1"/>
          <p:cNvSpPr/>
          <p:nvPr/>
        </p:nvSpPr>
        <p:spPr>
          <a:xfrm>
            <a:off x="208440" y="14148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1" i="1" strike="noStrike" spc="-1">
                <a:solidFill>
                  <a:srgbClr val="000000"/>
                </a:solidFill>
                <a:latin typeface="Times New Roman"/>
                <a:ea typeface="Arial"/>
              </a:rPr>
              <a:t>Modelos derivados del uso del prototipo</a:t>
            </a:r>
            <a:endParaRPr lang="es-MX" sz="2600" b="0" strike="noStrike" spc="-1">
              <a:solidFill>
                <a:srgbClr val="000000"/>
              </a:solidFill>
              <a:latin typeface="Arial"/>
            </a:endParaRPr>
          </a:p>
        </p:txBody>
      </p:sp>
      <p:sp>
        <p:nvSpPr>
          <p:cNvPr id="1343" name="Rectangle 2"/>
          <p:cNvSpPr/>
          <p:nvPr/>
        </p:nvSpPr>
        <p:spPr>
          <a:xfrm>
            <a:off x="192600" y="86256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Prototipo desechable</a:t>
            </a:r>
            <a:endParaRPr lang="es-MX" sz="2600" b="0" strike="noStrike" spc="-1">
              <a:solidFill>
                <a:srgbClr val="000000"/>
              </a:solidFill>
              <a:latin typeface="Arial"/>
            </a:endParaRPr>
          </a:p>
        </p:txBody>
      </p:sp>
      <p:sp>
        <p:nvSpPr>
          <p:cNvPr id="1344" name="Rectangle 3"/>
          <p:cNvSpPr/>
          <p:nvPr/>
        </p:nvSpPr>
        <p:spPr>
          <a:xfrm>
            <a:off x="208440" y="1612440"/>
            <a:ext cx="89323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Prototipo maqueta</a:t>
            </a:r>
            <a:endParaRPr lang="es-MX" sz="2600" b="0" strike="noStrike" spc="-1">
              <a:solidFill>
                <a:srgbClr val="000000"/>
              </a:solidFill>
              <a:latin typeface="Arial"/>
            </a:endParaRPr>
          </a:p>
        </p:txBody>
      </p:sp>
      <p:sp>
        <p:nvSpPr>
          <p:cNvPr id="1345" name="Rectangle 6"/>
          <p:cNvSpPr/>
          <p:nvPr/>
        </p:nvSpPr>
        <p:spPr>
          <a:xfrm>
            <a:off x="208440" y="2301120"/>
            <a:ext cx="8547120" cy="68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Prototipo evolutivo</a:t>
            </a:r>
            <a:endParaRPr lang="es-MX" sz="2600" b="0" strike="noStrike" spc="-1">
              <a:solidFill>
                <a:srgbClr val="000000"/>
              </a:solidFill>
              <a:latin typeface="Arial"/>
            </a:endParaRPr>
          </a:p>
        </p:txBody>
      </p:sp>
      <p:pic>
        <p:nvPicPr>
          <p:cNvPr id="1346" name="Picture 4"/>
          <p:cNvPicPr/>
          <p:nvPr/>
        </p:nvPicPr>
        <p:blipFill>
          <a:blip r:embed="rId3"/>
          <a:stretch/>
        </p:blipFill>
        <p:spPr>
          <a:xfrm>
            <a:off x="6100560" y="4812480"/>
            <a:ext cx="3040200" cy="20221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42"/>
                                        </p:tgtEl>
                                        <p:attrNameLst>
                                          <p:attrName>style.visibility</p:attrName>
                                        </p:attrNameLst>
                                      </p:cBhvr>
                                      <p:to>
                                        <p:strVal val="visible"/>
                                      </p:to>
                                    </p:set>
                                    <p:animEffect transition="in" filter="fade">
                                      <p:cBhvr additive="repl">
                                        <p:cTn id="7" dur="1000"/>
                                        <p:tgtEl>
                                          <p:spTgt spid="1342"/>
                                        </p:tgtEl>
                                      </p:cBhvr>
                                    </p:animEffect>
                                    <p:anim calcmode="lin" valueType="num">
                                      <p:cBhvr additive="repl">
                                        <p:cTn id="8" dur="1000" fill="hold"/>
                                        <p:tgtEl>
                                          <p:spTgt spid="1342"/>
                                        </p:tgtEl>
                                        <p:attrNameLst>
                                          <p:attrName>ppt_x</p:attrName>
                                        </p:attrNameLst>
                                      </p:cBhvr>
                                      <p:tavLst>
                                        <p:tav tm="0">
                                          <p:val>
                                            <p:strVal val="#ppt_x"/>
                                          </p:val>
                                        </p:tav>
                                        <p:tav tm="100000">
                                          <p:val>
                                            <p:strVal val="#ppt_x"/>
                                          </p:val>
                                        </p:tav>
                                      </p:tavLst>
                                    </p:anim>
                                    <p:anim calcmode="lin" valueType="num">
                                      <p:cBhvr additive="repl">
                                        <p:cTn id="9" dur="1000" fill="hold"/>
                                        <p:tgtEl>
                                          <p:spTgt spid="134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43"/>
                                        </p:tgtEl>
                                        <p:attrNameLst>
                                          <p:attrName>style.visibility</p:attrName>
                                        </p:attrNameLst>
                                      </p:cBhvr>
                                      <p:to>
                                        <p:strVal val="visible"/>
                                      </p:to>
                                    </p:set>
                                    <p:animEffect transition="in" filter="fade">
                                      <p:cBhvr additive="repl">
                                        <p:cTn id="14" dur="1000"/>
                                        <p:tgtEl>
                                          <p:spTgt spid="1343"/>
                                        </p:tgtEl>
                                      </p:cBhvr>
                                    </p:animEffect>
                                    <p:anim calcmode="lin" valueType="num">
                                      <p:cBhvr additive="repl">
                                        <p:cTn id="15" dur="1000" fill="hold"/>
                                        <p:tgtEl>
                                          <p:spTgt spid="1343"/>
                                        </p:tgtEl>
                                        <p:attrNameLst>
                                          <p:attrName>ppt_x</p:attrName>
                                        </p:attrNameLst>
                                      </p:cBhvr>
                                      <p:tavLst>
                                        <p:tav tm="0">
                                          <p:val>
                                            <p:strVal val="#ppt_x"/>
                                          </p:val>
                                        </p:tav>
                                        <p:tav tm="100000">
                                          <p:val>
                                            <p:strVal val="#ppt_x"/>
                                          </p:val>
                                        </p:tav>
                                      </p:tavLst>
                                    </p:anim>
                                    <p:anim calcmode="lin" valueType="num">
                                      <p:cBhvr additive="repl">
                                        <p:cTn id="16" dur="1000" fill="hold"/>
                                        <p:tgtEl>
                                          <p:spTgt spid="134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44"/>
                                        </p:tgtEl>
                                        <p:attrNameLst>
                                          <p:attrName>style.visibility</p:attrName>
                                        </p:attrNameLst>
                                      </p:cBhvr>
                                      <p:to>
                                        <p:strVal val="visible"/>
                                      </p:to>
                                    </p:set>
                                    <p:animEffect transition="in" filter="fade">
                                      <p:cBhvr additive="repl">
                                        <p:cTn id="21" dur="1000"/>
                                        <p:tgtEl>
                                          <p:spTgt spid="1344"/>
                                        </p:tgtEl>
                                      </p:cBhvr>
                                    </p:animEffect>
                                    <p:anim calcmode="lin" valueType="num">
                                      <p:cBhvr additive="repl">
                                        <p:cTn id="22" dur="1000" fill="hold"/>
                                        <p:tgtEl>
                                          <p:spTgt spid="1344"/>
                                        </p:tgtEl>
                                        <p:attrNameLst>
                                          <p:attrName>ppt_x</p:attrName>
                                        </p:attrNameLst>
                                      </p:cBhvr>
                                      <p:tavLst>
                                        <p:tav tm="0">
                                          <p:val>
                                            <p:strVal val="#ppt_x"/>
                                          </p:val>
                                        </p:tav>
                                        <p:tav tm="100000">
                                          <p:val>
                                            <p:strVal val="#ppt_x"/>
                                          </p:val>
                                        </p:tav>
                                      </p:tavLst>
                                    </p:anim>
                                    <p:anim calcmode="lin" valueType="num">
                                      <p:cBhvr additive="repl">
                                        <p:cTn id="23" dur="1000" fill="hold"/>
                                        <p:tgtEl>
                                          <p:spTgt spid="134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fill="hold" nodeType="clickEffect">
                                  <p:stCondLst>
                                    <p:cond delay="0"/>
                                  </p:stCondLst>
                                  <p:childTnLst>
                                    <p:set>
                                      <p:cBhvr>
                                        <p:cTn id="27" dur="1" fill="hold">
                                          <p:stCondLst>
                                            <p:cond delay="0"/>
                                          </p:stCondLst>
                                        </p:cTn>
                                        <p:tgtEl>
                                          <p:spTgt spid="1345"/>
                                        </p:tgtEl>
                                        <p:attrNameLst>
                                          <p:attrName>style.visibility</p:attrName>
                                        </p:attrNameLst>
                                      </p:cBhvr>
                                      <p:to>
                                        <p:strVal val="visible"/>
                                      </p:to>
                                    </p:set>
                                    <p:animEffect transition="in" filter="fade">
                                      <p:cBhvr additive="repl">
                                        <p:cTn id="28" dur="1000"/>
                                        <p:tgtEl>
                                          <p:spTgt spid="1345"/>
                                        </p:tgtEl>
                                      </p:cBhvr>
                                    </p:animEffect>
                                    <p:anim calcmode="lin" valueType="num">
                                      <p:cBhvr additive="repl">
                                        <p:cTn id="29" dur="1000" fill="hold"/>
                                        <p:tgtEl>
                                          <p:spTgt spid="1345"/>
                                        </p:tgtEl>
                                        <p:attrNameLst>
                                          <p:attrName>ppt_x</p:attrName>
                                        </p:attrNameLst>
                                      </p:cBhvr>
                                      <p:tavLst>
                                        <p:tav tm="0">
                                          <p:val>
                                            <p:strVal val="#ppt_x"/>
                                          </p:val>
                                        </p:tav>
                                        <p:tav tm="100000">
                                          <p:val>
                                            <p:strVal val="#ppt_x"/>
                                          </p:val>
                                        </p:tav>
                                      </p:tavLst>
                                    </p:anim>
                                    <p:anim calcmode="lin" valueType="num">
                                      <p:cBhvr additive="repl">
                                        <p:cTn id="30" dur="1000" fill="hold"/>
                                        <p:tgtEl>
                                          <p:spTgt spid="134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7"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a:bodyPr>
          <a:lstStyle/>
          <a:p>
            <a:pPr indent="0" algn="ctr">
              <a:lnSpc>
                <a:spcPct val="90000"/>
              </a:lnSpc>
              <a:buNone/>
              <a:tabLst>
                <a:tab pos="0" algn="l"/>
              </a:tabLst>
            </a:pPr>
            <a:r>
              <a:rPr lang="es-AR" sz="5400" b="0" strike="noStrike" spc="-1">
                <a:solidFill>
                  <a:srgbClr val="FFFFFF"/>
                </a:solidFill>
                <a:latin typeface="Calibri Light"/>
              </a:rPr>
              <a:t>Modelo en espiral</a:t>
            </a:r>
            <a:endParaRPr lang="es-MX" sz="5400" b="0" strike="noStrike" spc="-1">
              <a:solidFill>
                <a:srgbClr val="000000"/>
              </a:solidFill>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48" name="Rectángulo 1"/>
          <p:cNvSpPr/>
          <p:nvPr/>
        </p:nvSpPr>
        <p:spPr>
          <a:xfrm>
            <a:off x="233280" y="937440"/>
            <a:ext cx="8674200" cy="246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Boehm (1988) propuso un marco del proceso de software dirigido por el riesgo, el proceso de software se representa como una espiral, y no como una secuencia de actividades con cierto retroceso de una actividad a otra. </a:t>
            </a:r>
            <a:endParaRPr lang="es-MX" sz="2600" b="0" strike="noStrike" spc="-1">
              <a:solidFill>
                <a:srgbClr val="000000"/>
              </a:solidFill>
              <a:latin typeface="Arial"/>
            </a:endParaRPr>
          </a:p>
        </p:txBody>
      </p:sp>
      <p:sp>
        <p:nvSpPr>
          <p:cNvPr id="1349" name="Rectángulo 2"/>
          <p:cNvSpPr/>
          <p:nvPr/>
        </p:nvSpPr>
        <p:spPr>
          <a:xfrm>
            <a:off x="2831400" y="291240"/>
            <a:ext cx="347904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ES" sz="3600" b="0" strike="noStrike" spc="-1">
                <a:solidFill>
                  <a:srgbClr val="000000"/>
                </a:solidFill>
                <a:latin typeface="Times New Roman"/>
                <a:ea typeface="Arial"/>
              </a:rPr>
              <a:t>Modelo en espiral</a:t>
            </a:r>
            <a:endParaRPr lang="es-MX" sz="3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48"/>
                                        </p:tgtEl>
                                        <p:attrNameLst>
                                          <p:attrName>style.visibility</p:attrName>
                                        </p:attrNameLst>
                                      </p:cBhvr>
                                      <p:to>
                                        <p:strVal val="visible"/>
                                      </p:to>
                                    </p:set>
                                    <p:animEffect transition="in" filter="fade">
                                      <p:cBhvr additive="repl">
                                        <p:cTn id="7" dur="1000"/>
                                        <p:tgtEl>
                                          <p:spTgt spid="1348"/>
                                        </p:tgtEl>
                                      </p:cBhvr>
                                    </p:animEffect>
                                    <p:anim calcmode="lin" valueType="num">
                                      <p:cBhvr additive="repl">
                                        <p:cTn id="8" dur="1000" fill="hold"/>
                                        <p:tgtEl>
                                          <p:spTgt spid="1348"/>
                                        </p:tgtEl>
                                        <p:attrNameLst>
                                          <p:attrName>ppt_x</p:attrName>
                                        </p:attrNameLst>
                                      </p:cBhvr>
                                      <p:tavLst>
                                        <p:tav tm="0">
                                          <p:val>
                                            <p:strVal val="#ppt_x"/>
                                          </p:val>
                                        </p:tav>
                                        <p:tav tm="100000">
                                          <p:val>
                                            <p:strVal val="#ppt_x"/>
                                          </p:val>
                                        </p:tav>
                                      </p:tavLst>
                                    </p:anim>
                                    <p:anim calcmode="lin" valueType="num">
                                      <p:cBhvr additive="repl">
                                        <p:cTn id="9" dur="1000" fill="hold"/>
                                        <p:tgtEl>
                                          <p:spTgt spid="13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50" name="Rectángulo 1"/>
          <p:cNvSpPr/>
          <p:nvPr/>
        </p:nvSpPr>
        <p:spPr>
          <a:xfrm>
            <a:off x="233280" y="937440"/>
            <a:ext cx="8674200" cy="365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Representa:</a:t>
            </a:r>
            <a:endParaRPr lang="es-MX" sz="2600" b="0" strike="noStrike" spc="-1">
              <a:solidFill>
                <a:srgbClr val="000000"/>
              </a:solidFill>
              <a:latin typeface="Arial"/>
            </a:endParaRPr>
          </a:p>
          <a:p>
            <a:pPr marL="457200" indent="-457200" algn="just">
              <a:lnSpc>
                <a:spcPct val="150000"/>
              </a:lnSpc>
              <a:buClr>
                <a:srgbClr val="000000"/>
              </a:buClr>
              <a:buFont typeface="Arial"/>
              <a:buChar char="•"/>
            </a:pPr>
            <a:r>
              <a:rPr lang="es-ES" sz="2600" b="0" strike="noStrike" spc="-1">
                <a:solidFill>
                  <a:srgbClr val="000000"/>
                </a:solidFill>
                <a:latin typeface="Times New Roman"/>
                <a:ea typeface="Arial"/>
              </a:rPr>
              <a:t>Ciclos de desarrollo iterativo en forma de espiral, denotado por ciclos internos del ciclo de vida, análisis y prototipado precoz</a:t>
            </a:r>
            <a:endParaRPr lang="es-MX" sz="2600" b="0" strike="noStrike" spc="-1">
              <a:solidFill>
                <a:srgbClr val="000000"/>
              </a:solidFill>
              <a:latin typeface="Arial"/>
            </a:endParaRPr>
          </a:p>
          <a:p>
            <a:pPr marL="457200" indent="-457200" algn="just">
              <a:lnSpc>
                <a:spcPct val="150000"/>
              </a:lnSpc>
              <a:buClr>
                <a:srgbClr val="000000"/>
              </a:buClr>
              <a:buFont typeface="Arial"/>
              <a:buChar char="•"/>
            </a:pPr>
            <a:r>
              <a:rPr lang="es-ES" sz="2600" b="0" strike="noStrike" spc="-1">
                <a:solidFill>
                  <a:srgbClr val="000000"/>
                </a:solidFill>
                <a:latin typeface="Times New Roman"/>
                <a:ea typeface="Arial"/>
              </a:rPr>
              <a:t>El modelo clásico en los ciclos externos</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sp>
        <p:nvSpPr>
          <p:cNvPr id="1351" name="Rectángulo 2"/>
          <p:cNvSpPr/>
          <p:nvPr/>
        </p:nvSpPr>
        <p:spPr>
          <a:xfrm>
            <a:off x="2831400" y="291240"/>
            <a:ext cx="347904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pPr>
            <a:r>
              <a:rPr lang="es-ES" sz="3600" b="0" strike="noStrike" spc="-1">
                <a:solidFill>
                  <a:srgbClr val="000000"/>
                </a:solidFill>
                <a:latin typeface="Times New Roman"/>
                <a:ea typeface="Arial"/>
              </a:rPr>
              <a:t>Modelo en espiral</a:t>
            </a:r>
            <a:endParaRPr lang="es-MX" sz="3600" b="0" strike="noStrike" spc="-1">
              <a:solidFill>
                <a:srgbClr val="000000"/>
              </a:solidFill>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352" name="Imagen 2"/>
          <p:cNvPicPr/>
          <p:nvPr/>
        </p:nvPicPr>
        <p:blipFill>
          <a:blip r:embed="rId3"/>
          <a:stretch/>
        </p:blipFill>
        <p:spPr>
          <a:xfrm>
            <a:off x="366840" y="698400"/>
            <a:ext cx="8089920" cy="5680080"/>
          </a:xfrm>
          <a:prstGeom prst="rect">
            <a:avLst/>
          </a:prstGeom>
          <a:ln w="0">
            <a:noFill/>
          </a:ln>
        </p:spPr>
      </p:pic>
      <p:sp>
        <p:nvSpPr>
          <p:cNvPr id="1353" name="CuadroTexto 3"/>
          <p:cNvSpPr/>
          <p:nvPr/>
        </p:nvSpPr>
        <p:spPr>
          <a:xfrm>
            <a:off x="3203640" y="333360"/>
            <a:ext cx="2878200" cy="302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s-ES" sz="1400" b="0" strike="noStrike" spc="-1">
                <a:solidFill>
                  <a:srgbClr val="000000"/>
                </a:solidFill>
                <a:latin typeface="Arial"/>
                <a:ea typeface="Arial"/>
              </a:rPr>
              <a:t>Espiral</a:t>
            </a:r>
            <a:endParaRPr lang="es-MX" sz="1400" b="0" strike="noStrike" spc="-1">
              <a:solidFill>
                <a:srgbClr val="000000"/>
              </a:solidFill>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54" name="Rectángulo 1"/>
          <p:cNvSpPr/>
          <p:nvPr/>
        </p:nvSpPr>
        <p:spPr>
          <a:xfrm>
            <a:off x="233280" y="937440"/>
            <a:ext cx="8674200" cy="1871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AR" sz="2600" b="0" strike="noStrike" spc="-1">
                <a:solidFill>
                  <a:srgbClr val="000000"/>
                </a:solidFill>
                <a:latin typeface="Times New Roman"/>
                <a:ea typeface="Arial"/>
              </a:rPr>
              <a:t>Durante las primeras iteraciones, lo que se entrega puede ser un </a:t>
            </a:r>
            <a:r>
              <a:rPr lang="es-AR" sz="2600" b="1" strike="noStrike" spc="-1">
                <a:solidFill>
                  <a:srgbClr val="000000"/>
                </a:solidFill>
                <a:latin typeface="Times New Roman"/>
                <a:ea typeface="Arial"/>
              </a:rPr>
              <a:t>prototipo</a:t>
            </a:r>
            <a:r>
              <a:rPr lang="es-AR" sz="2600" b="0" strike="noStrike" spc="-1">
                <a:solidFill>
                  <a:srgbClr val="000000"/>
                </a:solidFill>
                <a:latin typeface="Times New Roman"/>
                <a:ea typeface="Arial"/>
              </a:rPr>
              <a:t>. En las iteraciones posteriores se producen </a:t>
            </a:r>
            <a:r>
              <a:rPr lang="es-AR" sz="2600" b="1" strike="noStrike" spc="-1">
                <a:solidFill>
                  <a:srgbClr val="000000"/>
                </a:solidFill>
                <a:latin typeface="Times New Roman"/>
                <a:ea typeface="Arial"/>
              </a:rPr>
              <a:t>versiones</a:t>
            </a:r>
            <a:r>
              <a:rPr lang="es-AR" sz="2600" b="0" strike="noStrike" spc="-1">
                <a:solidFill>
                  <a:srgbClr val="000000"/>
                </a:solidFill>
                <a:latin typeface="Times New Roman"/>
                <a:ea typeface="Arial"/>
              </a:rPr>
              <a:t> cada vez más </a:t>
            </a:r>
            <a:r>
              <a:rPr lang="es-AR" sz="2600" b="1" strike="noStrike" spc="-1">
                <a:solidFill>
                  <a:srgbClr val="000000"/>
                </a:solidFill>
                <a:latin typeface="Times New Roman"/>
                <a:ea typeface="Arial"/>
              </a:rPr>
              <a:t>completas</a:t>
            </a:r>
            <a:r>
              <a:rPr lang="es-AR" sz="2600" b="0" strike="noStrike" spc="-1">
                <a:solidFill>
                  <a:srgbClr val="000000"/>
                </a:solidFill>
                <a:latin typeface="Times New Roman"/>
                <a:ea typeface="Arial"/>
              </a:rPr>
              <a:t> del sistema.</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sp>
        <p:nvSpPr>
          <p:cNvPr id="1355" name="Rectangle 1"/>
          <p:cNvSpPr/>
          <p:nvPr/>
        </p:nvSpPr>
        <p:spPr>
          <a:xfrm>
            <a:off x="233280" y="2844360"/>
            <a:ext cx="8907480" cy="167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pPr>
            <a:r>
              <a:rPr lang="es-AR" sz="2600" b="0" strike="noStrike" spc="-1">
                <a:solidFill>
                  <a:srgbClr val="000000"/>
                </a:solidFill>
                <a:latin typeface="Times New Roman"/>
                <a:ea typeface="Arial"/>
              </a:rPr>
              <a:t>El primer circuito alrededor de la espiral da como resultado el desarrollo de una especificación del producto; las vueltas sucesivas se usan para desarrollar un prototipo y, luego, versiones cada vez más sofisticadas del software</a:t>
            </a:r>
            <a:endParaRPr lang="es-MX" sz="2600" b="0" strike="noStrike" spc="-1">
              <a:solidFill>
                <a:srgbClr val="000000"/>
              </a:solidFill>
              <a:latin typeface="Arial"/>
            </a:endParaRPr>
          </a:p>
        </p:txBody>
      </p:sp>
      <p:sp>
        <p:nvSpPr>
          <p:cNvPr id="1356" name="Rectangle 2"/>
          <p:cNvSpPr/>
          <p:nvPr/>
        </p:nvSpPr>
        <p:spPr>
          <a:xfrm>
            <a:off x="376920" y="4966560"/>
            <a:ext cx="8530560" cy="127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AR" sz="2600" b="0" strike="noStrike" spc="-1">
                <a:solidFill>
                  <a:srgbClr val="000000"/>
                </a:solidFill>
                <a:latin typeface="Times New Roman"/>
                <a:ea typeface="Arial"/>
              </a:rPr>
              <a:t>El modelo espiral es un enfoque realista para el desarrollo de sistemas y de software a gran escala.</a:t>
            </a:r>
            <a:endParaRPr lang="es-MX" sz="26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354"/>
                                        </p:tgtEl>
                                        <p:attrNameLst>
                                          <p:attrName>style.visibility</p:attrName>
                                        </p:attrNameLst>
                                      </p:cBhvr>
                                      <p:to>
                                        <p:strVal val="visible"/>
                                      </p:to>
                                    </p:set>
                                    <p:animEffect transition="in" filter="fade">
                                      <p:cBhvr additive="repl">
                                        <p:cTn id="7" dur="1000"/>
                                        <p:tgtEl>
                                          <p:spTgt spid="1354"/>
                                        </p:tgtEl>
                                      </p:cBhvr>
                                    </p:animEffect>
                                    <p:anim calcmode="lin" valueType="num">
                                      <p:cBhvr additive="repl">
                                        <p:cTn id="8" dur="1000" fill="hold"/>
                                        <p:tgtEl>
                                          <p:spTgt spid="1354"/>
                                        </p:tgtEl>
                                        <p:attrNameLst>
                                          <p:attrName>ppt_x</p:attrName>
                                        </p:attrNameLst>
                                      </p:cBhvr>
                                      <p:tavLst>
                                        <p:tav tm="0">
                                          <p:val>
                                            <p:strVal val="#ppt_x"/>
                                          </p:val>
                                        </p:tav>
                                        <p:tav tm="100000">
                                          <p:val>
                                            <p:strVal val="#ppt_x"/>
                                          </p:val>
                                        </p:tav>
                                      </p:tavLst>
                                    </p:anim>
                                    <p:anim calcmode="lin" valueType="num">
                                      <p:cBhvr additive="repl">
                                        <p:cTn id="9" dur="1000" fill="hold"/>
                                        <p:tgtEl>
                                          <p:spTgt spid="135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355">
                                            <p:txEl>
                                              <p:pRg st="0" end="0"/>
                                            </p:txEl>
                                          </p:spTgt>
                                        </p:tgtEl>
                                        <p:attrNameLst>
                                          <p:attrName>style.visibility</p:attrName>
                                        </p:attrNameLst>
                                      </p:cBhvr>
                                      <p:to>
                                        <p:strVal val="visible"/>
                                      </p:to>
                                    </p:set>
                                    <p:animEffect transition="in" filter="fade">
                                      <p:cBhvr additive="repl">
                                        <p:cTn id="14" dur="1000"/>
                                        <p:tgtEl>
                                          <p:spTgt spid="1355">
                                            <p:txEl>
                                              <p:pRg st="0" end="0"/>
                                            </p:txEl>
                                          </p:spTgt>
                                        </p:tgtEl>
                                      </p:cBhvr>
                                    </p:animEffect>
                                    <p:anim calcmode="lin" valueType="num">
                                      <p:cBhvr additive="repl">
                                        <p:cTn id="15" dur="1000" fill="hold"/>
                                        <p:tgtEl>
                                          <p:spTgt spid="1355">
                                            <p:txEl>
                                              <p:pRg st="0" end="0"/>
                                            </p:txEl>
                                          </p:spTgt>
                                        </p:tgtEl>
                                        <p:attrNameLst>
                                          <p:attrName>ppt_x</p:attrName>
                                        </p:attrNameLst>
                                      </p:cBhvr>
                                      <p:tavLst>
                                        <p:tav tm="0">
                                          <p:val>
                                            <p:strVal val="#ppt_x"/>
                                          </p:val>
                                        </p:tav>
                                        <p:tav tm="100000">
                                          <p:val>
                                            <p:strVal val="#ppt_x"/>
                                          </p:val>
                                        </p:tav>
                                      </p:tavLst>
                                    </p:anim>
                                    <p:anim calcmode="lin" valueType="num">
                                      <p:cBhvr additive="repl">
                                        <p:cTn id="16" dur="1000" fill="hold"/>
                                        <p:tgtEl>
                                          <p:spTgt spid="135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fill="hold" nodeType="clickEffect">
                                  <p:stCondLst>
                                    <p:cond delay="0"/>
                                  </p:stCondLst>
                                  <p:childTnLst>
                                    <p:set>
                                      <p:cBhvr>
                                        <p:cTn id="20" dur="1" fill="hold">
                                          <p:stCondLst>
                                            <p:cond delay="0"/>
                                          </p:stCondLst>
                                        </p:cTn>
                                        <p:tgtEl>
                                          <p:spTgt spid="1356">
                                            <p:txEl>
                                              <p:pRg st="0" end="0"/>
                                            </p:txEl>
                                          </p:spTgt>
                                        </p:tgtEl>
                                        <p:attrNameLst>
                                          <p:attrName>style.visibility</p:attrName>
                                        </p:attrNameLst>
                                      </p:cBhvr>
                                      <p:to>
                                        <p:strVal val="visible"/>
                                      </p:to>
                                    </p:set>
                                    <p:animEffect transition="in" filter="fade">
                                      <p:cBhvr additive="repl">
                                        <p:cTn id="21" dur="1000"/>
                                        <p:tgtEl>
                                          <p:spTgt spid="1356">
                                            <p:txEl>
                                              <p:pRg st="0" end="0"/>
                                            </p:txEl>
                                          </p:spTgt>
                                        </p:tgtEl>
                                      </p:cBhvr>
                                    </p:animEffect>
                                    <p:anim calcmode="lin" valueType="num">
                                      <p:cBhvr additive="repl">
                                        <p:cTn id="22" dur="1000" fill="hold"/>
                                        <p:tgtEl>
                                          <p:spTgt spid="1356">
                                            <p:txEl>
                                              <p:pRg st="0" end="0"/>
                                            </p:txEl>
                                          </p:spTgt>
                                        </p:tgtEl>
                                        <p:attrNameLst>
                                          <p:attrName>ppt_x</p:attrName>
                                        </p:attrNameLst>
                                      </p:cBhvr>
                                      <p:tavLst>
                                        <p:tav tm="0">
                                          <p:val>
                                            <p:strVal val="#ppt_x"/>
                                          </p:val>
                                        </p:tav>
                                        <p:tav tm="100000">
                                          <p:val>
                                            <p:strVal val="#ppt_x"/>
                                          </p:val>
                                        </p:tav>
                                      </p:tavLst>
                                    </p:anim>
                                    <p:anim calcmode="lin" valueType="num">
                                      <p:cBhvr additive="repl">
                                        <p:cTn id="23" dur="1000" fill="hold"/>
                                        <p:tgtEl>
                                          <p:spTgt spid="135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7"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1000"/>
          </a:bodyPr>
          <a:lstStyle/>
          <a:p>
            <a:pPr indent="0" algn="ctr">
              <a:lnSpc>
                <a:spcPct val="90000"/>
              </a:lnSpc>
              <a:buNone/>
              <a:tabLst>
                <a:tab pos="0" algn="l"/>
              </a:tabLst>
            </a:pPr>
            <a:r>
              <a:rPr lang="es-AR" sz="5400" b="0" strike="noStrike" spc="-1">
                <a:solidFill>
                  <a:srgbClr val="FFFFFF"/>
                </a:solidFill>
                <a:latin typeface="Calibri Light"/>
              </a:rPr>
              <a:t>Ventajas de definir un proceso software</a:t>
            </a:r>
            <a:endParaRPr lang="es-MX" sz="5400" b="0" strike="noStrike" spc="-1">
              <a:solidFill>
                <a:srgbClr val="000000"/>
              </a:solidFill>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58" name="Rectángulo 1"/>
          <p:cNvSpPr/>
          <p:nvPr/>
        </p:nvSpPr>
        <p:spPr>
          <a:xfrm>
            <a:off x="179280" y="0"/>
            <a:ext cx="8637480" cy="860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Un proyecto sin estructura es un proyecto inmanejable</a:t>
            </a:r>
            <a:endParaRPr lang="es-MX" sz="2600" b="0" strike="noStrike" spc="-1">
              <a:solidFill>
                <a:srgbClr val="000000"/>
              </a:solidFill>
              <a:latin typeface="Arial"/>
            </a:endParaRPr>
          </a:p>
          <a:p>
            <a:pPr algn="just">
              <a:lnSpc>
                <a:spcPct val="150000"/>
              </a:lnSpc>
            </a:pPr>
            <a:r>
              <a:rPr lang="es-ES" sz="2600" b="0" strike="noStrike" spc="-1">
                <a:solidFill>
                  <a:srgbClr val="000000"/>
                </a:solidFill>
                <a:latin typeface="Times New Roman"/>
                <a:ea typeface="Arial"/>
              </a:rPr>
              <a:t>Los </a:t>
            </a:r>
            <a:r>
              <a:rPr lang="es-ES" sz="2600" b="1" strike="noStrike" spc="-1">
                <a:solidFill>
                  <a:srgbClr val="000000"/>
                </a:solidFill>
                <a:latin typeface="Times New Roman"/>
                <a:ea typeface="Arial"/>
              </a:rPr>
              <a:t>procesos software </a:t>
            </a:r>
            <a:r>
              <a:rPr lang="es-ES" sz="2600" b="0" strike="noStrike" spc="-1">
                <a:solidFill>
                  <a:srgbClr val="000000"/>
                </a:solidFill>
                <a:latin typeface="Times New Roman"/>
                <a:ea typeface="Arial"/>
              </a:rPr>
              <a:t>se usan como:</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1" strike="noStrike" spc="-1">
                <a:solidFill>
                  <a:srgbClr val="000000"/>
                </a:solidFill>
                <a:latin typeface="Times New Roman"/>
                <a:ea typeface="Arial"/>
              </a:rPr>
              <a:t>Guía</a:t>
            </a:r>
            <a:r>
              <a:rPr lang="es-ES" sz="2600" b="0" strike="noStrike" spc="-1">
                <a:solidFill>
                  <a:srgbClr val="000000"/>
                </a:solidFill>
                <a:latin typeface="Times New Roman"/>
                <a:ea typeface="Arial"/>
              </a:rPr>
              <a:t> </a:t>
            </a:r>
            <a:r>
              <a:rPr lang="es-ES" sz="2600" b="1" strike="noStrike" spc="-1">
                <a:solidFill>
                  <a:srgbClr val="000000"/>
                </a:solidFill>
                <a:latin typeface="Times New Roman"/>
                <a:ea typeface="Arial"/>
              </a:rPr>
              <a:t>prescriptiva</a:t>
            </a:r>
            <a:r>
              <a:rPr lang="es-ES" sz="2600" b="0" strike="noStrike" spc="-1">
                <a:solidFill>
                  <a:srgbClr val="000000"/>
                </a:solidFill>
                <a:latin typeface="Times New Roman"/>
                <a:ea typeface="Arial"/>
              </a:rPr>
              <a:t> sobre la documentación a producir</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1" strike="noStrike" spc="-1">
                <a:solidFill>
                  <a:srgbClr val="000000"/>
                </a:solidFill>
                <a:latin typeface="Times New Roman"/>
                <a:ea typeface="Arial"/>
              </a:rPr>
              <a:t>Bases</a:t>
            </a:r>
            <a:r>
              <a:rPr lang="es-ES" sz="2600" b="0" strike="noStrike" spc="-1">
                <a:solidFill>
                  <a:srgbClr val="000000"/>
                </a:solidFill>
                <a:latin typeface="Times New Roman"/>
                <a:ea typeface="Arial"/>
              </a:rPr>
              <a:t> para determinar herramientas, técnicas y metodologías</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1" strike="noStrike" spc="-1">
                <a:solidFill>
                  <a:srgbClr val="000000"/>
                </a:solidFill>
                <a:latin typeface="Times New Roman"/>
                <a:ea typeface="Arial"/>
              </a:rPr>
              <a:t>Marco</a:t>
            </a:r>
            <a:r>
              <a:rPr lang="es-ES" sz="2600" b="0" strike="noStrike" spc="-1">
                <a:solidFill>
                  <a:srgbClr val="000000"/>
                </a:solidFill>
                <a:latin typeface="Times New Roman"/>
                <a:ea typeface="Arial"/>
              </a:rPr>
              <a:t> para estimar consumo de recursos</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pic>
        <p:nvPicPr>
          <p:cNvPr id="1359" name="Picture 1"/>
          <p:cNvPicPr/>
          <p:nvPr/>
        </p:nvPicPr>
        <p:blipFill>
          <a:blip r:embed="rId2"/>
          <a:stretch/>
        </p:blipFill>
        <p:spPr>
          <a:xfrm>
            <a:off x="5293800" y="4569120"/>
            <a:ext cx="3846960" cy="22856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180" name="Rectangle 1"/>
          <p:cNvSpPr/>
          <p:nvPr/>
        </p:nvSpPr>
        <p:spPr>
          <a:xfrm>
            <a:off x="193320" y="0"/>
            <a:ext cx="866592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200000"/>
              </a:lnSpc>
              <a:tabLst>
                <a:tab pos="0" algn="l"/>
              </a:tabLst>
            </a:pPr>
            <a:r>
              <a:rPr lang="es-MX" sz="3200" b="1" i="1" strike="noStrike" spc="-1">
                <a:solidFill>
                  <a:srgbClr val="000000"/>
                </a:solidFill>
                <a:latin typeface="Arial"/>
                <a:ea typeface="Arial"/>
              </a:rPr>
              <a:t>Resolución general de problemas:</a:t>
            </a:r>
            <a:endParaRPr lang="es-MX" sz="3200" b="0" strike="noStrike" spc="-1">
              <a:solidFill>
                <a:srgbClr val="000000"/>
              </a:solidFill>
              <a:latin typeface="Arial"/>
            </a:endParaRPr>
          </a:p>
        </p:txBody>
      </p:sp>
      <p:pic>
        <p:nvPicPr>
          <p:cNvPr id="1181" name="Picture 2"/>
          <p:cNvPicPr/>
          <p:nvPr/>
        </p:nvPicPr>
        <p:blipFill>
          <a:blip r:embed="rId2"/>
          <a:stretch/>
        </p:blipFill>
        <p:spPr>
          <a:xfrm>
            <a:off x="5669280" y="4740480"/>
            <a:ext cx="3189960" cy="2114280"/>
          </a:xfrm>
          <a:prstGeom prst="rect">
            <a:avLst/>
          </a:prstGeom>
          <a:ln w="0">
            <a:noFill/>
          </a:ln>
        </p:spPr>
      </p:pic>
      <p:sp>
        <p:nvSpPr>
          <p:cNvPr id="1182" name="CuadroTexto 5"/>
          <p:cNvSpPr/>
          <p:nvPr/>
        </p:nvSpPr>
        <p:spPr>
          <a:xfrm>
            <a:off x="402480" y="1158480"/>
            <a:ext cx="7567920" cy="3381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457200" indent="-457200" algn="just">
              <a:lnSpc>
                <a:spcPct val="150000"/>
              </a:lnSpc>
              <a:buClr>
                <a:srgbClr val="000000"/>
              </a:buClr>
              <a:buFont typeface="Arial"/>
              <a:buChar char="•"/>
            </a:pPr>
            <a:r>
              <a:rPr lang="es-MX" sz="2400" b="0" strike="noStrike" spc="-1">
                <a:solidFill>
                  <a:srgbClr val="000000"/>
                </a:solidFill>
                <a:latin typeface="Arial"/>
                <a:ea typeface="Arial"/>
              </a:rPr>
              <a:t>Identificar el problema</a:t>
            </a:r>
            <a:endParaRPr lang="es-MX" sz="2400" b="0" strike="noStrike" spc="-1">
              <a:solidFill>
                <a:srgbClr val="000000"/>
              </a:solidFill>
              <a:latin typeface="Arial"/>
            </a:endParaRPr>
          </a:p>
          <a:p>
            <a:pPr marL="457200" indent="-457200" algn="just">
              <a:lnSpc>
                <a:spcPct val="150000"/>
              </a:lnSpc>
              <a:buClr>
                <a:srgbClr val="000000"/>
              </a:buClr>
              <a:buFont typeface="Arial"/>
              <a:buChar char="•"/>
            </a:pPr>
            <a:r>
              <a:rPr lang="es-MX" sz="2400" b="0" strike="noStrike" spc="-1">
                <a:solidFill>
                  <a:srgbClr val="000000"/>
                </a:solidFill>
                <a:latin typeface="Arial"/>
                <a:ea typeface="Arial"/>
              </a:rPr>
              <a:t>Definir y representar el problema</a:t>
            </a:r>
            <a:endParaRPr lang="es-MX" sz="2400" b="0" strike="noStrike" spc="-1">
              <a:solidFill>
                <a:srgbClr val="000000"/>
              </a:solidFill>
              <a:latin typeface="Arial"/>
            </a:endParaRPr>
          </a:p>
          <a:p>
            <a:pPr marL="457200" indent="-457200" algn="just">
              <a:lnSpc>
                <a:spcPct val="150000"/>
              </a:lnSpc>
              <a:buClr>
                <a:srgbClr val="000000"/>
              </a:buClr>
              <a:buFont typeface="Arial"/>
              <a:buChar char="•"/>
            </a:pPr>
            <a:r>
              <a:rPr lang="es-MX" sz="2400" b="0" strike="noStrike" spc="-1">
                <a:solidFill>
                  <a:srgbClr val="000000"/>
                </a:solidFill>
                <a:latin typeface="Arial"/>
                <a:ea typeface="Arial"/>
              </a:rPr>
              <a:t>Explorar las posibles estrategias</a:t>
            </a:r>
            <a:endParaRPr lang="es-MX" sz="2400" b="0" strike="noStrike" spc="-1">
              <a:solidFill>
                <a:srgbClr val="000000"/>
              </a:solidFill>
              <a:latin typeface="Arial"/>
            </a:endParaRPr>
          </a:p>
          <a:p>
            <a:pPr marL="457200" indent="-457200" algn="just">
              <a:lnSpc>
                <a:spcPct val="150000"/>
              </a:lnSpc>
              <a:buClr>
                <a:srgbClr val="000000"/>
              </a:buClr>
              <a:buFont typeface="Arial"/>
              <a:buChar char="•"/>
            </a:pPr>
            <a:r>
              <a:rPr lang="es-MX" sz="2400" b="0" strike="noStrike" spc="-1">
                <a:solidFill>
                  <a:srgbClr val="000000"/>
                </a:solidFill>
                <a:latin typeface="Arial"/>
                <a:ea typeface="Arial"/>
              </a:rPr>
              <a:t>Aplicar y mejorar las estrategias</a:t>
            </a:r>
            <a:endParaRPr lang="es-MX" sz="2400" b="0" strike="noStrike" spc="-1">
              <a:solidFill>
                <a:srgbClr val="000000"/>
              </a:solidFill>
              <a:latin typeface="Arial"/>
            </a:endParaRPr>
          </a:p>
          <a:p>
            <a:pPr marL="457200" indent="-457200" algn="just">
              <a:lnSpc>
                <a:spcPct val="150000"/>
              </a:lnSpc>
              <a:buClr>
                <a:srgbClr val="000000"/>
              </a:buClr>
              <a:buFont typeface="Arial"/>
              <a:buChar char="•"/>
            </a:pPr>
            <a:r>
              <a:rPr lang="es-MX" sz="2400" b="0" strike="noStrike" spc="-1">
                <a:solidFill>
                  <a:srgbClr val="000000"/>
                </a:solidFill>
                <a:latin typeface="Arial"/>
                <a:ea typeface="Arial"/>
              </a:rPr>
              <a:t>Mirar atrás y evaluar los efectos de la actividad realizada. </a:t>
            </a:r>
            <a:endParaRPr lang="es-MX" sz="24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82"/>
                                        </p:tgtEl>
                                        <p:attrNameLst>
                                          <p:attrName>style.visibility</p:attrName>
                                        </p:attrNameLst>
                                      </p:cBhvr>
                                      <p:to>
                                        <p:strVal val="visible"/>
                                      </p:to>
                                    </p:set>
                                    <p:animEffect transition="in" filter="fade">
                                      <p:cBhvr additive="repl">
                                        <p:cTn id="7" dur="1000"/>
                                        <p:tgtEl>
                                          <p:spTgt spid="1182"/>
                                        </p:tgtEl>
                                      </p:cBhvr>
                                    </p:animEffect>
                                    <p:anim calcmode="lin" valueType="num">
                                      <p:cBhvr additive="repl">
                                        <p:cTn id="8" dur="1000" fill="hold"/>
                                        <p:tgtEl>
                                          <p:spTgt spid="1182"/>
                                        </p:tgtEl>
                                        <p:attrNameLst>
                                          <p:attrName>ppt_x</p:attrName>
                                        </p:attrNameLst>
                                      </p:cBhvr>
                                      <p:tavLst>
                                        <p:tav tm="0">
                                          <p:val>
                                            <p:strVal val="#ppt_x"/>
                                          </p:val>
                                        </p:tav>
                                        <p:tav tm="100000">
                                          <p:val>
                                            <p:strVal val="#ppt_x"/>
                                          </p:val>
                                        </p:tav>
                                      </p:tavLst>
                                    </p:anim>
                                    <p:anim calcmode="lin" valueType="num">
                                      <p:cBhvr additive="repl">
                                        <p:cTn id="9" dur="1000" fill="hold"/>
                                        <p:tgtEl>
                                          <p:spTgt spid="11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60" name="Rectángulo 1"/>
          <p:cNvSpPr/>
          <p:nvPr/>
        </p:nvSpPr>
        <p:spPr>
          <a:xfrm>
            <a:off x="179280" y="0"/>
            <a:ext cx="8637480" cy="10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1" strike="noStrike" spc="-1">
                <a:solidFill>
                  <a:srgbClr val="000000"/>
                </a:solidFill>
                <a:latin typeface="Times New Roman"/>
                <a:ea typeface="Arial"/>
              </a:rPr>
              <a:t>Procesos principales</a:t>
            </a:r>
            <a:endParaRPr lang="es-MX" sz="2600" b="0" strike="noStrike" spc="-1">
              <a:solidFill>
                <a:srgbClr val="000000"/>
              </a:solidFill>
              <a:latin typeface="Arial"/>
            </a:endParaRPr>
          </a:p>
          <a:p>
            <a:pPr marL="514440"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Proceso de </a:t>
            </a:r>
            <a:r>
              <a:rPr lang="es-ES" sz="2600" b="1" strike="noStrike" spc="-1">
                <a:solidFill>
                  <a:srgbClr val="000000"/>
                </a:solidFill>
                <a:latin typeface="Times New Roman"/>
                <a:ea typeface="Arial"/>
              </a:rPr>
              <a:t>selección</a:t>
            </a:r>
            <a:r>
              <a:rPr lang="es-ES" sz="2600" b="0" strike="noStrike" spc="-1">
                <a:solidFill>
                  <a:srgbClr val="000000"/>
                </a:solidFill>
                <a:latin typeface="Times New Roman"/>
                <a:ea typeface="Arial"/>
              </a:rPr>
              <a:t> de un </a:t>
            </a:r>
            <a:r>
              <a:rPr lang="es-ES" sz="2600" b="1" strike="noStrike" spc="-1">
                <a:solidFill>
                  <a:srgbClr val="000000"/>
                </a:solidFill>
                <a:latin typeface="Times New Roman"/>
                <a:ea typeface="Arial"/>
              </a:rPr>
              <a:t>ciclo de vida</a:t>
            </a:r>
            <a:endParaRPr lang="es-MX" sz="2600" b="0" strike="noStrike" spc="-1">
              <a:solidFill>
                <a:srgbClr val="000000"/>
              </a:solidFill>
              <a:latin typeface="Arial"/>
            </a:endParaRPr>
          </a:p>
          <a:p>
            <a:pPr marL="514440"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Proceso de </a:t>
            </a:r>
            <a:r>
              <a:rPr lang="es-ES" sz="2600" b="1" strike="noStrike" spc="-1">
                <a:solidFill>
                  <a:srgbClr val="000000"/>
                </a:solidFill>
                <a:latin typeface="Times New Roman"/>
                <a:ea typeface="Arial"/>
              </a:rPr>
              <a:t>gestión</a:t>
            </a:r>
            <a:r>
              <a:rPr lang="es-ES" sz="2600" b="0" strike="noStrike" spc="-1">
                <a:solidFill>
                  <a:srgbClr val="000000"/>
                </a:solidFill>
                <a:latin typeface="Times New Roman"/>
                <a:ea typeface="Arial"/>
              </a:rPr>
              <a:t> del proyecto</a:t>
            </a:r>
            <a:endParaRPr lang="es-MX" sz="2600" b="0" strike="noStrike" spc="-1">
              <a:solidFill>
                <a:srgbClr val="000000"/>
              </a:solidFill>
              <a:latin typeface="Arial"/>
            </a:endParaRPr>
          </a:p>
          <a:p>
            <a:pPr marL="514440"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Procesos orientados al desarrollo del software: producen, instalan, operan, mantienen y retiran</a:t>
            </a:r>
            <a:endParaRPr lang="es-MX" sz="2600" b="0" strike="noStrike" spc="-1">
              <a:solidFill>
                <a:srgbClr val="000000"/>
              </a:solidFill>
              <a:latin typeface="Arial"/>
            </a:endParaRPr>
          </a:p>
          <a:p>
            <a:pPr marL="1657440" lvl="2"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Pre desarrollo</a:t>
            </a:r>
            <a:endParaRPr lang="es-MX" sz="2600" b="0" strike="noStrike" spc="-1">
              <a:solidFill>
                <a:srgbClr val="000000"/>
              </a:solidFill>
              <a:latin typeface="Arial"/>
            </a:endParaRPr>
          </a:p>
          <a:p>
            <a:pPr marL="1657440" lvl="2"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Desarrollo</a:t>
            </a:r>
            <a:endParaRPr lang="es-MX" sz="2600" b="0" strike="noStrike" spc="-1">
              <a:solidFill>
                <a:srgbClr val="000000"/>
              </a:solidFill>
              <a:latin typeface="Arial"/>
            </a:endParaRPr>
          </a:p>
          <a:p>
            <a:pPr marL="1657440" lvl="2"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Post desarrollo</a:t>
            </a:r>
            <a:endParaRPr lang="es-MX" sz="2600" b="0" strike="noStrike" spc="-1">
              <a:solidFill>
                <a:srgbClr val="000000"/>
              </a:solidFill>
              <a:latin typeface="Arial"/>
            </a:endParaRPr>
          </a:p>
          <a:p>
            <a:pPr marL="514440" indent="-514440" algn="just">
              <a:lnSpc>
                <a:spcPct val="150000"/>
              </a:lnSpc>
              <a:buClr>
                <a:srgbClr val="000000"/>
              </a:buClr>
              <a:buFont typeface="Arial"/>
              <a:buAutoNum type="arabicPeriod"/>
            </a:pPr>
            <a:r>
              <a:rPr lang="es-ES" sz="2600" b="0" strike="noStrike" spc="-1">
                <a:solidFill>
                  <a:srgbClr val="000000"/>
                </a:solidFill>
                <a:latin typeface="Times New Roman"/>
                <a:ea typeface="Arial"/>
              </a:rPr>
              <a:t>Procesos integrales del proyecto</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pic>
        <p:nvPicPr>
          <p:cNvPr id="1361" name="Picture 1"/>
          <p:cNvPicPr/>
          <p:nvPr/>
        </p:nvPicPr>
        <p:blipFill>
          <a:blip r:embed="rId2"/>
          <a:stretch/>
        </p:blipFill>
        <p:spPr>
          <a:xfrm>
            <a:off x="5293800" y="4569120"/>
            <a:ext cx="3846960" cy="2285640"/>
          </a:xfrm>
          <a:prstGeom prst="rect">
            <a:avLst/>
          </a:prstGeom>
          <a:ln w="0">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62" name="Rectángulo 1"/>
          <p:cNvSpPr/>
          <p:nvPr/>
        </p:nvSpPr>
        <p:spPr>
          <a:xfrm>
            <a:off x="179280" y="0"/>
            <a:ext cx="8637480" cy="6623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0" strike="noStrike" spc="-1">
                <a:solidFill>
                  <a:srgbClr val="000000"/>
                </a:solidFill>
                <a:latin typeface="Times New Roman"/>
                <a:ea typeface="Arial"/>
              </a:rPr>
              <a:t>Un </a:t>
            </a:r>
            <a:r>
              <a:rPr lang="es-ES" sz="2600" b="1" strike="noStrike" spc="-1">
                <a:solidFill>
                  <a:srgbClr val="000000"/>
                </a:solidFill>
                <a:latin typeface="Times New Roman"/>
                <a:ea typeface="Arial"/>
              </a:rPr>
              <a:t>mejor proceso </a:t>
            </a:r>
            <a:r>
              <a:rPr lang="es-ES" sz="2600" b="0" strike="noStrike" spc="-1">
                <a:solidFill>
                  <a:srgbClr val="000000"/>
                </a:solidFill>
                <a:latin typeface="Times New Roman"/>
                <a:ea typeface="Arial"/>
              </a:rPr>
              <a:t>conlleva un </a:t>
            </a:r>
            <a:r>
              <a:rPr lang="es-ES" sz="2600" b="1" strike="noStrike" spc="-1">
                <a:solidFill>
                  <a:srgbClr val="000000"/>
                </a:solidFill>
                <a:latin typeface="Times New Roman"/>
                <a:ea typeface="Arial"/>
              </a:rPr>
              <a:t>producto mejor</a:t>
            </a:r>
            <a:r>
              <a:rPr lang="es-ES" sz="2600" b="0" strike="noStrike" spc="-1">
                <a:solidFill>
                  <a:srgbClr val="000000"/>
                </a:solidFill>
                <a:latin typeface="Times New Roman"/>
                <a:ea typeface="Arial"/>
              </a:rPr>
              <a:t>.</a:t>
            </a:r>
            <a:endParaRPr lang="es-MX" sz="2600" b="0" strike="noStrike" spc="-1">
              <a:solidFill>
                <a:srgbClr val="000000"/>
              </a:solidFill>
              <a:latin typeface="Arial"/>
            </a:endParaRPr>
          </a:p>
          <a:p>
            <a:pPr algn="just">
              <a:lnSpc>
                <a:spcPct val="150000"/>
              </a:lnSpc>
            </a:pPr>
            <a:r>
              <a:rPr lang="es-ES" sz="2600" b="0" strike="noStrike" spc="-1">
                <a:solidFill>
                  <a:srgbClr val="000000"/>
                </a:solidFill>
                <a:latin typeface="Times New Roman"/>
                <a:ea typeface="Arial"/>
              </a:rPr>
              <a:t>La definición del proceso permite al equipo comunicarse y trabajar conjuntamente hacia el objetivo</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pic>
        <p:nvPicPr>
          <p:cNvPr id="1363" name="Picture 1"/>
          <p:cNvPicPr/>
          <p:nvPr/>
        </p:nvPicPr>
        <p:blipFill>
          <a:blip r:embed="rId2"/>
          <a:stretch/>
        </p:blipFill>
        <p:spPr>
          <a:xfrm>
            <a:off x="5293800" y="4569120"/>
            <a:ext cx="3846960" cy="2285640"/>
          </a:xfrm>
          <a:prstGeom prst="rect">
            <a:avLst/>
          </a:prstGeom>
          <a:ln w="0">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1364" name="Rectángulo 1"/>
          <p:cNvSpPr/>
          <p:nvPr/>
        </p:nvSpPr>
        <p:spPr>
          <a:xfrm>
            <a:off x="179280" y="0"/>
            <a:ext cx="8637480" cy="10385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50000"/>
              </a:lnSpc>
            </a:pPr>
            <a:r>
              <a:rPr lang="es-ES" sz="2600" b="1" i="1" strike="noStrike" spc="-1">
                <a:solidFill>
                  <a:srgbClr val="000000"/>
                </a:solidFill>
                <a:latin typeface="Times New Roman"/>
                <a:ea typeface="Arial"/>
              </a:rPr>
              <a:t>Ventajas</a:t>
            </a:r>
            <a:r>
              <a:rPr lang="es-ES" sz="2600" b="0" strike="noStrike" spc="-1">
                <a:solidFill>
                  <a:srgbClr val="000000"/>
                </a:solidFill>
                <a:latin typeface="Times New Roman"/>
                <a:ea typeface="Arial"/>
              </a:rPr>
              <a:t>:</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0" strike="noStrike" spc="-1">
                <a:solidFill>
                  <a:srgbClr val="000000"/>
                </a:solidFill>
                <a:latin typeface="Times New Roman"/>
                <a:ea typeface="Arial"/>
              </a:rPr>
              <a:t>Facilita la comunicación</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0" strike="noStrike" spc="-1">
                <a:solidFill>
                  <a:srgbClr val="000000"/>
                </a:solidFill>
                <a:latin typeface="Times New Roman"/>
                <a:ea typeface="Arial"/>
              </a:rPr>
              <a:t>Mejora la comprensión de la gestión</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0" strike="noStrike" spc="-1">
                <a:solidFill>
                  <a:srgbClr val="000000"/>
                </a:solidFill>
                <a:latin typeface="Times New Roman"/>
                <a:ea typeface="Arial"/>
              </a:rPr>
              <a:t>Facilita la reutilización del proceso</a:t>
            </a:r>
            <a:endParaRPr lang="es-MX" sz="2600" b="0" strike="noStrike" spc="-1">
              <a:solidFill>
                <a:srgbClr val="000000"/>
              </a:solidFill>
              <a:latin typeface="Arial"/>
            </a:endParaRPr>
          </a:p>
          <a:p>
            <a:pPr marL="457200" indent="-457200" algn="just">
              <a:lnSpc>
                <a:spcPct val="200000"/>
              </a:lnSpc>
              <a:buClr>
                <a:srgbClr val="000000"/>
              </a:buClr>
              <a:buFont typeface="Arial"/>
              <a:buChar char="•"/>
            </a:pPr>
            <a:r>
              <a:rPr lang="es-ES" sz="2600" b="0" strike="noStrike" spc="-1">
                <a:solidFill>
                  <a:srgbClr val="000000"/>
                </a:solidFill>
                <a:latin typeface="Times New Roman"/>
                <a:ea typeface="Arial"/>
              </a:rPr>
              <a:t>Ayuda a la gestión del proceso</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r>
              <a:rPr lang="es-ES" sz="2600" b="0" strike="noStrike" spc="-1">
                <a:solidFill>
                  <a:srgbClr val="000000"/>
                </a:solidFill>
                <a:latin typeface="Times New Roman"/>
                <a:ea typeface="Arial"/>
              </a:rPr>
              <a:t>Un proceso bien definido es más fácil de mejorar</a:t>
            </a: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a:p>
            <a:pPr algn="just">
              <a:lnSpc>
                <a:spcPct val="150000"/>
              </a:lnSpc>
            </a:pPr>
            <a:endParaRPr lang="es-MX" sz="2600" b="0" strike="noStrike" spc="-1">
              <a:solidFill>
                <a:srgbClr val="000000"/>
              </a:solidFill>
              <a:latin typeface="Arial"/>
            </a:endParaRPr>
          </a:p>
        </p:txBody>
      </p:sp>
      <p:pic>
        <p:nvPicPr>
          <p:cNvPr id="1365" name="Picture 1"/>
          <p:cNvPicPr/>
          <p:nvPr/>
        </p:nvPicPr>
        <p:blipFill>
          <a:blip r:embed="rId2"/>
          <a:stretch/>
        </p:blipFill>
        <p:spPr>
          <a:xfrm>
            <a:off x="5836680" y="4998240"/>
            <a:ext cx="3124800" cy="1856520"/>
          </a:xfrm>
          <a:prstGeom prst="rect">
            <a:avLst/>
          </a:prstGeom>
          <a:ln w="0">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8" name="PlaceHolder 1"/>
          <p:cNvSpPr>
            <a:spLocks noGrp="1"/>
          </p:cNvSpPr>
          <p:nvPr>
            <p:ph type="sldNum" idx="21"/>
          </p:nvPr>
        </p:nvSpPr>
        <p:spPr>
          <a:xfrm>
            <a:off x="8749080" y="0"/>
            <a:ext cx="391680" cy="425520"/>
          </a:xfrm>
          <a:prstGeom prst="rect">
            <a:avLst/>
          </a:prstGeom>
          <a:noFill/>
          <a:ln w="0">
            <a:noFill/>
          </a:ln>
        </p:spPr>
        <p:txBody>
          <a:bodyPr lIns="90000" tIns="91440" rIns="90000" bIns="91440" anchor="t">
            <a:noAutofit/>
          </a:bodyPr>
          <a:lstStyle>
            <a:lvl1pPr indent="0" algn="r">
              <a:lnSpc>
                <a:spcPct val="100000"/>
              </a:lnSpc>
              <a:buNone/>
              <a:tabLst>
                <a:tab pos="0" algn="l"/>
              </a:tabLst>
              <a:defRPr lang="en" sz="900" b="0" strike="noStrike" spc="-1">
                <a:solidFill>
                  <a:srgbClr val="FFFFFF"/>
                </a:solidFill>
                <a:latin typeface="Arial"/>
                <a:ea typeface="Arial"/>
              </a:defRPr>
            </a:lvl1pPr>
          </a:lstStyle>
          <a:p>
            <a:pPr indent="0" algn="r">
              <a:lnSpc>
                <a:spcPct val="100000"/>
              </a:lnSpc>
              <a:buNone/>
              <a:tabLst>
                <a:tab pos="0" algn="l"/>
              </a:tabLst>
            </a:pPr>
            <a:fld id="{9BCBC491-6E60-481F-8EE6-35089F292A89}" type="slidenum">
              <a:rPr lang="en" sz="900" b="0" strike="noStrike" spc="-1">
                <a:solidFill>
                  <a:srgbClr val="FFFFFF"/>
                </a:solidFill>
                <a:latin typeface="Arial"/>
                <a:ea typeface="Arial"/>
              </a:rPr>
              <a:t>73</a:t>
            </a:fld>
            <a:endParaRPr lang="es-MX" sz="900" b="0" strike="noStrike" spc="-1">
              <a:solidFill>
                <a:srgbClr val="000000"/>
              </a:solidFill>
              <a:latin typeface="Times New Roman"/>
            </a:endParaRPr>
          </a:p>
        </p:txBody>
      </p:sp>
      <p:pic>
        <p:nvPicPr>
          <p:cNvPr id="1369" name="Picture 2"/>
          <p:cNvPicPr/>
          <p:nvPr/>
        </p:nvPicPr>
        <p:blipFill>
          <a:blip r:embed="rId2"/>
          <a:stretch/>
        </p:blipFill>
        <p:spPr>
          <a:xfrm>
            <a:off x="1757880" y="1125360"/>
            <a:ext cx="5623560" cy="4104360"/>
          </a:xfrm>
          <a:prstGeom prst="rect">
            <a:avLst/>
          </a:prstGeom>
          <a:ln w="0">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11187" y="287481"/>
            <a:ext cx="6879600" cy="775800"/>
          </a:xfrm>
        </p:spPr>
        <p:txBody>
          <a:bodyPr/>
          <a:lstStyle/>
          <a:p>
            <a:pPr algn="ctr"/>
            <a:r>
              <a:rPr lang="es-ES" b="1" dirty="0"/>
              <a:t>Recursos Audio Visuales</a:t>
            </a:r>
            <a:endParaRPr lang="es-AR" b="1" dirty="0"/>
          </a:p>
        </p:txBody>
      </p:sp>
      <p:sp>
        <p:nvSpPr>
          <p:cNvPr id="6" name="Rectángulo 5"/>
          <p:cNvSpPr/>
          <p:nvPr/>
        </p:nvSpPr>
        <p:spPr>
          <a:xfrm>
            <a:off x="2750379" y="1682580"/>
            <a:ext cx="3643241" cy="369332"/>
          </a:xfrm>
          <a:prstGeom prst="rect">
            <a:avLst/>
          </a:prstGeom>
        </p:spPr>
        <p:txBody>
          <a:bodyPr wrap="none">
            <a:spAutoFit/>
          </a:bodyPr>
          <a:lstStyle/>
          <a:p>
            <a:pPr algn="ctr">
              <a:lnSpc>
                <a:spcPct val="100000"/>
              </a:lnSpc>
            </a:pPr>
            <a:r>
              <a:rPr lang="es-MX" b="1" spc="-1" dirty="0">
                <a:solidFill>
                  <a:srgbClr val="000000"/>
                </a:solidFill>
                <a:latin typeface="MetaPlusBold-Roman"/>
              </a:rPr>
              <a:t>Hablemos de Ingeniería de Software</a:t>
            </a:r>
            <a:endParaRPr lang="es-MX" spc="-1" dirty="0">
              <a:solidFill>
                <a:srgbClr val="000000"/>
              </a:solidFill>
            </a:endParaRPr>
          </a:p>
        </p:txBody>
      </p:sp>
      <p:sp>
        <p:nvSpPr>
          <p:cNvPr id="20" name="Rectángulo 19"/>
          <p:cNvSpPr/>
          <p:nvPr/>
        </p:nvSpPr>
        <p:spPr>
          <a:xfrm>
            <a:off x="1698593" y="2306419"/>
            <a:ext cx="5704787" cy="646331"/>
          </a:xfrm>
          <a:prstGeom prst="rect">
            <a:avLst/>
          </a:prstGeom>
        </p:spPr>
        <p:txBody>
          <a:bodyPr wrap="square">
            <a:spAutoFit/>
          </a:bodyPr>
          <a:lstStyle/>
          <a:p>
            <a:r>
              <a:rPr lang="es-AR" dirty="0"/>
              <a:t>https://www.youtube.com/watch?v=CzdRdWdX3_0&amp;list=PLe08SOA6_zN2bDdH98v1sDp8zpXVD4Cgw</a:t>
            </a:r>
          </a:p>
        </p:txBody>
      </p:sp>
    </p:spTree>
    <p:extLst>
      <p:ext uri="{BB962C8B-B14F-4D97-AF65-F5344CB8AC3E}">
        <p14:creationId xmlns:p14="http://schemas.microsoft.com/office/powerpoint/2010/main" val="3942041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1183" name="Picture 2"/>
          <p:cNvPicPr/>
          <p:nvPr/>
        </p:nvPicPr>
        <p:blipFill>
          <a:blip r:embed="rId3"/>
          <a:stretch/>
        </p:blipFill>
        <p:spPr>
          <a:xfrm>
            <a:off x="5669280" y="4740480"/>
            <a:ext cx="3189960" cy="2114280"/>
          </a:xfrm>
          <a:prstGeom prst="rect">
            <a:avLst/>
          </a:prstGeom>
          <a:ln w="0">
            <a:noFill/>
          </a:ln>
        </p:spPr>
      </p:pic>
      <p:sp>
        <p:nvSpPr>
          <p:cNvPr id="1184" name="Rectangle 3"/>
          <p:cNvSpPr/>
          <p:nvPr/>
        </p:nvSpPr>
        <p:spPr>
          <a:xfrm>
            <a:off x="210960" y="1704240"/>
            <a:ext cx="2261520" cy="179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MX" sz="3200" b="0" strike="noStrike" spc="-1">
                <a:solidFill>
                  <a:srgbClr val="000000"/>
                </a:solidFill>
                <a:latin typeface="Arial"/>
                <a:ea typeface="Arial"/>
              </a:rPr>
              <a:t>Problema o necesidad</a:t>
            </a:r>
            <a:endParaRPr lang="es-MX" sz="3200" b="0" strike="noStrike" spc="-1">
              <a:solidFill>
                <a:srgbClr val="000000"/>
              </a:solidFill>
              <a:latin typeface="Arial"/>
            </a:endParaRPr>
          </a:p>
          <a:p>
            <a:pPr algn="just">
              <a:lnSpc>
                <a:spcPct val="150000"/>
              </a:lnSpc>
              <a:tabLst>
                <a:tab pos="0" algn="l"/>
              </a:tabLst>
            </a:pPr>
            <a:endParaRPr lang="es-MX" sz="3200" b="0" strike="noStrike" spc="-1">
              <a:solidFill>
                <a:srgbClr val="000000"/>
              </a:solidFill>
              <a:latin typeface="Arial"/>
            </a:endParaRPr>
          </a:p>
        </p:txBody>
      </p:sp>
      <p:sp>
        <p:nvSpPr>
          <p:cNvPr id="1185" name="Rectangle 4"/>
          <p:cNvSpPr/>
          <p:nvPr/>
        </p:nvSpPr>
        <p:spPr>
          <a:xfrm>
            <a:off x="6370200" y="1577880"/>
            <a:ext cx="2261520" cy="179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just">
              <a:lnSpc>
                <a:spcPct val="100000"/>
              </a:lnSpc>
              <a:tabLst>
                <a:tab pos="0" algn="l"/>
              </a:tabLst>
            </a:pPr>
            <a:r>
              <a:rPr lang="es-MX" sz="3200" b="0" strike="noStrike" spc="-1">
                <a:solidFill>
                  <a:srgbClr val="000000"/>
                </a:solidFill>
                <a:latin typeface="Arial"/>
                <a:ea typeface="Arial"/>
              </a:rPr>
              <a:t>Solución o software</a:t>
            </a:r>
            <a:endParaRPr lang="es-MX" sz="3200" b="0" strike="noStrike" spc="-1">
              <a:solidFill>
                <a:srgbClr val="000000"/>
              </a:solidFill>
              <a:latin typeface="Arial"/>
            </a:endParaRPr>
          </a:p>
          <a:p>
            <a:pPr algn="just">
              <a:lnSpc>
                <a:spcPct val="150000"/>
              </a:lnSpc>
              <a:tabLst>
                <a:tab pos="0" algn="l"/>
              </a:tabLst>
            </a:pPr>
            <a:endParaRPr lang="es-MX" sz="3200" b="0" strike="noStrike" spc="-1">
              <a:solidFill>
                <a:srgbClr val="000000"/>
              </a:solidFill>
              <a:latin typeface="Arial"/>
            </a:endParaRPr>
          </a:p>
        </p:txBody>
      </p:sp>
      <p:sp>
        <p:nvSpPr>
          <p:cNvPr id="1186" name="Rectangle 5"/>
          <p:cNvSpPr/>
          <p:nvPr/>
        </p:nvSpPr>
        <p:spPr>
          <a:xfrm>
            <a:off x="3516840" y="1577880"/>
            <a:ext cx="2036520" cy="1499760"/>
          </a:xfrm>
          <a:prstGeom prst="rect">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s-AR" sz="2800" b="0" strike="noStrike" spc="-1">
                <a:solidFill>
                  <a:schemeClr val="lt1"/>
                </a:solidFill>
                <a:latin typeface="Calibri"/>
                <a:ea typeface="Arial"/>
              </a:rPr>
              <a:t>PROCESO SOFTWARE</a:t>
            </a:r>
            <a:endParaRPr lang="es-MX" sz="2800" b="0" strike="noStrike" spc="-1">
              <a:solidFill>
                <a:srgbClr val="000000"/>
              </a:solidFill>
              <a:latin typeface="Arial"/>
            </a:endParaRPr>
          </a:p>
        </p:txBody>
      </p:sp>
      <p:cxnSp>
        <p:nvCxnSpPr>
          <p:cNvPr id="1187" name="Straight Arrow Connector 7"/>
          <p:cNvCxnSpPr/>
          <p:nvPr/>
        </p:nvCxnSpPr>
        <p:spPr>
          <a:xfrm>
            <a:off x="2574360" y="2276280"/>
            <a:ext cx="945720" cy="3240"/>
          </a:xfrm>
          <a:prstGeom prst="straightConnector1">
            <a:avLst/>
          </a:prstGeom>
          <a:ln w="57150">
            <a:solidFill>
              <a:srgbClr val="4472C4"/>
            </a:solidFill>
            <a:round/>
            <a:tailEnd type="triangle" w="med" len="med"/>
          </a:ln>
        </p:spPr>
      </p:cxnSp>
      <p:cxnSp>
        <p:nvCxnSpPr>
          <p:cNvPr id="1188" name="Straight Arrow Connector 8"/>
          <p:cNvCxnSpPr/>
          <p:nvPr/>
        </p:nvCxnSpPr>
        <p:spPr>
          <a:xfrm>
            <a:off x="5568120" y="2276280"/>
            <a:ext cx="934200" cy="3240"/>
          </a:xfrm>
          <a:prstGeom prst="straightConnector1">
            <a:avLst/>
          </a:prstGeom>
          <a:ln w="57150">
            <a:solidFill>
              <a:srgbClr val="4472C4"/>
            </a:solidFill>
            <a:round/>
            <a:tailEnd type="triangle" w="med" len="med"/>
          </a:ln>
        </p:spPr>
      </p:cxn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42" presetClass="entr" fill="hold" nodeType="clickEffect">
                                  <p:stCondLst>
                                    <p:cond delay="0"/>
                                  </p:stCondLst>
                                  <p:childTnLst>
                                    <p:set>
                                      <p:cBhvr>
                                        <p:cTn id="6" dur="1" fill="hold">
                                          <p:stCondLst>
                                            <p:cond delay="0"/>
                                          </p:stCondLst>
                                        </p:cTn>
                                        <p:tgtEl>
                                          <p:spTgt spid="1184"/>
                                        </p:tgtEl>
                                        <p:attrNameLst>
                                          <p:attrName>style.visibility</p:attrName>
                                        </p:attrNameLst>
                                      </p:cBhvr>
                                      <p:to>
                                        <p:strVal val="visible"/>
                                      </p:to>
                                    </p:set>
                                    <p:animEffect transition="in" filter="fade">
                                      <p:cBhvr additive="repl">
                                        <p:cTn id="7" dur="1000"/>
                                        <p:tgtEl>
                                          <p:spTgt spid="1184"/>
                                        </p:tgtEl>
                                      </p:cBhvr>
                                    </p:animEffect>
                                    <p:anim calcmode="lin" valueType="num">
                                      <p:cBhvr additive="repl">
                                        <p:cTn id="8" dur="1000" fill="hold"/>
                                        <p:tgtEl>
                                          <p:spTgt spid="1184"/>
                                        </p:tgtEl>
                                        <p:attrNameLst>
                                          <p:attrName>ppt_x</p:attrName>
                                        </p:attrNameLst>
                                      </p:cBhvr>
                                      <p:tavLst>
                                        <p:tav tm="0">
                                          <p:val>
                                            <p:strVal val="#ppt_x"/>
                                          </p:val>
                                        </p:tav>
                                        <p:tav tm="100000">
                                          <p:val>
                                            <p:strVal val="#ppt_x"/>
                                          </p:val>
                                        </p:tav>
                                      </p:tavLst>
                                    </p:anim>
                                    <p:anim calcmode="lin" valueType="num">
                                      <p:cBhvr additive="repl">
                                        <p:cTn id="9" dur="1000" fill="hold"/>
                                        <p:tgtEl>
                                          <p:spTgt spid="118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fill="hold" nodeType="clickEffect">
                                  <p:stCondLst>
                                    <p:cond delay="0"/>
                                  </p:stCondLst>
                                  <p:childTnLst>
                                    <p:set>
                                      <p:cBhvr>
                                        <p:cTn id="13" dur="1" fill="hold">
                                          <p:stCondLst>
                                            <p:cond delay="0"/>
                                          </p:stCondLst>
                                        </p:cTn>
                                        <p:tgtEl>
                                          <p:spTgt spid="1185"/>
                                        </p:tgtEl>
                                        <p:attrNameLst>
                                          <p:attrName>style.visibility</p:attrName>
                                        </p:attrNameLst>
                                      </p:cBhvr>
                                      <p:to>
                                        <p:strVal val="visible"/>
                                      </p:to>
                                    </p:set>
                                    <p:animEffect transition="in" filter="fade">
                                      <p:cBhvr additive="repl">
                                        <p:cTn id="14" dur="1000"/>
                                        <p:tgtEl>
                                          <p:spTgt spid="1185"/>
                                        </p:tgtEl>
                                      </p:cBhvr>
                                    </p:animEffect>
                                    <p:anim calcmode="lin" valueType="num">
                                      <p:cBhvr additive="repl">
                                        <p:cTn id="15" dur="1000" fill="hold"/>
                                        <p:tgtEl>
                                          <p:spTgt spid="1185"/>
                                        </p:tgtEl>
                                        <p:attrNameLst>
                                          <p:attrName>ppt_x</p:attrName>
                                        </p:attrNameLst>
                                      </p:cBhvr>
                                      <p:tavLst>
                                        <p:tav tm="0">
                                          <p:val>
                                            <p:strVal val="#ppt_x"/>
                                          </p:val>
                                        </p:tav>
                                        <p:tav tm="100000">
                                          <p:val>
                                            <p:strVal val="#ppt_x"/>
                                          </p:val>
                                        </p:tav>
                                      </p:tavLst>
                                    </p:anim>
                                    <p:anim calcmode="lin" valueType="num">
                                      <p:cBhvr additive="repl">
                                        <p:cTn id="16" dur="1000" fill="hold"/>
                                        <p:tgtEl>
                                          <p:spTgt spid="118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p:cNvSpPr>
          <p:nvPr>
            <p:ph type="title"/>
          </p:nvPr>
        </p:nvSpPr>
        <p:spPr>
          <a:xfrm>
            <a:off x="1557720" y="1882440"/>
            <a:ext cx="6024960" cy="1543320"/>
          </a:xfrm>
          <a:prstGeom prst="rect">
            <a:avLst/>
          </a:prstGeom>
          <a:noFill/>
          <a:ln w="0">
            <a:noFill/>
          </a:ln>
        </p:spPr>
        <p:txBody>
          <a:bodyPr lIns="90000" tIns="91440" rIns="90000" bIns="91440" anchor="b">
            <a:normAutofit fontScale="91000"/>
          </a:bodyPr>
          <a:lstStyle/>
          <a:p>
            <a:pPr indent="0" algn="ctr">
              <a:lnSpc>
                <a:spcPct val="90000"/>
              </a:lnSpc>
              <a:buNone/>
              <a:tabLst>
                <a:tab pos="0" algn="l"/>
              </a:tabLst>
            </a:pPr>
            <a:r>
              <a:rPr lang="es-AR" sz="5400" b="0" strike="noStrike" spc="-1">
                <a:solidFill>
                  <a:srgbClr val="FFFFFF"/>
                </a:solidFill>
                <a:latin typeface="Calibri Light"/>
              </a:rPr>
              <a:t>Proceso según Pressman</a:t>
            </a:r>
            <a:endParaRPr lang="es-MX" sz="54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Nathaniel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3696</TotalTime>
  <Words>5786</Words>
  <Application>Microsoft Office PowerPoint</Application>
  <PresentationFormat>Presentación en pantalla (4:3)</PresentationFormat>
  <Paragraphs>307</Paragraphs>
  <Slides>74</Slides>
  <Notes>27</Notes>
  <HiddenSlides>0</HiddenSlides>
  <MMClips>2</MMClips>
  <ScaleCrop>false</ScaleCrop>
  <HeadingPairs>
    <vt:vector size="6" baseType="variant">
      <vt:variant>
        <vt:lpstr>Fuentes usadas</vt:lpstr>
      </vt:variant>
      <vt:variant>
        <vt:i4>14</vt:i4>
      </vt:variant>
      <vt:variant>
        <vt:lpstr>Tema</vt:lpstr>
      </vt:variant>
      <vt:variant>
        <vt:i4>8</vt:i4>
      </vt:variant>
      <vt:variant>
        <vt:lpstr>Títulos de diapositiva</vt:lpstr>
      </vt:variant>
      <vt:variant>
        <vt:i4>74</vt:i4>
      </vt:variant>
    </vt:vector>
  </HeadingPairs>
  <TitlesOfParts>
    <vt:vector size="96" baseType="lpstr">
      <vt:lpstr>Amatic SC</vt:lpstr>
      <vt:lpstr>Arial</vt:lpstr>
      <vt:lpstr>Calibri</vt:lpstr>
      <vt:lpstr>Calibri Light</vt:lpstr>
      <vt:lpstr>Frutiger-BlackCn</vt:lpstr>
      <vt:lpstr>LeawoodStd-Bold</vt:lpstr>
      <vt:lpstr>LeawoodStd-Book</vt:lpstr>
      <vt:lpstr>LeawoodStd-BookItalic</vt:lpstr>
      <vt:lpstr>MetaPlusBold-Roman</vt:lpstr>
      <vt:lpstr>Open Sans</vt:lpstr>
      <vt:lpstr>Poppins</vt:lpstr>
      <vt:lpstr>Symbol</vt:lpstr>
      <vt:lpstr>Times New Roman</vt:lpstr>
      <vt:lpstr>Wingdings</vt:lpstr>
      <vt:lpstr>Nathaniel template</vt:lpstr>
      <vt:lpstr>Nathaniel template</vt:lpstr>
      <vt:lpstr>Nathaniel template</vt:lpstr>
      <vt:lpstr>Office Theme</vt:lpstr>
      <vt:lpstr>Office Theme</vt:lpstr>
      <vt:lpstr>Office Theme</vt:lpstr>
      <vt:lpstr>Office Theme</vt:lpstr>
      <vt:lpstr>Office Theme</vt:lpstr>
      <vt:lpstr>Ingeniería de software I</vt:lpstr>
      <vt:lpstr>Presentación de PowerPoint</vt:lpstr>
      <vt:lpstr>El proceso de software</vt:lpstr>
      <vt:lpstr>Presentación de PowerPoint</vt:lpstr>
      <vt:lpstr>Presentación de PowerPoint</vt:lpstr>
      <vt:lpstr>Presentación de PowerPoint</vt:lpstr>
      <vt:lpstr>Presentación de PowerPoint</vt:lpstr>
      <vt:lpstr>Presentación de PowerPoint</vt:lpstr>
      <vt:lpstr>Proceso según Pressman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Principios </vt:lpstr>
      <vt:lpstr>Presentación de PowerPoint</vt:lpstr>
      <vt:lpstr>Desarrollo de software</vt:lpstr>
      <vt:lpstr>El desarrollo de sistemas se refiere a todas las actividades que entran en la producción de una solución de sistemas de información para un problema o una oportunidad institucional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Mantenimiento</vt:lpstr>
      <vt:lpstr>Proceso software vs ciclo de vida</vt:lpstr>
      <vt:lpstr>Presentación de PowerPoint</vt:lpstr>
      <vt:lpstr>Presentación de PowerPoint</vt:lpstr>
      <vt:lpstr>1) Modelos prescriptivos</vt:lpstr>
      <vt:lpstr>1er ciclo de vida</vt:lpstr>
      <vt:lpstr>Presentación de PowerPoint</vt:lpstr>
      <vt:lpstr>Presentación de PowerPoint</vt:lpstr>
      <vt:lpstr>Presentación de PowerPoint</vt:lpstr>
      <vt:lpstr>Presentación de PowerPoint</vt:lpstr>
      <vt:lpstr>Presentación de PowerPoint</vt:lpstr>
      <vt:lpstr>Modelo desarrollo incremental</vt:lpstr>
      <vt:lpstr>Presentación de PowerPoint</vt:lpstr>
      <vt:lpstr>Presentación de PowerPoint</vt:lpstr>
      <vt:lpstr>Presentación de PowerPoint</vt:lpstr>
      <vt:lpstr>Presentación de PowerPoint</vt:lpstr>
      <vt:lpstr>Modelo de desarrollo rápido de aplicaciones</vt:lpstr>
      <vt:lpstr>Presentación de PowerPoint</vt:lpstr>
      <vt:lpstr>2) Modelos de proceso evolutivo</vt:lpstr>
      <vt:lpstr>Presentación de PowerPoint</vt:lpstr>
      <vt:lpstr>Modelo prototipado</vt:lpstr>
      <vt:lpstr>Presentación de PowerPoint</vt:lpstr>
      <vt:lpstr>Presentación de PowerPoint</vt:lpstr>
      <vt:lpstr>Presentación de PowerPoint</vt:lpstr>
      <vt:lpstr>Modelo en espiral</vt:lpstr>
      <vt:lpstr>Presentación de PowerPoint</vt:lpstr>
      <vt:lpstr>Presentación de PowerPoint</vt:lpstr>
      <vt:lpstr>Presentación de PowerPoint</vt:lpstr>
      <vt:lpstr>Presentación de PowerPoint</vt:lpstr>
      <vt:lpstr>Ventajas de definir un proceso software</vt:lpstr>
      <vt:lpstr>Presentación de PowerPoint</vt:lpstr>
      <vt:lpstr>Presentación de PowerPoint</vt:lpstr>
      <vt:lpstr>Presentación de PowerPoint</vt:lpstr>
      <vt:lpstr>Presentación de PowerPoint</vt:lpstr>
      <vt:lpstr>Presentación de PowerPoint</vt:lpstr>
      <vt:lpstr>Recursos Audio Visuales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Ingeniería de software I</dc:title>
  <dc:subject/>
  <dc:creator>Matemática discreta</dc:creator>
  <dc:description/>
  <cp:lastModifiedBy>Leandro Spadaro</cp:lastModifiedBy>
  <cp:revision>178</cp:revision>
  <dcterms:modified xsi:type="dcterms:W3CDTF">2025-08-08T18:08:59Z</dcterms:modified>
  <dc:language>es-MX</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49</vt:i4>
  </property>
  <property fmtid="{D5CDD505-2E9C-101B-9397-08002B2CF9AE}" pid="4" name="PresentationFormat">
    <vt:lpwstr>Presentación en pantalla (4:3)</vt:lpwstr>
  </property>
  <property fmtid="{D5CDD505-2E9C-101B-9397-08002B2CF9AE}" pid="5" name="Slides">
    <vt:i4>82</vt:i4>
  </property>
</Properties>
</file>