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9/12/2023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A8224-A704-5C61-2CC7-DE846210D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99032"/>
            <a:ext cx="9966960" cy="3035808"/>
          </a:xfrm>
        </p:spPr>
        <p:txBody>
          <a:bodyPr/>
          <a:lstStyle/>
          <a:p>
            <a:r>
              <a:rPr lang="es-ES" dirty="0"/>
              <a:t>PROTOTYPE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DEE443-C92A-3665-81C1-DFBDBF0AA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Patrones de diseño</a:t>
            </a:r>
          </a:p>
        </p:txBody>
      </p:sp>
    </p:spTree>
    <p:extLst>
      <p:ext uri="{BB962C8B-B14F-4D97-AF65-F5344CB8AC3E}">
        <p14:creationId xmlns:p14="http://schemas.microsoft.com/office/powerpoint/2010/main" val="267052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E4CE9-CA1E-1554-B324-342D67D5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75383F-04A8-D418-AAB6-7522B8FC2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r>
              <a:rPr lang="es-ES" sz="2400" dirty="0"/>
              <a:t>Patrón de diseño creacional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Crear objetos duplicados o clones a partir de un objeto original, conocido como prototipo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0A76C9B-2DD6-979B-63CD-62E627161256}"/>
              </a:ext>
            </a:extLst>
          </p:cNvPr>
          <p:cNvCxnSpPr>
            <a:cxnSpLocks/>
          </p:cNvCxnSpPr>
          <p:nvPr/>
        </p:nvCxnSpPr>
        <p:spPr>
          <a:xfrm>
            <a:off x="1069848" y="1671976"/>
            <a:ext cx="94844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21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97165-AF25-9CCC-2B1D-C6DC411E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– enfoque directo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010CF-8916-9C0A-60F9-FD1E11C4A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896" y="2003858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Debes crear un nuevo objeto de la misma clase. Después debes recorrer todos los campos del objeto original y copiar sus valores en el nuevo objeto.</a:t>
            </a:r>
          </a:p>
          <a:p>
            <a:endParaRPr lang="es-ES" sz="2400" dirty="0"/>
          </a:p>
          <a:p>
            <a:r>
              <a:rPr lang="es-ES" sz="2400" dirty="0"/>
              <a:t>No todos los objetos se pueden copiar de este modo</a:t>
            </a:r>
          </a:p>
          <a:p>
            <a:endParaRPr lang="es-ES" sz="2400" dirty="0"/>
          </a:p>
          <a:p>
            <a:r>
              <a:rPr lang="es-ES" sz="2400" dirty="0"/>
              <a:t>Código dependiente de esa clase. </a:t>
            </a:r>
          </a:p>
          <a:p>
            <a:endParaRPr lang="es-ES" sz="2400" u="sng" dirty="0"/>
          </a:p>
          <a:p>
            <a:r>
              <a:rPr lang="es-ES" sz="2400" dirty="0"/>
              <a:t> En ocasiones tan solo conocemos la interfaz que sigue el objeto, pero no su clase concreta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D4C74B9-BB6A-169F-7690-939FB718C00D}"/>
              </a:ext>
            </a:extLst>
          </p:cNvPr>
          <p:cNvCxnSpPr>
            <a:cxnSpLocks/>
          </p:cNvCxnSpPr>
          <p:nvPr/>
        </p:nvCxnSpPr>
        <p:spPr>
          <a:xfrm>
            <a:off x="1066800" y="1663430"/>
            <a:ext cx="98834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0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62E87-5319-BC29-2F70-626DB6E2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80" y="259145"/>
            <a:ext cx="10058400" cy="1609344"/>
          </a:xfrm>
        </p:spPr>
        <p:txBody>
          <a:bodyPr/>
          <a:lstStyle/>
          <a:p>
            <a:r>
              <a:rPr lang="es-ES" dirty="0"/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08723B-9732-76C3-DF02-CA284F5A8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868489"/>
            <a:ext cx="10760580" cy="3600818"/>
          </a:xfrm>
        </p:spPr>
        <p:txBody>
          <a:bodyPr>
            <a:normAutofit/>
          </a:bodyPr>
          <a:lstStyle/>
          <a:p>
            <a:r>
              <a:rPr lang="es-ES" sz="2400" dirty="0"/>
              <a:t>Declara una interfaz común para todos los objetos que soportan la clonación (prototipo). 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El método crea un objeto a partir de la clase actual y lleva los valores de campo del viejo objeto, al nuevo.</a:t>
            </a:r>
          </a:p>
          <a:p>
            <a:pPr marL="0" indent="0">
              <a:buNone/>
            </a:pPr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4D4B4FB-C060-BB3F-6473-0D30BAE11228}"/>
              </a:ext>
            </a:extLst>
          </p:cNvPr>
          <p:cNvCxnSpPr>
            <a:cxnSpLocks/>
          </p:cNvCxnSpPr>
          <p:nvPr/>
        </p:nvCxnSpPr>
        <p:spPr>
          <a:xfrm>
            <a:off x="813880" y="1449422"/>
            <a:ext cx="94844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9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2DFB0-CDBD-72F6-35D5-29E127D1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1061"/>
          </a:xfrm>
        </p:spPr>
        <p:txBody>
          <a:bodyPr/>
          <a:lstStyle/>
          <a:p>
            <a:r>
              <a:rPr lang="es-ES" dirty="0"/>
              <a:t>Utilidad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E9C4B-2137-16B6-6100-11D9F864E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0972"/>
            <a:ext cx="10058400" cy="4591228"/>
          </a:xfrm>
        </p:spPr>
        <p:txBody>
          <a:bodyPr>
            <a:normAutofit/>
          </a:bodyPr>
          <a:lstStyle/>
          <a:p>
            <a:r>
              <a:rPr lang="es-ES" sz="2400" dirty="0"/>
              <a:t>Cuando necesites un objeto como el que has configurado, clonas un prototipo en lugar de construir un nuevo objeto desde cero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Cuando tu código no deba depender de las clases concretas de objetos que necesites copiar</a:t>
            </a:r>
          </a:p>
          <a:p>
            <a:endParaRPr lang="es-ES" sz="2400" dirty="0"/>
          </a:p>
          <a:p>
            <a:r>
              <a:rPr lang="es-ES" sz="2400" dirty="0"/>
              <a:t>Cuando quieras reducir la cantidad de subclases que solo se diferencian en la forma en que inicializan sus respectivos objetos</a:t>
            </a:r>
          </a:p>
          <a:p>
            <a:endParaRPr lang="es-ES" sz="2400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B1BE172-FAA0-11ED-046D-DE705E0AC4C4}"/>
              </a:ext>
            </a:extLst>
          </p:cNvPr>
          <p:cNvCxnSpPr>
            <a:cxnSpLocks/>
          </p:cNvCxnSpPr>
          <p:nvPr/>
        </p:nvCxnSpPr>
        <p:spPr>
          <a:xfrm>
            <a:off x="1069848" y="1293779"/>
            <a:ext cx="94844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8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25643-4136-3D0E-CED8-15816A35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44" y="190663"/>
            <a:ext cx="10058400" cy="1609344"/>
          </a:xfrm>
        </p:spPr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285474-8A6F-CE38-9FF0-58EBF6006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7763"/>
            <a:ext cx="10058400" cy="4050792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sz="2400" dirty="0"/>
              <a:t>Puedes clonar objetos sin acoplarlos a sus clases concretas.</a:t>
            </a:r>
          </a:p>
          <a:p>
            <a:endParaRPr lang="es-ES" sz="2400" dirty="0"/>
          </a:p>
          <a:p>
            <a:r>
              <a:rPr lang="es-ES" sz="2400" dirty="0"/>
              <a:t> Puedes evitar un código de inicialización repetido clonando prototipos prefabricados.</a:t>
            </a:r>
          </a:p>
          <a:p>
            <a:endParaRPr lang="es-ES" sz="2400" dirty="0"/>
          </a:p>
          <a:p>
            <a:r>
              <a:rPr lang="es-ES" sz="2400" dirty="0"/>
              <a:t> Puedes crear objetos complejos con más facilidad.</a:t>
            </a:r>
          </a:p>
          <a:p>
            <a:endParaRPr lang="es-ES" sz="2400" dirty="0"/>
          </a:p>
          <a:p>
            <a:r>
              <a:rPr lang="es-ES" sz="2400" dirty="0"/>
              <a:t> Obtienes una alternativa a la herencia al tratar con preajustes de configuración para objetos complejos.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AC2DECC-136F-2486-88A7-BA530B469C04}"/>
              </a:ext>
            </a:extLst>
          </p:cNvPr>
          <p:cNvCxnSpPr>
            <a:cxnSpLocks/>
          </p:cNvCxnSpPr>
          <p:nvPr/>
        </p:nvCxnSpPr>
        <p:spPr>
          <a:xfrm>
            <a:off x="962844" y="1350418"/>
            <a:ext cx="94844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32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F6CA5-2082-1214-ADB5-1086BE71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59" y="260261"/>
            <a:ext cx="2310559" cy="342852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2244B6-17E7-EDEF-E635-A824989C2ADE}"/>
              </a:ext>
            </a:extLst>
          </p:cNvPr>
          <p:cNvCxnSpPr>
            <a:cxnSpLocks/>
          </p:cNvCxnSpPr>
          <p:nvPr/>
        </p:nvCxnSpPr>
        <p:spPr>
          <a:xfrm>
            <a:off x="228359" y="792940"/>
            <a:ext cx="94844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25D54F5-E0D4-579C-DA2C-234A99A4D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59" y="847003"/>
            <a:ext cx="10607707" cy="5961800"/>
          </a:xfrm>
        </p:spPr>
      </p:pic>
    </p:spTree>
    <p:extLst>
      <p:ext uri="{BB962C8B-B14F-4D97-AF65-F5344CB8AC3E}">
        <p14:creationId xmlns:p14="http://schemas.microsoft.com/office/powerpoint/2010/main" val="3969039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201</TotalTime>
  <Words>240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Letras en madera</vt:lpstr>
      <vt:lpstr>PROTOTYPE</vt:lpstr>
      <vt:lpstr>Objetivo </vt:lpstr>
      <vt:lpstr>Problemas – enfoque directo</vt:lpstr>
      <vt:lpstr>Funcionamiento</vt:lpstr>
      <vt:lpstr>Utilidad</vt:lpstr>
      <vt:lpstr>Ventajas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Juan Cruz Giorda</dc:creator>
  <cp:lastModifiedBy>Juan Cruz Giorda</cp:lastModifiedBy>
  <cp:revision>16</cp:revision>
  <dcterms:created xsi:type="dcterms:W3CDTF">2023-08-16T22:34:24Z</dcterms:created>
  <dcterms:modified xsi:type="dcterms:W3CDTF">2023-09-12T22:23:35Z</dcterms:modified>
</cp:coreProperties>
</file>