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FCAA-7E18-4706-BDBA-F99E1056A88C}" type="datetimeFigureOut">
              <a:rPr lang="es-MX" smtClean="0"/>
              <a:t>17/07/2024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BDAEDE7-9665-40B8-94A0-97E3DED69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154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FCAA-7E18-4706-BDBA-F99E1056A88C}" type="datetimeFigureOut">
              <a:rPr lang="es-MX" smtClean="0"/>
              <a:t>17/07/2024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DAEDE7-9665-40B8-94A0-97E3DED69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91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FCAA-7E18-4706-BDBA-F99E1056A88C}" type="datetimeFigureOut">
              <a:rPr lang="es-MX" smtClean="0"/>
              <a:t>17/07/2024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DAEDE7-9665-40B8-94A0-97E3DED69773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7294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FCAA-7E18-4706-BDBA-F99E1056A88C}" type="datetimeFigureOut">
              <a:rPr lang="es-MX" smtClean="0"/>
              <a:t>17/07/2024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DAEDE7-9665-40B8-94A0-97E3DED69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878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FCAA-7E18-4706-BDBA-F99E1056A88C}" type="datetimeFigureOut">
              <a:rPr lang="es-MX" smtClean="0"/>
              <a:t>17/07/2024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DAEDE7-9665-40B8-94A0-97E3DED69773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665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FCAA-7E18-4706-BDBA-F99E1056A88C}" type="datetimeFigureOut">
              <a:rPr lang="es-MX" smtClean="0"/>
              <a:t>17/07/2024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DAEDE7-9665-40B8-94A0-97E3DED69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1564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FCAA-7E18-4706-BDBA-F99E1056A88C}" type="datetimeFigureOut">
              <a:rPr lang="es-MX" smtClean="0"/>
              <a:t>17/07/2024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EDE7-9665-40B8-94A0-97E3DED69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9196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FCAA-7E18-4706-BDBA-F99E1056A88C}" type="datetimeFigureOut">
              <a:rPr lang="es-MX" smtClean="0"/>
              <a:t>17/07/2024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EDE7-9665-40B8-94A0-97E3DED69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495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FCAA-7E18-4706-BDBA-F99E1056A88C}" type="datetimeFigureOut">
              <a:rPr lang="es-MX" smtClean="0"/>
              <a:t>17/07/2024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EDE7-9665-40B8-94A0-97E3DED69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039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FCAA-7E18-4706-BDBA-F99E1056A88C}" type="datetimeFigureOut">
              <a:rPr lang="es-MX" smtClean="0"/>
              <a:t>17/07/2024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DAEDE7-9665-40B8-94A0-97E3DED69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494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FCAA-7E18-4706-BDBA-F99E1056A88C}" type="datetimeFigureOut">
              <a:rPr lang="es-MX" smtClean="0"/>
              <a:t>17/07/2024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BDAEDE7-9665-40B8-94A0-97E3DED69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773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FCAA-7E18-4706-BDBA-F99E1056A88C}" type="datetimeFigureOut">
              <a:rPr lang="es-MX" smtClean="0"/>
              <a:t>17/07/2024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BDAEDE7-9665-40B8-94A0-97E3DED69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468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FCAA-7E18-4706-BDBA-F99E1056A88C}" type="datetimeFigureOut">
              <a:rPr lang="es-MX" smtClean="0"/>
              <a:t>17/07/2024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EDE7-9665-40B8-94A0-97E3DED69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65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FCAA-7E18-4706-BDBA-F99E1056A88C}" type="datetimeFigureOut">
              <a:rPr lang="es-MX" smtClean="0"/>
              <a:t>17/07/2024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EDE7-9665-40B8-94A0-97E3DED69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694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FCAA-7E18-4706-BDBA-F99E1056A88C}" type="datetimeFigureOut">
              <a:rPr lang="es-MX" smtClean="0"/>
              <a:t>17/07/2024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EDE7-9665-40B8-94A0-97E3DED69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079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FCAA-7E18-4706-BDBA-F99E1056A88C}" type="datetimeFigureOut">
              <a:rPr lang="es-MX" smtClean="0"/>
              <a:t>17/07/2024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DAEDE7-9665-40B8-94A0-97E3DED69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437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3FCAA-7E18-4706-BDBA-F99E1056A88C}" type="datetimeFigureOut">
              <a:rPr lang="es-MX" smtClean="0"/>
              <a:t>17/07/2024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BDAEDE7-9665-40B8-94A0-97E3DED69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121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92CC6-4ED5-8EDD-CBB7-6B3C07BB5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058662"/>
            <a:ext cx="8915399" cy="2262781"/>
          </a:xfrm>
        </p:spPr>
        <p:txBody>
          <a:bodyPr>
            <a:normAutofit/>
          </a:bodyPr>
          <a:lstStyle/>
          <a:p>
            <a:r>
              <a:rPr lang="es-MX" sz="9600" b="1" dirty="0"/>
              <a:t>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DEB59-D390-76F4-C4E0-D50723BAA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429000"/>
            <a:ext cx="8915399" cy="1126283"/>
          </a:xfrm>
        </p:spPr>
        <p:txBody>
          <a:bodyPr>
            <a:noAutofit/>
          </a:bodyPr>
          <a:lstStyle/>
          <a:p>
            <a:r>
              <a:rPr lang="es-MX" sz="6600" b="1" dirty="0">
                <a:solidFill>
                  <a:schemeClr val="tx1"/>
                </a:solidFill>
              </a:rPr>
              <a:t>HOJAS DE ESTILO EN CASCADA</a:t>
            </a:r>
          </a:p>
        </p:txBody>
      </p:sp>
    </p:spTree>
    <p:extLst>
      <p:ext uri="{BB962C8B-B14F-4D97-AF65-F5344CB8AC3E}">
        <p14:creationId xmlns:p14="http://schemas.microsoft.com/office/powerpoint/2010/main" val="199445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85AC0E1-E7EC-6742-CEFB-445A2712F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521" y="1590418"/>
            <a:ext cx="6496957" cy="3677163"/>
          </a:xfrm>
        </p:spPr>
      </p:pic>
    </p:spTree>
    <p:extLst>
      <p:ext uri="{BB962C8B-B14F-4D97-AF65-F5344CB8AC3E}">
        <p14:creationId xmlns:p14="http://schemas.microsoft.com/office/powerpoint/2010/main" val="168911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743088-84AF-9568-50ED-CCF5A3B39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s-MX" sz="2400" dirty="0"/>
              <a:t>Mientras que el código en HTML los datos de la pagina, el código en CSS se encarga de darles formato y una mejor vista para el usuario cuando visite la pagina.</a:t>
            </a:r>
          </a:p>
        </p:txBody>
      </p:sp>
    </p:spTree>
    <p:extLst>
      <p:ext uri="{BB962C8B-B14F-4D97-AF65-F5344CB8AC3E}">
        <p14:creationId xmlns:p14="http://schemas.microsoft.com/office/powerpoint/2010/main" val="97994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65B9314-E258-6A7B-ECA1-1FA02BD52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529" y="1539875"/>
            <a:ext cx="6744942" cy="3778250"/>
          </a:xfrm>
        </p:spPr>
      </p:pic>
    </p:spTree>
    <p:extLst>
      <p:ext uri="{BB962C8B-B14F-4D97-AF65-F5344CB8AC3E}">
        <p14:creationId xmlns:p14="http://schemas.microsoft.com/office/powerpoint/2010/main" val="108391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4890E-5D88-4C6F-C437-93B83D57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3772364" cy="787440"/>
          </a:xfrm>
        </p:spPr>
        <p:txBody>
          <a:bodyPr>
            <a:normAutofit/>
          </a:bodyPr>
          <a:lstStyle/>
          <a:p>
            <a:r>
              <a:rPr lang="es-MX" sz="4000" b="1" dirty="0"/>
              <a:t>INTEGRACION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6528F2-2A4E-AF58-96F6-6571EB94C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590" y="1645328"/>
            <a:ext cx="8915400" cy="1612777"/>
          </a:xfrm>
        </p:spPr>
        <p:txBody>
          <a:bodyPr>
            <a:normAutofit/>
          </a:bodyPr>
          <a:lstStyle/>
          <a:p>
            <a:r>
              <a:rPr lang="es-MX" sz="2400" dirty="0"/>
              <a:t>CSS INTERNA:  &lt;link </a:t>
            </a:r>
            <a:r>
              <a:rPr lang="es-MX" sz="2400" dirty="0" err="1"/>
              <a:t>rel</a:t>
            </a:r>
            <a:r>
              <a:rPr lang="es-MX" sz="2400" dirty="0"/>
              <a:t>="</a:t>
            </a:r>
            <a:r>
              <a:rPr lang="es-MX" sz="2400" dirty="0" err="1"/>
              <a:t>stylesheet</a:t>
            </a:r>
            <a:r>
              <a:rPr lang="es-MX" sz="2400" dirty="0"/>
              <a:t>" </a:t>
            </a:r>
            <a:r>
              <a:rPr lang="es-MX" sz="2400" dirty="0" err="1"/>
              <a:t>href</a:t>
            </a:r>
            <a:r>
              <a:rPr lang="es-MX" sz="2400" dirty="0"/>
              <a:t>="stylesheet.css"&gt;. </a:t>
            </a:r>
          </a:p>
          <a:p>
            <a:r>
              <a:rPr lang="es-MX" sz="2400" dirty="0"/>
              <a:t>CSS EXTERNA: Instrucciones dentro del HTML.</a:t>
            </a:r>
          </a:p>
          <a:p>
            <a:r>
              <a:rPr lang="es-MX" sz="2400" dirty="0"/>
              <a:t>CSS INLINE</a:t>
            </a:r>
          </a:p>
        </p:txBody>
      </p:sp>
    </p:spTree>
    <p:extLst>
      <p:ext uri="{BB962C8B-B14F-4D97-AF65-F5344CB8AC3E}">
        <p14:creationId xmlns:p14="http://schemas.microsoft.com/office/powerpoint/2010/main" val="44381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1D933-4026-BB44-DA93-79467754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68498"/>
            <a:ext cx="8911687" cy="1280890"/>
          </a:xfrm>
        </p:spPr>
        <p:txBody>
          <a:bodyPr/>
          <a:lstStyle/>
          <a:p>
            <a:r>
              <a:rPr lang="es-MX" dirty="0"/>
              <a:t>Entregables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5DDB1F-3951-63FC-8E24-710EE4B49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637" y="1949388"/>
            <a:ext cx="8915400" cy="3777622"/>
          </a:xfrm>
        </p:spPr>
        <p:txBody>
          <a:bodyPr>
            <a:normAutofit/>
          </a:bodyPr>
          <a:lstStyle/>
          <a:p>
            <a:r>
              <a:rPr lang="es-MX" sz="3200" dirty="0"/>
              <a:t>Ejemplos de paginas</a:t>
            </a:r>
          </a:p>
          <a:p>
            <a:r>
              <a:rPr lang="es-MX" sz="3200" dirty="0"/>
              <a:t>Plantillas a mostrar</a:t>
            </a:r>
          </a:p>
          <a:p>
            <a:r>
              <a:rPr lang="es-MX" sz="3200" dirty="0"/>
              <a:t>Estándares</a:t>
            </a:r>
          </a:p>
          <a:p>
            <a:r>
              <a:rPr lang="es-MX" sz="3200" dirty="0"/>
              <a:t>Contenido</a:t>
            </a:r>
          </a:p>
          <a:p>
            <a:r>
              <a:rPr lang="es-MX" sz="3200" dirty="0"/>
              <a:t>Pagina</a:t>
            </a:r>
          </a:p>
        </p:txBody>
      </p:sp>
    </p:spTree>
    <p:extLst>
      <p:ext uri="{BB962C8B-B14F-4D97-AF65-F5344CB8AC3E}">
        <p14:creationId xmlns:p14="http://schemas.microsoft.com/office/powerpoint/2010/main" val="2838338557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1151</TotalTime>
  <Words>75</Words>
  <Application>Microsoft Office PowerPoint</Application>
  <PresentationFormat>Panorámica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Espiral</vt:lpstr>
      <vt:lpstr>CSS</vt:lpstr>
      <vt:lpstr>Presentación de PowerPoint</vt:lpstr>
      <vt:lpstr>Presentación de PowerPoint</vt:lpstr>
      <vt:lpstr>Presentación de PowerPoint</vt:lpstr>
      <vt:lpstr>INTEGRACION</vt:lpstr>
      <vt:lpstr>Entregables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JUAN CARLOS MTZ</dc:creator>
  <cp:lastModifiedBy>JUAN CARLOS MTZ</cp:lastModifiedBy>
  <cp:revision>2</cp:revision>
  <dcterms:created xsi:type="dcterms:W3CDTF">2024-07-16T22:19:38Z</dcterms:created>
  <dcterms:modified xsi:type="dcterms:W3CDTF">2024-07-17T23:21:35Z</dcterms:modified>
</cp:coreProperties>
</file>