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18.jpg"/><Relationship Id="rId5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descr="Events organizados por The Bridge | Digital Talent Accelerator | Eventbrite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b="1" i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i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División del dataset</a:t>
            </a:r>
            <a:endParaRPr i="1" sz="1800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Icono&#10;&#10;Descripción generada automáticamente"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1703" l="-149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flipH="1" rot="10800000">
            <a:off x="7741328" y="4490219"/>
            <a:ext cx="1177200" cy="312600"/>
          </a:xfrm>
          <a:prstGeom prst="bentConnector3">
            <a:avLst>
              <a:gd fmla="val 99777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flipH="1" rot="10800000">
            <a:off x="5101591" y="2144452"/>
            <a:ext cx="3323100" cy="532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DAE3F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DAE3F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DAE3F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DAE3F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 el modelo con menor cantidad de errores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499" l="-1488" r="-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499" l="-1488" r="-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499" l="-1495" r="-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ES" sz="1400"/>
              <a:t>1. Entreno para el examen</a:t>
            </a:r>
            <a:br>
              <a:rPr lang="es-ES" sz="1400"/>
            </a:br>
            <a:r>
              <a:rPr i="1" lang="es-ES" sz="1200"/>
              <a:t>¿Cómo? Con ejercicios</a:t>
            </a:r>
            <a:br>
              <a:rPr i="1" lang="es-ES" sz="1200"/>
            </a:br>
            <a:r>
              <a:rPr i="1" lang="es-ES" sz="1200"/>
              <a:t>Aprendo a resolver problemas</a:t>
            </a:r>
            <a:endParaRPr i="1" sz="1400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i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descr="5 Tips to Help Kids Look Forward to Math | Scholastic | Parents" id="318" name="Google Shape;3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ran's university entrance exam announces top scorers - Tehran Times" id="319" name="Google Shape;3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ine Easy Steps to Get Good Marks in Exam | Tips and Tricks - Tyrocity" id="320" name="Google Shape;32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b="1"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 Fit: Underfitting vs. Overfitting - Amazon Machine Learning" id="350" name="Google Shape;3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zure Machine Learning] La dicotomía Varianza-sesgo (Bias-Variance ..." id="363" name="Google Shape;3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¿Hay alguna técnica para solventar esto? </a:t>
            </a:r>
            <a:r>
              <a:rPr lang="es-ES">
                <a:solidFill>
                  <a:srgbClr val="C00000"/>
                </a:solidFill>
              </a:rPr>
              <a:t>Cross Validation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i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Classify User's Guide - Cross-Validation Explained" id="381" name="Google Shape;3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568" y="1929646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33248" y="4242546"/>
            <a:ext cx="54180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train, en test, y los datos de test a su vez en train también, conseguiré que mi modelo generalice bien, y por tanto no me produzca overfitting.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k-folds hay que dividirlo?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dataset. Si es muy grande, dividir en 5 k-folds.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/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/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División del dataset</a:t>
            </a:r>
            <a:endParaRPr i="1" sz="1800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División del dataset</a:t>
            </a:r>
            <a:endParaRPr i="1" sz="1800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fmla="val 9968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fmla="val -28798" name="adj1"/>
              <a:gd fmla="val 9994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9"/>
            <a:ext cx="1003395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train/test. </a:t>
            </a: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train, tiene que salir únicamente del conjunto de train.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missings en una columna por su media (imaginemos 31.24 con todos los datos), á la hora de imputarla en el conjunto de train, estaríamos utilizando los datos de test para imputar esa media, cuando en realidad </a:t>
            </a: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train, los de test son completamente desconocidos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train podría ser de 22.67, muy lejos de la media de train + test.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StandardScaler en train, usar ese mismo StandardScaler en test.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filtrábamos outliers en train a partir de 100, lo mismo en test. Cuidado aquí con eliminar registros si estamos en una competición de Kaggle porque la cantidad de muestras que van a test no puede variar. Por lo general NO es recomendable eliminar outliers en test.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train, aplicar esa misma métrica en test.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reduction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features que quitábamos en train.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train.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ep Learning (MEMES AHEAD) | Data Science and Machine Learning | Kaggle" id="492" name="Google Shape;4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con TensorFlow y Keras en Python" id="497" name="Google Shape;4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alos y productos: Scikit Learn | Redbubble" id="498" name="Google Shape;498;p28"/>
          <p:cNvPicPr preferRelativeResize="0"/>
          <p:nvPr/>
        </p:nvPicPr>
        <p:blipFill rotWithShape="1">
          <a:blip r:embed="rId5">
            <a:alphaModFix/>
          </a:blip>
          <a:srcRect b="23164" l="6239" r="6238" t="24393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descr="Re What GIF - Re What Umm - Descubre &amp; Comparte GIFs" id="504" name="Google Shape;5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739196" y="3289733"/>
            <a:ext cx="1845075" cy="67470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3719743" y="3627086"/>
            <a:ext cx="81526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3"/>
          <p:cNvCxnSpPr/>
          <p:nvPr/>
        </p:nvCxnSpPr>
        <p:spPr>
          <a:xfrm>
            <a:off x="6693128" y="3627086"/>
            <a:ext cx="81526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3"/>
          <p:cNvSpPr txBox="1"/>
          <p:nvPr/>
        </p:nvSpPr>
        <p:spPr>
          <a:xfrm>
            <a:off x="3972017" y="325775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85373" y="318233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70197" y="4234394"/>
            <a:ext cx="83830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(features), podré realizar predicciones sobre una variable objetivo (target)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learning (sklearn y keras de python)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train + test. El conjunto de train a su vez lo divido en train + validation que utilizo para escoger el mejor modelo. Pruebo el mejor modelo en test. Siempre busco que tenga pocos errores y generalice bien.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y Underfitting</a:t>
            </a:r>
            <a:endParaRPr b="1"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 es que el modelo no encuentra bien las asociaciones entre los datos, y overfitting que se ajusta demasiado al entrenamiento. En ambos casos no va a generalizar bien el modelo. Hay que buscar el equilibrio (bias vs variance)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descr="Icono&#10;&#10;Descripción generada automáticamente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33" name="Google Shape;13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descr="Imagen que contiene Icono&#10;&#10;Descripción generada automáticamente" id="142" name="Google Shape;14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948" l="-208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flipH="1" rot="10800000">
            <a:off x="8135917" y="4105044"/>
            <a:ext cx="1787100" cy="2189700"/>
          </a:xfrm>
          <a:prstGeom prst="bentConnector2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magen que contiene dibujo&#10;&#10;Descripción generada automáticamente" id="161" name="Google Shape;16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descr="Icono&#10;&#10;Descripción generada automáticamente"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81" name="Google Shape;1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82" name="Google Shape;1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83" name="Google Shape;1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Existen varios tipos de modelos… </a:t>
            </a:r>
            <a:r>
              <a:rPr lang="es-ES">
                <a:solidFill>
                  <a:srgbClr val="C00000"/>
                </a:solidFill>
              </a:rPr>
              <a:t>¿Cómo se que he elegido el que da mejores resultados?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i="1" lang="es-ES" sz="1800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TOS] Así era la vida de Bailey, la perrita que se hizo viral por meme &quot;no  tengo idea qué estoy haciendo&quot; - Meganoticias"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scientific method is a process for experimentation" id="223" name="Google Shape;2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 errores.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dient Descent — ML Glossary documentation" id="225" name="Google Shape;2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338527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2020-10-12T14:09:12Z</dcterms:created>
  <dc:creator>Daniel Ortiz</dc:creator>
</cp:coreProperties>
</file>