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60" r:id="rId3"/>
    <p:sldId id="266" r:id="rId4"/>
    <p:sldId id="261" r:id="rId5"/>
    <p:sldId id="262" r:id="rId6"/>
    <p:sldId id="279" r:id="rId7"/>
    <p:sldId id="274" r:id="rId8"/>
    <p:sldId id="303" r:id="rId9"/>
    <p:sldId id="281" r:id="rId10"/>
  </p:sldIdLst>
  <p:sldSz cx="9144000" cy="5143500" type="screen16x9"/>
  <p:notesSz cx="6858000" cy="9144000"/>
  <p:embeddedFontLst>
    <p:embeddedFont>
      <p:font typeface="Bowlby One SC" panose="020B0604020202020204" charset="0"/>
      <p:regular r:id="rId12"/>
    </p:embeddedFont>
    <p:embeddedFont>
      <p:font typeface="Passion One" panose="020B0604020202020204" charset="0"/>
      <p:regular r:id="rId13"/>
      <p:bold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Medium" panose="000006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3AA799-5C95-4CFB-B638-858CAFE715A4}">
  <a:tblStyle styleId="{E83AA799-5C95-4CFB-B638-858CAFE715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e681789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e681789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10eac617dbf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10eac617dbf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0eea31b1e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0eea31b1e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10eea31b1e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10eea31b1e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0eac617dbf_0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10eac617dbf_0_1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0eea31b1e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0eea31b1e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10eea31b1e4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10eea31b1e4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10eea31b1e4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10eea31b1e4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25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10eac617dbf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10eac617dbf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341091" y="1209903"/>
            <a:ext cx="737548" cy="1228818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2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2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2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50" name="Google Shape;1450;p2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2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2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2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2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2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2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2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2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2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2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2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2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2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2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5" name="Google Shape;1465;p2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66" name="Google Shape;1466;p2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" name="Google Shape;93;p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" name="Google Shape;94;p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" name="Google Shape;120;p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>
            <a:spLocks noGrp="1"/>
          </p:cNvSpPr>
          <p:nvPr>
            <p:ph type="subTitle" idx="1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/>
          <p:nvPr/>
        </p:nvSpPr>
        <p:spPr>
          <a:xfrm rot="498325" flipH="1">
            <a:off x="7647686" y="3264636"/>
            <a:ext cx="737544" cy="1228810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13" name="Google Shape;313;p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8" name="Google Shape;328;p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" name="Google Shape;355;p7"/>
          <p:cNvSpPr/>
          <p:nvPr/>
        </p:nvSpPr>
        <p:spPr>
          <a:xfrm rot="2848518">
            <a:off x="79595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>
            <a:spLocks noGrp="1"/>
          </p:cNvSpPr>
          <p:nvPr>
            <p:ph type="body" idx="1"/>
          </p:nvPr>
        </p:nvSpPr>
        <p:spPr>
          <a:xfrm>
            <a:off x="1078500" y="1847789"/>
            <a:ext cx="3885600" cy="24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64" name="Google Shape;364;p7"/>
          <p:cNvSpPr/>
          <p:nvPr/>
        </p:nvSpPr>
        <p:spPr>
          <a:xfrm rot="-398126">
            <a:off x="19101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"/>
          <p:cNvSpPr/>
          <p:nvPr/>
        </p:nvSpPr>
        <p:spPr>
          <a:xfrm flipH="1">
            <a:off x="1613636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7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367" name="Google Shape;367;p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441" name="Google Shape;441;p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6" name="Google Shape;456;p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457" name="Google Shape;457;p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3" name="Google Shape;483;p9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9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9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9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9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9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9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9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9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9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9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9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9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9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9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9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9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"/>
          <p:cNvSpPr txBox="1">
            <a:spLocks noGrp="1"/>
          </p:cNvSpPr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9"/>
          <p:cNvSpPr txBox="1">
            <a:spLocks noGrp="1"/>
          </p:cNvSpPr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9"/>
          <p:cNvSpPr/>
          <p:nvPr/>
        </p:nvSpPr>
        <p:spPr>
          <a:xfrm rot="-230909">
            <a:off x="722200" y="547256"/>
            <a:ext cx="737561" cy="122883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10"/>
          <p:cNvGrpSpPr/>
          <p:nvPr/>
        </p:nvGrpSpPr>
        <p:grpSpPr>
          <a:xfrm>
            <a:off x="-21550" y="1103175"/>
            <a:ext cx="9169550" cy="4041025"/>
            <a:chOff x="-21550" y="1103175"/>
            <a:chExt cx="9169550" cy="4041025"/>
          </a:xfrm>
        </p:grpSpPr>
        <p:sp>
          <p:nvSpPr>
            <p:cNvPr id="509" name="Google Shape;509;p10"/>
            <p:cNvSpPr/>
            <p:nvPr/>
          </p:nvSpPr>
          <p:spPr>
            <a:xfrm rot="3219180">
              <a:off x="317204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 rot="2025">
              <a:off x="-21551" y="4581700"/>
              <a:ext cx="9165602" cy="55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 rot="5401751">
              <a:off x="-1417575" y="2511525"/>
              <a:ext cx="3534600" cy="71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 rot="-3219180" flipH="1">
              <a:off x="8247205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rot="-1824" flipH="1">
              <a:off x="8094706" y="4579448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rot="-5402045" flipH="1">
              <a:off x="7022500" y="2513400"/>
              <a:ext cx="3530101" cy="71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0"/>
          <p:cNvGrpSpPr/>
          <p:nvPr/>
        </p:nvGrpSpPr>
        <p:grpSpPr>
          <a:xfrm rot="10800000" flipH="1">
            <a:off x="-9325" y="-2625"/>
            <a:ext cx="9165575" cy="1165550"/>
            <a:chOff x="-9325" y="3981150"/>
            <a:chExt cx="9165575" cy="1165550"/>
          </a:xfrm>
        </p:grpSpPr>
        <p:sp>
          <p:nvSpPr>
            <p:cNvPr id="516" name="Google Shape;516;p10"/>
            <p:cNvSpPr/>
            <p:nvPr/>
          </p:nvSpPr>
          <p:spPr>
            <a:xfrm rot="3219180">
              <a:off x="298818" y="4472981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rot="1824">
              <a:off x="451221" y="4600132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 rot="5401587">
              <a:off x="11825" y="3987725"/>
              <a:ext cx="649800" cy="69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 rot="-3219180" flipH="1">
              <a:off x="8258696" y="4470682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 rot="-1917" flipH="1">
              <a:off x="74" y="4599950"/>
              <a:ext cx="9147001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 rot="-5401528" flipH="1">
              <a:off x="8460700" y="3960750"/>
              <a:ext cx="675000" cy="7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2" name="Google Shape;522;p10"/>
          <p:cNvCxnSpPr/>
          <p:nvPr/>
        </p:nvCxnSpPr>
        <p:spPr>
          <a:xfrm>
            <a:off x="0" y="1379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10"/>
          <p:cNvCxnSpPr/>
          <p:nvPr/>
        </p:nvCxnSpPr>
        <p:spPr>
          <a:xfrm>
            <a:off x="0" y="4872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10"/>
          <p:cNvCxnSpPr/>
          <p:nvPr/>
        </p:nvCxnSpPr>
        <p:spPr>
          <a:xfrm>
            <a:off x="0" y="836550"/>
            <a:ext cx="689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10"/>
          <p:cNvCxnSpPr/>
          <p:nvPr/>
        </p:nvCxnSpPr>
        <p:spPr>
          <a:xfrm>
            <a:off x="0" y="11858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10"/>
          <p:cNvCxnSpPr/>
          <p:nvPr/>
        </p:nvCxnSpPr>
        <p:spPr>
          <a:xfrm>
            <a:off x="0" y="15352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10"/>
          <p:cNvCxnSpPr/>
          <p:nvPr/>
        </p:nvCxnSpPr>
        <p:spPr>
          <a:xfrm>
            <a:off x="0" y="188452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10"/>
          <p:cNvCxnSpPr/>
          <p:nvPr/>
        </p:nvCxnSpPr>
        <p:spPr>
          <a:xfrm>
            <a:off x="0" y="223385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10"/>
          <p:cNvCxnSpPr/>
          <p:nvPr/>
        </p:nvCxnSpPr>
        <p:spPr>
          <a:xfrm>
            <a:off x="0" y="25831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10"/>
          <p:cNvCxnSpPr/>
          <p:nvPr/>
        </p:nvCxnSpPr>
        <p:spPr>
          <a:xfrm>
            <a:off x="0" y="29325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10"/>
          <p:cNvCxnSpPr/>
          <p:nvPr/>
        </p:nvCxnSpPr>
        <p:spPr>
          <a:xfrm>
            <a:off x="0" y="328182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10"/>
          <p:cNvCxnSpPr/>
          <p:nvPr/>
        </p:nvCxnSpPr>
        <p:spPr>
          <a:xfrm>
            <a:off x="0" y="363115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10"/>
          <p:cNvCxnSpPr/>
          <p:nvPr/>
        </p:nvCxnSpPr>
        <p:spPr>
          <a:xfrm>
            <a:off x="0" y="39804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10"/>
          <p:cNvCxnSpPr/>
          <p:nvPr/>
        </p:nvCxnSpPr>
        <p:spPr>
          <a:xfrm>
            <a:off x="0" y="43298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10"/>
          <p:cNvCxnSpPr/>
          <p:nvPr/>
        </p:nvCxnSpPr>
        <p:spPr>
          <a:xfrm>
            <a:off x="0" y="46791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10"/>
          <p:cNvCxnSpPr/>
          <p:nvPr/>
        </p:nvCxnSpPr>
        <p:spPr>
          <a:xfrm>
            <a:off x="0" y="50284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10"/>
          <p:cNvCxnSpPr/>
          <p:nvPr/>
        </p:nvCxnSpPr>
        <p:spPr>
          <a:xfrm>
            <a:off x="2543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0"/>
          <p:cNvCxnSpPr/>
          <p:nvPr/>
        </p:nvCxnSpPr>
        <p:spPr>
          <a:xfrm>
            <a:off x="602488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10"/>
          <p:cNvCxnSpPr/>
          <p:nvPr/>
        </p:nvCxnSpPr>
        <p:spPr>
          <a:xfrm>
            <a:off x="95060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10"/>
          <p:cNvCxnSpPr/>
          <p:nvPr/>
        </p:nvCxnSpPr>
        <p:spPr>
          <a:xfrm>
            <a:off x="129871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10"/>
          <p:cNvCxnSpPr/>
          <p:nvPr/>
        </p:nvCxnSpPr>
        <p:spPr>
          <a:xfrm>
            <a:off x="164682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10"/>
          <p:cNvCxnSpPr/>
          <p:nvPr/>
        </p:nvCxnSpPr>
        <p:spPr>
          <a:xfrm>
            <a:off x="199493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10"/>
          <p:cNvCxnSpPr/>
          <p:nvPr/>
        </p:nvCxnSpPr>
        <p:spPr>
          <a:xfrm>
            <a:off x="234305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10"/>
          <p:cNvCxnSpPr/>
          <p:nvPr/>
        </p:nvCxnSpPr>
        <p:spPr>
          <a:xfrm>
            <a:off x="269116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10"/>
          <p:cNvCxnSpPr/>
          <p:nvPr/>
        </p:nvCxnSpPr>
        <p:spPr>
          <a:xfrm>
            <a:off x="303927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10"/>
          <p:cNvCxnSpPr/>
          <p:nvPr/>
        </p:nvCxnSpPr>
        <p:spPr>
          <a:xfrm>
            <a:off x="338739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10"/>
          <p:cNvCxnSpPr/>
          <p:nvPr/>
        </p:nvCxnSpPr>
        <p:spPr>
          <a:xfrm>
            <a:off x="373550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10"/>
          <p:cNvCxnSpPr/>
          <p:nvPr/>
        </p:nvCxnSpPr>
        <p:spPr>
          <a:xfrm>
            <a:off x="4083618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10"/>
          <p:cNvCxnSpPr/>
          <p:nvPr/>
        </p:nvCxnSpPr>
        <p:spPr>
          <a:xfrm>
            <a:off x="4431731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10"/>
          <p:cNvCxnSpPr/>
          <p:nvPr/>
        </p:nvCxnSpPr>
        <p:spPr>
          <a:xfrm>
            <a:off x="4779844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10"/>
          <p:cNvCxnSpPr/>
          <p:nvPr/>
        </p:nvCxnSpPr>
        <p:spPr>
          <a:xfrm>
            <a:off x="5127957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0"/>
          <p:cNvCxnSpPr/>
          <p:nvPr/>
        </p:nvCxnSpPr>
        <p:spPr>
          <a:xfrm>
            <a:off x="547607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0"/>
          <p:cNvCxnSpPr/>
          <p:nvPr/>
        </p:nvCxnSpPr>
        <p:spPr>
          <a:xfrm>
            <a:off x="582418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0"/>
          <p:cNvCxnSpPr/>
          <p:nvPr/>
        </p:nvCxnSpPr>
        <p:spPr>
          <a:xfrm>
            <a:off x="617229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10"/>
          <p:cNvCxnSpPr/>
          <p:nvPr/>
        </p:nvCxnSpPr>
        <p:spPr>
          <a:xfrm>
            <a:off x="652041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10"/>
          <p:cNvCxnSpPr/>
          <p:nvPr/>
        </p:nvCxnSpPr>
        <p:spPr>
          <a:xfrm>
            <a:off x="686852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10"/>
          <p:cNvCxnSpPr/>
          <p:nvPr/>
        </p:nvCxnSpPr>
        <p:spPr>
          <a:xfrm>
            <a:off x="721663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10"/>
          <p:cNvCxnSpPr/>
          <p:nvPr/>
        </p:nvCxnSpPr>
        <p:spPr>
          <a:xfrm>
            <a:off x="756474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10"/>
          <p:cNvCxnSpPr/>
          <p:nvPr/>
        </p:nvCxnSpPr>
        <p:spPr>
          <a:xfrm>
            <a:off x="791286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10"/>
          <p:cNvCxnSpPr/>
          <p:nvPr/>
        </p:nvCxnSpPr>
        <p:spPr>
          <a:xfrm>
            <a:off x="826097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10"/>
          <p:cNvCxnSpPr/>
          <p:nvPr/>
        </p:nvCxnSpPr>
        <p:spPr>
          <a:xfrm>
            <a:off x="86090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10"/>
          <p:cNvCxnSpPr/>
          <p:nvPr/>
        </p:nvCxnSpPr>
        <p:spPr>
          <a:xfrm>
            <a:off x="88984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10"/>
          <p:cNvCxnSpPr/>
          <p:nvPr/>
        </p:nvCxnSpPr>
        <p:spPr>
          <a:xfrm>
            <a:off x="8442900" y="836550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10"/>
          <p:cNvCxnSpPr/>
          <p:nvPr/>
        </p:nvCxnSpPr>
        <p:spPr>
          <a:xfrm>
            <a:off x="8442900" y="11858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10"/>
          <p:cNvCxnSpPr/>
          <p:nvPr/>
        </p:nvCxnSpPr>
        <p:spPr>
          <a:xfrm>
            <a:off x="8442900" y="15352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10"/>
          <p:cNvCxnSpPr/>
          <p:nvPr/>
        </p:nvCxnSpPr>
        <p:spPr>
          <a:xfrm>
            <a:off x="8442900" y="188452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10"/>
          <p:cNvCxnSpPr/>
          <p:nvPr/>
        </p:nvCxnSpPr>
        <p:spPr>
          <a:xfrm>
            <a:off x="8442900" y="223385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10"/>
          <p:cNvCxnSpPr/>
          <p:nvPr/>
        </p:nvCxnSpPr>
        <p:spPr>
          <a:xfrm>
            <a:off x="8442900" y="25831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10"/>
          <p:cNvCxnSpPr/>
          <p:nvPr/>
        </p:nvCxnSpPr>
        <p:spPr>
          <a:xfrm>
            <a:off x="8442900" y="29325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10"/>
          <p:cNvCxnSpPr/>
          <p:nvPr/>
        </p:nvCxnSpPr>
        <p:spPr>
          <a:xfrm>
            <a:off x="8442900" y="328182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10"/>
          <p:cNvCxnSpPr/>
          <p:nvPr/>
        </p:nvCxnSpPr>
        <p:spPr>
          <a:xfrm>
            <a:off x="8442900" y="363115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0"/>
          <p:cNvCxnSpPr/>
          <p:nvPr/>
        </p:nvCxnSpPr>
        <p:spPr>
          <a:xfrm>
            <a:off x="8442900" y="39804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0"/>
          <p:cNvCxnSpPr/>
          <p:nvPr/>
        </p:nvCxnSpPr>
        <p:spPr>
          <a:xfrm>
            <a:off x="8442900" y="43298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10"/>
          <p:cNvCxnSpPr/>
          <p:nvPr/>
        </p:nvCxnSpPr>
        <p:spPr>
          <a:xfrm>
            <a:off x="95060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10"/>
          <p:cNvCxnSpPr/>
          <p:nvPr/>
        </p:nvCxnSpPr>
        <p:spPr>
          <a:xfrm>
            <a:off x="129871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10"/>
          <p:cNvCxnSpPr/>
          <p:nvPr/>
        </p:nvCxnSpPr>
        <p:spPr>
          <a:xfrm>
            <a:off x="164682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10"/>
          <p:cNvCxnSpPr/>
          <p:nvPr/>
        </p:nvCxnSpPr>
        <p:spPr>
          <a:xfrm>
            <a:off x="199493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10"/>
          <p:cNvCxnSpPr/>
          <p:nvPr/>
        </p:nvCxnSpPr>
        <p:spPr>
          <a:xfrm>
            <a:off x="234305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10"/>
          <p:cNvCxnSpPr/>
          <p:nvPr/>
        </p:nvCxnSpPr>
        <p:spPr>
          <a:xfrm>
            <a:off x="269116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10"/>
          <p:cNvCxnSpPr/>
          <p:nvPr/>
        </p:nvCxnSpPr>
        <p:spPr>
          <a:xfrm>
            <a:off x="303927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10"/>
          <p:cNvCxnSpPr/>
          <p:nvPr/>
        </p:nvCxnSpPr>
        <p:spPr>
          <a:xfrm>
            <a:off x="338739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10"/>
          <p:cNvCxnSpPr/>
          <p:nvPr/>
        </p:nvCxnSpPr>
        <p:spPr>
          <a:xfrm>
            <a:off x="373550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10"/>
          <p:cNvCxnSpPr/>
          <p:nvPr/>
        </p:nvCxnSpPr>
        <p:spPr>
          <a:xfrm>
            <a:off x="4083618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0"/>
          <p:cNvCxnSpPr/>
          <p:nvPr/>
        </p:nvCxnSpPr>
        <p:spPr>
          <a:xfrm>
            <a:off x="4431731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0"/>
          <p:cNvCxnSpPr/>
          <p:nvPr/>
        </p:nvCxnSpPr>
        <p:spPr>
          <a:xfrm>
            <a:off x="4779844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10"/>
          <p:cNvCxnSpPr/>
          <p:nvPr/>
        </p:nvCxnSpPr>
        <p:spPr>
          <a:xfrm>
            <a:off x="5127957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10"/>
          <p:cNvCxnSpPr/>
          <p:nvPr/>
        </p:nvCxnSpPr>
        <p:spPr>
          <a:xfrm>
            <a:off x="547607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10"/>
          <p:cNvCxnSpPr/>
          <p:nvPr/>
        </p:nvCxnSpPr>
        <p:spPr>
          <a:xfrm>
            <a:off x="582418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10"/>
          <p:cNvCxnSpPr/>
          <p:nvPr/>
        </p:nvCxnSpPr>
        <p:spPr>
          <a:xfrm>
            <a:off x="617229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10"/>
          <p:cNvCxnSpPr/>
          <p:nvPr/>
        </p:nvCxnSpPr>
        <p:spPr>
          <a:xfrm>
            <a:off x="652041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10"/>
          <p:cNvCxnSpPr/>
          <p:nvPr/>
        </p:nvCxnSpPr>
        <p:spPr>
          <a:xfrm>
            <a:off x="686852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10"/>
          <p:cNvCxnSpPr/>
          <p:nvPr/>
        </p:nvCxnSpPr>
        <p:spPr>
          <a:xfrm>
            <a:off x="721663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10"/>
          <p:cNvCxnSpPr/>
          <p:nvPr/>
        </p:nvCxnSpPr>
        <p:spPr>
          <a:xfrm>
            <a:off x="756474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10"/>
          <p:cNvCxnSpPr/>
          <p:nvPr/>
        </p:nvCxnSpPr>
        <p:spPr>
          <a:xfrm>
            <a:off x="791286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10"/>
          <p:cNvCxnSpPr/>
          <p:nvPr/>
        </p:nvCxnSpPr>
        <p:spPr>
          <a:xfrm>
            <a:off x="826097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10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0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0"/>
          <p:cNvSpPr txBox="1">
            <a:spLocks noGrp="1"/>
          </p:cNvSpPr>
          <p:nvPr>
            <p:ph type="ctrTitle"/>
          </p:nvPr>
        </p:nvSpPr>
        <p:spPr>
          <a:xfrm>
            <a:off x="1908875" y="3703611"/>
            <a:ext cx="5326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2" name="Google Shape;602;p10"/>
          <p:cNvSpPr/>
          <p:nvPr/>
        </p:nvSpPr>
        <p:spPr>
          <a:xfrm rot="3722938" flipH="1">
            <a:off x="7889554" y="3062351"/>
            <a:ext cx="864530" cy="144037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0"/>
          <p:cNvSpPr/>
          <p:nvPr/>
        </p:nvSpPr>
        <p:spPr>
          <a:xfrm flipH="1">
            <a:off x="7483036" y="306312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0"/>
          <p:cNvSpPr/>
          <p:nvPr/>
        </p:nvSpPr>
        <p:spPr>
          <a:xfrm flipH="1">
            <a:off x="2667129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1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03" name="Google Shape;803;p1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1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1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1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8" name="Google Shape;818;p1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19" name="Google Shape;819;p1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5" name="Google Shape;845;p15"/>
          <p:cNvSpPr/>
          <p:nvPr/>
        </p:nvSpPr>
        <p:spPr>
          <a:xfrm rot="1913294">
            <a:off x="7395871" y="3220588"/>
            <a:ext cx="696835" cy="1061538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5"/>
          <p:cNvSpPr/>
          <p:nvPr/>
        </p:nvSpPr>
        <p:spPr>
          <a:xfrm rot="-1562623">
            <a:off x="88350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5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5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5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2" name="Google Shape;852;p15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5"/>
          <p:cNvSpPr txBox="1">
            <a:spLocks noGrp="1"/>
          </p:cNvSpPr>
          <p:nvPr>
            <p:ph type="ctrTitle"/>
          </p:nvPr>
        </p:nvSpPr>
        <p:spPr>
          <a:xfrm>
            <a:off x="2571300" y="3916197"/>
            <a:ext cx="40014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854" name="Google Shape;854;p15"/>
          <p:cNvSpPr txBox="1">
            <a:spLocks noGrp="1"/>
          </p:cNvSpPr>
          <p:nvPr>
            <p:ph type="subTitle" idx="1"/>
          </p:nvPr>
        </p:nvSpPr>
        <p:spPr>
          <a:xfrm>
            <a:off x="2387350" y="1631075"/>
            <a:ext cx="4369200" cy="18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5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5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5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5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5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5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5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5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5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5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5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5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5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5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1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72" name="Google Shape;872;p1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7" name="Google Shape;887;p1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88" name="Google Shape;888;p1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14" name="Google Shape;914;p1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6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920" name="Google Shape;920;p16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6"/>
          <p:cNvSpPr/>
          <p:nvPr/>
        </p:nvSpPr>
        <p:spPr>
          <a:xfrm rot="398126" flipH="1">
            <a:off x="8375512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6"/>
          <p:cNvSpPr/>
          <p:nvPr/>
        </p:nvSpPr>
        <p:spPr>
          <a:xfrm rot="-2848518" flipH="1">
            <a:off x="4758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6"/>
          <p:cNvSpPr/>
          <p:nvPr/>
        </p:nvSpPr>
        <p:spPr>
          <a:xfrm>
            <a:off x="7060900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16"/>
          <p:cNvGrpSpPr/>
          <p:nvPr/>
        </p:nvGrpSpPr>
        <p:grpSpPr>
          <a:xfrm>
            <a:off x="460925" y="1084584"/>
            <a:ext cx="580547" cy="528926"/>
            <a:chOff x="7953250" y="1084584"/>
            <a:chExt cx="580547" cy="528926"/>
          </a:xfrm>
        </p:grpSpPr>
        <p:sp>
          <p:nvSpPr>
            <p:cNvPr id="925" name="Google Shape;925;p16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2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89" name="Google Shape;1289;p2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2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2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2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2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04" name="Google Shape;1304;p2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05" name="Google Shape;1305;p2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2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2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2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2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2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2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2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2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2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2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2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2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2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2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2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2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2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31" name="Google Shape;1331;p2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2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2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2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6" name="Google Shape;1336;p2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23"/>
          <p:cNvSpPr txBox="1">
            <a:spLocks noGrp="1"/>
          </p:cNvSpPr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8" name="Google Shape;1338;p23"/>
          <p:cNvSpPr/>
          <p:nvPr/>
        </p:nvSpPr>
        <p:spPr>
          <a:xfrm>
            <a:off x="1948750" y="2711950"/>
            <a:ext cx="5249400" cy="2033400"/>
          </a:xfrm>
          <a:prstGeom prst="roundRect">
            <a:avLst>
              <a:gd name="adj" fmla="val 752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23"/>
          <p:cNvSpPr txBox="1"/>
          <p:nvPr/>
        </p:nvSpPr>
        <p:spPr>
          <a:xfrm>
            <a:off x="2208250" y="3794075"/>
            <a:ext cx="4734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plantilla es una creación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incluye iconos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infografías e imágenes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0" name="Google Shape;1340;p23"/>
          <p:cNvSpPr txBox="1">
            <a:spLocks noGrp="1"/>
          </p:cNvSpPr>
          <p:nvPr>
            <p:ph type="subTitle" idx="1"/>
          </p:nvPr>
        </p:nvSpPr>
        <p:spPr>
          <a:xfrm>
            <a:off x="2653725" y="2755275"/>
            <a:ext cx="38364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/>
              <a:buNone/>
              <a:defRPr sz="34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61" r:id="rId7"/>
    <p:sldLayoutId id="2147483662" r:id="rId8"/>
    <p:sldLayoutId id="2147483669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anDLC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30"/>
          <p:cNvGrpSpPr/>
          <p:nvPr/>
        </p:nvGrpSpPr>
        <p:grpSpPr>
          <a:xfrm>
            <a:off x="1051529" y="1757227"/>
            <a:ext cx="7002600" cy="1897494"/>
            <a:chOff x="1070896" y="1809482"/>
            <a:chExt cx="7002600" cy="1897494"/>
          </a:xfrm>
        </p:grpSpPr>
        <p:sp>
          <p:nvSpPr>
            <p:cNvPr id="1503" name="Google Shape;1503;p3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05" name="Google Shape;1505;p30"/>
          <p:cNvSpPr/>
          <p:nvPr/>
        </p:nvSpPr>
        <p:spPr>
          <a:xfrm>
            <a:off x="2445725" y="771850"/>
            <a:ext cx="42555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30"/>
          <p:cNvGrpSpPr/>
          <p:nvPr/>
        </p:nvGrpSpPr>
        <p:grpSpPr>
          <a:xfrm rot="-4289601">
            <a:off x="316595" y="403316"/>
            <a:ext cx="1793128" cy="1729891"/>
            <a:chOff x="-1645450" y="733766"/>
            <a:chExt cx="834921" cy="805476"/>
          </a:xfrm>
        </p:grpSpPr>
        <p:sp>
          <p:nvSpPr>
            <p:cNvPr id="1508" name="Google Shape;1508;p30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30"/>
          <p:cNvSpPr txBox="1">
            <a:spLocks noGrp="1"/>
          </p:cNvSpPr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Patrones</a:t>
            </a:r>
            <a:br>
              <a:rPr lang="es" dirty="0"/>
            </a:br>
            <a:r>
              <a:rPr lang="es" dirty="0"/>
              <a:t>de diseño</a:t>
            </a:r>
            <a:endParaRPr dirty="0"/>
          </a:p>
        </p:txBody>
      </p:sp>
      <p:sp>
        <p:nvSpPr>
          <p:cNvPr id="1516" name="Google Shape;1516;p30"/>
          <p:cNvSpPr txBox="1">
            <a:spLocks noGrp="1"/>
          </p:cNvSpPr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Juan Diego Londoño Chavarría</a:t>
            </a:r>
            <a:endParaRPr dirty="0"/>
          </a:p>
        </p:txBody>
      </p:sp>
      <p:sp>
        <p:nvSpPr>
          <p:cNvPr id="1517" name="Google Shape;1517;p30"/>
          <p:cNvSpPr/>
          <p:nvPr/>
        </p:nvSpPr>
        <p:spPr>
          <a:xfrm>
            <a:off x="741942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0"/>
          <p:cNvSpPr/>
          <p:nvPr/>
        </p:nvSpPr>
        <p:spPr>
          <a:xfrm>
            <a:off x="1729788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30"/>
          <p:cNvGrpSpPr/>
          <p:nvPr/>
        </p:nvGrpSpPr>
        <p:grpSpPr>
          <a:xfrm rot="-937322">
            <a:off x="6706379" y="2782157"/>
            <a:ext cx="1883740" cy="1978115"/>
            <a:chOff x="8540375" y="3022876"/>
            <a:chExt cx="1779279" cy="1868421"/>
          </a:xfrm>
        </p:grpSpPr>
        <p:sp>
          <p:nvSpPr>
            <p:cNvPr id="1520" name="Google Shape;1520;p3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0"/>
          <p:cNvGrpSpPr/>
          <p:nvPr/>
        </p:nvGrpSpPr>
        <p:grpSpPr>
          <a:xfrm>
            <a:off x="7953250" y="1084584"/>
            <a:ext cx="580547" cy="528926"/>
            <a:chOff x="7953250" y="1084584"/>
            <a:chExt cx="580547" cy="528926"/>
          </a:xfrm>
        </p:grpSpPr>
        <p:sp>
          <p:nvSpPr>
            <p:cNvPr id="1562" name="Google Shape;1562;p3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30"/>
          <p:cNvGrpSpPr/>
          <p:nvPr/>
        </p:nvGrpSpPr>
        <p:grpSpPr>
          <a:xfrm rot="-151246">
            <a:off x="503137" y="2919271"/>
            <a:ext cx="1152792" cy="1848542"/>
            <a:chOff x="10740175" y="552419"/>
            <a:chExt cx="1095062" cy="1755969"/>
          </a:xfrm>
        </p:grpSpPr>
        <p:sp>
          <p:nvSpPr>
            <p:cNvPr id="1570" name="Google Shape;1570;p3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567;p30">
            <a:extLst>
              <a:ext uri="{FF2B5EF4-FFF2-40B4-BE49-F238E27FC236}">
                <a16:creationId xmlns:a16="http://schemas.microsoft.com/office/drawing/2014/main" id="{44E867DD-F651-869B-9706-22CBE95DD830}"/>
              </a:ext>
            </a:extLst>
          </p:cNvPr>
          <p:cNvSpPr/>
          <p:nvPr/>
        </p:nvSpPr>
        <p:spPr>
          <a:xfrm>
            <a:off x="2352105" y="2154140"/>
            <a:ext cx="4649690" cy="9808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wlby One SC"/>
              </a:rPr>
              <a:t>Prototype</a:t>
            </a:r>
            <a:endParaRPr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wlby One SC"/>
            </a:endParaRPr>
          </a:p>
        </p:txBody>
      </p:sp>
      <p:sp>
        <p:nvSpPr>
          <p:cNvPr id="1567" name="Google Shape;1567;p30"/>
          <p:cNvSpPr/>
          <p:nvPr/>
        </p:nvSpPr>
        <p:spPr>
          <a:xfrm>
            <a:off x="2293922" y="2084501"/>
            <a:ext cx="4649690" cy="9808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Prototype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34"/>
          <p:cNvSpPr/>
          <p:nvPr/>
        </p:nvSpPr>
        <p:spPr>
          <a:xfrm>
            <a:off x="1424749" y="2990668"/>
            <a:ext cx="6294900" cy="1366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0" name="Google Shape;1640;p34"/>
          <p:cNvGrpSpPr/>
          <p:nvPr/>
        </p:nvGrpSpPr>
        <p:grpSpPr>
          <a:xfrm>
            <a:off x="1070900" y="1349827"/>
            <a:ext cx="7002600" cy="1472398"/>
            <a:chOff x="1070900" y="1809477"/>
            <a:chExt cx="7002600" cy="1472398"/>
          </a:xfrm>
        </p:grpSpPr>
        <p:sp>
          <p:nvSpPr>
            <p:cNvPr id="1641" name="Google Shape;1641;p34"/>
            <p:cNvSpPr/>
            <p:nvPr/>
          </p:nvSpPr>
          <p:spPr>
            <a:xfrm>
              <a:off x="1070900" y="1961575"/>
              <a:ext cx="7002600" cy="13203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070900" y="1809477"/>
              <a:ext cx="7002600" cy="12795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4" name="Google Shape;1644;p34"/>
          <p:cNvSpPr txBox="1">
            <a:spLocks noGrp="1"/>
          </p:cNvSpPr>
          <p:nvPr>
            <p:ph type="subTitle" idx="1"/>
          </p:nvPr>
        </p:nvSpPr>
        <p:spPr>
          <a:xfrm>
            <a:off x="1660913" y="3227032"/>
            <a:ext cx="5835300" cy="90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Prototype es un patrón de diseño creacional que nos permite copiar objetos existentes sin que el código dependa de sus clases</a:t>
            </a:r>
            <a:endParaRPr dirty="0"/>
          </a:p>
        </p:txBody>
      </p:sp>
      <p:grpSp>
        <p:nvGrpSpPr>
          <p:cNvPr id="1645" name="Google Shape;1645;p34"/>
          <p:cNvGrpSpPr/>
          <p:nvPr/>
        </p:nvGrpSpPr>
        <p:grpSpPr>
          <a:xfrm rot="-727465" flipH="1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1646" name="Google Shape;1646;p34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3" name="Google Shape;1653;p34"/>
          <p:cNvSpPr/>
          <p:nvPr/>
        </p:nvSpPr>
        <p:spPr>
          <a:xfrm>
            <a:off x="417138" y="22067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34"/>
          <p:cNvSpPr/>
          <p:nvPr/>
        </p:nvSpPr>
        <p:spPr>
          <a:xfrm>
            <a:off x="5986950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34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1656" name="Google Shape;1656;p34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660;p34">
            <a:extLst>
              <a:ext uri="{FF2B5EF4-FFF2-40B4-BE49-F238E27FC236}">
                <a16:creationId xmlns:a16="http://schemas.microsoft.com/office/drawing/2014/main" id="{9F42AE27-AA35-6727-52E0-53DDB400E94A}"/>
              </a:ext>
            </a:extLst>
          </p:cNvPr>
          <p:cNvSpPr/>
          <p:nvPr/>
        </p:nvSpPr>
        <p:spPr>
          <a:xfrm>
            <a:off x="1579018" y="1645433"/>
            <a:ext cx="6103923" cy="746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CO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wlby One SC"/>
              </a:rPr>
              <a:t>Propósito</a:t>
            </a:r>
            <a:endParaRPr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wlby One SC"/>
            </a:endParaRPr>
          </a:p>
        </p:txBody>
      </p:sp>
      <p:sp>
        <p:nvSpPr>
          <p:cNvPr id="1660" name="Google Shape;1660;p34"/>
          <p:cNvSpPr/>
          <p:nvPr/>
        </p:nvSpPr>
        <p:spPr>
          <a:xfrm>
            <a:off x="1520038" y="1581902"/>
            <a:ext cx="6103923" cy="746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CO"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Propósito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0"/>
          <p:cNvSpPr/>
          <p:nvPr/>
        </p:nvSpPr>
        <p:spPr>
          <a:xfrm>
            <a:off x="3589861" y="776825"/>
            <a:ext cx="1967400" cy="9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4" name="Google Shape;1944;p40"/>
          <p:cNvGrpSpPr/>
          <p:nvPr/>
        </p:nvGrpSpPr>
        <p:grpSpPr>
          <a:xfrm>
            <a:off x="2023054" y="1941573"/>
            <a:ext cx="5097893" cy="1761823"/>
            <a:chOff x="1070896" y="1809482"/>
            <a:chExt cx="7002600" cy="1897494"/>
          </a:xfrm>
        </p:grpSpPr>
        <p:sp>
          <p:nvSpPr>
            <p:cNvPr id="1945" name="Google Shape;1945;p4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8" name="Google Shape;1948;p40"/>
          <p:cNvSpPr txBox="1">
            <a:spLocks noGrp="1"/>
          </p:cNvSpPr>
          <p:nvPr>
            <p:ph type="title" idx="2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</a:t>
            </a:r>
            <a:endParaRPr dirty="0"/>
          </a:p>
        </p:txBody>
      </p:sp>
      <p:sp>
        <p:nvSpPr>
          <p:cNvPr id="1949" name="Google Shape;1949;p40"/>
          <p:cNvSpPr txBox="1">
            <a:spLocks noGrp="1"/>
          </p:cNvSpPr>
          <p:nvPr>
            <p:ph type="subTitle" idx="1"/>
          </p:nvPr>
        </p:nvSpPr>
        <p:spPr>
          <a:xfrm>
            <a:off x="3058200" y="3882901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¿Cómo creamos una copia exacta de un objeto existente?</a:t>
            </a:r>
            <a:endParaRPr dirty="0"/>
          </a:p>
        </p:txBody>
      </p:sp>
      <p:sp>
        <p:nvSpPr>
          <p:cNvPr id="1952" name="Google Shape;1952;p40"/>
          <p:cNvSpPr/>
          <p:nvPr/>
        </p:nvSpPr>
        <p:spPr>
          <a:xfrm flipH="1">
            <a:off x="1826733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950;p40">
            <a:extLst>
              <a:ext uri="{FF2B5EF4-FFF2-40B4-BE49-F238E27FC236}">
                <a16:creationId xmlns:a16="http://schemas.microsoft.com/office/drawing/2014/main" id="{A8588A68-257A-4863-7A25-24C5FFEDD2FD}"/>
              </a:ext>
            </a:extLst>
          </p:cNvPr>
          <p:cNvSpPr/>
          <p:nvPr/>
        </p:nvSpPr>
        <p:spPr>
          <a:xfrm>
            <a:off x="2963561" y="2537460"/>
            <a:ext cx="3358026" cy="4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wlby One SC"/>
              </a:rPr>
              <a:t>PROBLEMA</a:t>
            </a:r>
            <a:endParaRPr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wlby One SC"/>
            </a:endParaRPr>
          </a:p>
        </p:txBody>
      </p:sp>
      <p:sp>
        <p:nvSpPr>
          <p:cNvPr id="1953" name="Google Shape;1953;p40"/>
          <p:cNvSpPr/>
          <p:nvPr/>
        </p:nvSpPr>
        <p:spPr>
          <a:xfrm flipH="1">
            <a:off x="8073250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40"/>
          <p:cNvGrpSpPr/>
          <p:nvPr/>
        </p:nvGrpSpPr>
        <p:grpSpPr>
          <a:xfrm flipH="1">
            <a:off x="514838" y="1084584"/>
            <a:ext cx="580547" cy="528926"/>
            <a:chOff x="7953250" y="1084584"/>
            <a:chExt cx="580547" cy="528926"/>
          </a:xfrm>
        </p:grpSpPr>
        <p:sp>
          <p:nvSpPr>
            <p:cNvPr id="1955" name="Google Shape;1955;p4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40"/>
          <p:cNvGrpSpPr/>
          <p:nvPr/>
        </p:nvGrpSpPr>
        <p:grpSpPr>
          <a:xfrm rot="1283605" flipH="1">
            <a:off x="840261" y="2216997"/>
            <a:ext cx="1883812" cy="1978191"/>
            <a:chOff x="8540375" y="3022876"/>
            <a:chExt cx="1779279" cy="1868421"/>
          </a:xfrm>
        </p:grpSpPr>
        <p:sp>
          <p:nvSpPr>
            <p:cNvPr id="1960" name="Google Shape;1960;p4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40"/>
          <p:cNvGrpSpPr/>
          <p:nvPr/>
        </p:nvGrpSpPr>
        <p:grpSpPr>
          <a:xfrm rot="-590018" flipH="1">
            <a:off x="7270490" y="1259943"/>
            <a:ext cx="1152846" cy="1848627"/>
            <a:chOff x="10740175" y="552419"/>
            <a:chExt cx="1095062" cy="1755969"/>
          </a:xfrm>
        </p:grpSpPr>
        <p:sp>
          <p:nvSpPr>
            <p:cNvPr id="2001" name="Google Shape;2001;p4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0" name="Google Shape;1950;p40"/>
          <p:cNvSpPr/>
          <p:nvPr/>
        </p:nvSpPr>
        <p:spPr>
          <a:xfrm>
            <a:off x="2899624" y="2486535"/>
            <a:ext cx="3358026" cy="4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PROBLEMA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35"/>
          <p:cNvSpPr/>
          <p:nvPr/>
        </p:nvSpPr>
        <p:spPr>
          <a:xfrm>
            <a:off x="2253600" y="1403732"/>
            <a:ext cx="4636800" cy="2265600"/>
          </a:xfrm>
          <a:prstGeom prst="roundRect">
            <a:avLst>
              <a:gd name="adj" fmla="val 10334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5"/>
          <p:cNvSpPr txBox="1">
            <a:spLocks noGrp="1"/>
          </p:cNvSpPr>
          <p:nvPr>
            <p:ph type="subTitle" idx="1"/>
          </p:nvPr>
        </p:nvSpPr>
        <p:spPr>
          <a:xfrm>
            <a:off x="2387350" y="1631075"/>
            <a:ext cx="4369200" cy="18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Debes conocer la clase del objeto para crear un duplicado, dado esto, el código se vuelve dependiente de esta clase.</a:t>
            </a:r>
            <a:endParaRPr dirty="0"/>
          </a:p>
        </p:txBody>
      </p:sp>
      <p:grpSp>
        <p:nvGrpSpPr>
          <p:cNvPr id="1667" name="Google Shape;1667;p35"/>
          <p:cNvGrpSpPr/>
          <p:nvPr/>
        </p:nvGrpSpPr>
        <p:grpSpPr>
          <a:xfrm>
            <a:off x="2387355" y="3840022"/>
            <a:ext cx="4369289" cy="845725"/>
            <a:chOff x="1979236" y="441276"/>
            <a:chExt cx="5186100" cy="845725"/>
          </a:xfrm>
        </p:grpSpPr>
        <p:sp>
          <p:nvSpPr>
            <p:cNvPr id="1668" name="Google Shape;1668;p35"/>
            <p:cNvSpPr/>
            <p:nvPr/>
          </p:nvSpPr>
          <p:spPr>
            <a:xfrm>
              <a:off x="1979236" y="534901"/>
              <a:ext cx="5186100" cy="752100"/>
            </a:xfrm>
            <a:prstGeom prst="roundRect">
              <a:avLst>
                <a:gd name="adj" fmla="val 1343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1979236" y="441276"/>
              <a:ext cx="5186100" cy="671100"/>
            </a:xfrm>
            <a:prstGeom prst="roundRect">
              <a:avLst>
                <a:gd name="adj" fmla="val 1993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0" name="Google Shape;1670;p35"/>
          <p:cNvSpPr txBox="1">
            <a:spLocks noGrp="1"/>
          </p:cNvSpPr>
          <p:nvPr>
            <p:ph type="ctrTitle"/>
          </p:nvPr>
        </p:nvSpPr>
        <p:spPr>
          <a:xfrm>
            <a:off x="2571300" y="3916197"/>
            <a:ext cx="40014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PROBLEMA</a:t>
            </a:r>
            <a:endParaRPr dirty="0"/>
          </a:p>
        </p:txBody>
      </p:sp>
      <p:grpSp>
        <p:nvGrpSpPr>
          <p:cNvPr id="1671" name="Google Shape;1671;p35"/>
          <p:cNvGrpSpPr/>
          <p:nvPr/>
        </p:nvGrpSpPr>
        <p:grpSpPr>
          <a:xfrm rot="555566">
            <a:off x="7238603" y="1379821"/>
            <a:ext cx="1213946" cy="1420767"/>
            <a:chOff x="8803475" y="429504"/>
            <a:chExt cx="1413387" cy="1654187"/>
          </a:xfrm>
        </p:grpSpPr>
        <p:sp>
          <p:nvSpPr>
            <p:cNvPr id="1672" name="Google Shape;1672;p35"/>
            <p:cNvSpPr/>
            <p:nvPr/>
          </p:nvSpPr>
          <p:spPr>
            <a:xfrm>
              <a:off x="8916041" y="429504"/>
              <a:ext cx="1300821" cy="1654187"/>
            </a:xfrm>
            <a:custGeom>
              <a:avLst/>
              <a:gdLst/>
              <a:ahLst/>
              <a:cxnLst/>
              <a:rect l="l" t="t" r="r" b="b"/>
              <a:pathLst>
                <a:path w="17022" h="21646" extrusionOk="0">
                  <a:moveTo>
                    <a:pt x="4930" y="0"/>
                  </a:moveTo>
                  <a:cubicBezTo>
                    <a:pt x="4581" y="0"/>
                    <a:pt x="4226" y="64"/>
                    <a:pt x="3880" y="198"/>
                  </a:cubicBezTo>
                  <a:cubicBezTo>
                    <a:pt x="2358" y="775"/>
                    <a:pt x="1602" y="2466"/>
                    <a:pt x="2179" y="3978"/>
                  </a:cubicBezTo>
                  <a:lnTo>
                    <a:pt x="3810" y="8256"/>
                  </a:lnTo>
                  <a:cubicBezTo>
                    <a:pt x="1701" y="8335"/>
                    <a:pt x="0" y="10076"/>
                    <a:pt x="0" y="12205"/>
                  </a:cubicBezTo>
                  <a:lnTo>
                    <a:pt x="0" y="17697"/>
                  </a:lnTo>
                  <a:cubicBezTo>
                    <a:pt x="0" y="19875"/>
                    <a:pt x="1771" y="21646"/>
                    <a:pt x="3960" y="21646"/>
                  </a:cubicBezTo>
                  <a:lnTo>
                    <a:pt x="11570" y="21646"/>
                  </a:lnTo>
                  <a:cubicBezTo>
                    <a:pt x="13759" y="21646"/>
                    <a:pt x="15529" y="19875"/>
                    <a:pt x="15529" y="17697"/>
                  </a:cubicBezTo>
                  <a:lnTo>
                    <a:pt x="15529" y="12205"/>
                  </a:lnTo>
                  <a:cubicBezTo>
                    <a:pt x="15529" y="11111"/>
                    <a:pt x="15082" y="10126"/>
                    <a:pt x="14365" y="9410"/>
                  </a:cubicBezTo>
                  <a:lnTo>
                    <a:pt x="16435" y="3978"/>
                  </a:lnTo>
                  <a:cubicBezTo>
                    <a:pt x="17021" y="2466"/>
                    <a:pt x="16255" y="775"/>
                    <a:pt x="14743" y="198"/>
                  </a:cubicBezTo>
                  <a:cubicBezTo>
                    <a:pt x="14398" y="64"/>
                    <a:pt x="14042" y="0"/>
                    <a:pt x="13692" y="0"/>
                  </a:cubicBezTo>
                  <a:cubicBezTo>
                    <a:pt x="12512" y="0"/>
                    <a:pt x="11398" y="723"/>
                    <a:pt x="10953" y="1889"/>
                  </a:cubicBezTo>
                  <a:lnTo>
                    <a:pt x="9481" y="5749"/>
                  </a:lnTo>
                  <a:cubicBezTo>
                    <a:pt x="9451" y="5828"/>
                    <a:pt x="9381" y="5868"/>
                    <a:pt x="9312" y="5868"/>
                  </a:cubicBezTo>
                  <a:cubicBezTo>
                    <a:pt x="9242" y="5868"/>
                    <a:pt x="9172" y="5828"/>
                    <a:pt x="9143" y="5749"/>
                  </a:cubicBezTo>
                  <a:lnTo>
                    <a:pt x="7670" y="1889"/>
                  </a:lnTo>
                  <a:cubicBezTo>
                    <a:pt x="7218" y="723"/>
                    <a:pt x="6108" y="0"/>
                    <a:pt x="4930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8916041" y="1113609"/>
              <a:ext cx="1186803" cy="970075"/>
            </a:xfrm>
            <a:custGeom>
              <a:avLst/>
              <a:gdLst/>
              <a:ahLst/>
              <a:cxnLst/>
              <a:rect l="l" t="t" r="r" b="b"/>
              <a:pathLst>
                <a:path w="15530" h="12694" extrusionOk="0">
                  <a:moveTo>
                    <a:pt x="1711" y="0"/>
                  </a:moveTo>
                  <a:cubicBezTo>
                    <a:pt x="677" y="716"/>
                    <a:pt x="0" y="1910"/>
                    <a:pt x="0" y="3253"/>
                  </a:cubicBezTo>
                  <a:lnTo>
                    <a:pt x="0" y="8745"/>
                  </a:lnTo>
                  <a:cubicBezTo>
                    <a:pt x="0" y="10923"/>
                    <a:pt x="1771" y="12694"/>
                    <a:pt x="3960" y="12694"/>
                  </a:cubicBezTo>
                  <a:lnTo>
                    <a:pt x="11570" y="12694"/>
                  </a:lnTo>
                  <a:cubicBezTo>
                    <a:pt x="13759" y="12694"/>
                    <a:pt x="15529" y="10923"/>
                    <a:pt x="15529" y="8745"/>
                  </a:cubicBezTo>
                  <a:lnTo>
                    <a:pt x="15529" y="8625"/>
                  </a:lnTo>
                  <a:cubicBezTo>
                    <a:pt x="14893" y="9073"/>
                    <a:pt x="14117" y="9331"/>
                    <a:pt x="13281" y="9331"/>
                  </a:cubicBezTo>
                  <a:lnTo>
                    <a:pt x="5661" y="9331"/>
                  </a:lnTo>
                  <a:cubicBezTo>
                    <a:pt x="3482" y="9331"/>
                    <a:pt x="1711" y="7561"/>
                    <a:pt x="1711" y="5372"/>
                  </a:cubicBezTo>
                  <a:lnTo>
                    <a:pt x="1711" y="0"/>
                  </a:ln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8803475" y="1081360"/>
              <a:ext cx="475256" cy="541206"/>
            </a:xfrm>
            <a:custGeom>
              <a:avLst/>
              <a:gdLst/>
              <a:ahLst/>
              <a:cxnLst/>
              <a:rect l="l" t="t" r="r" b="b"/>
              <a:pathLst>
                <a:path w="6219" h="7082" extrusionOk="0">
                  <a:moveTo>
                    <a:pt x="2784" y="0"/>
                  </a:moveTo>
                  <a:cubicBezTo>
                    <a:pt x="2538" y="0"/>
                    <a:pt x="2288" y="37"/>
                    <a:pt x="2040" y="114"/>
                  </a:cubicBezTo>
                  <a:cubicBezTo>
                    <a:pt x="737" y="522"/>
                    <a:pt x="1" y="1914"/>
                    <a:pt x="409" y="3227"/>
                  </a:cubicBezTo>
                  <a:lnTo>
                    <a:pt x="1075" y="5336"/>
                  </a:lnTo>
                  <a:cubicBezTo>
                    <a:pt x="1406" y="6402"/>
                    <a:pt x="2386" y="7081"/>
                    <a:pt x="3440" y="7081"/>
                  </a:cubicBezTo>
                  <a:cubicBezTo>
                    <a:pt x="3685" y="7081"/>
                    <a:pt x="3934" y="7045"/>
                    <a:pt x="4179" y="6968"/>
                  </a:cubicBezTo>
                  <a:cubicBezTo>
                    <a:pt x="5492" y="6560"/>
                    <a:pt x="6219" y="5167"/>
                    <a:pt x="5811" y="3854"/>
                  </a:cubicBezTo>
                  <a:lnTo>
                    <a:pt x="5154" y="1745"/>
                  </a:lnTo>
                  <a:cubicBezTo>
                    <a:pt x="4823" y="679"/>
                    <a:pt x="3843" y="0"/>
                    <a:pt x="278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8814174" y="1141731"/>
              <a:ext cx="464557" cy="480835"/>
            </a:xfrm>
            <a:custGeom>
              <a:avLst/>
              <a:gdLst/>
              <a:ahLst/>
              <a:cxnLst/>
              <a:rect l="l" t="t" r="r" b="b"/>
              <a:pathLst>
                <a:path w="6079" h="6292" extrusionOk="0">
                  <a:moveTo>
                    <a:pt x="836" y="0"/>
                  </a:moveTo>
                  <a:cubicBezTo>
                    <a:pt x="239" y="627"/>
                    <a:pt x="0" y="1552"/>
                    <a:pt x="269" y="2437"/>
                  </a:cubicBezTo>
                  <a:lnTo>
                    <a:pt x="935" y="4546"/>
                  </a:lnTo>
                  <a:cubicBezTo>
                    <a:pt x="1266" y="5612"/>
                    <a:pt x="2246" y="6291"/>
                    <a:pt x="3300" y="6291"/>
                  </a:cubicBezTo>
                  <a:cubicBezTo>
                    <a:pt x="3545" y="6291"/>
                    <a:pt x="3794" y="6255"/>
                    <a:pt x="4039" y="6178"/>
                  </a:cubicBezTo>
                  <a:cubicBezTo>
                    <a:pt x="5352" y="5770"/>
                    <a:pt x="6079" y="4377"/>
                    <a:pt x="5671" y="3064"/>
                  </a:cubicBezTo>
                  <a:lnTo>
                    <a:pt x="5541" y="2666"/>
                  </a:lnTo>
                  <a:cubicBezTo>
                    <a:pt x="5263" y="2965"/>
                    <a:pt x="4905" y="3203"/>
                    <a:pt x="4477" y="3343"/>
                  </a:cubicBezTo>
                  <a:cubicBezTo>
                    <a:pt x="4231" y="3419"/>
                    <a:pt x="3983" y="3455"/>
                    <a:pt x="3738" y="3455"/>
                  </a:cubicBezTo>
                  <a:cubicBezTo>
                    <a:pt x="2677" y="3455"/>
                    <a:pt x="1695" y="2771"/>
                    <a:pt x="1363" y="1711"/>
                  </a:cubicBezTo>
                  <a:lnTo>
                    <a:pt x="836" y="0"/>
                  </a:ln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9116718" y="983314"/>
              <a:ext cx="475256" cy="541206"/>
            </a:xfrm>
            <a:custGeom>
              <a:avLst/>
              <a:gdLst/>
              <a:ahLst/>
              <a:cxnLst/>
              <a:rect l="l" t="t" r="r" b="b"/>
              <a:pathLst>
                <a:path w="6219" h="7082" extrusionOk="0">
                  <a:moveTo>
                    <a:pt x="2778" y="1"/>
                  </a:moveTo>
                  <a:cubicBezTo>
                    <a:pt x="2534" y="1"/>
                    <a:pt x="2286" y="37"/>
                    <a:pt x="2040" y="113"/>
                  </a:cubicBezTo>
                  <a:cubicBezTo>
                    <a:pt x="737" y="521"/>
                    <a:pt x="1" y="1914"/>
                    <a:pt x="408" y="3227"/>
                  </a:cubicBezTo>
                  <a:lnTo>
                    <a:pt x="1075" y="5336"/>
                  </a:lnTo>
                  <a:cubicBezTo>
                    <a:pt x="1406" y="6402"/>
                    <a:pt x="2386" y="7081"/>
                    <a:pt x="3440" y="7081"/>
                  </a:cubicBezTo>
                  <a:cubicBezTo>
                    <a:pt x="3685" y="7081"/>
                    <a:pt x="3933" y="7045"/>
                    <a:pt x="4179" y="6968"/>
                  </a:cubicBezTo>
                  <a:cubicBezTo>
                    <a:pt x="5492" y="6560"/>
                    <a:pt x="6218" y="5167"/>
                    <a:pt x="5810" y="3854"/>
                  </a:cubicBezTo>
                  <a:lnTo>
                    <a:pt x="5154" y="1745"/>
                  </a:lnTo>
                  <a:cubicBezTo>
                    <a:pt x="4822" y="686"/>
                    <a:pt x="3840" y="1"/>
                    <a:pt x="2778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9122067" y="1013958"/>
              <a:ext cx="458444" cy="510562"/>
            </a:xfrm>
            <a:custGeom>
              <a:avLst/>
              <a:gdLst/>
              <a:ahLst/>
              <a:cxnLst/>
              <a:rect l="l" t="t" r="r" b="b"/>
              <a:pathLst>
                <a:path w="5999" h="6681" extrusionOk="0">
                  <a:moveTo>
                    <a:pt x="1363" y="1"/>
                  </a:moveTo>
                  <a:cubicBezTo>
                    <a:pt x="448" y="598"/>
                    <a:pt x="0" y="1742"/>
                    <a:pt x="338" y="2826"/>
                  </a:cubicBezTo>
                  <a:lnTo>
                    <a:pt x="1005" y="4935"/>
                  </a:lnTo>
                  <a:cubicBezTo>
                    <a:pt x="1336" y="6001"/>
                    <a:pt x="2316" y="6680"/>
                    <a:pt x="3370" y="6680"/>
                  </a:cubicBezTo>
                  <a:cubicBezTo>
                    <a:pt x="3615" y="6680"/>
                    <a:pt x="3863" y="6644"/>
                    <a:pt x="4109" y="6567"/>
                  </a:cubicBezTo>
                  <a:cubicBezTo>
                    <a:pt x="5293" y="6199"/>
                    <a:pt x="5999" y="5025"/>
                    <a:pt x="5830" y="3841"/>
                  </a:cubicBezTo>
                  <a:lnTo>
                    <a:pt x="5830" y="3841"/>
                  </a:lnTo>
                  <a:cubicBezTo>
                    <a:pt x="5641" y="3960"/>
                    <a:pt x="5442" y="4060"/>
                    <a:pt x="5213" y="4129"/>
                  </a:cubicBezTo>
                  <a:cubicBezTo>
                    <a:pt x="4968" y="4206"/>
                    <a:pt x="4719" y="4243"/>
                    <a:pt x="4474" y="4243"/>
                  </a:cubicBezTo>
                  <a:cubicBezTo>
                    <a:pt x="3420" y="4243"/>
                    <a:pt x="2440" y="3564"/>
                    <a:pt x="2109" y="2498"/>
                  </a:cubicBezTo>
                  <a:lnTo>
                    <a:pt x="1443" y="389"/>
                  </a:lnTo>
                  <a:cubicBezTo>
                    <a:pt x="1403" y="260"/>
                    <a:pt x="1383" y="130"/>
                    <a:pt x="1363" y="1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9506685" y="1113609"/>
              <a:ext cx="650105" cy="449350"/>
            </a:xfrm>
            <a:custGeom>
              <a:avLst/>
              <a:gdLst/>
              <a:ahLst/>
              <a:cxnLst/>
              <a:rect l="l" t="t" r="r" b="b"/>
              <a:pathLst>
                <a:path w="8507" h="5880" extrusionOk="0">
                  <a:moveTo>
                    <a:pt x="2936" y="0"/>
                  </a:moveTo>
                  <a:cubicBezTo>
                    <a:pt x="1314" y="0"/>
                    <a:pt x="1" y="1313"/>
                    <a:pt x="1" y="2935"/>
                  </a:cubicBezTo>
                  <a:cubicBezTo>
                    <a:pt x="1" y="4566"/>
                    <a:pt x="1314" y="5879"/>
                    <a:pt x="2936" y="5879"/>
                  </a:cubicBezTo>
                  <a:lnTo>
                    <a:pt x="5562" y="5879"/>
                  </a:lnTo>
                  <a:cubicBezTo>
                    <a:pt x="7193" y="5879"/>
                    <a:pt x="8507" y="4566"/>
                    <a:pt x="8507" y="2935"/>
                  </a:cubicBezTo>
                  <a:cubicBezTo>
                    <a:pt x="8507" y="1313"/>
                    <a:pt x="7193" y="0"/>
                    <a:pt x="5562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9506685" y="1148532"/>
              <a:ext cx="649341" cy="414426"/>
            </a:xfrm>
            <a:custGeom>
              <a:avLst/>
              <a:gdLst/>
              <a:ahLst/>
              <a:cxnLst/>
              <a:rect l="l" t="t" r="r" b="b"/>
              <a:pathLst>
                <a:path w="8497" h="5423" extrusionOk="0">
                  <a:moveTo>
                    <a:pt x="1364" y="1"/>
                  </a:moveTo>
                  <a:lnTo>
                    <a:pt x="1364" y="1"/>
                  </a:lnTo>
                  <a:cubicBezTo>
                    <a:pt x="538" y="518"/>
                    <a:pt x="1" y="1433"/>
                    <a:pt x="1" y="2478"/>
                  </a:cubicBezTo>
                  <a:cubicBezTo>
                    <a:pt x="1" y="4109"/>
                    <a:pt x="1314" y="5422"/>
                    <a:pt x="2936" y="5422"/>
                  </a:cubicBezTo>
                  <a:lnTo>
                    <a:pt x="5562" y="5422"/>
                  </a:lnTo>
                  <a:cubicBezTo>
                    <a:pt x="7154" y="5422"/>
                    <a:pt x="8437" y="4169"/>
                    <a:pt x="8497" y="2597"/>
                  </a:cubicBezTo>
                  <a:lnTo>
                    <a:pt x="8497" y="2597"/>
                  </a:lnTo>
                  <a:cubicBezTo>
                    <a:pt x="8049" y="2886"/>
                    <a:pt x="7502" y="3055"/>
                    <a:pt x="6925" y="3055"/>
                  </a:cubicBezTo>
                  <a:lnTo>
                    <a:pt x="4299" y="3055"/>
                  </a:lnTo>
                  <a:cubicBezTo>
                    <a:pt x="2677" y="3055"/>
                    <a:pt x="1354" y="1742"/>
                    <a:pt x="1354" y="110"/>
                  </a:cubicBezTo>
                  <a:cubicBezTo>
                    <a:pt x="1354" y="80"/>
                    <a:pt x="1364" y="41"/>
                    <a:pt x="1364" y="1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9268792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0" y="1"/>
                  </a:moveTo>
                  <a:lnTo>
                    <a:pt x="1184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9268792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184" y="1"/>
                  </a:moveTo>
                  <a:lnTo>
                    <a:pt x="0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9653410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" y="1"/>
                  </a:moveTo>
                  <a:lnTo>
                    <a:pt x="1185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9653410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185" y="1"/>
                  </a:moveTo>
                  <a:lnTo>
                    <a:pt x="1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9422319" y="1825913"/>
              <a:ext cx="180275" cy="122501"/>
            </a:xfrm>
            <a:custGeom>
              <a:avLst/>
              <a:gdLst/>
              <a:ahLst/>
              <a:cxnLst/>
              <a:rect l="l" t="t" r="r" b="b"/>
              <a:pathLst>
                <a:path w="2359" h="1603" fill="none" extrusionOk="0">
                  <a:moveTo>
                    <a:pt x="1" y="0"/>
                  </a:moveTo>
                  <a:cubicBezTo>
                    <a:pt x="1" y="0"/>
                    <a:pt x="1185" y="1602"/>
                    <a:pt x="2358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9268792" y="694678"/>
              <a:ext cx="117152" cy="30492"/>
            </a:xfrm>
            <a:custGeom>
              <a:avLst/>
              <a:gdLst/>
              <a:ahLst/>
              <a:cxnLst/>
              <a:rect l="l" t="t" r="r" b="b"/>
              <a:pathLst>
                <a:path w="1533" h="399" fill="none" extrusionOk="0">
                  <a:moveTo>
                    <a:pt x="0" y="399"/>
                  </a:moveTo>
                  <a:lnTo>
                    <a:pt x="1532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9878465" y="705377"/>
              <a:ext cx="114095" cy="39586"/>
            </a:xfrm>
            <a:custGeom>
              <a:avLst/>
              <a:gdLst/>
              <a:ahLst/>
              <a:cxnLst/>
              <a:rect l="l" t="t" r="r" b="b"/>
              <a:pathLst>
                <a:path w="1493" h="518" fill="none" extrusionOk="0">
                  <a:moveTo>
                    <a:pt x="1" y="0"/>
                  </a:moveTo>
                  <a:lnTo>
                    <a:pt x="1493" y="517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7" name="Google Shape;1687;p35"/>
          <p:cNvSpPr/>
          <p:nvPr/>
        </p:nvSpPr>
        <p:spPr>
          <a:xfrm>
            <a:off x="1870913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35"/>
          <p:cNvSpPr/>
          <p:nvPr/>
        </p:nvSpPr>
        <p:spPr>
          <a:xfrm>
            <a:off x="661612" y="310045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9" name="Google Shape;1689;p35"/>
          <p:cNvGrpSpPr/>
          <p:nvPr/>
        </p:nvGrpSpPr>
        <p:grpSpPr>
          <a:xfrm>
            <a:off x="1072075" y="3669334"/>
            <a:ext cx="580547" cy="528926"/>
            <a:chOff x="7953250" y="1084584"/>
            <a:chExt cx="580547" cy="528926"/>
          </a:xfrm>
        </p:grpSpPr>
        <p:sp>
          <p:nvSpPr>
            <p:cNvPr id="1690" name="Google Shape;1690;p35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Google Shape;1698;p36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99" name="Google Shape;1699;p36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1" name="Google Shape;1701;p36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Solución</a:t>
            </a:r>
            <a:endParaRPr dirty="0"/>
          </a:p>
        </p:txBody>
      </p:sp>
      <p:sp>
        <p:nvSpPr>
          <p:cNvPr id="1702" name="Google Shape;1702;p36"/>
          <p:cNvSpPr/>
          <p:nvPr/>
        </p:nvSpPr>
        <p:spPr>
          <a:xfrm>
            <a:off x="961077" y="3238125"/>
            <a:ext cx="23106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36"/>
          <p:cNvSpPr txBox="1"/>
          <p:nvPr/>
        </p:nvSpPr>
        <p:spPr>
          <a:xfrm>
            <a:off x="1066040" y="3205465"/>
            <a:ext cx="2085300" cy="111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152A20"/>
                </a:solidFill>
                <a:latin typeface="Poppins"/>
                <a:ea typeface="Poppins"/>
                <a:cs typeface="Poppins"/>
                <a:sym typeface="Poppins"/>
              </a:rPr>
              <a:t>Delegar el proceso de clonación a los propios objetos que están siendo clonados</a:t>
            </a:r>
            <a:endParaRPr dirty="0">
              <a:solidFill>
                <a:srgbClr val="152A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5" name="Google Shape;1705;p36"/>
          <p:cNvSpPr/>
          <p:nvPr/>
        </p:nvSpPr>
        <p:spPr>
          <a:xfrm>
            <a:off x="3416700" y="3238125"/>
            <a:ext cx="23106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36"/>
          <p:cNvSpPr txBox="1"/>
          <p:nvPr/>
        </p:nvSpPr>
        <p:spPr>
          <a:xfrm>
            <a:off x="3470133" y="3309459"/>
            <a:ext cx="2219559" cy="1083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 patrón declara una interfaz común para todos los objetos que soportan la clonación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8" name="Google Shape;1708;p36"/>
          <p:cNvSpPr/>
          <p:nvPr/>
        </p:nvSpPr>
        <p:spPr>
          <a:xfrm>
            <a:off x="5872323" y="3238125"/>
            <a:ext cx="2310600" cy="11985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6"/>
          <p:cNvSpPr txBox="1"/>
          <p:nvPr/>
        </p:nvSpPr>
        <p:spPr>
          <a:xfrm>
            <a:off x="5871723" y="3200047"/>
            <a:ext cx="2271069" cy="1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152A20"/>
                </a:solidFill>
                <a:latin typeface="Poppins"/>
                <a:ea typeface="Poppins"/>
                <a:cs typeface="Poppins"/>
                <a:sym typeface="Poppins"/>
              </a:rPr>
              <a:t>El método clonar crea un objeto a partir de la clase actual y lleva todos los valores del viejo objeto al nuevo</a:t>
            </a:r>
            <a:endParaRPr dirty="0">
              <a:solidFill>
                <a:srgbClr val="152A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1" name="Google Shape;1711;p36"/>
          <p:cNvSpPr/>
          <p:nvPr/>
        </p:nvSpPr>
        <p:spPr>
          <a:xfrm>
            <a:off x="3416700" y="1647725"/>
            <a:ext cx="2310600" cy="6072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Prototype</a:t>
            </a:r>
            <a:endParaRPr dirty="0"/>
          </a:p>
        </p:txBody>
      </p:sp>
      <p:cxnSp>
        <p:nvCxnSpPr>
          <p:cNvPr id="1712" name="Google Shape;1712;p36"/>
          <p:cNvCxnSpPr>
            <a:stCxn id="1711" idx="2"/>
            <a:endCxn id="1702" idx="0"/>
          </p:cNvCxnSpPr>
          <p:nvPr/>
        </p:nvCxnSpPr>
        <p:spPr>
          <a:xfrm rot="5400000">
            <a:off x="2852700" y="1518725"/>
            <a:ext cx="983100" cy="24555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36"/>
          <p:cNvCxnSpPr>
            <a:stCxn id="1711" idx="2"/>
            <a:endCxn id="1708" idx="0"/>
          </p:cNvCxnSpPr>
          <p:nvPr/>
        </p:nvCxnSpPr>
        <p:spPr>
          <a:xfrm rot="-5400000" flipH="1">
            <a:off x="5308200" y="1518725"/>
            <a:ext cx="983100" cy="24555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4" name="Google Shape;1714;p36"/>
          <p:cNvCxnSpPr>
            <a:endCxn id="1705" idx="0"/>
          </p:cNvCxnSpPr>
          <p:nvPr/>
        </p:nvCxnSpPr>
        <p:spPr>
          <a:xfrm rot="-5400000" flipH="1">
            <a:off x="4080150" y="2746275"/>
            <a:ext cx="9831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5" name="Google Shape;1715;p36"/>
          <p:cNvGrpSpPr/>
          <p:nvPr/>
        </p:nvGrpSpPr>
        <p:grpSpPr>
          <a:xfrm rot="-448875">
            <a:off x="1835768" y="2505525"/>
            <a:ext cx="436523" cy="593468"/>
            <a:chOff x="1616901" y="1976607"/>
            <a:chExt cx="217513" cy="295716"/>
          </a:xfrm>
        </p:grpSpPr>
        <p:sp>
          <p:nvSpPr>
            <p:cNvPr id="1716" name="Google Shape;1716;p36"/>
            <p:cNvSpPr/>
            <p:nvPr/>
          </p:nvSpPr>
          <p:spPr>
            <a:xfrm>
              <a:off x="1696195" y="2069044"/>
              <a:ext cx="61325" cy="56962"/>
            </a:xfrm>
            <a:custGeom>
              <a:avLst/>
              <a:gdLst/>
              <a:ahLst/>
              <a:cxnLst/>
              <a:rect l="l" t="t" r="r" b="b"/>
              <a:pathLst>
                <a:path w="2249" h="2089" extrusionOk="0">
                  <a:moveTo>
                    <a:pt x="393" y="1"/>
                  </a:moveTo>
                  <a:lnTo>
                    <a:pt x="393" y="893"/>
                  </a:lnTo>
                  <a:cubicBezTo>
                    <a:pt x="393" y="1089"/>
                    <a:pt x="286" y="1285"/>
                    <a:pt x="126" y="1392"/>
                  </a:cubicBezTo>
                  <a:lnTo>
                    <a:pt x="108" y="1392"/>
                  </a:lnTo>
                  <a:cubicBezTo>
                    <a:pt x="19" y="1446"/>
                    <a:pt x="1" y="1589"/>
                    <a:pt x="90" y="1660"/>
                  </a:cubicBezTo>
                  <a:cubicBezTo>
                    <a:pt x="376" y="1874"/>
                    <a:pt x="732" y="2088"/>
                    <a:pt x="1161" y="2088"/>
                  </a:cubicBezTo>
                  <a:cubicBezTo>
                    <a:pt x="1553" y="2070"/>
                    <a:pt x="1874" y="1910"/>
                    <a:pt x="2142" y="1714"/>
                  </a:cubicBezTo>
                  <a:cubicBezTo>
                    <a:pt x="2249" y="1642"/>
                    <a:pt x="2231" y="1482"/>
                    <a:pt x="2106" y="1428"/>
                  </a:cubicBezTo>
                  <a:cubicBezTo>
                    <a:pt x="1892" y="1339"/>
                    <a:pt x="1749" y="1125"/>
                    <a:pt x="1749" y="893"/>
                  </a:cubicBezTo>
                  <a:lnTo>
                    <a:pt x="1749" y="1"/>
                  </a:ln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1677217" y="1990704"/>
              <a:ext cx="96854" cy="104162"/>
            </a:xfrm>
            <a:custGeom>
              <a:avLst/>
              <a:gdLst/>
              <a:ahLst/>
              <a:cxnLst/>
              <a:rect l="l" t="t" r="r" b="b"/>
              <a:pathLst>
                <a:path w="3552" h="3820" extrusionOk="0">
                  <a:moveTo>
                    <a:pt x="1803" y="1"/>
                  </a:moveTo>
                  <a:cubicBezTo>
                    <a:pt x="1089" y="1"/>
                    <a:pt x="429" y="304"/>
                    <a:pt x="447" y="1089"/>
                  </a:cubicBezTo>
                  <a:lnTo>
                    <a:pt x="465" y="1357"/>
                  </a:lnTo>
                  <a:lnTo>
                    <a:pt x="465" y="1464"/>
                  </a:lnTo>
                  <a:lnTo>
                    <a:pt x="376" y="1464"/>
                  </a:lnTo>
                  <a:cubicBezTo>
                    <a:pt x="162" y="1464"/>
                    <a:pt x="1" y="1625"/>
                    <a:pt x="1" y="1821"/>
                  </a:cubicBezTo>
                  <a:lnTo>
                    <a:pt x="1" y="2142"/>
                  </a:lnTo>
                  <a:cubicBezTo>
                    <a:pt x="1" y="2142"/>
                    <a:pt x="154" y="2482"/>
                    <a:pt x="344" y="2482"/>
                  </a:cubicBezTo>
                  <a:cubicBezTo>
                    <a:pt x="348" y="2482"/>
                    <a:pt x="353" y="2482"/>
                    <a:pt x="358" y="2481"/>
                  </a:cubicBezTo>
                  <a:lnTo>
                    <a:pt x="447" y="2481"/>
                  </a:lnTo>
                  <a:cubicBezTo>
                    <a:pt x="465" y="2874"/>
                    <a:pt x="608" y="3213"/>
                    <a:pt x="893" y="3462"/>
                  </a:cubicBezTo>
                  <a:cubicBezTo>
                    <a:pt x="1107" y="3641"/>
                    <a:pt x="1428" y="3819"/>
                    <a:pt x="1839" y="3819"/>
                  </a:cubicBezTo>
                  <a:cubicBezTo>
                    <a:pt x="2249" y="3819"/>
                    <a:pt x="2552" y="3641"/>
                    <a:pt x="2767" y="3445"/>
                  </a:cubicBezTo>
                  <a:cubicBezTo>
                    <a:pt x="3052" y="3213"/>
                    <a:pt x="3195" y="2499"/>
                    <a:pt x="3195" y="2499"/>
                  </a:cubicBezTo>
                  <a:lnTo>
                    <a:pt x="3302" y="2499"/>
                  </a:lnTo>
                  <a:cubicBezTo>
                    <a:pt x="3445" y="2499"/>
                    <a:pt x="3552" y="2392"/>
                    <a:pt x="3552" y="2249"/>
                  </a:cubicBezTo>
                  <a:lnTo>
                    <a:pt x="3552" y="1714"/>
                  </a:lnTo>
                  <a:cubicBezTo>
                    <a:pt x="3552" y="1571"/>
                    <a:pt x="3445" y="1464"/>
                    <a:pt x="3302" y="1464"/>
                  </a:cubicBezTo>
                  <a:lnTo>
                    <a:pt x="3195" y="1464"/>
                  </a:lnTo>
                  <a:lnTo>
                    <a:pt x="3195" y="1089"/>
                  </a:lnTo>
                  <a:cubicBezTo>
                    <a:pt x="3195" y="286"/>
                    <a:pt x="2535" y="1"/>
                    <a:pt x="1803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1637325" y="2107000"/>
              <a:ext cx="176148" cy="106561"/>
            </a:xfrm>
            <a:custGeom>
              <a:avLst/>
              <a:gdLst/>
              <a:ahLst/>
              <a:cxnLst/>
              <a:rect l="l" t="t" r="r" b="b"/>
              <a:pathLst>
                <a:path w="6460" h="3908" extrusionOk="0">
                  <a:moveTo>
                    <a:pt x="2267" y="0"/>
                  </a:moveTo>
                  <a:cubicBezTo>
                    <a:pt x="2213" y="36"/>
                    <a:pt x="2142" y="72"/>
                    <a:pt x="2071" y="72"/>
                  </a:cubicBezTo>
                  <a:cubicBezTo>
                    <a:pt x="1964" y="107"/>
                    <a:pt x="1874" y="125"/>
                    <a:pt x="1839" y="125"/>
                  </a:cubicBezTo>
                  <a:cubicBezTo>
                    <a:pt x="768" y="339"/>
                    <a:pt x="1" y="1267"/>
                    <a:pt x="1" y="2356"/>
                  </a:cubicBezTo>
                  <a:lnTo>
                    <a:pt x="1" y="3444"/>
                  </a:lnTo>
                  <a:cubicBezTo>
                    <a:pt x="1" y="3694"/>
                    <a:pt x="197" y="3908"/>
                    <a:pt x="465" y="3908"/>
                  </a:cubicBezTo>
                  <a:lnTo>
                    <a:pt x="5996" y="3908"/>
                  </a:lnTo>
                  <a:cubicBezTo>
                    <a:pt x="6246" y="3908"/>
                    <a:pt x="6460" y="3694"/>
                    <a:pt x="6460" y="3444"/>
                  </a:cubicBezTo>
                  <a:lnTo>
                    <a:pt x="6460" y="2356"/>
                  </a:lnTo>
                  <a:cubicBezTo>
                    <a:pt x="6460" y="1267"/>
                    <a:pt x="5693" y="339"/>
                    <a:pt x="4622" y="125"/>
                  </a:cubicBezTo>
                  <a:cubicBezTo>
                    <a:pt x="4586" y="125"/>
                    <a:pt x="4479" y="107"/>
                    <a:pt x="4372" y="72"/>
                  </a:cubicBezTo>
                  <a:cubicBezTo>
                    <a:pt x="4337" y="72"/>
                    <a:pt x="4301" y="54"/>
                    <a:pt x="4247" y="36"/>
                  </a:cubicBezTo>
                  <a:cubicBezTo>
                    <a:pt x="4033" y="232"/>
                    <a:pt x="3712" y="411"/>
                    <a:pt x="3284" y="411"/>
                  </a:cubicBezTo>
                  <a:cubicBezTo>
                    <a:pt x="2856" y="411"/>
                    <a:pt x="2535" y="232"/>
                    <a:pt x="2303" y="36"/>
                  </a:cubicBezTo>
                  <a:cubicBezTo>
                    <a:pt x="2285" y="18"/>
                    <a:pt x="2285" y="18"/>
                    <a:pt x="2267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1640733" y="2120607"/>
              <a:ext cx="169822" cy="124231"/>
            </a:xfrm>
            <a:custGeom>
              <a:avLst/>
              <a:gdLst/>
              <a:ahLst/>
              <a:cxnLst/>
              <a:rect l="l" t="t" r="r" b="b"/>
              <a:pathLst>
                <a:path w="6228" h="4556" extrusionOk="0">
                  <a:moveTo>
                    <a:pt x="233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3712"/>
                  </a:lnTo>
                  <a:cubicBezTo>
                    <a:pt x="1" y="3837"/>
                    <a:pt x="108" y="3944"/>
                    <a:pt x="251" y="3944"/>
                  </a:cubicBezTo>
                  <a:cubicBezTo>
                    <a:pt x="750" y="3944"/>
                    <a:pt x="1928" y="3980"/>
                    <a:pt x="2784" y="4462"/>
                  </a:cubicBezTo>
                  <a:cubicBezTo>
                    <a:pt x="2882" y="4524"/>
                    <a:pt x="2994" y="4555"/>
                    <a:pt x="3108" y="4555"/>
                  </a:cubicBezTo>
                  <a:cubicBezTo>
                    <a:pt x="3221" y="4555"/>
                    <a:pt x="3337" y="4524"/>
                    <a:pt x="3444" y="4462"/>
                  </a:cubicBezTo>
                  <a:cubicBezTo>
                    <a:pt x="4210" y="4017"/>
                    <a:pt x="5250" y="3949"/>
                    <a:pt x="5817" y="3949"/>
                  </a:cubicBezTo>
                  <a:cubicBezTo>
                    <a:pt x="6069" y="3949"/>
                    <a:pt x="6228" y="3962"/>
                    <a:pt x="6228" y="3962"/>
                  </a:cubicBezTo>
                  <a:lnTo>
                    <a:pt x="6228" y="251"/>
                  </a:lnTo>
                  <a:cubicBezTo>
                    <a:pt x="6228" y="108"/>
                    <a:pt x="6121" y="1"/>
                    <a:pt x="5996" y="1"/>
                  </a:cubicBezTo>
                  <a:cubicBezTo>
                    <a:pt x="5461" y="1"/>
                    <a:pt x="4158" y="37"/>
                    <a:pt x="3302" y="608"/>
                  </a:cubicBezTo>
                  <a:cubicBezTo>
                    <a:pt x="3248" y="643"/>
                    <a:pt x="3181" y="661"/>
                    <a:pt x="3114" y="661"/>
                  </a:cubicBezTo>
                  <a:cubicBezTo>
                    <a:pt x="3047" y="661"/>
                    <a:pt x="2980" y="643"/>
                    <a:pt x="2927" y="608"/>
                  </a:cubicBezTo>
                  <a:cubicBezTo>
                    <a:pt x="2053" y="37"/>
                    <a:pt x="768" y="1"/>
                    <a:pt x="233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1767227" y="2120934"/>
              <a:ext cx="43328" cy="109179"/>
            </a:xfrm>
            <a:custGeom>
              <a:avLst/>
              <a:gdLst/>
              <a:ahLst/>
              <a:cxnLst/>
              <a:rect l="l" t="t" r="r" b="b"/>
              <a:pathLst>
                <a:path w="1589" h="4004" extrusionOk="0">
                  <a:moveTo>
                    <a:pt x="1142" y="1"/>
                  </a:moveTo>
                  <a:cubicBezTo>
                    <a:pt x="847" y="1"/>
                    <a:pt x="435" y="30"/>
                    <a:pt x="1" y="114"/>
                  </a:cubicBezTo>
                  <a:cubicBezTo>
                    <a:pt x="126" y="114"/>
                    <a:pt x="215" y="221"/>
                    <a:pt x="215" y="346"/>
                  </a:cubicBezTo>
                  <a:lnTo>
                    <a:pt x="215" y="4004"/>
                  </a:lnTo>
                  <a:cubicBezTo>
                    <a:pt x="609" y="3936"/>
                    <a:pt x="977" y="3921"/>
                    <a:pt x="1233" y="3921"/>
                  </a:cubicBezTo>
                  <a:cubicBezTo>
                    <a:pt x="1452" y="3921"/>
                    <a:pt x="1589" y="3932"/>
                    <a:pt x="1589" y="3932"/>
                  </a:cubicBezTo>
                  <a:lnTo>
                    <a:pt x="1589" y="239"/>
                  </a:lnTo>
                  <a:cubicBezTo>
                    <a:pt x="1589" y="114"/>
                    <a:pt x="1482" y="7"/>
                    <a:pt x="1357" y="7"/>
                  </a:cubicBezTo>
                  <a:cubicBezTo>
                    <a:pt x="1295" y="3"/>
                    <a:pt x="1223" y="1"/>
                    <a:pt x="1142" y="1"/>
                  </a:cubicBezTo>
                  <a:close/>
                </a:path>
              </a:pathLst>
            </a:custGeom>
            <a:solidFill>
              <a:srgbClr val="ED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1680625" y="1980997"/>
              <a:ext cx="93446" cy="58162"/>
            </a:xfrm>
            <a:custGeom>
              <a:avLst/>
              <a:gdLst/>
              <a:ahLst/>
              <a:cxnLst/>
              <a:rect l="l" t="t" r="r" b="b"/>
              <a:pathLst>
                <a:path w="3427" h="2133" extrusionOk="0">
                  <a:moveTo>
                    <a:pt x="1089" y="0"/>
                  </a:moveTo>
                  <a:cubicBezTo>
                    <a:pt x="483" y="0"/>
                    <a:pt x="1" y="482"/>
                    <a:pt x="1" y="1071"/>
                  </a:cubicBezTo>
                  <a:lnTo>
                    <a:pt x="1" y="1802"/>
                  </a:lnTo>
                  <a:cubicBezTo>
                    <a:pt x="1" y="1909"/>
                    <a:pt x="54" y="1999"/>
                    <a:pt x="161" y="2034"/>
                  </a:cubicBezTo>
                  <a:lnTo>
                    <a:pt x="429" y="2123"/>
                  </a:lnTo>
                  <a:cubicBezTo>
                    <a:pt x="445" y="2130"/>
                    <a:pt x="461" y="2133"/>
                    <a:pt x="476" y="2133"/>
                  </a:cubicBezTo>
                  <a:cubicBezTo>
                    <a:pt x="547" y="2133"/>
                    <a:pt x="607" y="2069"/>
                    <a:pt x="607" y="1981"/>
                  </a:cubicBezTo>
                  <a:lnTo>
                    <a:pt x="607" y="1481"/>
                  </a:lnTo>
                  <a:cubicBezTo>
                    <a:pt x="607" y="1481"/>
                    <a:pt x="607" y="1463"/>
                    <a:pt x="607" y="1463"/>
                  </a:cubicBezTo>
                  <a:cubicBezTo>
                    <a:pt x="619" y="1255"/>
                    <a:pt x="787" y="1130"/>
                    <a:pt x="958" y="1130"/>
                  </a:cubicBezTo>
                  <a:cubicBezTo>
                    <a:pt x="1051" y="1130"/>
                    <a:pt x="1145" y="1167"/>
                    <a:pt x="1214" y="1249"/>
                  </a:cubicBezTo>
                  <a:cubicBezTo>
                    <a:pt x="1425" y="1490"/>
                    <a:pt x="1827" y="1821"/>
                    <a:pt x="2366" y="1821"/>
                  </a:cubicBezTo>
                  <a:cubicBezTo>
                    <a:pt x="2465" y="1821"/>
                    <a:pt x="2569" y="1809"/>
                    <a:pt x="2677" y="1784"/>
                  </a:cubicBezTo>
                  <a:cubicBezTo>
                    <a:pt x="2693" y="1777"/>
                    <a:pt x="2709" y="1773"/>
                    <a:pt x="2726" y="1773"/>
                  </a:cubicBezTo>
                  <a:cubicBezTo>
                    <a:pt x="2785" y="1773"/>
                    <a:pt x="2846" y="1818"/>
                    <a:pt x="2874" y="1874"/>
                  </a:cubicBezTo>
                  <a:cubicBezTo>
                    <a:pt x="2926" y="1978"/>
                    <a:pt x="3035" y="2044"/>
                    <a:pt x="3153" y="2044"/>
                  </a:cubicBezTo>
                  <a:cubicBezTo>
                    <a:pt x="3197" y="2044"/>
                    <a:pt x="3241" y="2035"/>
                    <a:pt x="3284" y="2016"/>
                  </a:cubicBezTo>
                  <a:cubicBezTo>
                    <a:pt x="3373" y="1981"/>
                    <a:pt x="3427" y="1891"/>
                    <a:pt x="3427" y="1802"/>
                  </a:cubicBezTo>
                  <a:lnTo>
                    <a:pt x="3427" y="857"/>
                  </a:lnTo>
                  <a:cubicBezTo>
                    <a:pt x="3427" y="678"/>
                    <a:pt x="3284" y="518"/>
                    <a:pt x="3105" y="518"/>
                  </a:cubicBezTo>
                  <a:cubicBezTo>
                    <a:pt x="2998" y="518"/>
                    <a:pt x="2909" y="428"/>
                    <a:pt x="2909" y="321"/>
                  </a:cubicBezTo>
                  <a:cubicBezTo>
                    <a:pt x="2909" y="143"/>
                    <a:pt x="2766" y="0"/>
                    <a:pt x="2588" y="0"/>
                  </a:cubicBezTo>
                  <a:close/>
                </a:path>
              </a:pathLst>
            </a:custGeom>
            <a:solidFill>
              <a:srgbClr val="89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1712746" y="1990704"/>
              <a:ext cx="60834" cy="104162"/>
            </a:xfrm>
            <a:custGeom>
              <a:avLst/>
              <a:gdLst/>
              <a:ahLst/>
              <a:cxnLst/>
              <a:rect l="l" t="t" r="r" b="b"/>
              <a:pathLst>
                <a:path w="2231" h="3820" extrusionOk="0">
                  <a:moveTo>
                    <a:pt x="696" y="1"/>
                  </a:moveTo>
                  <a:cubicBezTo>
                    <a:pt x="786" y="144"/>
                    <a:pt x="857" y="322"/>
                    <a:pt x="857" y="501"/>
                  </a:cubicBezTo>
                  <a:lnTo>
                    <a:pt x="857" y="2499"/>
                  </a:lnTo>
                  <a:cubicBezTo>
                    <a:pt x="839" y="2856"/>
                    <a:pt x="696" y="3213"/>
                    <a:pt x="429" y="3445"/>
                  </a:cubicBezTo>
                  <a:cubicBezTo>
                    <a:pt x="304" y="3552"/>
                    <a:pt x="161" y="3641"/>
                    <a:pt x="0" y="3712"/>
                  </a:cubicBezTo>
                  <a:cubicBezTo>
                    <a:pt x="161" y="3784"/>
                    <a:pt x="322" y="3819"/>
                    <a:pt x="536" y="3819"/>
                  </a:cubicBezTo>
                  <a:cubicBezTo>
                    <a:pt x="928" y="3819"/>
                    <a:pt x="1249" y="3641"/>
                    <a:pt x="1464" y="3445"/>
                  </a:cubicBezTo>
                  <a:cubicBezTo>
                    <a:pt x="1731" y="3213"/>
                    <a:pt x="1874" y="2856"/>
                    <a:pt x="1892" y="2499"/>
                  </a:cubicBezTo>
                  <a:lnTo>
                    <a:pt x="1981" y="2499"/>
                  </a:lnTo>
                  <a:cubicBezTo>
                    <a:pt x="2124" y="2499"/>
                    <a:pt x="2231" y="2392"/>
                    <a:pt x="2231" y="2249"/>
                  </a:cubicBezTo>
                  <a:lnTo>
                    <a:pt x="2231" y="1714"/>
                  </a:lnTo>
                  <a:cubicBezTo>
                    <a:pt x="2231" y="1571"/>
                    <a:pt x="2124" y="1464"/>
                    <a:pt x="1981" y="1464"/>
                  </a:cubicBezTo>
                  <a:lnTo>
                    <a:pt x="1892" y="1464"/>
                  </a:lnTo>
                  <a:lnTo>
                    <a:pt x="1892" y="1089"/>
                  </a:lnTo>
                  <a:cubicBezTo>
                    <a:pt x="1892" y="358"/>
                    <a:pt x="1339" y="55"/>
                    <a:pt x="696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1712746" y="1980997"/>
              <a:ext cx="60834" cy="55762"/>
            </a:xfrm>
            <a:custGeom>
              <a:avLst/>
              <a:gdLst/>
              <a:ahLst/>
              <a:cxnLst/>
              <a:rect l="l" t="t" r="r" b="b"/>
              <a:pathLst>
                <a:path w="2231" h="2045" extrusionOk="0">
                  <a:moveTo>
                    <a:pt x="0" y="0"/>
                  </a:moveTo>
                  <a:cubicBezTo>
                    <a:pt x="464" y="0"/>
                    <a:pt x="857" y="375"/>
                    <a:pt x="857" y="857"/>
                  </a:cubicBezTo>
                  <a:lnTo>
                    <a:pt x="857" y="1784"/>
                  </a:lnTo>
                  <a:cubicBezTo>
                    <a:pt x="955" y="1802"/>
                    <a:pt x="1062" y="1816"/>
                    <a:pt x="1176" y="1816"/>
                  </a:cubicBezTo>
                  <a:cubicBezTo>
                    <a:pt x="1290" y="1816"/>
                    <a:pt x="1410" y="1802"/>
                    <a:pt x="1535" y="1767"/>
                  </a:cubicBezTo>
                  <a:cubicBezTo>
                    <a:pt x="1545" y="1763"/>
                    <a:pt x="1554" y="1762"/>
                    <a:pt x="1563" y="1762"/>
                  </a:cubicBezTo>
                  <a:cubicBezTo>
                    <a:pt x="1602" y="1762"/>
                    <a:pt x="1631" y="1791"/>
                    <a:pt x="1660" y="1820"/>
                  </a:cubicBezTo>
                  <a:lnTo>
                    <a:pt x="1678" y="1874"/>
                  </a:lnTo>
                  <a:cubicBezTo>
                    <a:pt x="1732" y="1982"/>
                    <a:pt x="1839" y="2045"/>
                    <a:pt x="1955" y="2045"/>
                  </a:cubicBezTo>
                  <a:cubicBezTo>
                    <a:pt x="2029" y="2045"/>
                    <a:pt x="2107" y="2019"/>
                    <a:pt x="2177" y="1963"/>
                  </a:cubicBezTo>
                  <a:cubicBezTo>
                    <a:pt x="2213" y="1927"/>
                    <a:pt x="2231" y="1891"/>
                    <a:pt x="2231" y="1838"/>
                  </a:cubicBezTo>
                  <a:lnTo>
                    <a:pt x="2231" y="857"/>
                  </a:lnTo>
                  <a:cubicBezTo>
                    <a:pt x="2231" y="660"/>
                    <a:pt x="2088" y="518"/>
                    <a:pt x="1910" y="518"/>
                  </a:cubicBezTo>
                  <a:cubicBezTo>
                    <a:pt x="1785" y="518"/>
                    <a:pt x="1678" y="393"/>
                    <a:pt x="1713" y="268"/>
                  </a:cubicBezTo>
                  <a:cubicBezTo>
                    <a:pt x="1767" y="125"/>
                    <a:pt x="1660" y="0"/>
                    <a:pt x="1517" y="0"/>
                  </a:cubicBez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1734151" y="2135604"/>
              <a:ext cx="82239" cy="130502"/>
            </a:xfrm>
            <a:custGeom>
              <a:avLst/>
              <a:gdLst/>
              <a:ahLst/>
              <a:cxnLst/>
              <a:rect l="l" t="t" r="r" b="b"/>
              <a:pathLst>
                <a:path w="3016" h="4786" extrusionOk="0">
                  <a:moveTo>
                    <a:pt x="2553" y="1"/>
                  </a:moveTo>
                  <a:cubicBezTo>
                    <a:pt x="1926" y="1"/>
                    <a:pt x="808" y="84"/>
                    <a:pt x="1" y="575"/>
                  </a:cubicBezTo>
                  <a:lnTo>
                    <a:pt x="1" y="4786"/>
                  </a:lnTo>
                  <a:cubicBezTo>
                    <a:pt x="18" y="4768"/>
                    <a:pt x="36" y="4768"/>
                    <a:pt x="54" y="4750"/>
                  </a:cubicBezTo>
                  <a:cubicBezTo>
                    <a:pt x="856" y="4281"/>
                    <a:pt x="1940" y="4210"/>
                    <a:pt x="2544" y="4210"/>
                  </a:cubicBezTo>
                  <a:cubicBezTo>
                    <a:pt x="2653" y="4210"/>
                    <a:pt x="2746" y="4212"/>
                    <a:pt x="2820" y="4215"/>
                  </a:cubicBezTo>
                  <a:cubicBezTo>
                    <a:pt x="2927" y="4215"/>
                    <a:pt x="3016" y="4126"/>
                    <a:pt x="3016" y="4019"/>
                  </a:cubicBezTo>
                  <a:lnTo>
                    <a:pt x="3016" y="254"/>
                  </a:lnTo>
                  <a:cubicBezTo>
                    <a:pt x="3016" y="111"/>
                    <a:pt x="2891" y="4"/>
                    <a:pt x="2766" y="4"/>
                  </a:cubicBezTo>
                  <a:cubicBezTo>
                    <a:pt x="2704" y="2"/>
                    <a:pt x="2633" y="1"/>
                    <a:pt x="2553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1634898" y="2135604"/>
              <a:ext cx="82266" cy="130502"/>
            </a:xfrm>
            <a:custGeom>
              <a:avLst/>
              <a:gdLst/>
              <a:ahLst/>
              <a:cxnLst/>
              <a:rect l="l" t="t" r="r" b="b"/>
              <a:pathLst>
                <a:path w="3017" h="4786" extrusionOk="0">
                  <a:moveTo>
                    <a:pt x="458" y="1"/>
                  </a:moveTo>
                  <a:cubicBezTo>
                    <a:pt x="380" y="1"/>
                    <a:pt x="310" y="2"/>
                    <a:pt x="250" y="4"/>
                  </a:cubicBezTo>
                  <a:cubicBezTo>
                    <a:pt x="108" y="4"/>
                    <a:pt x="1" y="111"/>
                    <a:pt x="1" y="254"/>
                  </a:cubicBezTo>
                  <a:lnTo>
                    <a:pt x="1" y="4019"/>
                  </a:lnTo>
                  <a:cubicBezTo>
                    <a:pt x="1" y="4126"/>
                    <a:pt x="90" y="4215"/>
                    <a:pt x="197" y="4215"/>
                  </a:cubicBezTo>
                  <a:cubicBezTo>
                    <a:pt x="270" y="4212"/>
                    <a:pt x="363" y="4210"/>
                    <a:pt x="472" y="4210"/>
                  </a:cubicBezTo>
                  <a:cubicBezTo>
                    <a:pt x="1077" y="4210"/>
                    <a:pt x="2161" y="4281"/>
                    <a:pt x="2963" y="4750"/>
                  </a:cubicBezTo>
                  <a:cubicBezTo>
                    <a:pt x="2980" y="4768"/>
                    <a:pt x="2998" y="4768"/>
                    <a:pt x="3016" y="4786"/>
                  </a:cubicBezTo>
                  <a:lnTo>
                    <a:pt x="3016" y="575"/>
                  </a:lnTo>
                  <a:cubicBezTo>
                    <a:pt x="2192" y="84"/>
                    <a:pt x="1073" y="1"/>
                    <a:pt x="458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1770145" y="2135713"/>
              <a:ext cx="46246" cy="116296"/>
            </a:xfrm>
            <a:custGeom>
              <a:avLst/>
              <a:gdLst/>
              <a:ahLst/>
              <a:cxnLst/>
              <a:rect l="l" t="t" r="r" b="b"/>
              <a:pathLst>
                <a:path w="1696" h="4265" extrusionOk="0">
                  <a:moveTo>
                    <a:pt x="1446" y="0"/>
                  </a:moveTo>
                  <a:cubicBezTo>
                    <a:pt x="1143" y="0"/>
                    <a:pt x="590" y="0"/>
                    <a:pt x="1" y="125"/>
                  </a:cubicBezTo>
                  <a:lnTo>
                    <a:pt x="72" y="125"/>
                  </a:lnTo>
                  <a:cubicBezTo>
                    <a:pt x="197" y="125"/>
                    <a:pt x="322" y="232"/>
                    <a:pt x="322" y="375"/>
                  </a:cubicBezTo>
                  <a:lnTo>
                    <a:pt x="322" y="4122"/>
                  </a:lnTo>
                  <a:cubicBezTo>
                    <a:pt x="322" y="4175"/>
                    <a:pt x="286" y="4229"/>
                    <a:pt x="251" y="4264"/>
                  </a:cubicBezTo>
                  <a:cubicBezTo>
                    <a:pt x="621" y="4203"/>
                    <a:pt x="956" y="4184"/>
                    <a:pt x="1211" y="4184"/>
                  </a:cubicBezTo>
                  <a:cubicBezTo>
                    <a:pt x="1325" y="4184"/>
                    <a:pt x="1422" y="4188"/>
                    <a:pt x="1500" y="4193"/>
                  </a:cubicBezTo>
                  <a:cubicBezTo>
                    <a:pt x="1607" y="4193"/>
                    <a:pt x="1696" y="4104"/>
                    <a:pt x="1696" y="4015"/>
                  </a:cubicBezTo>
                  <a:lnTo>
                    <a:pt x="1696" y="250"/>
                  </a:lnTo>
                  <a:cubicBezTo>
                    <a:pt x="1696" y="125"/>
                    <a:pt x="1571" y="0"/>
                    <a:pt x="144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715664" y="2150301"/>
              <a:ext cx="19987" cy="117877"/>
            </a:xfrm>
            <a:custGeom>
              <a:avLst/>
              <a:gdLst/>
              <a:ahLst/>
              <a:cxnLst/>
              <a:rect l="l" t="t" r="r" b="b"/>
              <a:pathLst>
                <a:path w="733" h="4323" extrusionOk="0">
                  <a:moveTo>
                    <a:pt x="1" y="0"/>
                  </a:moveTo>
                  <a:lnTo>
                    <a:pt x="1" y="4229"/>
                  </a:lnTo>
                  <a:cubicBezTo>
                    <a:pt x="116" y="4292"/>
                    <a:pt x="241" y="4323"/>
                    <a:pt x="364" y="4323"/>
                  </a:cubicBezTo>
                  <a:cubicBezTo>
                    <a:pt x="487" y="4323"/>
                    <a:pt x="607" y="4292"/>
                    <a:pt x="714" y="4229"/>
                  </a:cubicBezTo>
                  <a:lnTo>
                    <a:pt x="732" y="4229"/>
                  </a:lnTo>
                  <a:lnTo>
                    <a:pt x="732" y="0"/>
                  </a:lnTo>
                  <a:cubicBezTo>
                    <a:pt x="696" y="18"/>
                    <a:pt x="661" y="36"/>
                    <a:pt x="625" y="54"/>
                  </a:cubicBezTo>
                  <a:cubicBezTo>
                    <a:pt x="545" y="107"/>
                    <a:pt x="456" y="134"/>
                    <a:pt x="364" y="134"/>
                  </a:cubicBezTo>
                  <a:cubicBezTo>
                    <a:pt x="273" y="134"/>
                    <a:pt x="179" y="107"/>
                    <a:pt x="90" y="54"/>
                  </a:cubicBezTo>
                  <a:cubicBezTo>
                    <a:pt x="72" y="36"/>
                    <a:pt x="36" y="18"/>
                    <a:pt x="1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1620800" y="2176559"/>
              <a:ext cx="33103" cy="41883"/>
            </a:xfrm>
            <a:custGeom>
              <a:avLst/>
              <a:gdLst/>
              <a:ahLst/>
              <a:cxnLst/>
              <a:rect l="l" t="t" r="r" b="b"/>
              <a:pathLst>
                <a:path w="1214" h="1536" extrusionOk="0">
                  <a:moveTo>
                    <a:pt x="518" y="1"/>
                  </a:moveTo>
                  <a:lnTo>
                    <a:pt x="232" y="161"/>
                  </a:lnTo>
                  <a:cubicBezTo>
                    <a:pt x="89" y="251"/>
                    <a:pt x="0" y="411"/>
                    <a:pt x="0" y="572"/>
                  </a:cubicBezTo>
                  <a:lnTo>
                    <a:pt x="0" y="1000"/>
                  </a:lnTo>
                  <a:cubicBezTo>
                    <a:pt x="0" y="1286"/>
                    <a:pt x="250" y="1535"/>
                    <a:pt x="535" y="1535"/>
                  </a:cubicBezTo>
                  <a:lnTo>
                    <a:pt x="982" y="1535"/>
                  </a:lnTo>
                  <a:cubicBezTo>
                    <a:pt x="1106" y="1535"/>
                    <a:pt x="1213" y="1428"/>
                    <a:pt x="1213" y="1303"/>
                  </a:cubicBezTo>
                  <a:lnTo>
                    <a:pt x="1213" y="839"/>
                  </a:lnTo>
                  <a:cubicBezTo>
                    <a:pt x="1213" y="625"/>
                    <a:pt x="1053" y="465"/>
                    <a:pt x="857" y="465"/>
                  </a:cubicBezTo>
                  <a:lnTo>
                    <a:pt x="714" y="465"/>
                  </a:lnTo>
                  <a:cubicBezTo>
                    <a:pt x="607" y="465"/>
                    <a:pt x="518" y="376"/>
                    <a:pt x="518" y="269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1797412" y="2176559"/>
              <a:ext cx="32612" cy="41883"/>
            </a:xfrm>
            <a:custGeom>
              <a:avLst/>
              <a:gdLst/>
              <a:ahLst/>
              <a:cxnLst/>
              <a:rect l="l" t="t" r="r" b="b"/>
              <a:pathLst>
                <a:path w="1196" h="1536" extrusionOk="0">
                  <a:moveTo>
                    <a:pt x="696" y="1"/>
                  </a:moveTo>
                  <a:lnTo>
                    <a:pt x="696" y="269"/>
                  </a:lnTo>
                  <a:cubicBezTo>
                    <a:pt x="696" y="376"/>
                    <a:pt x="607" y="465"/>
                    <a:pt x="482" y="465"/>
                  </a:cubicBezTo>
                  <a:lnTo>
                    <a:pt x="357" y="465"/>
                  </a:lnTo>
                  <a:cubicBezTo>
                    <a:pt x="161" y="465"/>
                    <a:pt x="0" y="625"/>
                    <a:pt x="0" y="839"/>
                  </a:cubicBezTo>
                  <a:lnTo>
                    <a:pt x="0" y="1303"/>
                  </a:lnTo>
                  <a:cubicBezTo>
                    <a:pt x="0" y="1428"/>
                    <a:pt x="89" y="1535"/>
                    <a:pt x="214" y="1535"/>
                  </a:cubicBezTo>
                  <a:lnTo>
                    <a:pt x="678" y="1535"/>
                  </a:lnTo>
                  <a:cubicBezTo>
                    <a:pt x="964" y="1535"/>
                    <a:pt x="1196" y="1286"/>
                    <a:pt x="1196" y="1000"/>
                  </a:cubicBezTo>
                  <a:lnTo>
                    <a:pt x="1196" y="572"/>
                  </a:lnTo>
                  <a:cubicBezTo>
                    <a:pt x="1196" y="411"/>
                    <a:pt x="1106" y="251"/>
                    <a:pt x="964" y="161"/>
                  </a:cubicBezTo>
                  <a:lnTo>
                    <a:pt x="696" y="1"/>
                  </a:ln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1748740" y="2164889"/>
              <a:ext cx="52572" cy="16088"/>
            </a:xfrm>
            <a:custGeom>
              <a:avLst/>
              <a:gdLst/>
              <a:ahLst/>
              <a:cxnLst/>
              <a:rect l="l" t="t" r="r" b="b"/>
              <a:pathLst>
                <a:path w="1928" h="590" extrusionOk="0">
                  <a:moveTo>
                    <a:pt x="1767" y="1"/>
                  </a:moveTo>
                  <a:cubicBezTo>
                    <a:pt x="1339" y="18"/>
                    <a:pt x="715" y="90"/>
                    <a:pt x="126" y="286"/>
                  </a:cubicBezTo>
                  <a:cubicBezTo>
                    <a:pt x="37" y="304"/>
                    <a:pt x="1" y="393"/>
                    <a:pt x="19" y="482"/>
                  </a:cubicBezTo>
                  <a:cubicBezTo>
                    <a:pt x="37" y="554"/>
                    <a:pt x="108" y="589"/>
                    <a:pt x="179" y="589"/>
                  </a:cubicBezTo>
                  <a:lnTo>
                    <a:pt x="215" y="589"/>
                  </a:lnTo>
                  <a:cubicBezTo>
                    <a:pt x="786" y="393"/>
                    <a:pt x="1375" y="340"/>
                    <a:pt x="1785" y="322"/>
                  </a:cubicBezTo>
                  <a:cubicBezTo>
                    <a:pt x="1874" y="322"/>
                    <a:pt x="1928" y="250"/>
                    <a:pt x="1928" y="161"/>
                  </a:cubicBezTo>
                  <a:cubicBezTo>
                    <a:pt x="1928" y="72"/>
                    <a:pt x="1856" y="1"/>
                    <a:pt x="1767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1616901" y="1976607"/>
              <a:ext cx="217513" cy="295716"/>
            </a:xfrm>
            <a:custGeom>
              <a:avLst/>
              <a:gdLst/>
              <a:ahLst/>
              <a:cxnLst/>
              <a:rect l="l" t="t" r="r" b="b"/>
              <a:pathLst>
                <a:path w="7977" h="10845" extrusionOk="0">
                  <a:moveTo>
                    <a:pt x="3293" y="1454"/>
                  </a:moveTo>
                  <a:cubicBezTo>
                    <a:pt x="3339" y="1454"/>
                    <a:pt x="3391" y="1470"/>
                    <a:pt x="3426" y="1517"/>
                  </a:cubicBezTo>
                  <a:cubicBezTo>
                    <a:pt x="3650" y="1770"/>
                    <a:pt x="4072" y="2135"/>
                    <a:pt x="4661" y="2135"/>
                  </a:cubicBezTo>
                  <a:cubicBezTo>
                    <a:pt x="4778" y="2135"/>
                    <a:pt x="4902" y="2121"/>
                    <a:pt x="5032" y="2088"/>
                  </a:cubicBezTo>
                  <a:cubicBezTo>
                    <a:pt x="5032" y="2088"/>
                    <a:pt x="5050" y="2088"/>
                    <a:pt x="5050" y="2106"/>
                  </a:cubicBezTo>
                  <a:cubicBezTo>
                    <a:pt x="5157" y="2302"/>
                    <a:pt x="5603" y="2356"/>
                    <a:pt x="5603" y="2356"/>
                  </a:cubicBezTo>
                  <a:lnTo>
                    <a:pt x="5603" y="2748"/>
                  </a:lnTo>
                  <a:cubicBezTo>
                    <a:pt x="5603" y="2748"/>
                    <a:pt x="5557" y="2840"/>
                    <a:pt x="5522" y="2840"/>
                  </a:cubicBezTo>
                  <a:cubicBezTo>
                    <a:pt x="5519" y="2840"/>
                    <a:pt x="5517" y="2839"/>
                    <a:pt x="5514" y="2838"/>
                  </a:cubicBezTo>
                  <a:lnTo>
                    <a:pt x="5407" y="2838"/>
                  </a:lnTo>
                  <a:cubicBezTo>
                    <a:pt x="5318" y="2855"/>
                    <a:pt x="5264" y="2927"/>
                    <a:pt x="5246" y="2998"/>
                  </a:cubicBezTo>
                  <a:cubicBezTo>
                    <a:pt x="5246" y="3337"/>
                    <a:pt x="5103" y="3640"/>
                    <a:pt x="4872" y="3855"/>
                  </a:cubicBezTo>
                  <a:cubicBezTo>
                    <a:pt x="4622" y="4069"/>
                    <a:pt x="4327" y="4176"/>
                    <a:pt x="4035" y="4176"/>
                  </a:cubicBezTo>
                  <a:cubicBezTo>
                    <a:pt x="3743" y="4176"/>
                    <a:pt x="3453" y="4069"/>
                    <a:pt x="3212" y="3855"/>
                  </a:cubicBezTo>
                  <a:cubicBezTo>
                    <a:pt x="2962" y="3658"/>
                    <a:pt x="2837" y="3337"/>
                    <a:pt x="2820" y="3016"/>
                  </a:cubicBezTo>
                  <a:cubicBezTo>
                    <a:pt x="2820" y="2927"/>
                    <a:pt x="2659" y="2838"/>
                    <a:pt x="2659" y="2838"/>
                  </a:cubicBezTo>
                  <a:lnTo>
                    <a:pt x="2570" y="2873"/>
                  </a:lnTo>
                  <a:cubicBezTo>
                    <a:pt x="2463" y="2855"/>
                    <a:pt x="2374" y="2766"/>
                    <a:pt x="2374" y="2659"/>
                  </a:cubicBezTo>
                  <a:cubicBezTo>
                    <a:pt x="2374" y="2320"/>
                    <a:pt x="2374" y="2338"/>
                    <a:pt x="2374" y="2320"/>
                  </a:cubicBezTo>
                  <a:cubicBezTo>
                    <a:pt x="2391" y="2320"/>
                    <a:pt x="2409" y="2338"/>
                    <a:pt x="2427" y="2338"/>
                  </a:cubicBezTo>
                  <a:lnTo>
                    <a:pt x="2695" y="2427"/>
                  </a:lnTo>
                  <a:cubicBezTo>
                    <a:pt x="2733" y="2440"/>
                    <a:pt x="2768" y="2446"/>
                    <a:pt x="2803" y="2446"/>
                  </a:cubicBezTo>
                  <a:cubicBezTo>
                    <a:pt x="2865" y="2446"/>
                    <a:pt x="2923" y="2426"/>
                    <a:pt x="2980" y="2391"/>
                  </a:cubicBezTo>
                  <a:cubicBezTo>
                    <a:pt x="3052" y="2338"/>
                    <a:pt x="3105" y="2249"/>
                    <a:pt x="3105" y="2142"/>
                  </a:cubicBezTo>
                  <a:cubicBezTo>
                    <a:pt x="3105" y="1553"/>
                    <a:pt x="3105" y="1642"/>
                    <a:pt x="3105" y="1624"/>
                  </a:cubicBezTo>
                  <a:cubicBezTo>
                    <a:pt x="3105" y="1517"/>
                    <a:pt x="3194" y="1481"/>
                    <a:pt x="3230" y="1464"/>
                  </a:cubicBezTo>
                  <a:cubicBezTo>
                    <a:pt x="3248" y="1458"/>
                    <a:pt x="3270" y="1454"/>
                    <a:pt x="3293" y="1454"/>
                  </a:cubicBezTo>
                  <a:close/>
                  <a:moveTo>
                    <a:pt x="3462" y="4372"/>
                  </a:moveTo>
                  <a:cubicBezTo>
                    <a:pt x="3645" y="4454"/>
                    <a:pt x="3846" y="4494"/>
                    <a:pt x="4052" y="4494"/>
                  </a:cubicBezTo>
                  <a:cubicBezTo>
                    <a:pt x="4205" y="4494"/>
                    <a:pt x="4362" y="4471"/>
                    <a:pt x="4515" y="4426"/>
                  </a:cubicBezTo>
                  <a:cubicBezTo>
                    <a:pt x="4550" y="4568"/>
                    <a:pt x="4622" y="4711"/>
                    <a:pt x="4747" y="4836"/>
                  </a:cubicBezTo>
                  <a:cubicBezTo>
                    <a:pt x="4525" y="4964"/>
                    <a:pt x="4284" y="5030"/>
                    <a:pt x="4043" y="5030"/>
                  </a:cubicBezTo>
                  <a:cubicBezTo>
                    <a:pt x="3779" y="5030"/>
                    <a:pt x="3517" y="4950"/>
                    <a:pt x="3284" y="4782"/>
                  </a:cubicBezTo>
                  <a:cubicBezTo>
                    <a:pt x="3373" y="4675"/>
                    <a:pt x="3444" y="4533"/>
                    <a:pt x="3462" y="4372"/>
                  </a:cubicBezTo>
                  <a:close/>
                  <a:moveTo>
                    <a:pt x="2998" y="4979"/>
                  </a:moveTo>
                  <a:cubicBezTo>
                    <a:pt x="3319" y="5228"/>
                    <a:pt x="3681" y="5349"/>
                    <a:pt x="4037" y="5349"/>
                  </a:cubicBezTo>
                  <a:cubicBezTo>
                    <a:pt x="4394" y="5349"/>
                    <a:pt x="4747" y="5228"/>
                    <a:pt x="5050" y="4996"/>
                  </a:cubicBezTo>
                  <a:cubicBezTo>
                    <a:pt x="5086" y="5014"/>
                    <a:pt x="5300" y="5050"/>
                    <a:pt x="5353" y="5068"/>
                  </a:cubicBezTo>
                  <a:cubicBezTo>
                    <a:pt x="5496" y="5086"/>
                    <a:pt x="5621" y="5139"/>
                    <a:pt x="5764" y="5193"/>
                  </a:cubicBezTo>
                  <a:cubicBezTo>
                    <a:pt x="5211" y="5264"/>
                    <a:pt x="4586" y="5425"/>
                    <a:pt x="4086" y="5764"/>
                  </a:cubicBezTo>
                  <a:cubicBezTo>
                    <a:pt x="4060" y="5782"/>
                    <a:pt x="4024" y="5790"/>
                    <a:pt x="3988" y="5790"/>
                  </a:cubicBezTo>
                  <a:cubicBezTo>
                    <a:pt x="3953" y="5790"/>
                    <a:pt x="3917" y="5782"/>
                    <a:pt x="3890" y="5764"/>
                  </a:cubicBezTo>
                  <a:cubicBezTo>
                    <a:pt x="3391" y="5425"/>
                    <a:pt x="2766" y="5264"/>
                    <a:pt x="2213" y="5193"/>
                  </a:cubicBezTo>
                  <a:cubicBezTo>
                    <a:pt x="2338" y="5139"/>
                    <a:pt x="2481" y="5086"/>
                    <a:pt x="2623" y="5068"/>
                  </a:cubicBezTo>
                  <a:cubicBezTo>
                    <a:pt x="2891" y="5014"/>
                    <a:pt x="2927" y="5014"/>
                    <a:pt x="2998" y="4979"/>
                  </a:cubicBezTo>
                  <a:close/>
                  <a:moveTo>
                    <a:pt x="6657" y="5439"/>
                  </a:moveTo>
                  <a:cubicBezTo>
                    <a:pt x="6730" y="5439"/>
                    <a:pt x="6796" y="5441"/>
                    <a:pt x="6852" y="5443"/>
                  </a:cubicBezTo>
                  <a:cubicBezTo>
                    <a:pt x="6888" y="5443"/>
                    <a:pt x="6923" y="5478"/>
                    <a:pt x="6923" y="5532"/>
                  </a:cubicBezTo>
                  <a:lnTo>
                    <a:pt x="6923" y="5675"/>
                  </a:lnTo>
                  <a:cubicBezTo>
                    <a:pt x="6880" y="5674"/>
                    <a:pt x="6835" y="5673"/>
                    <a:pt x="6791" y="5673"/>
                  </a:cubicBezTo>
                  <a:cubicBezTo>
                    <a:pt x="5924" y="5673"/>
                    <a:pt x="4887" y="5841"/>
                    <a:pt x="4158" y="6299"/>
                  </a:cubicBezTo>
                  <a:cubicBezTo>
                    <a:pt x="4104" y="6335"/>
                    <a:pt x="4042" y="6353"/>
                    <a:pt x="3979" y="6353"/>
                  </a:cubicBezTo>
                  <a:cubicBezTo>
                    <a:pt x="3917" y="6353"/>
                    <a:pt x="3854" y="6335"/>
                    <a:pt x="3801" y="6299"/>
                  </a:cubicBezTo>
                  <a:cubicBezTo>
                    <a:pt x="3071" y="5841"/>
                    <a:pt x="2035" y="5673"/>
                    <a:pt x="1153" y="5673"/>
                  </a:cubicBezTo>
                  <a:cubicBezTo>
                    <a:pt x="1107" y="5673"/>
                    <a:pt x="1062" y="5674"/>
                    <a:pt x="1017" y="5675"/>
                  </a:cubicBezTo>
                  <a:lnTo>
                    <a:pt x="1017" y="5532"/>
                  </a:lnTo>
                  <a:cubicBezTo>
                    <a:pt x="1017" y="5478"/>
                    <a:pt x="1053" y="5443"/>
                    <a:pt x="1107" y="5443"/>
                  </a:cubicBezTo>
                  <a:cubicBezTo>
                    <a:pt x="1232" y="5443"/>
                    <a:pt x="1446" y="5443"/>
                    <a:pt x="1678" y="5460"/>
                  </a:cubicBezTo>
                  <a:cubicBezTo>
                    <a:pt x="2284" y="5496"/>
                    <a:pt x="3105" y="5621"/>
                    <a:pt x="3694" y="6014"/>
                  </a:cubicBezTo>
                  <a:cubicBezTo>
                    <a:pt x="3783" y="6076"/>
                    <a:pt x="3881" y="6107"/>
                    <a:pt x="3977" y="6107"/>
                  </a:cubicBezTo>
                  <a:cubicBezTo>
                    <a:pt x="4073" y="6107"/>
                    <a:pt x="4167" y="6076"/>
                    <a:pt x="4247" y="6014"/>
                  </a:cubicBezTo>
                  <a:cubicBezTo>
                    <a:pt x="4992" y="5522"/>
                    <a:pt x="6074" y="5439"/>
                    <a:pt x="6657" y="5439"/>
                  </a:cubicBezTo>
                  <a:close/>
                  <a:moveTo>
                    <a:pt x="518" y="7619"/>
                  </a:moveTo>
                  <a:cubicBezTo>
                    <a:pt x="518" y="7816"/>
                    <a:pt x="678" y="7976"/>
                    <a:pt x="875" y="7976"/>
                  </a:cubicBezTo>
                  <a:lnTo>
                    <a:pt x="1000" y="7976"/>
                  </a:lnTo>
                  <a:cubicBezTo>
                    <a:pt x="1125" y="7976"/>
                    <a:pt x="1214" y="8065"/>
                    <a:pt x="1214" y="8172"/>
                  </a:cubicBezTo>
                  <a:lnTo>
                    <a:pt x="1214" y="8636"/>
                  </a:lnTo>
                  <a:cubicBezTo>
                    <a:pt x="1214" y="8690"/>
                    <a:pt x="1178" y="8708"/>
                    <a:pt x="1142" y="8708"/>
                  </a:cubicBezTo>
                  <a:lnTo>
                    <a:pt x="678" y="8708"/>
                  </a:lnTo>
                  <a:cubicBezTo>
                    <a:pt x="482" y="8708"/>
                    <a:pt x="322" y="8547"/>
                    <a:pt x="322" y="8351"/>
                  </a:cubicBezTo>
                  <a:lnTo>
                    <a:pt x="322" y="7923"/>
                  </a:lnTo>
                  <a:cubicBezTo>
                    <a:pt x="322" y="7709"/>
                    <a:pt x="500" y="7637"/>
                    <a:pt x="518" y="7619"/>
                  </a:cubicBezTo>
                  <a:close/>
                  <a:moveTo>
                    <a:pt x="7459" y="7619"/>
                  </a:moveTo>
                  <a:lnTo>
                    <a:pt x="7601" y="7709"/>
                  </a:lnTo>
                  <a:cubicBezTo>
                    <a:pt x="7637" y="7726"/>
                    <a:pt x="7655" y="7762"/>
                    <a:pt x="7655" y="7798"/>
                  </a:cubicBezTo>
                  <a:lnTo>
                    <a:pt x="7655" y="8351"/>
                  </a:lnTo>
                  <a:cubicBezTo>
                    <a:pt x="7655" y="8547"/>
                    <a:pt x="7494" y="8708"/>
                    <a:pt x="7280" y="8708"/>
                  </a:cubicBezTo>
                  <a:lnTo>
                    <a:pt x="6781" y="8708"/>
                  </a:lnTo>
                  <a:cubicBezTo>
                    <a:pt x="6763" y="8708"/>
                    <a:pt x="6763" y="8708"/>
                    <a:pt x="6763" y="8690"/>
                  </a:cubicBezTo>
                  <a:lnTo>
                    <a:pt x="6763" y="8048"/>
                  </a:lnTo>
                  <a:cubicBezTo>
                    <a:pt x="6763" y="7994"/>
                    <a:pt x="6799" y="7976"/>
                    <a:pt x="6834" y="7976"/>
                  </a:cubicBezTo>
                  <a:lnTo>
                    <a:pt x="7102" y="7976"/>
                  </a:lnTo>
                  <a:cubicBezTo>
                    <a:pt x="7298" y="7976"/>
                    <a:pt x="7459" y="7816"/>
                    <a:pt x="7459" y="7619"/>
                  </a:cubicBezTo>
                  <a:close/>
                  <a:moveTo>
                    <a:pt x="1127" y="5992"/>
                  </a:moveTo>
                  <a:cubicBezTo>
                    <a:pt x="1688" y="5992"/>
                    <a:pt x="2709" y="6068"/>
                    <a:pt x="3480" y="6477"/>
                  </a:cubicBezTo>
                  <a:lnTo>
                    <a:pt x="3480" y="10331"/>
                  </a:lnTo>
                  <a:cubicBezTo>
                    <a:pt x="2667" y="9948"/>
                    <a:pt x="1670" y="9881"/>
                    <a:pt x="1100" y="9881"/>
                  </a:cubicBezTo>
                  <a:cubicBezTo>
                    <a:pt x="1007" y="9881"/>
                    <a:pt x="925" y="9883"/>
                    <a:pt x="857" y="9885"/>
                  </a:cubicBezTo>
                  <a:cubicBezTo>
                    <a:pt x="839" y="9885"/>
                    <a:pt x="821" y="9868"/>
                    <a:pt x="821" y="9868"/>
                  </a:cubicBezTo>
                  <a:lnTo>
                    <a:pt x="821" y="9029"/>
                  </a:lnTo>
                  <a:lnTo>
                    <a:pt x="1142" y="9029"/>
                  </a:lnTo>
                  <a:cubicBezTo>
                    <a:pt x="1356" y="9029"/>
                    <a:pt x="1535" y="8850"/>
                    <a:pt x="1535" y="8636"/>
                  </a:cubicBezTo>
                  <a:lnTo>
                    <a:pt x="1535" y="8172"/>
                  </a:lnTo>
                  <a:cubicBezTo>
                    <a:pt x="1535" y="7887"/>
                    <a:pt x="1303" y="7655"/>
                    <a:pt x="1000" y="7655"/>
                  </a:cubicBezTo>
                  <a:lnTo>
                    <a:pt x="875" y="7655"/>
                  </a:lnTo>
                  <a:cubicBezTo>
                    <a:pt x="857" y="7655"/>
                    <a:pt x="821" y="7637"/>
                    <a:pt x="821" y="7619"/>
                  </a:cubicBezTo>
                  <a:lnTo>
                    <a:pt x="821" y="6085"/>
                  </a:lnTo>
                  <a:cubicBezTo>
                    <a:pt x="821" y="6049"/>
                    <a:pt x="857" y="6014"/>
                    <a:pt x="910" y="5996"/>
                  </a:cubicBezTo>
                  <a:lnTo>
                    <a:pt x="928" y="5996"/>
                  </a:lnTo>
                  <a:cubicBezTo>
                    <a:pt x="985" y="5994"/>
                    <a:pt x="1052" y="5992"/>
                    <a:pt x="1127" y="5992"/>
                  </a:cubicBezTo>
                  <a:close/>
                  <a:moveTo>
                    <a:pt x="4176" y="6620"/>
                  </a:moveTo>
                  <a:lnTo>
                    <a:pt x="4176" y="10510"/>
                  </a:lnTo>
                  <a:cubicBezTo>
                    <a:pt x="4113" y="10528"/>
                    <a:pt x="4046" y="10537"/>
                    <a:pt x="3977" y="10537"/>
                  </a:cubicBezTo>
                  <a:cubicBezTo>
                    <a:pt x="3908" y="10537"/>
                    <a:pt x="3837" y="10528"/>
                    <a:pt x="3765" y="10510"/>
                  </a:cubicBezTo>
                  <a:lnTo>
                    <a:pt x="3765" y="6620"/>
                  </a:lnTo>
                  <a:cubicBezTo>
                    <a:pt x="3837" y="6647"/>
                    <a:pt x="3908" y="6660"/>
                    <a:pt x="3977" y="6660"/>
                  </a:cubicBezTo>
                  <a:cubicBezTo>
                    <a:pt x="4046" y="6660"/>
                    <a:pt x="4113" y="6647"/>
                    <a:pt x="4176" y="6620"/>
                  </a:cubicBezTo>
                  <a:close/>
                  <a:moveTo>
                    <a:pt x="3408" y="1"/>
                  </a:moveTo>
                  <a:cubicBezTo>
                    <a:pt x="2820" y="1"/>
                    <a:pt x="2302" y="429"/>
                    <a:pt x="2195" y="1000"/>
                  </a:cubicBezTo>
                  <a:cubicBezTo>
                    <a:pt x="2165" y="1089"/>
                    <a:pt x="2247" y="1191"/>
                    <a:pt x="2348" y="1191"/>
                  </a:cubicBezTo>
                  <a:cubicBezTo>
                    <a:pt x="2368" y="1191"/>
                    <a:pt x="2389" y="1187"/>
                    <a:pt x="2409" y="1178"/>
                  </a:cubicBezTo>
                  <a:cubicBezTo>
                    <a:pt x="2463" y="1160"/>
                    <a:pt x="2498" y="1125"/>
                    <a:pt x="2498" y="1071"/>
                  </a:cubicBezTo>
                  <a:cubicBezTo>
                    <a:pt x="2588" y="643"/>
                    <a:pt x="2962" y="322"/>
                    <a:pt x="3408" y="322"/>
                  </a:cubicBezTo>
                  <a:lnTo>
                    <a:pt x="4943" y="322"/>
                  </a:lnTo>
                  <a:cubicBezTo>
                    <a:pt x="5014" y="322"/>
                    <a:pt x="5086" y="393"/>
                    <a:pt x="5086" y="464"/>
                  </a:cubicBezTo>
                  <a:cubicBezTo>
                    <a:pt x="5068" y="679"/>
                    <a:pt x="5246" y="857"/>
                    <a:pt x="5460" y="857"/>
                  </a:cubicBezTo>
                  <a:cubicBezTo>
                    <a:pt x="5468" y="855"/>
                    <a:pt x="5475" y="854"/>
                    <a:pt x="5483" y="854"/>
                  </a:cubicBezTo>
                  <a:cubicBezTo>
                    <a:pt x="5546" y="854"/>
                    <a:pt x="5603" y="918"/>
                    <a:pt x="5603" y="982"/>
                  </a:cubicBezTo>
                  <a:lnTo>
                    <a:pt x="5603" y="1981"/>
                  </a:lnTo>
                  <a:cubicBezTo>
                    <a:pt x="5603" y="1999"/>
                    <a:pt x="5585" y="2035"/>
                    <a:pt x="5550" y="2035"/>
                  </a:cubicBezTo>
                  <a:cubicBezTo>
                    <a:pt x="5527" y="2052"/>
                    <a:pt x="5500" y="2060"/>
                    <a:pt x="5473" y="2060"/>
                  </a:cubicBezTo>
                  <a:cubicBezTo>
                    <a:pt x="5417" y="2060"/>
                    <a:pt x="5360" y="2024"/>
                    <a:pt x="5335" y="1963"/>
                  </a:cubicBezTo>
                  <a:cubicBezTo>
                    <a:pt x="5276" y="1860"/>
                    <a:pt x="5169" y="1793"/>
                    <a:pt x="5043" y="1793"/>
                  </a:cubicBezTo>
                  <a:cubicBezTo>
                    <a:pt x="5016" y="1793"/>
                    <a:pt x="4989" y="1796"/>
                    <a:pt x="4961" y="1803"/>
                  </a:cubicBezTo>
                  <a:cubicBezTo>
                    <a:pt x="4869" y="1824"/>
                    <a:pt x="4780" y="1833"/>
                    <a:pt x="4696" y="1833"/>
                  </a:cubicBezTo>
                  <a:cubicBezTo>
                    <a:pt x="4210" y="1833"/>
                    <a:pt x="3859" y="1519"/>
                    <a:pt x="3676" y="1321"/>
                  </a:cubicBezTo>
                  <a:cubicBezTo>
                    <a:pt x="3575" y="1207"/>
                    <a:pt x="3438" y="1147"/>
                    <a:pt x="3297" y="1147"/>
                  </a:cubicBezTo>
                  <a:cubicBezTo>
                    <a:pt x="3239" y="1147"/>
                    <a:pt x="3180" y="1157"/>
                    <a:pt x="3123" y="1178"/>
                  </a:cubicBezTo>
                  <a:cubicBezTo>
                    <a:pt x="2927" y="1250"/>
                    <a:pt x="2802" y="1410"/>
                    <a:pt x="2784" y="1624"/>
                  </a:cubicBezTo>
                  <a:cubicBezTo>
                    <a:pt x="2784" y="1642"/>
                    <a:pt x="2784" y="1624"/>
                    <a:pt x="2784" y="2142"/>
                  </a:cubicBezTo>
                  <a:lnTo>
                    <a:pt x="2534" y="2052"/>
                  </a:lnTo>
                  <a:cubicBezTo>
                    <a:pt x="2498" y="2035"/>
                    <a:pt x="2481" y="2017"/>
                    <a:pt x="2481" y="1981"/>
                  </a:cubicBezTo>
                  <a:lnTo>
                    <a:pt x="2481" y="1767"/>
                  </a:lnTo>
                  <a:cubicBezTo>
                    <a:pt x="2481" y="1678"/>
                    <a:pt x="2427" y="1606"/>
                    <a:pt x="2338" y="1606"/>
                  </a:cubicBezTo>
                  <a:cubicBezTo>
                    <a:pt x="2329" y="1605"/>
                    <a:pt x="2319" y="1604"/>
                    <a:pt x="2310" y="1604"/>
                  </a:cubicBezTo>
                  <a:cubicBezTo>
                    <a:pt x="2231" y="1604"/>
                    <a:pt x="2159" y="1671"/>
                    <a:pt x="2159" y="1767"/>
                  </a:cubicBezTo>
                  <a:lnTo>
                    <a:pt x="2159" y="1963"/>
                  </a:lnTo>
                  <a:cubicBezTo>
                    <a:pt x="2159" y="1981"/>
                    <a:pt x="2159" y="1999"/>
                    <a:pt x="2177" y="2017"/>
                  </a:cubicBezTo>
                  <a:cubicBezTo>
                    <a:pt x="2106" y="2106"/>
                    <a:pt x="2052" y="2213"/>
                    <a:pt x="2052" y="2338"/>
                  </a:cubicBezTo>
                  <a:lnTo>
                    <a:pt x="2052" y="2659"/>
                  </a:lnTo>
                  <a:cubicBezTo>
                    <a:pt x="2052" y="2927"/>
                    <a:pt x="2266" y="3141"/>
                    <a:pt x="2516" y="3177"/>
                  </a:cubicBezTo>
                  <a:cubicBezTo>
                    <a:pt x="2570" y="3533"/>
                    <a:pt x="2748" y="3872"/>
                    <a:pt x="3016" y="4104"/>
                  </a:cubicBezTo>
                  <a:cubicBezTo>
                    <a:pt x="3052" y="4140"/>
                    <a:pt x="3105" y="4176"/>
                    <a:pt x="3159" y="4211"/>
                  </a:cubicBezTo>
                  <a:lnTo>
                    <a:pt x="3159" y="4283"/>
                  </a:lnTo>
                  <a:cubicBezTo>
                    <a:pt x="3159" y="4426"/>
                    <a:pt x="3087" y="4568"/>
                    <a:pt x="2962" y="4657"/>
                  </a:cubicBezTo>
                  <a:cubicBezTo>
                    <a:pt x="2873" y="4693"/>
                    <a:pt x="2837" y="4711"/>
                    <a:pt x="2570" y="4747"/>
                  </a:cubicBezTo>
                  <a:cubicBezTo>
                    <a:pt x="2249" y="4818"/>
                    <a:pt x="1927" y="4943"/>
                    <a:pt x="1660" y="5139"/>
                  </a:cubicBezTo>
                  <a:cubicBezTo>
                    <a:pt x="1446" y="5121"/>
                    <a:pt x="1249" y="5121"/>
                    <a:pt x="1107" y="5121"/>
                  </a:cubicBezTo>
                  <a:cubicBezTo>
                    <a:pt x="893" y="5139"/>
                    <a:pt x="732" y="5300"/>
                    <a:pt x="732" y="5532"/>
                  </a:cubicBezTo>
                  <a:lnTo>
                    <a:pt x="732" y="5728"/>
                  </a:lnTo>
                  <a:cubicBezTo>
                    <a:pt x="589" y="5799"/>
                    <a:pt x="518" y="5924"/>
                    <a:pt x="518" y="6085"/>
                  </a:cubicBezTo>
                  <a:lnTo>
                    <a:pt x="482" y="7245"/>
                  </a:lnTo>
                  <a:cubicBezTo>
                    <a:pt x="429" y="7316"/>
                    <a:pt x="0" y="7459"/>
                    <a:pt x="0" y="7923"/>
                  </a:cubicBezTo>
                  <a:lnTo>
                    <a:pt x="0" y="8351"/>
                  </a:lnTo>
                  <a:cubicBezTo>
                    <a:pt x="0" y="8654"/>
                    <a:pt x="215" y="8922"/>
                    <a:pt x="482" y="9011"/>
                  </a:cubicBezTo>
                  <a:lnTo>
                    <a:pt x="482" y="9850"/>
                  </a:lnTo>
                  <a:cubicBezTo>
                    <a:pt x="482" y="10036"/>
                    <a:pt x="627" y="10190"/>
                    <a:pt x="809" y="10190"/>
                  </a:cubicBezTo>
                  <a:cubicBezTo>
                    <a:pt x="819" y="10190"/>
                    <a:pt x="829" y="10190"/>
                    <a:pt x="839" y="10189"/>
                  </a:cubicBezTo>
                  <a:cubicBezTo>
                    <a:pt x="905" y="10187"/>
                    <a:pt x="970" y="10186"/>
                    <a:pt x="1034" y="10186"/>
                  </a:cubicBezTo>
                  <a:cubicBezTo>
                    <a:pt x="2446" y="10186"/>
                    <a:pt x="3243" y="10553"/>
                    <a:pt x="3533" y="10724"/>
                  </a:cubicBezTo>
                  <a:cubicBezTo>
                    <a:pt x="3667" y="10804"/>
                    <a:pt x="3819" y="10844"/>
                    <a:pt x="3970" y="10844"/>
                  </a:cubicBezTo>
                  <a:cubicBezTo>
                    <a:pt x="4122" y="10844"/>
                    <a:pt x="4274" y="10804"/>
                    <a:pt x="4408" y="10724"/>
                  </a:cubicBezTo>
                  <a:cubicBezTo>
                    <a:pt x="4698" y="10553"/>
                    <a:pt x="5511" y="10186"/>
                    <a:pt x="6909" y="10186"/>
                  </a:cubicBezTo>
                  <a:cubicBezTo>
                    <a:pt x="6972" y="10186"/>
                    <a:pt x="7037" y="10187"/>
                    <a:pt x="7102" y="10189"/>
                  </a:cubicBezTo>
                  <a:cubicBezTo>
                    <a:pt x="7112" y="10190"/>
                    <a:pt x="7122" y="10190"/>
                    <a:pt x="7132" y="10190"/>
                  </a:cubicBezTo>
                  <a:cubicBezTo>
                    <a:pt x="7314" y="10190"/>
                    <a:pt x="7459" y="10036"/>
                    <a:pt x="7459" y="9850"/>
                  </a:cubicBezTo>
                  <a:lnTo>
                    <a:pt x="7459" y="9011"/>
                  </a:lnTo>
                  <a:cubicBezTo>
                    <a:pt x="7744" y="8922"/>
                    <a:pt x="7976" y="8654"/>
                    <a:pt x="7976" y="8351"/>
                  </a:cubicBezTo>
                  <a:lnTo>
                    <a:pt x="7976" y="7923"/>
                  </a:lnTo>
                  <a:cubicBezTo>
                    <a:pt x="7976" y="7459"/>
                    <a:pt x="7530" y="7316"/>
                    <a:pt x="7459" y="7245"/>
                  </a:cubicBezTo>
                  <a:lnTo>
                    <a:pt x="7459" y="7048"/>
                  </a:lnTo>
                  <a:cubicBezTo>
                    <a:pt x="7459" y="6977"/>
                    <a:pt x="7405" y="6906"/>
                    <a:pt x="7316" y="6888"/>
                  </a:cubicBezTo>
                  <a:cubicBezTo>
                    <a:pt x="7227" y="6888"/>
                    <a:pt x="7138" y="6959"/>
                    <a:pt x="7138" y="7048"/>
                  </a:cubicBezTo>
                  <a:lnTo>
                    <a:pt x="7138" y="7619"/>
                  </a:lnTo>
                  <a:cubicBezTo>
                    <a:pt x="7138" y="7637"/>
                    <a:pt x="7120" y="7655"/>
                    <a:pt x="7102" y="7655"/>
                  </a:cubicBezTo>
                  <a:lnTo>
                    <a:pt x="6959" y="7655"/>
                  </a:lnTo>
                  <a:cubicBezTo>
                    <a:pt x="6674" y="7655"/>
                    <a:pt x="6442" y="7887"/>
                    <a:pt x="6442" y="8172"/>
                  </a:cubicBezTo>
                  <a:lnTo>
                    <a:pt x="6442" y="8636"/>
                  </a:lnTo>
                  <a:cubicBezTo>
                    <a:pt x="6442" y="8850"/>
                    <a:pt x="6620" y="9029"/>
                    <a:pt x="6834" y="9029"/>
                  </a:cubicBezTo>
                  <a:lnTo>
                    <a:pt x="7138" y="9029"/>
                  </a:lnTo>
                  <a:lnTo>
                    <a:pt x="7138" y="9850"/>
                  </a:lnTo>
                  <a:cubicBezTo>
                    <a:pt x="7138" y="9868"/>
                    <a:pt x="7138" y="9885"/>
                    <a:pt x="7120" y="9885"/>
                  </a:cubicBezTo>
                  <a:cubicBezTo>
                    <a:pt x="7049" y="9883"/>
                    <a:pt x="6965" y="9881"/>
                    <a:pt x="6871" y="9881"/>
                  </a:cubicBezTo>
                  <a:cubicBezTo>
                    <a:pt x="6293" y="9881"/>
                    <a:pt x="5309" y="9948"/>
                    <a:pt x="4497" y="10331"/>
                  </a:cubicBezTo>
                  <a:lnTo>
                    <a:pt x="4497" y="6477"/>
                  </a:lnTo>
                  <a:cubicBezTo>
                    <a:pt x="5268" y="6068"/>
                    <a:pt x="6289" y="5992"/>
                    <a:pt x="6850" y="5992"/>
                  </a:cubicBezTo>
                  <a:cubicBezTo>
                    <a:pt x="6925" y="5992"/>
                    <a:pt x="6991" y="5994"/>
                    <a:pt x="7048" y="5996"/>
                  </a:cubicBezTo>
                  <a:lnTo>
                    <a:pt x="7066" y="5996"/>
                  </a:lnTo>
                  <a:cubicBezTo>
                    <a:pt x="7102" y="5996"/>
                    <a:pt x="7138" y="6049"/>
                    <a:pt x="7138" y="6085"/>
                  </a:cubicBezTo>
                  <a:lnTo>
                    <a:pt x="7138" y="6299"/>
                  </a:lnTo>
                  <a:cubicBezTo>
                    <a:pt x="7138" y="6370"/>
                    <a:pt x="7191" y="6460"/>
                    <a:pt x="7280" y="6460"/>
                  </a:cubicBezTo>
                  <a:cubicBezTo>
                    <a:pt x="7289" y="6461"/>
                    <a:pt x="7299" y="6462"/>
                    <a:pt x="7308" y="6462"/>
                  </a:cubicBezTo>
                  <a:cubicBezTo>
                    <a:pt x="7387" y="6462"/>
                    <a:pt x="7459" y="6395"/>
                    <a:pt x="7459" y="6299"/>
                  </a:cubicBezTo>
                  <a:lnTo>
                    <a:pt x="7459" y="6085"/>
                  </a:lnTo>
                  <a:cubicBezTo>
                    <a:pt x="7459" y="5924"/>
                    <a:pt x="7369" y="5799"/>
                    <a:pt x="7245" y="5728"/>
                  </a:cubicBezTo>
                  <a:lnTo>
                    <a:pt x="7245" y="5532"/>
                  </a:lnTo>
                  <a:cubicBezTo>
                    <a:pt x="7245" y="5300"/>
                    <a:pt x="7084" y="5139"/>
                    <a:pt x="6852" y="5121"/>
                  </a:cubicBezTo>
                  <a:cubicBezTo>
                    <a:pt x="6727" y="5121"/>
                    <a:pt x="6531" y="5121"/>
                    <a:pt x="6317" y="5139"/>
                  </a:cubicBezTo>
                  <a:cubicBezTo>
                    <a:pt x="6031" y="4943"/>
                    <a:pt x="5728" y="4818"/>
                    <a:pt x="5407" y="4747"/>
                  </a:cubicBezTo>
                  <a:cubicBezTo>
                    <a:pt x="5157" y="4711"/>
                    <a:pt x="5121" y="4693"/>
                    <a:pt x="5068" y="4675"/>
                  </a:cubicBezTo>
                  <a:lnTo>
                    <a:pt x="5050" y="4675"/>
                  </a:lnTo>
                  <a:cubicBezTo>
                    <a:pt x="4907" y="4604"/>
                    <a:pt x="4818" y="4443"/>
                    <a:pt x="4818" y="4283"/>
                  </a:cubicBezTo>
                  <a:lnTo>
                    <a:pt x="4818" y="4265"/>
                  </a:lnTo>
                  <a:cubicBezTo>
                    <a:pt x="4907" y="4211"/>
                    <a:pt x="4996" y="4158"/>
                    <a:pt x="5068" y="4087"/>
                  </a:cubicBezTo>
                  <a:cubicBezTo>
                    <a:pt x="5335" y="3855"/>
                    <a:pt x="5496" y="3516"/>
                    <a:pt x="5550" y="3159"/>
                  </a:cubicBezTo>
                  <a:cubicBezTo>
                    <a:pt x="5746" y="3141"/>
                    <a:pt x="5889" y="2962"/>
                    <a:pt x="5889" y="2766"/>
                  </a:cubicBezTo>
                  <a:lnTo>
                    <a:pt x="5889" y="2213"/>
                  </a:lnTo>
                  <a:cubicBezTo>
                    <a:pt x="5889" y="2213"/>
                    <a:pt x="5906" y="2124"/>
                    <a:pt x="5889" y="2088"/>
                  </a:cubicBezTo>
                  <a:cubicBezTo>
                    <a:pt x="5906" y="2052"/>
                    <a:pt x="5906" y="1999"/>
                    <a:pt x="5906" y="1963"/>
                  </a:cubicBezTo>
                  <a:lnTo>
                    <a:pt x="5906" y="1018"/>
                  </a:lnTo>
                  <a:cubicBezTo>
                    <a:pt x="5906" y="750"/>
                    <a:pt x="5692" y="518"/>
                    <a:pt x="5425" y="518"/>
                  </a:cubicBezTo>
                  <a:cubicBezTo>
                    <a:pt x="5407" y="518"/>
                    <a:pt x="5389" y="500"/>
                    <a:pt x="5389" y="482"/>
                  </a:cubicBezTo>
                  <a:cubicBezTo>
                    <a:pt x="5389" y="215"/>
                    <a:pt x="4907" y="1"/>
                    <a:pt x="4907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36"/>
          <p:cNvGrpSpPr/>
          <p:nvPr/>
        </p:nvGrpSpPr>
        <p:grpSpPr>
          <a:xfrm rot="528972">
            <a:off x="4268387" y="2505516"/>
            <a:ext cx="607226" cy="593486"/>
            <a:chOff x="2842466" y="1979906"/>
            <a:chExt cx="295825" cy="289117"/>
          </a:xfrm>
        </p:grpSpPr>
        <p:sp>
          <p:nvSpPr>
            <p:cNvPr id="1733" name="Google Shape;1733;p36"/>
            <p:cNvSpPr/>
            <p:nvPr/>
          </p:nvSpPr>
          <p:spPr>
            <a:xfrm>
              <a:off x="2847320" y="2000929"/>
              <a:ext cx="287072" cy="202925"/>
            </a:xfrm>
            <a:custGeom>
              <a:avLst/>
              <a:gdLst/>
              <a:ahLst/>
              <a:cxnLst/>
              <a:rect l="l" t="t" r="r" b="b"/>
              <a:pathLst>
                <a:path w="10528" h="7442" extrusionOk="0">
                  <a:moveTo>
                    <a:pt x="2391" y="1"/>
                  </a:moveTo>
                  <a:cubicBezTo>
                    <a:pt x="1910" y="1"/>
                    <a:pt x="1428" y="19"/>
                    <a:pt x="928" y="72"/>
                  </a:cubicBezTo>
                  <a:cubicBezTo>
                    <a:pt x="393" y="108"/>
                    <a:pt x="1" y="340"/>
                    <a:pt x="1" y="875"/>
                  </a:cubicBezTo>
                  <a:lnTo>
                    <a:pt x="1" y="6388"/>
                  </a:lnTo>
                  <a:cubicBezTo>
                    <a:pt x="1" y="6941"/>
                    <a:pt x="447" y="7209"/>
                    <a:pt x="1018" y="7209"/>
                  </a:cubicBezTo>
                  <a:lnTo>
                    <a:pt x="1089" y="7209"/>
                  </a:lnTo>
                  <a:cubicBezTo>
                    <a:pt x="1535" y="7173"/>
                    <a:pt x="1963" y="7156"/>
                    <a:pt x="2391" y="7156"/>
                  </a:cubicBezTo>
                  <a:cubicBezTo>
                    <a:pt x="3569" y="7156"/>
                    <a:pt x="4372" y="7298"/>
                    <a:pt x="4747" y="7388"/>
                  </a:cubicBezTo>
                  <a:cubicBezTo>
                    <a:pt x="4925" y="7423"/>
                    <a:pt x="5086" y="7441"/>
                    <a:pt x="5264" y="7441"/>
                  </a:cubicBezTo>
                  <a:cubicBezTo>
                    <a:pt x="5443" y="7441"/>
                    <a:pt x="5603" y="7423"/>
                    <a:pt x="5782" y="7388"/>
                  </a:cubicBezTo>
                  <a:cubicBezTo>
                    <a:pt x="6156" y="7298"/>
                    <a:pt x="6959" y="7156"/>
                    <a:pt x="8137" y="7156"/>
                  </a:cubicBezTo>
                  <a:cubicBezTo>
                    <a:pt x="8565" y="7156"/>
                    <a:pt x="8993" y="7173"/>
                    <a:pt x="9439" y="7209"/>
                  </a:cubicBezTo>
                  <a:lnTo>
                    <a:pt x="9511" y="7209"/>
                  </a:lnTo>
                  <a:cubicBezTo>
                    <a:pt x="10064" y="7209"/>
                    <a:pt x="10528" y="6941"/>
                    <a:pt x="10528" y="6388"/>
                  </a:cubicBezTo>
                  <a:lnTo>
                    <a:pt x="10528" y="875"/>
                  </a:lnTo>
                  <a:cubicBezTo>
                    <a:pt x="10528" y="340"/>
                    <a:pt x="10135" y="108"/>
                    <a:pt x="9600" y="72"/>
                  </a:cubicBezTo>
                  <a:cubicBezTo>
                    <a:pt x="9100" y="19"/>
                    <a:pt x="8619" y="1"/>
                    <a:pt x="8137" y="1"/>
                  </a:cubicBezTo>
                  <a:cubicBezTo>
                    <a:pt x="6656" y="1"/>
                    <a:pt x="5674" y="215"/>
                    <a:pt x="5264" y="322"/>
                  </a:cubicBezTo>
                  <a:cubicBezTo>
                    <a:pt x="4854" y="215"/>
                    <a:pt x="3872" y="1"/>
                    <a:pt x="2391" y="1"/>
                  </a:cubicBezTo>
                  <a:close/>
                </a:path>
              </a:pathLst>
            </a:custGeom>
            <a:solidFill>
              <a:srgbClr val="F1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2990365" y="2000929"/>
              <a:ext cx="144027" cy="202925"/>
            </a:xfrm>
            <a:custGeom>
              <a:avLst/>
              <a:gdLst/>
              <a:ahLst/>
              <a:cxnLst/>
              <a:rect l="l" t="t" r="r" b="b"/>
              <a:pathLst>
                <a:path w="5282" h="7442" extrusionOk="0">
                  <a:moveTo>
                    <a:pt x="2891" y="1"/>
                  </a:moveTo>
                  <a:cubicBezTo>
                    <a:pt x="1392" y="1"/>
                    <a:pt x="428" y="215"/>
                    <a:pt x="0" y="322"/>
                  </a:cubicBezTo>
                  <a:lnTo>
                    <a:pt x="0" y="7441"/>
                  </a:lnTo>
                  <a:cubicBezTo>
                    <a:pt x="179" y="7441"/>
                    <a:pt x="357" y="7423"/>
                    <a:pt x="518" y="7388"/>
                  </a:cubicBezTo>
                  <a:cubicBezTo>
                    <a:pt x="892" y="7298"/>
                    <a:pt x="1695" y="7156"/>
                    <a:pt x="2891" y="7156"/>
                  </a:cubicBezTo>
                  <a:cubicBezTo>
                    <a:pt x="3301" y="7156"/>
                    <a:pt x="3747" y="7173"/>
                    <a:pt x="4175" y="7209"/>
                  </a:cubicBezTo>
                  <a:lnTo>
                    <a:pt x="4265" y="7209"/>
                  </a:lnTo>
                  <a:cubicBezTo>
                    <a:pt x="4532" y="7209"/>
                    <a:pt x="4782" y="7102"/>
                    <a:pt x="4978" y="6906"/>
                  </a:cubicBezTo>
                  <a:cubicBezTo>
                    <a:pt x="5175" y="6727"/>
                    <a:pt x="5282" y="6656"/>
                    <a:pt x="5282" y="6388"/>
                  </a:cubicBezTo>
                  <a:lnTo>
                    <a:pt x="5282" y="875"/>
                  </a:lnTo>
                  <a:cubicBezTo>
                    <a:pt x="5282" y="340"/>
                    <a:pt x="4889" y="108"/>
                    <a:pt x="4354" y="72"/>
                  </a:cubicBezTo>
                  <a:cubicBezTo>
                    <a:pt x="3854" y="19"/>
                    <a:pt x="3355" y="1"/>
                    <a:pt x="2891" y="1"/>
                  </a:cubicBez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3094473" y="2001911"/>
              <a:ext cx="39429" cy="195617"/>
            </a:xfrm>
            <a:custGeom>
              <a:avLst/>
              <a:gdLst/>
              <a:ahLst/>
              <a:cxnLst/>
              <a:rect l="l" t="t" r="r" b="b"/>
              <a:pathLst>
                <a:path w="1446" h="7174" extrusionOk="0">
                  <a:moveTo>
                    <a:pt x="72" y="0"/>
                  </a:moveTo>
                  <a:lnTo>
                    <a:pt x="72" y="6941"/>
                  </a:lnTo>
                  <a:cubicBezTo>
                    <a:pt x="72" y="7013"/>
                    <a:pt x="36" y="7084"/>
                    <a:pt x="1" y="7137"/>
                  </a:cubicBezTo>
                  <a:cubicBezTo>
                    <a:pt x="108" y="7155"/>
                    <a:pt x="233" y="7155"/>
                    <a:pt x="340" y="7173"/>
                  </a:cubicBezTo>
                  <a:lnTo>
                    <a:pt x="429" y="7173"/>
                  </a:lnTo>
                  <a:cubicBezTo>
                    <a:pt x="982" y="7173"/>
                    <a:pt x="1446" y="6905"/>
                    <a:pt x="1446" y="6352"/>
                  </a:cubicBezTo>
                  <a:lnTo>
                    <a:pt x="1446" y="839"/>
                  </a:lnTo>
                  <a:cubicBezTo>
                    <a:pt x="1446" y="304"/>
                    <a:pt x="1053" y="72"/>
                    <a:pt x="518" y="36"/>
                  </a:cubicBezTo>
                  <a:cubicBezTo>
                    <a:pt x="375" y="18"/>
                    <a:pt x="215" y="0"/>
                    <a:pt x="72" y="0"/>
                  </a:cubicBezTo>
                  <a:close/>
                </a:path>
              </a:pathLst>
            </a:custGeom>
            <a:solidFill>
              <a:srgbClr val="FC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865807" y="1984269"/>
              <a:ext cx="250098" cy="199271"/>
            </a:xfrm>
            <a:custGeom>
              <a:avLst/>
              <a:gdLst/>
              <a:ahLst/>
              <a:cxnLst/>
              <a:rect l="l" t="t" r="r" b="b"/>
              <a:pathLst>
                <a:path w="9172" h="7308" extrusionOk="0">
                  <a:moveTo>
                    <a:pt x="1659" y="1"/>
                  </a:moveTo>
                  <a:cubicBezTo>
                    <a:pt x="1249" y="1"/>
                    <a:pt x="797" y="18"/>
                    <a:pt x="304" y="59"/>
                  </a:cubicBezTo>
                  <a:cubicBezTo>
                    <a:pt x="125" y="76"/>
                    <a:pt x="1" y="219"/>
                    <a:pt x="1" y="398"/>
                  </a:cubicBezTo>
                  <a:lnTo>
                    <a:pt x="1" y="6732"/>
                  </a:lnTo>
                  <a:cubicBezTo>
                    <a:pt x="1" y="6918"/>
                    <a:pt x="145" y="7072"/>
                    <a:pt x="328" y="7072"/>
                  </a:cubicBezTo>
                  <a:cubicBezTo>
                    <a:pt x="337" y="7072"/>
                    <a:pt x="347" y="7072"/>
                    <a:pt x="357" y="7071"/>
                  </a:cubicBezTo>
                  <a:cubicBezTo>
                    <a:pt x="857" y="7030"/>
                    <a:pt x="1313" y="7014"/>
                    <a:pt x="1726" y="7014"/>
                  </a:cubicBezTo>
                  <a:cubicBezTo>
                    <a:pt x="2949" y="7014"/>
                    <a:pt x="3789" y="7160"/>
                    <a:pt x="4229" y="7267"/>
                  </a:cubicBezTo>
                  <a:cubicBezTo>
                    <a:pt x="4345" y="7294"/>
                    <a:pt x="4466" y="7307"/>
                    <a:pt x="4586" y="7307"/>
                  </a:cubicBezTo>
                  <a:cubicBezTo>
                    <a:pt x="4707" y="7307"/>
                    <a:pt x="4827" y="7294"/>
                    <a:pt x="4943" y="7267"/>
                  </a:cubicBezTo>
                  <a:cubicBezTo>
                    <a:pt x="5383" y="7160"/>
                    <a:pt x="6223" y="7014"/>
                    <a:pt x="7447" y="7014"/>
                  </a:cubicBezTo>
                  <a:cubicBezTo>
                    <a:pt x="7859" y="7014"/>
                    <a:pt x="8315" y="7030"/>
                    <a:pt x="8815" y="7071"/>
                  </a:cubicBezTo>
                  <a:cubicBezTo>
                    <a:pt x="8825" y="7072"/>
                    <a:pt x="8835" y="7072"/>
                    <a:pt x="8845" y="7072"/>
                  </a:cubicBezTo>
                  <a:cubicBezTo>
                    <a:pt x="9027" y="7072"/>
                    <a:pt x="9172" y="6918"/>
                    <a:pt x="9172" y="6732"/>
                  </a:cubicBezTo>
                  <a:lnTo>
                    <a:pt x="9172" y="398"/>
                  </a:lnTo>
                  <a:cubicBezTo>
                    <a:pt x="9172" y="219"/>
                    <a:pt x="9029" y="76"/>
                    <a:pt x="8868" y="59"/>
                  </a:cubicBezTo>
                  <a:cubicBezTo>
                    <a:pt x="8376" y="18"/>
                    <a:pt x="7924" y="1"/>
                    <a:pt x="7513" y="1"/>
                  </a:cubicBezTo>
                  <a:cubicBezTo>
                    <a:pt x="5961" y="1"/>
                    <a:pt x="5004" y="242"/>
                    <a:pt x="4693" y="326"/>
                  </a:cubicBezTo>
                  <a:cubicBezTo>
                    <a:pt x="4657" y="335"/>
                    <a:pt x="4622" y="340"/>
                    <a:pt x="4586" y="340"/>
                  </a:cubicBezTo>
                  <a:cubicBezTo>
                    <a:pt x="4550" y="340"/>
                    <a:pt x="4515" y="335"/>
                    <a:pt x="4479" y="326"/>
                  </a:cubicBezTo>
                  <a:cubicBezTo>
                    <a:pt x="4169" y="242"/>
                    <a:pt x="3211" y="1"/>
                    <a:pt x="1659" y="1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2990365" y="1984024"/>
              <a:ext cx="125540" cy="199871"/>
            </a:xfrm>
            <a:custGeom>
              <a:avLst/>
              <a:gdLst/>
              <a:ahLst/>
              <a:cxnLst/>
              <a:rect l="l" t="t" r="r" b="b"/>
              <a:pathLst>
                <a:path w="4604" h="7330" extrusionOk="0">
                  <a:moveTo>
                    <a:pt x="2859" y="1"/>
                  </a:moveTo>
                  <a:cubicBezTo>
                    <a:pt x="1344" y="1"/>
                    <a:pt x="413" y="238"/>
                    <a:pt x="107" y="335"/>
                  </a:cubicBezTo>
                  <a:lnTo>
                    <a:pt x="0" y="335"/>
                  </a:lnTo>
                  <a:lnTo>
                    <a:pt x="0" y="7330"/>
                  </a:lnTo>
                  <a:cubicBezTo>
                    <a:pt x="125" y="7330"/>
                    <a:pt x="250" y="7312"/>
                    <a:pt x="357" y="7294"/>
                  </a:cubicBezTo>
                  <a:cubicBezTo>
                    <a:pt x="805" y="7185"/>
                    <a:pt x="1675" y="7025"/>
                    <a:pt x="2937" y="7025"/>
                  </a:cubicBezTo>
                  <a:cubicBezTo>
                    <a:pt x="3335" y="7025"/>
                    <a:pt x="3772" y="7041"/>
                    <a:pt x="4247" y="7080"/>
                  </a:cubicBezTo>
                  <a:cubicBezTo>
                    <a:pt x="4258" y="7081"/>
                    <a:pt x="4269" y="7081"/>
                    <a:pt x="4280" y="7081"/>
                  </a:cubicBezTo>
                  <a:cubicBezTo>
                    <a:pt x="4461" y="7081"/>
                    <a:pt x="4604" y="6944"/>
                    <a:pt x="4604" y="6759"/>
                  </a:cubicBezTo>
                  <a:lnTo>
                    <a:pt x="4604" y="407"/>
                  </a:lnTo>
                  <a:cubicBezTo>
                    <a:pt x="4604" y="228"/>
                    <a:pt x="4461" y="85"/>
                    <a:pt x="4300" y="68"/>
                  </a:cubicBezTo>
                  <a:cubicBezTo>
                    <a:pt x="3773" y="20"/>
                    <a:pt x="3292" y="1"/>
                    <a:pt x="2859" y="1"/>
                  </a:cubicBezTo>
                  <a:close/>
                </a:path>
              </a:pathLst>
            </a:custGeom>
            <a:solidFill>
              <a:srgbClr val="ED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3091555" y="1985851"/>
              <a:ext cx="23859" cy="190300"/>
            </a:xfrm>
            <a:custGeom>
              <a:avLst/>
              <a:gdLst/>
              <a:ahLst/>
              <a:cxnLst/>
              <a:rect l="l" t="t" r="r" b="b"/>
              <a:pathLst>
                <a:path w="875" h="6979" extrusionOk="0">
                  <a:moveTo>
                    <a:pt x="1" y="1"/>
                  </a:moveTo>
                  <a:cubicBezTo>
                    <a:pt x="108" y="54"/>
                    <a:pt x="179" y="161"/>
                    <a:pt x="179" y="286"/>
                  </a:cubicBezTo>
                  <a:lnTo>
                    <a:pt x="179" y="6727"/>
                  </a:lnTo>
                  <a:cubicBezTo>
                    <a:pt x="179" y="6816"/>
                    <a:pt x="143" y="6888"/>
                    <a:pt x="90" y="6959"/>
                  </a:cubicBezTo>
                  <a:cubicBezTo>
                    <a:pt x="215" y="6959"/>
                    <a:pt x="357" y="6977"/>
                    <a:pt x="500" y="6977"/>
                  </a:cubicBezTo>
                  <a:cubicBezTo>
                    <a:pt x="511" y="6978"/>
                    <a:pt x="522" y="6979"/>
                    <a:pt x="533" y="6979"/>
                  </a:cubicBezTo>
                  <a:cubicBezTo>
                    <a:pt x="716" y="6979"/>
                    <a:pt x="875" y="6841"/>
                    <a:pt x="875" y="6656"/>
                  </a:cubicBezTo>
                  <a:lnTo>
                    <a:pt x="875" y="357"/>
                  </a:lnTo>
                  <a:cubicBezTo>
                    <a:pt x="875" y="197"/>
                    <a:pt x="732" y="54"/>
                    <a:pt x="571" y="36"/>
                  </a:cubicBezTo>
                  <a:cubicBezTo>
                    <a:pt x="375" y="18"/>
                    <a:pt x="179" y="1"/>
                    <a:pt x="1" y="1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3006889" y="2092412"/>
              <a:ext cx="95873" cy="163496"/>
            </a:xfrm>
            <a:custGeom>
              <a:avLst/>
              <a:gdLst/>
              <a:ahLst/>
              <a:cxnLst/>
              <a:rect l="l" t="t" r="r" b="b"/>
              <a:pathLst>
                <a:path w="3516" h="5996" extrusionOk="0">
                  <a:moveTo>
                    <a:pt x="2552" y="0"/>
                  </a:moveTo>
                  <a:cubicBezTo>
                    <a:pt x="2356" y="0"/>
                    <a:pt x="2196" y="161"/>
                    <a:pt x="2196" y="375"/>
                  </a:cubicBezTo>
                  <a:lnTo>
                    <a:pt x="2196" y="2480"/>
                  </a:lnTo>
                  <a:cubicBezTo>
                    <a:pt x="2196" y="2284"/>
                    <a:pt x="2053" y="2123"/>
                    <a:pt x="1874" y="2123"/>
                  </a:cubicBezTo>
                  <a:cubicBezTo>
                    <a:pt x="1863" y="2122"/>
                    <a:pt x="1853" y="2122"/>
                    <a:pt x="1842" y="2122"/>
                  </a:cubicBezTo>
                  <a:cubicBezTo>
                    <a:pt x="1643" y="2122"/>
                    <a:pt x="1482" y="2277"/>
                    <a:pt x="1482" y="2480"/>
                  </a:cubicBezTo>
                  <a:lnTo>
                    <a:pt x="1482" y="2837"/>
                  </a:lnTo>
                  <a:cubicBezTo>
                    <a:pt x="1482" y="2646"/>
                    <a:pt x="1482" y="2301"/>
                    <a:pt x="1117" y="2301"/>
                  </a:cubicBezTo>
                  <a:cubicBezTo>
                    <a:pt x="1108" y="2301"/>
                    <a:pt x="1099" y="2301"/>
                    <a:pt x="1089" y="2302"/>
                  </a:cubicBezTo>
                  <a:cubicBezTo>
                    <a:pt x="893" y="2302"/>
                    <a:pt x="732" y="2462"/>
                    <a:pt x="732" y="2659"/>
                  </a:cubicBezTo>
                  <a:lnTo>
                    <a:pt x="732" y="2873"/>
                  </a:lnTo>
                  <a:cubicBezTo>
                    <a:pt x="732" y="2669"/>
                    <a:pt x="567" y="2506"/>
                    <a:pt x="357" y="2506"/>
                  </a:cubicBezTo>
                  <a:cubicBezTo>
                    <a:pt x="328" y="2506"/>
                    <a:pt x="299" y="2509"/>
                    <a:pt x="269" y="2516"/>
                  </a:cubicBezTo>
                  <a:cubicBezTo>
                    <a:pt x="108" y="2552"/>
                    <a:pt x="1" y="2712"/>
                    <a:pt x="1" y="2873"/>
                  </a:cubicBezTo>
                  <a:lnTo>
                    <a:pt x="1" y="4068"/>
                  </a:lnTo>
                  <a:cubicBezTo>
                    <a:pt x="1" y="4282"/>
                    <a:pt x="37" y="4479"/>
                    <a:pt x="108" y="4657"/>
                  </a:cubicBezTo>
                  <a:lnTo>
                    <a:pt x="429" y="5389"/>
                  </a:lnTo>
                  <a:cubicBezTo>
                    <a:pt x="483" y="5531"/>
                    <a:pt x="518" y="5692"/>
                    <a:pt x="518" y="5852"/>
                  </a:cubicBezTo>
                  <a:lnTo>
                    <a:pt x="518" y="5995"/>
                  </a:lnTo>
                  <a:lnTo>
                    <a:pt x="2767" y="5995"/>
                  </a:lnTo>
                  <a:cubicBezTo>
                    <a:pt x="2802" y="5567"/>
                    <a:pt x="2998" y="5174"/>
                    <a:pt x="3355" y="4925"/>
                  </a:cubicBezTo>
                  <a:cubicBezTo>
                    <a:pt x="3445" y="4853"/>
                    <a:pt x="3516" y="4728"/>
                    <a:pt x="3516" y="4621"/>
                  </a:cubicBezTo>
                  <a:lnTo>
                    <a:pt x="3516" y="3051"/>
                  </a:lnTo>
                  <a:cubicBezTo>
                    <a:pt x="3516" y="3033"/>
                    <a:pt x="3498" y="3016"/>
                    <a:pt x="3498" y="3016"/>
                  </a:cubicBezTo>
                  <a:cubicBezTo>
                    <a:pt x="3380" y="2888"/>
                    <a:pt x="3257" y="2836"/>
                    <a:pt x="3146" y="2836"/>
                  </a:cubicBezTo>
                  <a:cubicBezTo>
                    <a:pt x="3055" y="2836"/>
                    <a:pt x="2973" y="2870"/>
                    <a:pt x="2909" y="2926"/>
                  </a:cubicBezTo>
                  <a:lnTo>
                    <a:pt x="2909" y="375"/>
                  </a:lnTo>
                  <a:cubicBezTo>
                    <a:pt x="2909" y="161"/>
                    <a:pt x="2749" y="0"/>
                    <a:pt x="2552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3044355" y="2092357"/>
              <a:ext cx="58407" cy="163550"/>
            </a:xfrm>
            <a:custGeom>
              <a:avLst/>
              <a:gdLst/>
              <a:ahLst/>
              <a:cxnLst/>
              <a:rect l="l" t="t" r="r" b="b"/>
              <a:pathLst>
                <a:path w="2142" h="5998" extrusionOk="0">
                  <a:moveTo>
                    <a:pt x="1174" y="1"/>
                  </a:moveTo>
                  <a:cubicBezTo>
                    <a:pt x="1164" y="1"/>
                    <a:pt x="1153" y="1"/>
                    <a:pt x="1143" y="2"/>
                  </a:cubicBezTo>
                  <a:cubicBezTo>
                    <a:pt x="964" y="20"/>
                    <a:pt x="822" y="181"/>
                    <a:pt x="822" y="377"/>
                  </a:cubicBezTo>
                  <a:lnTo>
                    <a:pt x="822" y="2482"/>
                  </a:lnTo>
                  <a:cubicBezTo>
                    <a:pt x="822" y="2268"/>
                    <a:pt x="643" y="2108"/>
                    <a:pt x="429" y="2108"/>
                  </a:cubicBezTo>
                  <a:cubicBezTo>
                    <a:pt x="358" y="2108"/>
                    <a:pt x="286" y="2143"/>
                    <a:pt x="233" y="2197"/>
                  </a:cubicBezTo>
                  <a:lnTo>
                    <a:pt x="233" y="2357"/>
                  </a:lnTo>
                  <a:cubicBezTo>
                    <a:pt x="233" y="2554"/>
                    <a:pt x="340" y="2732"/>
                    <a:pt x="518" y="2786"/>
                  </a:cubicBezTo>
                  <a:cubicBezTo>
                    <a:pt x="643" y="2821"/>
                    <a:pt x="750" y="2964"/>
                    <a:pt x="750" y="3214"/>
                  </a:cubicBezTo>
                  <a:lnTo>
                    <a:pt x="750" y="3820"/>
                  </a:lnTo>
                  <a:cubicBezTo>
                    <a:pt x="750" y="4320"/>
                    <a:pt x="607" y="4820"/>
                    <a:pt x="304" y="5212"/>
                  </a:cubicBezTo>
                  <a:cubicBezTo>
                    <a:pt x="126" y="5444"/>
                    <a:pt x="19" y="5712"/>
                    <a:pt x="1" y="5997"/>
                  </a:cubicBezTo>
                  <a:lnTo>
                    <a:pt x="1393" y="5997"/>
                  </a:lnTo>
                  <a:cubicBezTo>
                    <a:pt x="1428" y="5569"/>
                    <a:pt x="1624" y="5176"/>
                    <a:pt x="1981" y="4927"/>
                  </a:cubicBezTo>
                  <a:cubicBezTo>
                    <a:pt x="2071" y="4855"/>
                    <a:pt x="2142" y="4730"/>
                    <a:pt x="2142" y="4623"/>
                  </a:cubicBezTo>
                  <a:lnTo>
                    <a:pt x="2142" y="3053"/>
                  </a:lnTo>
                  <a:cubicBezTo>
                    <a:pt x="2142" y="3035"/>
                    <a:pt x="2124" y="3018"/>
                    <a:pt x="2124" y="3018"/>
                  </a:cubicBezTo>
                  <a:cubicBezTo>
                    <a:pt x="2006" y="2890"/>
                    <a:pt x="1883" y="2838"/>
                    <a:pt x="1772" y="2838"/>
                  </a:cubicBezTo>
                  <a:cubicBezTo>
                    <a:pt x="1681" y="2838"/>
                    <a:pt x="1599" y="2872"/>
                    <a:pt x="1535" y="2928"/>
                  </a:cubicBezTo>
                  <a:lnTo>
                    <a:pt x="1535" y="377"/>
                  </a:lnTo>
                  <a:cubicBezTo>
                    <a:pt x="1535" y="173"/>
                    <a:pt x="1389" y="1"/>
                    <a:pt x="117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3013706" y="2246146"/>
              <a:ext cx="77385" cy="19005"/>
            </a:xfrm>
            <a:custGeom>
              <a:avLst/>
              <a:gdLst/>
              <a:ahLst/>
              <a:cxnLst/>
              <a:rect l="l" t="t" r="r" b="b"/>
              <a:pathLst>
                <a:path w="2838" h="697" extrusionOk="0">
                  <a:moveTo>
                    <a:pt x="233" y="0"/>
                  </a:moveTo>
                  <a:cubicBezTo>
                    <a:pt x="108" y="0"/>
                    <a:pt x="1" y="90"/>
                    <a:pt x="1" y="214"/>
                  </a:cubicBezTo>
                  <a:lnTo>
                    <a:pt x="1" y="464"/>
                  </a:lnTo>
                  <a:cubicBezTo>
                    <a:pt x="1" y="589"/>
                    <a:pt x="108" y="696"/>
                    <a:pt x="233" y="696"/>
                  </a:cubicBezTo>
                  <a:lnTo>
                    <a:pt x="2606" y="696"/>
                  </a:lnTo>
                  <a:cubicBezTo>
                    <a:pt x="2731" y="696"/>
                    <a:pt x="2838" y="589"/>
                    <a:pt x="2838" y="464"/>
                  </a:cubicBezTo>
                  <a:lnTo>
                    <a:pt x="2838" y="214"/>
                  </a:lnTo>
                  <a:cubicBezTo>
                    <a:pt x="2838" y="90"/>
                    <a:pt x="2731" y="0"/>
                    <a:pt x="2606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3004953" y="2030269"/>
              <a:ext cx="95382" cy="13497"/>
            </a:xfrm>
            <a:custGeom>
              <a:avLst/>
              <a:gdLst/>
              <a:ahLst/>
              <a:cxnLst/>
              <a:rect l="l" t="t" r="r" b="b"/>
              <a:pathLst>
                <a:path w="3498" h="495" extrusionOk="0">
                  <a:moveTo>
                    <a:pt x="2364" y="1"/>
                  </a:moveTo>
                  <a:cubicBezTo>
                    <a:pt x="1385" y="1"/>
                    <a:pt x="634" y="96"/>
                    <a:pt x="143" y="192"/>
                  </a:cubicBezTo>
                  <a:cubicBezTo>
                    <a:pt x="54" y="209"/>
                    <a:pt x="1" y="281"/>
                    <a:pt x="18" y="370"/>
                  </a:cubicBezTo>
                  <a:cubicBezTo>
                    <a:pt x="36" y="441"/>
                    <a:pt x="108" y="495"/>
                    <a:pt x="179" y="495"/>
                  </a:cubicBezTo>
                  <a:cubicBezTo>
                    <a:pt x="237" y="495"/>
                    <a:pt x="987" y="319"/>
                    <a:pt x="2305" y="319"/>
                  </a:cubicBezTo>
                  <a:cubicBezTo>
                    <a:pt x="2613" y="319"/>
                    <a:pt x="2951" y="328"/>
                    <a:pt x="3319" y="352"/>
                  </a:cubicBezTo>
                  <a:cubicBezTo>
                    <a:pt x="3408" y="352"/>
                    <a:pt x="3480" y="299"/>
                    <a:pt x="3480" y="209"/>
                  </a:cubicBezTo>
                  <a:cubicBezTo>
                    <a:pt x="3498" y="120"/>
                    <a:pt x="3426" y="49"/>
                    <a:pt x="3337" y="31"/>
                  </a:cubicBezTo>
                  <a:cubicBezTo>
                    <a:pt x="2991" y="10"/>
                    <a:pt x="2667" y="1"/>
                    <a:pt x="2364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3004953" y="2062390"/>
              <a:ext cx="95382" cy="13497"/>
            </a:xfrm>
            <a:custGeom>
              <a:avLst/>
              <a:gdLst/>
              <a:ahLst/>
              <a:cxnLst/>
              <a:rect l="l" t="t" r="r" b="b"/>
              <a:pathLst>
                <a:path w="3498" h="495" extrusionOk="0">
                  <a:moveTo>
                    <a:pt x="2352" y="0"/>
                  </a:moveTo>
                  <a:cubicBezTo>
                    <a:pt x="1379" y="0"/>
                    <a:pt x="632" y="92"/>
                    <a:pt x="143" y="173"/>
                  </a:cubicBezTo>
                  <a:cubicBezTo>
                    <a:pt x="54" y="191"/>
                    <a:pt x="1" y="280"/>
                    <a:pt x="18" y="370"/>
                  </a:cubicBezTo>
                  <a:cubicBezTo>
                    <a:pt x="36" y="441"/>
                    <a:pt x="108" y="494"/>
                    <a:pt x="179" y="494"/>
                  </a:cubicBezTo>
                  <a:cubicBezTo>
                    <a:pt x="237" y="494"/>
                    <a:pt x="987" y="319"/>
                    <a:pt x="2305" y="319"/>
                  </a:cubicBezTo>
                  <a:cubicBezTo>
                    <a:pt x="2613" y="319"/>
                    <a:pt x="2951" y="328"/>
                    <a:pt x="3319" y="352"/>
                  </a:cubicBezTo>
                  <a:cubicBezTo>
                    <a:pt x="3408" y="352"/>
                    <a:pt x="3480" y="280"/>
                    <a:pt x="3480" y="191"/>
                  </a:cubicBezTo>
                  <a:cubicBezTo>
                    <a:pt x="3498" y="102"/>
                    <a:pt x="3426" y="31"/>
                    <a:pt x="3337" y="31"/>
                  </a:cubicBezTo>
                  <a:cubicBezTo>
                    <a:pt x="2987" y="9"/>
                    <a:pt x="2658" y="0"/>
                    <a:pt x="2352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3004953" y="2127369"/>
              <a:ext cx="39429" cy="12243"/>
            </a:xfrm>
            <a:custGeom>
              <a:avLst/>
              <a:gdLst/>
              <a:ahLst/>
              <a:cxnLst/>
              <a:rect l="l" t="t" r="r" b="b"/>
              <a:pathLst>
                <a:path w="1446" h="449" extrusionOk="0">
                  <a:moveTo>
                    <a:pt x="1295" y="0"/>
                  </a:moveTo>
                  <a:cubicBezTo>
                    <a:pt x="1286" y="0"/>
                    <a:pt x="1277" y="1"/>
                    <a:pt x="1267" y="3"/>
                  </a:cubicBezTo>
                  <a:cubicBezTo>
                    <a:pt x="875" y="38"/>
                    <a:pt x="500" y="74"/>
                    <a:pt x="143" y="146"/>
                  </a:cubicBezTo>
                  <a:cubicBezTo>
                    <a:pt x="54" y="163"/>
                    <a:pt x="1" y="235"/>
                    <a:pt x="18" y="324"/>
                  </a:cubicBezTo>
                  <a:cubicBezTo>
                    <a:pt x="36" y="413"/>
                    <a:pt x="108" y="449"/>
                    <a:pt x="179" y="449"/>
                  </a:cubicBezTo>
                  <a:cubicBezTo>
                    <a:pt x="232" y="449"/>
                    <a:pt x="571" y="377"/>
                    <a:pt x="1285" y="324"/>
                  </a:cubicBezTo>
                  <a:cubicBezTo>
                    <a:pt x="1374" y="306"/>
                    <a:pt x="1446" y="235"/>
                    <a:pt x="1446" y="146"/>
                  </a:cubicBezTo>
                  <a:cubicBezTo>
                    <a:pt x="1430" y="66"/>
                    <a:pt x="1371" y="0"/>
                    <a:pt x="1295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2900846" y="2030569"/>
              <a:ext cx="75422" cy="13688"/>
            </a:xfrm>
            <a:custGeom>
              <a:avLst/>
              <a:gdLst/>
              <a:ahLst/>
              <a:cxnLst/>
              <a:rect l="l" t="t" r="r" b="b"/>
              <a:pathLst>
                <a:path w="2766" h="502" extrusionOk="0">
                  <a:moveTo>
                    <a:pt x="407" y="0"/>
                  </a:moveTo>
                  <a:cubicBezTo>
                    <a:pt x="327" y="0"/>
                    <a:pt x="245" y="1"/>
                    <a:pt x="161" y="2"/>
                  </a:cubicBezTo>
                  <a:cubicBezTo>
                    <a:pt x="89" y="2"/>
                    <a:pt x="18" y="56"/>
                    <a:pt x="0" y="145"/>
                  </a:cubicBezTo>
                  <a:cubicBezTo>
                    <a:pt x="0" y="234"/>
                    <a:pt x="72" y="323"/>
                    <a:pt x="161" y="323"/>
                  </a:cubicBezTo>
                  <a:cubicBezTo>
                    <a:pt x="257" y="322"/>
                    <a:pt x="351" y="321"/>
                    <a:pt x="443" y="321"/>
                  </a:cubicBezTo>
                  <a:cubicBezTo>
                    <a:pt x="1405" y="321"/>
                    <a:pt x="2112" y="402"/>
                    <a:pt x="2552" y="484"/>
                  </a:cubicBezTo>
                  <a:cubicBezTo>
                    <a:pt x="2570" y="502"/>
                    <a:pt x="2570" y="502"/>
                    <a:pt x="2587" y="502"/>
                  </a:cubicBezTo>
                  <a:cubicBezTo>
                    <a:pt x="2659" y="502"/>
                    <a:pt x="2730" y="448"/>
                    <a:pt x="2748" y="359"/>
                  </a:cubicBezTo>
                  <a:cubicBezTo>
                    <a:pt x="2766" y="288"/>
                    <a:pt x="2694" y="198"/>
                    <a:pt x="2623" y="181"/>
                  </a:cubicBezTo>
                  <a:cubicBezTo>
                    <a:pt x="2144" y="98"/>
                    <a:pt x="1406" y="0"/>
                    <a:pt x="407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2880886" y="2062390"/>
              <a:ext cx="95382" cy="13579"/>
            </a:xfrm>
            <a:custGeom>
              <a:avLst/>
              <a:gdLst/>
              <a:ahLst/>
              <a:cxnLst/>
              <a:rect l="l" t="t" r="r" b="b"/>
              <a:pathLst>
                <a:path w="3498" h="498" extrusionOk="0">
                  <a:moveTo>
                    <a:pt x="1144" y="0"/>
                  </a:moveTo>
                  <a:cubicBezTo>
                    <a:pt x="839" y="0"/>
                    <a:pt x="511" y="9"/>
                    <a:pt x="161" y="31"/>
                  </a:cubicBezTo>
                  <a:cubicBezTo>
                    <a:pt x="72" y="31"/>
                    <a:pt x="1" y="102"/>
                    <a:pt x="1" y="191"/>
                  </a:cubicBezTo>
                  <a:cubicBezTo>
                    <a:pt x="19" y="280"/>
                    <a:pt x="90" y="352"/>
                    <a:pt x="179" y="352"/>
                  </a:cubicBezTo>
                  <a:cubicBezTo>
                    <a:pt x="546" y="329"/>
                    <a:pt x="889" y="319"/>
                    <a:pt x="1206" y="319"/>
                  </a:cubicBezTo>
                  <a:cubicBezTo>
                    <a:pt x="2120" y="319"/>
                    <a:pt x="2820" y="402"/>
                    <a:pt x="3284" y="494"/>
                  </a:cubicBezTo>
                  <a:cubicBezTo>
                    <a:pt x="3295" y="497"/>
                    <a:pt x="3307" y="498"/>
                    <a:pt x="3318" y="498"/>
                  </a:cubicBezTo>
                  <a:cubicBezTo>
                    <a:pt x="3395" y="498"/>
                    <a:pt x="3464" y="447"/>
                    <a:pt x="3480" y="370"/>
                  </a:cubicBezTo>
                  <a:cubicBezTo>
                    <a:pt x="3498" y="280"/>
                    <a:pt x="3426" y="191"/>
                    <a:pt x="3355" y="173"/>
                  </a:cubicBezTo>
                  <a:cubicBezTo>
                    <a:pt x="2853" y="92"/>
                    <a:pt x="2113" y="0"/>
                    <a:pt x="1144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2880886" y="2094212"/>
              <a:ext cx="95382" cy="13852"/>
            </a:xfrm>
            <a:custGeom>
              <a:avLst/>
              <a:gdLst/>
              <a:ahLst/>
              <a:cxnLst/>
              <a:rect l="l" t="t" r="r" b="b"/>
              <a:pathLst>
                <a:path w="3498" h="508" extrusionOk="0">
                  <a:moveTo>
                    <a:pt x="1246" y="1"/>
                  </a:moveTo>
                  <a:cubicBezTo>
                    <a:pt x="912" y="1"/>
                    <a:pt x="551" y="13"/>
                    <a:pt x="161" y="41"/>
                  </a:cubicBezTo>
                  <a:cubicBezTo>
                    <a:pt x="72" y="41"/>
                    <a:pt x="1" y="113"/>
                    <a:pt x="1" y="202"/>
                  </a:cubicBezTo>
                  <a:cubicBezTo>
                    <a:pt x="17" y="282"/>
                    <a:pt x="76" y="347"/>
                    <a:pt x="152" y="347"/>
                  </a:cubicBezTo>
                  <a:cubicBezTo>
                    <a:pt x="161" y="347"/>
                    <a:pt x="170" y="346"/>
                    <a:pt x="179" y="344"/>
                  </a:cubicBezTo>
                  <a:cubicBezTo>
                    <a:pt x="516" y="323"/>
                    <a:pt x="833" y="314"/>
                    <a:pt x="1127" y="314"/>
                  </a:cubicBezTo>
                  <a:cubicBezTo>
                    <a:pt x="2080" y="314"/>
                    <a:pt x="2807" y="410"/>
                    <a:pt x="3284" y="505"/>
                  </a:cubicBezTo>
                  <a:cubicBezTo>
                    <a:pt x="3293" y="507"/>
                    <a:pt x="3303" y="508"/>
                    <a:pt x="3312" y="508"/>
                  </a:cubicBezTo>
                  <a:cubicBezTo>
                    <a:pt x="3391" y="508"/>
                    <a:pt x="3464" y="444"/>
                    <a:pt x="3480" y="380"/>
                  </a:cubicBezTo>
                  <a:cubicBezTo>
                    <a:pt x="3498" y="291"/>
                    <a:pt x="3426" y="202"/>
                    <a:pt x="3355" y="184"/>
                  </a:cubicBezTo>
                  <a:cubicBezTo>
                    <a:pt x="2871" y="92"/>
                    <a:pt x="2165" y="1"/>
                    <a:pt x="1246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2880886" y="2126142"/>
              <a:ext cx="95382" cy="13579"/>
            </a:xfrm>
            <a:custGeom>
              <a:avLst/>
              <a:gdLst/>
              <a:ahLst/>
              <a:cxnLst/>
              <a:rect l="l" t="t" r="r" b="b"/>
              <a:pathLst>
                <a:path w="3498" h="498" extrusionOk="0">
                  <a:moveTo>
                    <a:pt x="1098" y="0"/>
                  </a:moveTo>
                  <a:cubicBezTo>
                    <a:pt x="788" y="0"/>
                    <a:pt x="475" y="9"/>
                    <a:pt x="161" y="30"/>
                  </a:cubicBezTo>
                  <a:cubicBezTo>
                    <a:pt x="72" y="48"/>
                    <a:pt x="1" y="119"/>
                    <a:pt x="1" y="208"/>
                  </a:cubicBezTo>
                  <a:cubicBezTo>
                    <a:pt x="19" y="298"/>
                    <a:pt x="90" y="351"/>
                    <a:pt x="179" y="351"/>
                  </a:cubicBezTo>
                  <a:cubicBezTo>
                    <a:pt x="493" y="330"/>
                    <a:pt x="800" y="322"/>
                    <a:pt x="1101" y="322"/>
                  </a:cubicBezTo>
                  <a:cubicBezTo>
                    <a:pt x="1314" y="322"/>
                    <a:pt x="1524" y="326"/>
                    <a:pt x="1731" y="333"/>
                  </a:cubicBezTo>
                  <a:cubicBezTo>
                    <a:pt x="2302" y="351"/>
                    <a:pt x="2820" y="405"/>
                    <a:pt x="3284" y="494"/>
                  </a:cubicBezTo>
                  <a:cubicBezTo>
                    <a:pt x="3295" y="496"/>
                    <a:pt x="3307" y="497"/>
                    <a:pt x="3318" y="497"/>
                  </a:cubicBezTo>
                  <a:cubicBezTo>
                    <a:pt x="3395" y="497"/>
                    <a:pt x="3464" y="447"/>
                    <a:pt x="3480" y="369"/>
                  </a:cubicBezTo>
                  <a:cubicBezTo>
                    <a:pt x="3498" y="280"/>
                    <a:pt x="3426" y="208"/>
                    <a:pt x="3355" y="191"/>
                  </a:cubicBezTo>
                  <a:cubicBezTo>
                    <a:pt x="2855" y="101"/>
                    <a:pt x="2320" y="30"/>
                    <a:pt x="1749" y="12"/>
                  </a:cubicBezTo>
                  <a:cubicBezTo>
                    <a:pt x="1535" y="5"/>
                    <a:pt x="1318" y="0"/>
                    <a:pt x="109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2842466" y="1979906"/>
              <a:ext cx="295825" cy="289117"/>
            </a:xfrm>
            <a:custGeom>
              <a:avLst/>
              <a:gdLst/>
              <a:ahLst/>
              <a:cxnLst/>
              <a:rect l="l" t="t" r="r" b="b"/>
              <a:pathLst>
                <a:path w="10849" h="10603" extrusionOk="0">
                  <a:moveTo>
                    <a:pt x="8308" y="319"/>
                  </a:moveTo>
                  <a:cubicBezTo>
                    <a:pt x="8724" y="319"/>
                    <a:pt x="9185" y="337"/>
                    <a:pt x="9689" y="379"/>
                  </a:cubicBezTo>
                  <a:cubicBezTo>
                    <a:pt x="9778" y="397"/>
                    <a:pt x="9849" y="468"/>
                    <a:pt x="9849" y="558"/>
                  </a:cubicBezTo>
                  <a:lnTo>
                    <a:pt x="9849" y="4715"/>
                  </a:lnTo>
                  <a:cubicBezTo>
                    <a:pt x="9849" y="4804"/>
                    <a:pt x="9921" y="4875"/>
                    <a:pt x="9992" y="4875"/>
                  </a:cubicBezTo>
                  <a:cubicBezTo>
                    <a:pt x="10003" y="4877"/>
                    <a:pt x="10014" y="4878"/>
                    <a:pt x="10024" y="4878"/>
                  </a:cubicBezTo>
                  <a:cubicBezTo>
                    <a:pt x="10113" y="4878"/>
                    <a:pt x="10170" y="4811"/>
                    <a:pt x="10170" y="4715"/>
                  </a:cubicBezTo>
                  <a:lnTo>
                    <a:pt x="10170" y="1075"/>
                  </a:lnTo>
                  <a:cubicBezTo>
                    <a:pt x="10420" y="1182"/>
                    <a:pt x="10527" y="1360"/>
                    <a:pt x="10527" y="1628"/>
                  </a:cubicBezTo>
                  <a:lnTo>
                    <a:pt x="10527" y="7142"/>
                  </a:lnTo>
                  <a:cubicBezTo>
                    <a:pt x="10527" y="7748"/>
                    <a:pt x="9921" y="7802"/>
                    <a:pt x="9706" y="7802"/>
                  </a:cubicBezTo>
                  <a:lnTo>
                    <a:pt x="9706" y="7391"/>
                  </a:lnTo>
                  <a:cubicBezTo>
                    <a:pt x="9974" y="7373"/>
                    <a:pt x="10170" y="7159"/>
                    <a:pt x="10170" y="6910"/>
                  </a:cubicBezTo>
                  <a:lnTo>
                    <a:pt x="10170" y="5464"/>
                  </a:lnTo>
                  <a:cubicBezTo>
                    <a:pt x="10170" y="5393"/>
                    <a:pt x="10117" y="5322"/>
                    <a:pt x="10028" y="5304"/>
                  </a:cubicBezTo>
                  <a:cubicBezTo>
                    <a:pt x="9938" y="5304"/>
                    <a:pt x="9849" y="5375"/>
                    <a:pt x="9849" y="5464"/>
                  </a:cubicBezTo>
                  <a:lnTo>
                    <a:pt x="9849" y="6892"/>
                  </a:lnTo>
                  <a:cubicBezTo>
                    <a:pt x="9849" y="6990"/>
                    <a:pt x="9775" y="7072"/>
                    <a:pt x="9694" y="7072"/>
                  </a:cubicBezTo>
                  <a:cubicBezTo>
                    <a:pt x="9686" y="7072"/>
                    <a:pt x="9679" y="7072"/>
                    <a:pt x="9671" y="7070"/>
                  </a:cubicBezTo>
                  <a:lnTo>
                    <a:pt x="9617" y="7070"/>
                  </a:lnTo>
                  <a:cubicBezTo>
                    <a:pt x="9524" y="6915"/>
                    <a:pt x="9363" y="6813"/>
                    <a:pt x="9182" y="6813"/>
                  </a:cubicBezTo>
                  <a:cubicBezTo>
                    <a:pt x="9155" y="6813"/>
                    <a:pt x="9127" y="6816"/>
                    <a:pt x="9100" y="6820"/>
                  </a:cubicBezTo>
                  <a:lnTo>
                    <a:pt x="9100" y="4536"/>
                  </a:lnTo>
                  <a:lnTo>
                    <a:pt x="9260" y="4536"/>
                  </a:lnTo>
                  <a:cubicBezTo>
                    <a:pt x="9270" y="4538"/>
                    <a:pt x="9279" y="4539"/>
                    <a:pt x="9288" y="4539"/>
                  </a:cubicBezTo>
                  <a:cubicBezTo>
                    <a:pt x="9364" y="4539"/>
                    <a:pt x="9423" y="4474"/>
                    <a:pt x="9439" y="4394"/>
                  </a:cubicBezTo>
                  <a:cubicBezTo>
                    <a:pt x="9439" y="4305"/>
                    <a:pt x="9367" y="4233"/>
                    <a:pt x="9278" y="4233"/>
                  </a:cubicBezTo>
                  <a:cubicBezTo>
                    <a:pt x="9189" y="4215"/>
                    <a:pt x="9100" y="4215"/>
                    <a:pt x="9011" y="4215"/>
                  </a:cubicBezTo>
                  <a:cubicBezTo>
                    <a:pt x="8921" y="4073"/>
                    <a:pt x="8761" y="3966"/>
                    <a:pt x="8582" y="3966"/>
                  </a:cubicBezTo>
                  <a:cubicBezTo>
                    <a:pt x="8404" y="3966"/>
                    <a:pt x="8243" y="4055"/>
                    <a:pt x="8154" y="4197"/>
                  </a:cubicBezTo>
                  <a:cubicBezTo>
                    <a:pt x="7262" y="4197"/>
                    <a:pt x="6584" y="4287"/>
                    <a:pt x="6120" y="4376"/>
                  </a:cubicBezTo>
                  <a:cubicBezTo>
                    <a:pt x="6031" y="4394"/>
                    <a:pt x="5977" y="4483"/>
                    <a:pt x="5995" y="4554"/>
                  </a:cubicBezTo>
                  <a:cubicBezTo>
                    <a:pt x="6013" y="4644"/>
                    <a:pt x="6067" y="4697"/>
                    <a:pt x="6138" y="4697"/>
                  </a:cubicBezTo>
                  <a:cubicBezTo>
                    <a:pt x="6209" y="4697"/>
                    <a:pt x="6852" y="4536"/>
                    <a:pt x="8065" y="4519"/>
                  </a:cubicBezTo>
                  <a:lnTo>
                    <a:pt x="8065" y="6124"/>
                  </a:lnTo>
                  <a:cubicBezTo>
                    <a:pt x="8013" y="6098"/>
                    <a:pt x="7951" y="6082"/>
                    <a:pt x="7894" y="6082"/>
                  </a:cubicBezTo>
                  <a:cubicBezTo>
                    <a:pt x="7873" y="6082"/>
                    <a:pt x="7852" y="6084"/>
                    <a:pt x="7833" y="6089"/>
                  </a:cubicBezTo>
                  <a:cubicBezTo>
                    <a:pt x="7655" y="6089"/>
                    <a:pt x="7494" y="6196"/>
                    <a:pt x="7405" y="6339"/>
                  </a:cubicBezTo>
                  <a:cubicBezTo>
                    <a:pt x="7333" y="6303"/>
                    <a:pt x="7244" y="6267"/>
                    <a:pt x="7137" y="6267"/>
                  </a:cubicBezTo>
                  <a:cubicBezTo>
                    <a:pt x="6923" y="6267"/>
                    <a:pt x="6745" y="6374"/>
                    <a:pt x="6655" y="6553"/>
                  </a:cubicBezTo>
                  <a:cubicBezTo>
                    <a:pt x="6584" y="6499"/>
                    <a:pt x="6477" y="6481"/>
                    <a:pt x="6370" y="6481"/>
                  </a:cubicBezTo>
                  <a:cubicBezTo>
                    <a:pt x="6102" y="6481"/>
                    <a:pt x="5870" y="6713"/>
                    <a:pt x="5870" y="6999"/>
                  </a:cubicBezTo>
                  <a:lnTo>
                    <a:pt x="5870" y="7249"/>
                  </a:lnTo>
                  <a:cubicBezTo>
                    <a:pt x="5835" y="7249"/>
                    <a:pt x="5781" y="7266"/>
                    <a:pt x="5745" y="7284"/>
                  </a:cubicBezTo>
                  <a:cubicBezTo>
                    <a:pt x="5692" y="7284"/>
                    <a:pt x="5638" y="7302"/>
                    <a:pt x="5585" y="7302"/>
                  </a:cubicBezTo>
                  <a:lnTo>
                    <a:pt x="5585" y="629"/>
                  </a:lnTo>
                  <a:cubicBezTo>
                    <a:pt x="5878" y="545"/>
                    <a:pt x="6806" y="319"/>
                    <a:pt x="8308" y="319"/>
                  </a:cubicBezTo>
                  <a:close/>
                  <a:moveTo>
                    <a:pt x="2541" y="319"/>
                  </a:moveTo>
                  <a:cubicBezTo>
                    <a:pt x="4044" y="319"/>
                    <a:pt x="4974" y="545"/>
                    <a:pt x="5282" y="629"/>
                  </a:cubicBezTo>
                  <a:lnTo>
                    <a:pt x="5282" y="7302"/>
                  </a:lnTo>
                  <a:cubicBezTo>
                    <a:pt x="5228" y="7302"/>
                    <a:pt x="5174" y="7284"/>
                    <a:pt x="5121" y="7284"/>
                  </a:cubicBezTo>
                  <a:cubicBezTo>
                    <a:pt x="4666" y="7164"/>
                    <a:pt x="3799" y="7013"/>
                    <a:pt x="2559" y="7013"/>
                  </a:cubicBezTo>
                  <a:cubicBezTo>
                    <a:pt x="2146" y="7013"/>
                    <a:pt x="1691" y="7030"/>
                    <a:pt x="1196" y="7070"/>
                  </a:cubicBezTo>
                  <a:cubicBezTo>
                    <a:pt x="1186" y="7072"/>
                    <a:pt x="1177" y="7072"/>
                    <a:pt x="1168" y="7072"/>
                  </a:cubicBezTo>
                  <a:cubicBezTo>
                    <a:pt x="1074" y="7072"/>
                    <a:pt x="999" y="6990"/>
                    <a:pt x="999" y="6892"/>
                  </a:cubicBezTo>
                  <a:lnTo>
                    <a:pt x="999" y="2913"/>
                  </a:lnTo>
                  <a:cubicBezTo>
                    <a:pt x="999" y="2841"/>
                    <a:pt x="946" y="2770"/>
                    <a:pt x="857" y="2752"/>
                  </a:cubicBezTo>
                  <a:cubicBezTo>
                    <a:pt x="849" y="2751"/>
                    <a:pt x="841" y="2750"/>
                    <a:pt x="833" y="2750"/>
                  </a:cubicBezTo>
                  <a:cubicBezTo>
                    <a:pt x="752" y="2750"/>
                    <a:pt x="678" y="2831"/>
                    <a:pt x="678" y="2913"/>
                  </a:cubicBezTo>
                  <a:lnTo>
                    <a:pt x="678" y="6892"/>
                  </a:lnTo>
                  <a:cubicBezTo>
                    <a:pt x="678" y="7167"/>
                    <a:pt x="910" y="7392"/>
                    <a:pt x="1183" y="7392"/>
                  </a:cubicBezTo>
                  <a:cubicBezTo>
                    <a:pt x="1193" y="7392"/>
                    <a:pt x="1203" y="7392"/>
                    <a:pt x="1213" y="7391"/>
                  </a:cubicBezTo>
                  <a:cubicBezTo>
                    <a:pt x="1704" y="7351"/>
                    <a:pt x="2152" y="7334"/>
                    <a:pt x="2558" y="7334"/>
                  </a:cubicBezTo>
                  <a:cubicBezTo>
                    <a:pt x="3762" y="7334"/>
                    <a:pt x="4591" y="7481"/>
                    <a:pt x="5032" y="7588"/>
                  </a:cubicBezTo>
                  <a:cubicBezTo>
                    <a:pt x="5173" y="7619"/>
                    <a:pt x="5300" y="7633"/>
                    <a:pt x="5421" y="7633"/>
                  </a:cubicBezTo>
                  <a:cubicBezTo>
                    <a:pt x="5575" y="7633"/>
                    <a:pt x="5720" y="7610"/>
                    <a:pt x="5870" y="7570"/>
                  </a:cubicBezTo>
                  <a:lnTo>
                    <a:pt x="5870" y="7998"/>
                  </a:lnTo>
                  <a:cubicBezTo>
                    <a:pt x="5719" y="8034"/>
                    <a:pt x="5567" y="8051"/>
                    <a:pt x="5415" y="8051"/>
                  </a:cubicBezTo>
                  <a:cubicBezTo>
                    <a:pt x="5264" y="8051"/>
                    <a:pt x="5112" y="8034"/>
                    <a:pt x="4960" y="7998"/>
                  </a:cubicBezTo>
                  <a:cubicBezTo>
                    <a:pt x="4140" y="7797"/>
                    <a:pt x="3242" y="7746"/>
                    <a:pt x="2527" y="7746"/>
                  </a:cubicBezTo>
                  <a:cubicBezTo>
                    <a:pt x="1780" y="7746"/>
                    <a:pt x="1232" y="7802"/>
                    <a:pt x="1178" y="7802"/>
                  </a:cubicBezTo>
                  <a:cubicBezTo>
                    <a:pt x="981" y="7802"/>
                    <a:pt x="321" y="7766"/>
                    <a:pt x="321" y="7142"/>
                  </a:cubicBezTo>
                  <a:lnTo>
                    <a:pt x="321" y="1628"/>
                  </a:lnTo>
                  <a:cubicBezTo>
                    <a:pt x="321" y="1360"/>
                    <a:pt x="446" y="1182"/>
                    <a:pt x="678" y="1075"/>
                  </a:cubicBezTo>
                  <a:lnTo>
                    <a:pt x="678" y="2163"/>
                  </a:lnTo>
                  <a:cubicBezTo>
                    <a:pt x="678" y="2235"/>
                    <a:pt x="749" y="2324"/>
                    <a:pt x="821" y="2324"/>
                  </a:cubicBezTo>
                  <a:cubicBezTo>
                    <a:pt x="832" y="2326"/>
                    <a:pt x="843" y="2327"/>
                    <a:pt x="853" y="2327"/>
                  </a:cubicBezTo>
                  <a:cubicBezTo>
                    <a:pt x="942" y="2327"/>
                    <a:pt x="999" y="2259"/>
                    <a:pt x="999" y="2163"/>
                  </a:cubicBezTo>
                  <a:lnTo>
                    <a:pt x="999" y="558"/>
                  </a:lnTo>
                  <a:cubicBezTo>
                    <a:pt x="999" y="468"/>
                    <a:pt x="1071" y="397"/>
                    <a:pt x="1160" y="379"/>
                  </a:cubicBezTo>
                  <a:cubicBezTo>
                    <a:pt x="1663" y="337"/>
                    <a:pt x="2124" y="319"/>
                    <a:pt x="2541" y="319"/>
                  </a:cubicBezTo>
                  <a:close/>
                  <a:moveTo>
                    <a:pt x="8565" y="4287"/>
                  </a:moveTo>
                  <a:cubicBezTo>
                    <a:pt x="8672" y="4287"/>
                    <a:pt x="8779" y="4376"/>
                    <a:pt x="8779" y="4501"/>
                  </a:cubicBezTo>
                  <a:lnTo>
                    <a:pt x="8779" y="7034"/>
                  </a:lnTo>
                  <a:cubicBezTo>
                    <a:pt x="8779" y="7088"/>
                    <a:pt x="8797" y="7124"/>
                    <a:pt x="8832" y="7159"/>
                  </a:cubicBezTo>
                  <a:cubicBezTo>
                    <a:pt x="8862" y="7189"/>
                    <a:pt x="8902" y="7202"/>
                    <a:pt x="8944" y="7202"/>
                  </a:cubicBezTo>
                  <a:cubicBezTo>
                    <a:pt x="8979" y="7202"/>
                    <a:pt x="9014" y="7193"/>
                    <a:pt x="9046" y="7177"/>
                  </a:cubicBezTo>
                  <a:cubicBezTo>
                    <a:pt x="9089" y="7140"/>
                    <a:pt x="9137" y="7123"/>
                    <a:pt x="9183" y="7123"/>
                  </a:cubicBezTo>
                  <a:cubicBezTo>
                    <a:pt x="9289" y="7123"/>
                    <a:pt x="9385" y="7213"/>
                    <a:pt x="9385" y="7338"/>
                  </a:cubicBezTo>
                  <a:lnTo>
                    <a:pt x="9385" y="7980"/>
                  </a:lnTo>
                  <a:cubicBezTo>
                    <a:pt x="9385" y="8426"/>
                    <a:pt x="9243" y="8872"/>
                    <a:pt x="8957" y="9247"/>
                  </a:cubicBezTo>
                  <a:cubicBezTo>
                    <a:pt x="8868" y="9354"/>
                    <a:pt x="8814" y="9461"/>
                    <a:pt x="8761" y="9586"/>
                  </a:cubicBezTo>
                  <a:lnTo>
                    <a:pt x="6673" y="9586"/>
                  </a:lnTo>
                  <a:cubicBezTo>
                    <a:pt x="6620" y="9461"/>
                    <a:pt x="6620" y="9461"/>
                    <a:pt x="6299" y="8712"/>
                  </a:cubicBezTo>
                  <a:cubicBezTo>
                    <a:pt x="6227" y="8551"/>
                    <a:pt x="6191" y="8373"/>
                    <a:pt x="6191" y="8194"/>
                  </a:cubicBezTo>
                  <a:lnTo>
                    <a:pt x="6191" y="6999"/>
                  </a:lnTo>
                  <a:cubicBezTo>
                    <a:pt x="6191" y="6892"/>
                    <a:pt x="6281" y="6785"/>
                    <a:pt x="6388" y="6785"/>
                  </a:cubicBezTo>
                  <a:cubicBezTo>
                    <a:pt x="6513" y="6785"/>
                    <a:pt x="6602" y="6874"/>
                    <a:pt x="6602" y="6981"/>
                  </a:cubicBezTo>
                  <a:cubicBezTo>
                    <a:pt x="6620" y="7052"/>
                    <a:pt x="6655" y="7124"/>
                    <a:pt x="6709" y="7142"/>
                  </a:cubicBezTo>
                  <a:cubicBezTo>
                    <a:pt x="6728" y="7147"/>
                    <a:pt x="6747" y="7150"/>
                    <a:pt x="6765" y="7150"/>
                  </a:cubicBezTo>
                  <a:cubicBezTo>
                    <a:pt x="6864" y="7150"/>
                    <a:pt x="6941" y="7074"/>
                    <a:pt x="6941" y="6999"/>
                  </a:cubicBezTo>
                  <a:lnTo>
                    <a:pt x="6941" y="6785"/>
                  </a:lnTo>
                  <a:cubicBezTo>
                    <a:pt x="6941" y="6678"/>
                    <a:pt x="7030" y="6588"/>
                    <a:pt x="7137" y="6588"/>
                  </a:cubicBezTo>
                  <a:cubicBezTo>
                    <a:pt x="7298" y="6588"/>
                    <a:pt x="7333" y="6660"/>
                    <a:pt x="7333" y="6963"/>
                  </a:cubicBezTo>
                  <a:cubicBezTo>
                    <a:pt x="7333" y="7034"/>
                    <a:pt x="7405" y="7124"/>
                    <a:pt x="7494" y="7124"/>
                  </a:cubicBezTo>
                  <a:cubicBezTo>
                    <a:pt x="7583" y="7124"/>
                    <a:pt x="7655" y="7052"/>
                    <a:pt x="7655" y="6963"/>
                  </a:cubicBezTo>
                  <a:lnTo>
                    <a:pt x="7655" y="6606"/>
                  </a:lnTo>
                  <a:cubicBezTo>
                    <a:pt x="7655" y="6499"/>
                    <a:pt x="7744" y="6410"/>
                    <a:pt x="7851" y="6410"/>
                  </a:cubicBezTo>
                  <a:cubicBezTo>
                    <a:pt x="7860" y="6408"/>
                    <a:pt x="7869" y="6408"/>
                    <a:pt x="7878" y="6408"/>
                  </a:cubicBezTo>
                  <a:cubicBezTo>
                    <a:pt x="7975" y="6408"/>
                    <a:pt x="8065" y="6492"/>
                    <a:pt x="8065" y="6606"/>
                  </a:cubicBezTo>
                  <a:cubicBezTo>
                    <a:pt x="8065" y="6678"/>
                    <a:pt x="8101" y="6731"/>
                    <a:pt x="8172" y="6749"/>
                  </a:cubicBezTo>
                  <a:cubicBezTo>
                    <a:pt x="8191" y="6755"/>
                    <a:pt x="8209" y="6758"/>
                    <a:pt x="8227" y="6758"/>
                  </a:cubicBezTo>
                  <a:cubicBezTo>
                    <a:pt x="8308" y="6758"/>
                    <a:pt x="8368" y="6694"/>
                    <a:pt x="8368" y="6606"/>
                  </a:cubicBezTo>
                  <a:lnTo>
                    <a:pt x="8368" y="4501"/>
                  </a:lnTo>
                  <a:cubicBezTo>
                    <a:pt x="8368" y="4394"/>
                    <a:pt x="8458" y="4305"/>
                    <a:pt x="8565" y="4287"/>
                  </a:cubicBezTo>
                  <a:close/>
                  <a:moveTo>
                    <a:pt x="8886" y="9907"/>
                  </a:moveTo>
                  <a:cubicBezTo>
                    <a:pt x="8921" y="9907"/>
                    <a:pt x="8939" y="9943"/>
                    <a:pt x="8939" y="9978"/>
                  </a:cubicBezTo>
                  <a:lnTo>
                    <a:pt x="8939" y="10210"/>
                  </a:lnTo>
                  <a:cubicBezTo>
                    <a:pt x="8939" y="10264"/>
                    <a:pt x="8921" y="10282"/>
                    <a:pt x="8886" y="10282"/>
                  </a:cubicBezTo>
                  <a:lnTo>
                    <a:pt x="6495" y="10282"/>
                  </a:lnTo>
                  <a:cubicBezTo>
                    <a:pt x="6459" y="10282"/>
                    <a:pt x="6423" y="10264"/>
                    <a:pt x="6423" y="10210"/>
                  </a:cubicBezTo>
                  <a:lnTo>
                    <a:pt x="6423" y="9978"/>
                  </a:lnTo>
                  <a:cubicBezTo>
                    <a:pt x="6423" y="9943"/>
                    <a:pt x="6459" y="9907"/>
                    <a:pt x="6495" y="9907"/>
                  </a:cubicBezTo>
                  <a:close/>
                  <a:moveTo>
                    <a:pt x="2510" y="0"/>
                  </a:moveTo>
                  <a:cubicBezTo>
                    <a:pt x="2095" y="0"/>
                    <a:pt x="1638" y="17"/>
                    <a:pt x="1142" y="58"/>
                  </a:cubicBezTo>
                  <a:cubicBezTo>
                    <a:pt x="892" y="94"/>
                    <a:pt x="678" y="308"/>
                    <a:pt x="678" y="558"/>
                  </a:cubicBezTo>
                  <a:lnTo>
                    <a:pt x="678" y="736"/>
                  </a:lnTo>
                  <a:cubicBezTo>
                    <a:pt x="250" y="879"/>
                    <a:pt x="0" y="1200"/>
                    <a:pt x="0" y="1628"/>
                  </a:cubicBezTo>
                  <a:lnTo>
                    <a:pt x="0" y="7142"/>
                  </a:lnTo>
                  <a:cubicBezTo>
                    <a:pt x="0" y="7730"/>
                    <a:pt x="464" y="8123"/>
                    <a:pt x="1178" y="8123"/>
                  </a:cubicBezTo>
                  <a:cubicBezTo>
                    <a:pt x="1243" y="8123"/>
                    <a:pt x="1808" y="8065"/>
                    <a:pt x="2565" y="8065"/>
                  </a:cubicBezTo>
                  <a:cubicBezTo>
                    <a:pt x="3258" y="8065"/>
                    <a:pt x="4112" y="8114"/>
                    <a:pt x="4889" y="8301"/>
                  </a:cubicBezTo>
                  <a:cubicBezTo>
                    <a:pt x="5069" y="8341"/>
                    <a:pt x="5255" y="8365"/>
                    <a:pt x="5444" y="8365"/>
                  </a:cubicBezTo>
                  <a:cubicBezTo>
                    <a:pt x="5591" y="8365"/>
                    <a:pt x="5740" y="8350"/>
                    <a:pt x="5888" y="8319"/>
                  </a:cubicBezTo>
                  <a:cubicBezTo>
                    <a:pt x="5906" y="8498"/>
                    <a:pt x="5942" y="8676"/>
                    <a:pt x="6013" y="8837"/>
                  </a:cubicBezTo>
                  <a:cubicBezTo>
                    <a:pt x="6334" y="9622"/>
                    <a:pt x="6334" y="9568"/>
                    <a:pt x="6352" y="9639"/>
                  </a:cubicBezTo>
                  <a:cubicBezTo>
                    <a:pt x="6209" y="9693"/>
                    <a:pt x="6138" y="9818"/>
                    <a:pt x="6138" y="9978"/>
                  </a:cubicBezTo>
                  <a:lnTo>
                    <a:pt x="6138" y="10210"/>
                  </a:lnTo>
                  <a:cubicBezTo>
                    <a:pt x="6138" y="10425"/>
                    <a:pt x="6299" y="10603"/>
                    <a:pt x="6513" y="10603"/>
                  </a:cubicBezTo>
                  <a:lnTo>
                    <a:pt x="8886" y="10603"/>
                  </a:lnTo>
                  <a:cubicBezTo>
                    <a:pt x="9082" y="10603"/>
                    <a:pt x="9260" y="10425"/>
                    <a:pt x="9260" y="10210"/>
                  </a:cubicBezTo>
                  <a:lnTo>
                    <a:pt x="9260" y="9978"/>
                  </a:lnTo>
                  <a:cubicBezTo>
                    <a:pt x="9260" y="9836"/>
                    <a:pt x="9189" y="9711"/>
                    <a:pt x="9082" y="9657"/>
                  </a:cubicBezTo>
                  <a:cubicBezTo>
                    <a:pt x="9118" y="9568"/>
                    <a:pt x="9153" y="9497"/>
                    <a:pt x="9207" y="9443"/>
                  </a:cubicBezTo>
                  <a:cubicBezTo>
                    <a:pt x="9492" y="9051"/>
                    <a:pt x="9671" y="8587"/>
                    <a:pt x="9689" y="8123"/>
                  </a:cubicBezTo>
                  <a:cubicBezTo>
                    <a:pt x="10402" y="8123"/>
                    <a:pt x="10848" y="7730"/>
                    <a:pt x="10848" y="7142"/>
                  </a:cubicBezTo>
                  <a:lnTo>
                    <a:pt x="10848" y="1628"/>
                  </a:lnTo>
                  <a:cubicBezTo>
                    <a:pt x="10848" y="1200"/>
                    <a:pt x="10616" y="879"/>
                    <a:pt x="10170" y="736"/>
                  </a:cubicBezTo>
                  <a:lnTo>
                    <a:pt x="10170" y="558"/>
                  </a:lnTo>
                  <a:cubicBezTo>
                    <a:pt x="10170" y="308"/>
                    <a:pt x="9974" y="94"/>
                    <a:pt x="9724" y="58"/>
                  </a:cubicBezTo>
                  <a:cubicBezTo>
                    <a:pt x="9224" y="17"/>
                    <a:pt x="8765" y="0"/>
                    <a:pt x="8349" y="0"/>
                  </a:cubicBezTo>
                  <a:cubicBezTo>
                    <a:pt x="6775" y="0"/>
                    <a:pt x="5806" y="241"/>
                    <a:pt x="5496" y="326"/>
                  </a:cubicBezTo>
                  <a:cubicBezTo>
                    <a:pt x="5478" y="335"/>
                    <a:pt x="5455" y="339"/>
                    <a:pt x="5433" y="339"/>
                  </a:cubicBezTo>
                  <a:cubicBezTo>
                    <a:pt x="5411" y="339"/>
                    <a:pt x="5389" y="335"/>
                    <a:pt x="5371" y="326"/>
                  </a:cubicBezTo>
                  <a:cubicBezTo>
                    <a:pt x="5060" y="241"/>
                    <a:pt x="4080" y="0"/>
                    <a:pt x="251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0" name="Google Shape;1750;p36"/>
          <p:cNvGrpSpPr/>
          <p:nvPr/>
        </p:nvGrpSpPr>
        <p:grpSpPr>
          <a:xfrm rot="-558296">
            <a:off x="6753949" y="2498652"/>
            <a:ext cx="607243" cy="607214"/>
            <a:chOff x="2209969" y="1976607"/>
            <a:chExt cx="295825" cy="295825"/>
          </a:xfrm>
        </p:grpSpPr>
        <p:sp>
          <p:nvSpPr>
            <p:cNvPr id="1751" name="Google Shape;1751;p36"/>
            <p:cNvSpPr/>
            <p:nvPr/>
          </p:nvSpPr>
          <p:spPr>
            <a:xfrm>
              <a:off x="2234292" y="2192129"/>
              <a:ext cx="18515" cy="75449"/>
            </a:xfrm>
            <a:custGeom>
              <a:avLst/>
              <a:gdLst/>
              <a:ahLst/>
              <a:cxnLst/>
              <a:rect l="l" t="t" r="r" b="b"/>
              <a:pathLst>
                <a:path w="679" h="2767" extrusionOk="0">
                  <a:moveTo>
                    <a:pt x="1" y="1"/>
                  </a:moveTo>
                  <a:lnTo>
                    <a:pt x="1" y="2606"/>
                  </a:lnTo>
                  <a:cubicBezTo>
                    <a:pt x="1" y="2695"/>
                    <a:pt x="72" y="2766"/>
                    <a:pt x="161" y="2766"/>
                  </a:cubicBezTo>
                  <a:lnTo>
                    <a:pt x="518" y="2766"/>
                  </a:lnTo>
                  <a:cubicBezTo>
                    <a:pt x="607" y="2766"/>
                    <a:pt x="679" y="2695"/>
                    <a:pt x="679" y="2606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C1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2462957" y="2192129"/>
              <a:ext cx="18515" cy="75449"/>
            </a:xfrm>
            <a:custGeom>
              <a:avLst/>
              <a:gdLst/>
              <a:ahLst/>
              <a:cxnLst/>
              <a:rect l="l" t="t" r="r" b="b"/>
              <a:pathLst>
                <a:path w="679" h="2767" extrusionOk="0">
                  <a:moveTo>
                    <a:pt x="1" y="1"/>
                  </a:moveTo>
                  <a:lnTo>
                    <a:pt x="1" y="2606"/>
                  </a:lnTo>
                  <a:cubicBezTo>
                    <a:pt x="1" y="2695"/>
                    <a:pt x="72" y="2766"/>
                    <a:pt x="161" y="2766"/>
                  </a:cubicBezTo>
                  <a:lnTo>
                    <a:pt x="518" y="2766"/>
                  </a:lnTo>
                  <a:cubicBezTo>
                    <a:pt x="607" y="2766"/>
                    <a:pt x="679" y="2695"/>
                    <a:pt x="679" y="2606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C1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2299979" y="2120143"/>
              <a:ext cx="41392" cy="44282"/>
            </a:xfrm>
            <a:custGeom>
              <a:avLst/>
              <a:gdLst/>
              <a:ahLst/>
              <a:cxnLst/>
              <a:rect l="l" t="t" r="r" b="b"/>
              <a:pathLst>
                <a:path w="1518" h="1624" extrusionOk="0">
                  <a:moveTo>
                    <a:pt x="215" y="0"/>
                  </a:moveTo>
                  <a:lnTo>
                    <a:pt x="1" y="1624"/>
                  </a:lnTo>
                  <a:lnTo>
                    <a:pt x="1517" y="1624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2278574" y="2156136"/>
              <a:ext cx="84693" cy="21432"/>
            </a:xfrm>
            <a:custGeom>
              <a:avLst/>
              <a:gdLst/>
              <a:ahLst/>
              <a:cxnLst/>
              <a:rect l="l" t="t" r="r" b="b"/>
              <a:pathLst>
                <a:path w="3106" h="786" extrusionOk="0">
                  <a:moveTo>
                    <a:pt x="554" y="0"/>
                  </a:moveTo>
                  <a:cubicBezTo>
                    <a:pt x="250" y="0"/>
                    <a:pt x="0" y="250"/>
                    <a:pt x="0" y="554"/>
                  </a:cubicBezTo>
                  <a:cubicBezTo>
                    <a:pt x="0" y="679"/>
                    <a:pt x="108" y="786"/>
                    <a:pt x="232" y="786"/>
                  </a:cubicBezTo>
                  <a:lnTo>
                    <a:pt x="2855" y="786"/>
                  </a:lnTo>
                  <a:cubicBezTo>
                    <a:pt x="2998" y="786"/>
                    <a:pt x="3105" y="679"/>
                    <a:pt x="3105" y="554"/>
                  </a:cubicBezTo>
                  <a:cubicBezTo>
                    <a:pt x="3105" y="250"/>
                    <a:pt x="2855" y="0"/>
                    <a:pt x="2552" y="0"/>
                  </a:cubicBez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2310695" y="2156136"/>
              <a:ext cx="52572" cy="21432"/>
            </a:xfrm>
            <a:custGeom>
              <a:avLst/>
              <a:gdLst/>
              <a:ahLst/>
              <a:cxnLst/>
              <a:rect l="l" t="t" r="r" b="b"/>
              <a:pathLst>
                <a:path w="1928" h="786" extrusionOk="0">
                  <a:moveTo>
                    <a:pt x="0" y="0"/>
                  </a:moveTo>
                  <a:cubicBezTo>
                    <a:pt x="303" y="0"/>
                    <a:pt x="553" y="250"/>
                    <a:pt x="553" y="554"/>
                  </a:cubicBezTo>
                  <a:cubicBezTo>
                    <a:pt x="553" y="679"/>
                    <a:pt x="446" y="786"/>
                    <a:pt x="321" y="786"/>
                  </a:cubicBezTo>
                  <a:lnTo>
                    <a:pt x="1695" y="786"/>
                  </a:lnTo>
                  <a:cubicBezTo>
                    <a:pt x="1820" y="786"/>
                    <a:pt x="1927" y="679"/>
                    <a:pt x="1927" y="554"/>
                  </a:cubicBezTo>
                  <a:cubicBezTo>
                    <a:pt x="1927" y="250"/>
                    <a:pt x="1677" y="0"/>
                    <a:pt x="1374" y="0"/>
                  </a:cubicBez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2214850" y="1980506"/>
              <a:ext cx="216531" cy="155234"/>
            </a:xfrm>
            <a:custGeom>
              <a:avLst/>
              <a:gdLst/>
              <a:ahLst/>
              <a:cxnLst/>
              <a:rect l="l" t="t" r="r" b="b"/>
              <a:pathLst>
                <a:path w="7941" h="5693" extrusionOk="0">
                  <a:moveTo>
                    <a:pt x="518" y="0"/>
                  </a:moveTo>
                  <a:cubicBezTo>
                    <a:pt x="232" y="0"/>
                    <a:pt x="0" y="232"/>
                    <a:pt x="0" y="518"/>
                  </a:cubicBezTo>
                  <a:lnTo>
                    <a:pt x="0" y="5175"/>
                  </a:lnTo>
                  <a:cubicBezTo>
                    <a:pt x="0" y="5460"/>
                    <a:pt x="232" y="5692"/>
                    <a:pt x="518" y="5692"/>
                  </a:cubicBezTo>
                  <a:lnTo>
                    <a:pt x="7423" y="5692"/>
                  </a:lnTo>
                  <a:cubicBezTo>
                    <a:pt x="7708" y="5692"/>
                    <a:pt x="7940" y="5460"/>
                    <a:pt x="7940" y="5175"/>
                  </a:cubicBezTo>
                  <a:lnTo>
                    <a:pt x="7940" y="518"/>
                  </a:lnTo>
                  <a:cubicBezTo>
                    <a:pt x="7940" y="232"/>
                    <a:pt x="7708" y="0"/>
                    <a:pt x="7423" y="0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2214850" y="2109918"/>
              <a:ext cx="216531" cy="25822"/>
            </a:xfrm>
            <a:custGeom>
              <a:avLst/>
              <a:gdLst/>
              <a:ahLst/>
              <a:cxnLst/>
              <a:rect l="l" t="t" r="r" b="b"/>
              <a:pathLst>
                <a:path w="7941" h="947" extrusionOk="0">
                  <a:moveTo>
                    <a:pt x="0" y="0"/>
                  </a:moveTo>
                  <a:lnTo>
                    <a:pt x="0" y="429"/>
                  </a:lnTo>
                  <a:cubicBezTo>
                    <a:pt x="0" y="714"/>
                    <a:pt x="232" y="946"/>
                    <a:pt x="518" y="946"/>
                  </a:cubicBezTo>
                  <a:lnTo>
                    <a:pt x="7423" y="946"/>
                  </a:lnTo>
                  <a:cubicBezTo>
                    <a:pt x="7708" y="946"/>
                    <a:pt x="7940" y="714"/>
                    <a:pt x="7940" y="429"/>
                  </a:cubicBezTo>
                  <a:lnTo>
                    <a:pt x="7940" y="0"/>
                  </a:lnTo>
                  <a:close/>
                </a:path>
              </a:pathLst>
            </a:custGeom>
            <a:solidFill>
              <a:srgbClr val="FF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2378810" y="2109918"/>
              <a:ext cx="52572" cy="25822"/>
            </a:xfrm>
            <a:custGeom>
              <a:avLst/>
              <a:gdLst/>
              <a:ahLst/>
              <a:cxnLst/>
              <a:rect l="l" t="t" r="r" b="b"/>
              <a:pathLst>
                <a:path w="1928" h="947" extrusionOk="0">
                  <a:moveTo>
                    <a:pt x="535" y="0"/>
                  </a:moveTo>
                  <a:lnTo>
                    <a:pt x="535" y="411"/>
                  </a:lnTo>
                  <a:cubicBezTo>
                    <a:pt x="535" y="696"/>
                    <a:pt x="303" y="946"/>
                    <a:pt x="0" y="946"/>
                  </a:cubicBezTo>
                  <a:lnTo>
                    <a:pt x="1410" y="946"/>
                  </a:lnTo>
                  <a:cubicBezTo>
                    <a:pt x="1695" y="946"/>
                    <a:pt x="1927" y="714"/>
                    <a:pt x="1927" y="429"/>
                  </a:cubicBezTo>
                  <a:lnTo>
                    <a:pt x="1927" y="0"/>
                  </a:lnTo>
                  <a:close/>
                </a:path>
              </a:pathLst>
            </a:custGeom>
            <a:solidFill>
              <a:srgbClr val="E0D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2481445" y="2086086"/>
              <a:ext cx="19987" cy="19960"/>
            </a:xfrm>
            <a:custGeom>
              <a:avLst/>
              <a:gdLst/>
              <a:ahLst/>
              <a:cxnLst/>
              <a:rect l="l" t="t" r="r" b="b"/>
              <a:pathLst>
                <a:path w="733" h="732" extrusionOk="0">
                  <a:moveTo>
                    <a:pt x="358" y="0"/>
                  </a:moveTo>
                  <a:cubicBezTo>
                    <a:pt x="161" y="0"/>
                    <a:pt x="1" y="161"/>
                    <a:pt x="1" y="375"/>
                  </a:cubicBezTo>
                  <a:cubicBezTo>
                    <a:pt x="1" y="571"/>
                    <a:pt x="161" y="732"/>
                    <a:pt x="358" y="732"/>
                  </a:cubicBezTo>
                  <a:cubicBezTo>
                    <a:pt x="572" y="732"/>
                    <a:pt x="732" y="571"/>
                    <a:pt x="732" y="375"/>
                  </a:cubicBezTo>
                  <a:cubicBezTo>
                    <a:pt x="732" y="161"/>
                    <a:pt x="572" y="0"/>
                    <a:pt x="358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2415784" y="2032669"/>
              <a:ext cx="49654" cy="41747"/>
            </a:xfrm>
            <a:custGeom>
              <a:avLst/>
              <a:gdLst/>
              <a:ahLst/>
              <a:cxnLst/>
              <a:rect l="l" t="t" r="r" b="b"/>
              <a:pathLst>
                <a:path w="1821" h="1531" extrusionOk="0">
                  <a:moveTo>
                    <a:pt x="1243" y="1"/>
                  </a:moveTo>
                  <a:cubicBezTo>
                    <a:pt x="1173" y="1"/>
                    <a:pt x="1101" y="17"/>
                    <a:pt x="1035" y="50"/>
                  </a:cubicBezTo>
                  <a:lnTo>
                    <a:pt x="0" y="621"/>
                  </a:lnTo>
                  <a:lnTo>
                    <a:pt x="500" y="1531"/>
                  </a:lnTo>
                  <a:lnTo>
                    <a:pt x="1535" y="960"/>
                  </a:lnTo>
                  <a:cubicBezTo>
                    <a:pt x="1749" y="853"/>
                    <a:pt x="1820" y="585"/>
                    <a:pt x="1713" y="371"/>
                  </a:cubicBezTo>
                  <a:lnTo>
                    <a:pt x="1624" y="228"/>
                  </a:lnTo>
                  <a:cubicBezTo>
                    <a:pt x="1550" y="81"/>
                    <a:pt x="1399" y="1"/>
                    <a:pt x="1243" y="1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2399724" y="2035859"/>
              <a:ext cx="47691" cy="55408"/>
            </a:xfrm>
            <a:custGeom>
              <a:avLst/>
              <a:gdLst/>
              <a:ahLst/>
              <a:cxnLst/>
              <a:rect l="l" t="t" r="r" b="b"/>
              <a:pathLst>
                <a:path w="1749" h="2032" extrusionOk="0">
                  <a:moveTo>
                    <a:pt x="508" y="0"/>
                  </a:moveTo>
                  <a:cubicBezTo>
                    <a:pt x="361" y="0"/>
                    <a:pt x="213" y="30"/>
                    <a:pt x="72" y="94"/>
                  </a:cubicBezTo>
                  <a:cubicBezTo>
                    <a:pt x="18" y="111"/>
                    <a:pt x="0" y="183"/>
                    <a:pt x="18" y="236"/>
                  </a:cubicBezTo>
                  <a:lnTo>
                    <a:pt x="999" y="1985"/>
                  </a:lnTo>
                  <a:cubicBezTo>
                    <a:pt x="1011" y="2019"/>
                    <a:pt x="1044" y="2031"/>
                    <a:pt x="1080" y="2031"/>
                  </a:cubicBezTo>
                  <a:cubicBezTo>
                    <a:pt x="1101" y="2031"/>
                    <a:pt x="1123" y="2027"/>
                    <a:pt x="1142" y="2021"/>
                  </a:cubicBezTo>
                  <a:cubicBezTo>
                    <a:pt x="1588" y="1699"/>
                    <a:pt x="1749" y="1075"/>
                    <a:pt x="1481" y="575"/>
                  </a:cubicBezTo>
                  <a:cubicBezTo>
                    <a:pt x="1274" y="212"/>
                    <a:pt x="897" y="0"/>
                    <a:pt x="508" y="0"/>
                  </a:cubicBez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2438144" y="2160990"/>
              <a:ext cx="48209" cy="17069"/>
            </a:xfrm>
            <a:custGeom>
              <a:avLst/>
              <a:gdLst/>
              <a:ahLst/>
              <a:cxnLst/>
              <a:rect l="l" t="t" r="r" b="b"/>
              <a:pathLst>
                <a:path w="1768" h="626" extrusionOk="0"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lnTo>
                    <a:pt x="1" y="625"/>
                  </a:lnTo>
                  <a:lnTo>
                    <a:pt x="1767" y="625"/>
                  </a:lnTo>
                  <a:lnTo>
                    <a:pt x="1767" y="393"/>
                  </a:lnTo>
                  <a:cubicBezTo>
                    <a:pt x="1767" y="179"/>
                    <a:pt x="1589" y="1"/>
                    <a:pt x="1357" y="1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2214359" y="2177541"/>
              <a:ext cx="287072" cy="23368"/>
            </a:xfrm>
            <a:custGeom>
              <a:avLst/>
              <a:gdLst/>
              <a:ahLst/>
              <a:cxnLst/>
              <a:rect l="l" t="t" r="r" b="b"/>
              <a:pathLst>
                <a:path w="10528" h="857" extrusionOk="0">
                  <a:moveTo>
                    <a:pt x="197" y="1"/>
                  </a:moveTo>
                  <a:cubicBezTo>
                    <a:pt x="89" y="1"/>
                    <a:pt x="0" y="90"/>
                    <a:pt x="0" y="197"/>
                  </a:cubicBezTo>
                  <a:lnTo>
                    <a:pt x="0" y="643"/>
                  </a:lnTo>
                  <a:cubicBezTo>
                    <a:pt x="0" y="768"/>
                    <a:pt x="89" y="857"/>
                    <a:pt x="197" y="857"/>
                  </a:cubicBezTo>
                  <a:lnTo>
                    <a:pt x="10313" y="857"/>
                  </a:lnTo>
                  <a:cubicBezTo>
                    <a:pt x="10438" y="857"/>
                    <a:pt x="10527" y="768"/>
                    <a:pt x="10527" y="643"/>
                  </a:cubicBezTo>
                  <a:lnTo>
                    <a:pt x="10527" y="197"/>
                  </a:lnTo>
                  <a:cubicBezTo>
                    <a:pt x="10527" y="90"/>
                    <a:pt x="10438" y="1"/>
                    <a:pt x="10313" y="1"/>
                  </a:cubicBezTo>
                  <a:close/>
                </a:path>
              </a:pathLst>
            </a:custGeom>
            <a:solidFill>
              <a:srgbClr val="B5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2458104" y="2177541"/>
              <a:ext cx="43328" cy="23368"/>
            </a:xfrm>
            <a:custGeom>
              <a:avLst/>
              <a:gdLst/>
              <a:ahLst/>
              <a:cxnLst/>
              <a:rect l="l" t="t" r="r" b="b"/>
              <a:pathLst>
                <a:path w="1589" h="857" extrusionOk="0">
                  <a:moveTo>
                    <a:pt x="0" y="1"/>
                  </a:moveTo>
                  <a:cubicBezTo>
                    <a:pt x="125" y="1"/>
                    <a:pt x="215" y="90"/>
                    <a:pt x="215" y="197"/>
                  </a:cubicBezTo>
                  <a:lnTo>
                    <a:pt x="215" y="661"/>
                  </a:lnTo>
                  <a:cubicBezTo>
                    <a:pt x="215" y="768"/>
                    <a:pt x="125" y="857"/>
                    <a:pt x="0" y="857"/>
                  </a:cubicBezTo>
                  <a:lnTo>
                    <a:pt x="1374" y="857"/>
                  </a:lnTo>
                  <a:cubicBezTo>
                    <a:pt x="1499" y="857"/>
                    <a:pt x="1588" y="768"/>
                    <a:pt x="1588" y="643"/>
                  </a:cubicBezTo>
                  <a:lnTo>
                    <a:pt x="1588" y="197"/>
                  </a:lnTo>
                  <a:cubicBezTo>
                    <a:pt x="1588" y="90"/>
                    <a:pt x="1499" y="1"/>
                    <a:pt x="1374" y="1"/>
                  </a:cubicBezTo>
                  <a:close/>
                </a:path>
              </a:pathLst>
            </a:custGeom>
            <a:solidFill>
              <a:srgbClr val="F1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2209969" y="1976607"/>
              <a:ext cx="295825" cy="295825"/>
            </a:xfrm>
            <a:custGeom>
              <a:avLst/>
              <a:gdLst/>
              <a:ahLst/>
              <a:cxnLst/>
              <a:rect l="l" t="t" r="r" b="b"/>
              <a:pathLst>
                <a:path w="10849" h="10849" extrusionOk="0">
                  <a:moveTo>
                    <a:pt x="8787" y="2217"/>
                  </a:moveTo>
                  <a:cubicBezTo>
                    <a:pt x="8887" y="2217"/>
                    <a:pt x="8979" y="2269"/>
                    <a:pt x="9029" y="2356"/>
                  </a:cubicBezTo>
                  <a:lnTo>
                    <a:pt x="9118" y="2516"/>
                  </a:lnTo>
                  <a:cubicBezTo>
                    <a:pt x="9190" y="2641"/>
                    <a:pt x="9136" y="2802"/>
                    <a:pt x="9011" y="2873"/>
                  </a:cubicBezTo>
                  <a:lnTo>
                    <a:pt x="8708" y="3052"/>
                  </a:lnTo>
                  <a:cubicBezTo>
                    <a:pt x="8690" y="2909"/>
                    <a:pt x="8636" y="2784"/>
                    <a:pt x="8565" y="2659"/>
                  </a:cubicBezTo>
                  <a:cubicBezTo>
                    <a:pt x="8512" y="2570"/>
                    <a:pt x="8458" y="2481"/>
                    <a:pt x="8387" y="2409"/>
                  </a:cubicBezTo>
                  <a:lnTo>
                    <a:pt x="8654" y="2249"/>
                  </a:lnTo>
                  <a:cubicBezTo>
                    <a:pt x="8698" y="2227"/>
                    <a:pt x="8743" y="2217"/>
                    <a:pt x="8787" y="2217"/>
                  </a:cubicBezTo>
                  <a:close/>
                  <a:moveTo>
                    <a:pt x="7485" y="2333"/>
                  </a:moveTo>
                  <a:cubicBezTo>
                    <a:pt x="7816" y="2333"/>
                    <a:pt x="8123" y="2510"/>
                    <a:pt x="8297" y="2820"/>
                  </a:cubicBezTo>
                  <a:cubicBezTo>
                    <a:pt x="8512" y="3230"/>
                    <a:pt x="8422" y="3730"/>
                    <a:pt x="8066" y="4015"/>
                  </a:cubicBezTo>
                  <a:lnTo>
                    <a:pt x="7156" y="2391"/>
                  </a:lnTo>
                  <a:cubicBezTo>
                    <a:pt x="7265" y="2352"/>
                    <a:pt x="7376" y="2333"/>
                    <a:pt x="7485" y="2333"/>
                  </a:cubicBezTo>
                  <a:close/>
                  <a:moveTo>
                    <a:pt x="10314" y="4176"/>
                  </a:moveTo>
                  <a:cubicBezTo>
                    <a:pt x="10439" y="4176"/>
                    <a:pt x="10528" y="4265"/>
                    <a:pt x="10528" y="4390"/>
                  </a:cubicBezTo>
                  <a:cubicBezTo>
                    <a:pt x="10528" y="4497"/>
                    <a:pt x="10439" y="4586"/>
                    <a:pt x="10314" y="4586"/>
                  </a:cubicBezTo>
                  <a:cubicBezTo>
                    <a:pt x="10207" y="4586"/>
                    <a:pt x="10117" y="4497"/>
                    <a:pt x="10117" y="4390"/>
                  </a:cubicBezTo>
                  <a:cubicBezTo>
                    <a:pt x="10117" y="4265"/>
                    <a:pt x="10207" y="4176"/>
                    <a:pt x="10314" y="4176"/>
                  </a:cubicBezTo>
                  <a:close/>
                  <a:moveTo>
                    <a:pt x="7958" y="5068"/>
                  </a:moveTo>
                  <a:lnTo>
                    <a:pt x="7958" y="5318"/>
                  </a:lnTo>
                  <a:cubicBezTo>
                    <a:pt x="7958" y="5514"/>
                    <a:pt x="7798" y="5675"/>
                    <a:pt x="7584" y="5675"/>
                  </a:cubicBezTo>
                  <a:lnTo>
                    <a:pt x="679" y="5675"/>
                  </a:lnTo>
                  <a:cubicBezTo>
                    <a:pt x="482" y="5675"/>
                    <a:pt x="322" y="5514"/>
                    <a:pt x="322" y="5318"/>
                  </a:cubicBezTo>
                  <a:lnTo>
                    <a:pt x="322" y="5068"/>
                  </a:lnTo>
                  <a:close/>
                  <a:moveTo>
                    <a:pt x="4533" y="5996"/>
                  </a:moveTo>
                  <a:lnTo>
                    <a:pt x="4586" y="6424"/>
                  </a:lnTo>
                  <a:lnTo>
                    <a:pt x="3551" y="6424"/>
                  </a:lnTo>
                  <a:lnTo>
                    <a:pt x="3605" y="5996"/>
                  </a:lnTo>
                  <a:close/>
                  <a:moveTo>
                    <a:pt x="5068" y="6745"/>
                  </a:moveTo>
                  <a:cubicBezTo>
                    <a:pt x="5282" y="6745"/>
                    <a:pt x="5443" y="6906"/>
                    <a:pt x="5443" y="7120"/>
                  </a:cubicBezTo>
                  <a:cubicBezTo>
                    <a:pt x="5443" y="7173"/>
                    <a:pt x="5407" y="7209"/>
                    <a:pt x="5371" y="7209"/>
                  </a:cubicBezTo>
                  <a:lnTo>
                    <a:pt x="2766" y="7209"/>
                  </a:lnTo>
                  <a:cubicBezTo>
                    <a:pt x="2713" y="7209"/>
                    <a:pt x="2677" y="7173"/>
                    <a:pt x="2677" y="7120"/>
                  </a:cubicBezTo>
                  <a:cubicBezTo>
                    <a:pt x="2695" y="6906"/>
                    <a:pt x="2855" y="6745"/>
                    <a:pt x="3070" y="6745"/>
                  </a:cubicBezTo>
                  <a:close/>
                  <a:moveTo>
                    <a:pt x="9725" y="6923"/>
                  </a:moveTo>
                  <a:cubicBezTo>
                    <a:pt x="9850" y="6923"/>
                    <a:pt x="9957" y="7031"/>
                    <a:pt x="9957" y="7173"/>
                  </a:cubicBezTo>
                  <a:lnTo>
                    <a:pt x="9957" y="7209"/>
                  </a:lnTo>
                  <a:lnTo>
                    <a:pt x="8529" y="7209"/>
                  </a:lnTo>
                  <a:lnTo>
                    <a:pt x="8529" y="7173"/>
                  </a:lnTo>
                  <a:cubicBezTo>
                    <a:pt x="8529" y="7031"/>
                    <a:pt x="8636" y="6923"/>
                    <a:pt x="8761" y="6923"/>
                  </a:cubicBezTo>
                  <a:close/>
                  <a:moveTo>
                    <a:pt x="10492" y="7530"/>
                  </a:moveTo>
                  <a:cubicBezTo>
                    <a:pt x="10510" y="7530"/>
                    <a:pt x="10528" y="7548"/>
                    <a:pt x="10528" y="7566"/>
                  </a:cubicBezTo>
                  <a:lnTo>
                    <a:pt x="10528" y="8012"/>
                  </a:lnTo>
                  <a:cubicBezTo>
                    <a:pt x="10528" y="8030"/>
                    <a:pt x="10510" y="8048"/>
                    <a:pt x="10492" y="8048"/>
                  </a:cubicBezTo>
                  <a:lnTo>
                    <a:pt x="375" y="8048"/>
                  </a:lnTo>
                  <a:cubicBezTo>
                    <a:pt x="340" y="8048"/>
                    <a:pt x="322" y="8030"/>
                    <a:pt x="322" y="8012"/>
                  </a:cubicBezTo>
                  <a:lnTo>
                    <a:pt x="322" y="7566"/>
                  </a:lnTo>
                  <a:cubicBezTo>
                    <a:pt x="322" y="7548"/>
                    <a:pt x="340" y="7530"/>
                    <a:pt x="375" y="7530"/>
                  </a:cubicBezTo>
                  <a:close/>
                  <a:moveTo>
                    <a:pt x="1428" y="8387"/>
                  </a:moveTo>
                  <a:lnTo>
                    <a:pt x="1428" y="10528"/>
                  </a:lnTo>
                  <a:lnTo>
                    <a:pt x="1071" y="10528"/>
                  </a:lnTo>
                  <a:lnTo>
                    <a:pt x="1071" y="8387"/>
                  </a:lnTo>
                  <a:close/>
                  <a:moveTo>
                    <a:pt x="9796" y="8387"/>
                  </a:moveTo>
                  <a:lnTo>
                    <a:pt x="9796" y="10528"/>
                  </a:lnTo>
                  <a:lnTo>
                    <a:pt x="9439" y="10528"/>
                  </a:lnTo>
                  <a:lnTo>
                    <a:pt x="9439" y="8387"/>
                  </a:lnTo>
                  <a:close/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5318"/>
                  </a:lnTo>
                  <a:cubicBezTo>
                    <a:pt x="1" y="5692"/>
                    <a:pt x="304" y="5996"/>
                    <a:pt x="679" y="5996"/>
                  </a:cubicBezTo>
                  <a:lnTo>
                    <a:pt x="3230" y="5996"/>
                  </a:lnTo>
                  <a:lnTo>
                    <a:pt x="3177" y="6424"/>
                  </a:lnTo>
                  <a:lnTo>
                    <a:pt x="3052" y="6424"/>
                  </a:lnTo>
                  <a:cubicBezTo>
                    <a:pt x="2659" y="6424"/>
                    <a:pt x="2356" y="6745"/>
                    <a:pt x="2356" y="7120"/>
                  </a:cubicBezTo>
                  <a:cubicBezTo>
                    <a:pt x="2356" y="7155"/>
                    <a:pt x="2356" y="7173"/>
                    <a:pt x="2356" y="7209"/>
                  </a:cubicBezTo>
                  <a:lnTo>
                    <a:pt x="375" y="7209"/>
                  </a:lnTo>
                  <a:cubicBezTo>
                    <a:pt x="161" y="7209"/>
                    <a:pt x="1" y="7370"/>
                    <a:pt x="1" y="7566"/>
                  </a:cubicBezTo>
                  <a:lnTo>
                    <a:pt x="1" y="8012"/>
                  </a:lnTo>
                  <a:cubicBezTo>
                    <a:pt x="1" y="8208"/>
                    <a:pt x="161" y="8369"/>
                    <a:pt x="375" y="8369"/>
                  </a:cubicBezTo>
                  <a:lnTo>
                    <a:pt x="750" y="8369"/>
                  </a:lnTo>
                  <a:lnTo>
                    <a:pt x="750" y="10528"/>
                  </a:lnTo>
                  <a:cubicBezTo>
                    <a:pt x="750" y="10706"/>
                    <a:pt x="893" y="10849"/>
                    <a:pt x="1071" y="10849"/>
                  </a:cubicBezTo>
                  <a:lnTo>
                    <a:pt x="1428" y="10849"/>
                  </a:lnTo>
                  <a:cubicBezTo>
                    <a:pt x="1606" y="10849"/>
                    <a:pt x="1749" y="10706"/>
                    <a:pt x="1749" y="10528"/>
                  </a:cubicBezTo>
                  <a:lnTo>
                    <a:pt x="1749" y="8369"/>
                  </a:lnTo>
                  <a:lnTo>
                    <a:pt x="9118" y="8369"/>
                  </a:lnTo>
                  <a:lnTo>
                    <a:pt x="9118" y="10528"/>
                  </a:lnTo>
                  <a:cubicBezTo>
                    <a:pt x="9118" y="10706"/>
                    <a:pt x="9261" y="10849"/>
                    <a:pt x="9439" y="10849"/>
                  </a:cubicBezTo>
                  <a:lnTo>
                    <a:pt x="9796" y="10849"/>
                  </a:lnTo>
                  <a:cubicBezTo>
                    <a:pt x="9975" y="10849"/>
                    <a:pt x="10117" y="10706"/>
                    <a:pt x="10117" y="10528"/>
                  </a:cubicBezTo>
                  <a:lnTo>
                    <a:pt x="10117" y="8369"/>
                  </a:lnTo>
                  <a:lnTo>
                    <a:pt x="10492" y="8369"/>
                  </a:lnTo>
                  <a:cubicBezTo>
                    <a:pt x="10688" y="8369"/>
                    <a:pt x="10849" y="8208"/>
                    <a:pt x="10849" y="8012"/>
                  </a:cubicBezTo>
                  <a:lnTo>
                    <a:pt x="10849" y="7566"/>
                  </a:lnTo>
                  <a:cubicBezTo>
                    <a:pt x="10849" y="7370"/>
                    <a:pt x="10688" y="7209"/>
                    <a:pt x="10492" y="7209"/>
                  </a:cubicBezTo>
                  <a:lnTo>
                    <a:pt x="10278" y="7209"/>
                  </a:lnTo>
                  <a:lnTo>
                    <a:pt x="10278" y="7173"/>
                  </a:lnTo>
                  <a:cubicBezTo>
                    <a:pt x="10278" y="6852"/>
                    <a:pt x="10028" y="6602"/>
                    <a:pt x="9725" y="6602"/>
                  </a:cubicBezTo>
                  <a:lnTo>
                    <a:pt x="9689" y="6602"/>
                  </a:lnTo>
                  <a:lnTo>
                    <a:pt x="10296" y="4907"/>
                  </a:lnTo>
                  <a:lnTo>
                    <a:pt x="10314" y="4907"/>
                  </a:lnTo>
                  <a:cubicBezTo>
                    <a:pt x="10617" y="4907"/>
                    <a:pt x="10849" y="4675"/>
                    <a:pt x="10849" y="4390"/>
                  </a:cubicBezTo>
                  <a:cubicBezTo>
                    <a:pt x="10849" y="4087"/>
                    <a:pt x="10617" y="3855"/>
                    <a:pt x="10314" y="3855"/>
                  </a:cubicBezTo>
                  <a:cubicBezTo>
                    <a:pt x="10224" y="3855"/>
                    <a:pt x="10135" y="3872"/>
                    <a:pt x="10046" y="3926"/>
                  </a:cubicBezTo>
                  <a:lnTo>
                    <a:pt x="9190" y="3141"/>
                  </a:lnTo>
                  <a:cubicBezTo>
                    <a:pt x="9457" y="2980"/>
                    <a:pt x="9546" y="2623"/>
                    <a:pt x="9386" y="2356"/>
                  </a:cubicBezTo>
                  <a:lnTo>
                    <a:pt x="9315" y="2213"/>
                  </a:lnTo>
                  <a:cubicBezTo>
                    <a:pt x="9205" y="2018"/>
                    <a:pt x="9003" y="1906"/>
                    <a:pt x="8796" y="1906"/>
                  </a:cubicBezTo>
                  <a:cubicBezTo>
                    <a:pt x="8700" y="1906"/>
                    <a:pt x="8602" y="1930"/>
                    <a:pt x="8512" y="1981"/>
                  </a:cubicBezTo>
                  <a:lnTo>
                    <a:pt x="8119" y="2195"/>
                  </a:lnTo>
                  <a:cubicBezTo>
                    <a:pt x="7927" y="2074"/>
                    <a:pt x="7705" y="2010"/>
                    <a:pt x="7478" y="2010"/>
                  </a:cubicBezTo>
                  <a:cubicBezTo>
                    <a:pt x="7305" y="2010"/>
                    <a:pt x="7129" y="2047"/>
                    <a:pt x="6959" y="2124"/>
                  </a:cubicBezTo>
                  <a:cubicBezTo>
                    <a:pt x="6834" y="2177"/>
                    <a:pt x="6763" y="2338"/>
                    <a:pt x="6852" y="2481"/>
                  </a:cubicBezTo>
                  <a:lnTo>
                    <a:pt x="7816" y="4229"/>
                  </a:lnTo>
                  <a:cubicBezTo>
                    <a:pt x="7863" y="4311"/>
                    <a:pt x="7956" y="4363"/>
                    <a:pt x="8050" y="4363"/>
                  </a:cubicBezTo>
                  <a:cubicBezTo>
                    <a:pt x="8099" y="4363"/>
                    <a:pt x="8148" y="4349"/>
                    <a:pt x="8190" y="4318"/>
                  </a:cubicBezTo>
                  <a:cubicBezTo>
                    <a:pt x="8494" y="4104"/>
                    <a:pt x="8690" y="3765"/>
                    <a:pt x="8726" y="3391"/>
                  </a:cubicBezTo>
                  <a:lnTo>
                    <a:pt x="8886" y="3301"/>
                  </a:lnTo>
                  <a:lnTo>
                    <a:pt x="9832" y="4158"/>
                  </a:lnTo>
                  <a:cubicBezTo>
                    <a:pt x="9814" y="4229"/>
                    <a:pt x="9796" y="4301"/>
                    <a:pt x="9796" y="4390"/>
                  </a:cubicBezTo>
                  <a:cubicBezTo>
                    <a:pt x="9796" y="4550"/>
                    <a:pt x="9868" y="4711"/>
                    <a:pt x="9993" y="4800"/>
                  </a:cubicBezTo>
                  <a:lnTo>
                    <a:pt x="9350" y="6602"/>
                  </a:lnTo>
                  <a:lnTo>
                    <a:pt x="8761" y="6602"/>
                  </a:lnTo>
                  <a:cubicBezTo>
                    <a:pt x="8458" y="6602"/>
                    <a:pt x="8208" y="7173"/>
                    <a:pt x="8208" y="7173"/>
                  </a:cubicBezTo>
                  <a:lnTo>
                    <a:pt x="8208" y="7209"/>
                  </a:lnTo>
                  <a:lnTo>
                    <a:pt x="5800" y="7209"/>
                  </a:lnTo>
                  <a:cubicBezTo>
                    <a:pt x="5800" y="7173"/>
                    <a:pt x="5817" y="7155"/>
                    <a:pt x="5817" y="7120"/>
                  </a:cubicBezTo>
                  <a:cubicBezTo>
                    <a:pt x="5817" y="6745"/>
                    <a:pt x="5496" y="6424"/>
                    <a:pt x="5104" y="6424"/>
                  </a:cubicBezTo>
                  <a:lnTo>
                    <a:pt x="4961" y="6424"/>
                  </a:lnTo>
                  <a:lnTo>
                    <a:pt x="4907" y="5996"/>
                  </a:lnTo>
                  <a:lnTo>
                    <a:pt x="7584" y="5996"/>
                  </a:lnTo>
                  <a:cubicBezTo>
                    <a:pt x="7958" y="5996"/>
                    <a:pt x="8262" y="5692"/>
                    <a:pt x="8262" y="5318"/>
                  </a:cubicBezTo>
                  <a:lnTo>
                    <a:pt x="8262" y="4907"/>
                  </a:lnTo>
                  <a:cubicBezTo>
                    <a:pt x="8262" y="4818"/>
                    <a:pt x="8190" y="4747"/>
                    <a:pt x="8101" y="4747"/>
                  </a:cubicBezTo>
                  <a:lnTo>
                    <a:pt x="322" y="4747"/>
                  </a:lnTo>
                  <a:lnTo>
                    <a:pt x="322" y="679"/>
                  </a:lnTo>
                  <a:cubicBezTo>
                    <a:pt x="322" y="482"/>
                    <a:pt x="482" y="322"/>
                    <a:pt x="679" y="322"/>
                  </a:cubicBezTo>
                  <a:lnTo>
                    <a:pt x="7780" y="322"/>
                  </a:lnTo>
                  <a:cubicBezTo>
                    <a:pt x="7869" y="322"/>
                    <a:pt x="7958" y="393"/>
                    <a:pt x="7958" y="482"/>
                  </a:cubicBezTo>
                  <a:lnTo>
                    <a:pt x="7958" y="1678"/>
                  </a:lnTo>
                  <a:cubicBezTo>
                    <a:pt x="7958" y="1696"/>
                    <a:pt x="7958" y="1713"/>
                    <a:pt x="7976" y="1731"/>
                  </a:cubicBezTo>
                  <a:cubicBezTo>
                    <a:pt x="8021" y="1771"/>
                    <a:pt x="8066" y="1787"/>
                    <a:pt x="8107" y="1787"/>
                  </a:cubicBezTo>
                  <a:cubicBezTo>
                    <a:pt x="8195" y="1787"/>
                    <a:pt x="8262" y="1710"/>
                    <a:pt x="8262" y="1624"/>
                  </a:cubicBezTo>
                  <a:lnTo>
                    <a:pt x="8262" y="679"/>
                  </a:lnTo>
                  <a:cubicBezTo>
                    <a:pt x="8262" y="304"/>
                    <a:pt x="7958" y="1"/>
                    <a:pt x="7584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53"/>
          <p:cNvSpPr/>
          <p:nvPr/>
        </p:nvSpPr>
        <p:spPr>
          <a:xfrm>
            <a:off x="912900" y="1682638"/>
            <a:ext cx="4216800" cy="2847797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53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570" name="Google Shape;2570;p53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3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53"/>
          <p:cNvSpPr txBox="1">
            <a:spLocks noGrp="1"/>
          </p:cNvSpPr>
          <p:nvPr>
            <p:ph type="body" idx="1"/>
          </p:nvPr>
        </p:nvSpPr>
        <p:spPr>
          <a:xfrm>
            <a:off x="1078500" y="1847789"/>
            <a:ext cx="3885600" cy="24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dirty="0"/>
              <a:t>No </a:t>
            </a:r>
            <a:r>
              <a:rPr lang="en-US" dirty="0" err="1"/>
              <a:t>siempre</a:t>
            </a:r>
            <a:r>
              <a:rPr lang="en-US" dirty="0"/>
              <a:t> 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copiar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“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afuera</a:t>
            </a:r>
            <a:r>
              <a:rPr lang="en-US" dirty="0"/>
              <a:t>”</a:t>
            </a:r>
          </a:p>
          <a:p>
            <a:pPr marL="285750" indent="-285750"/>
            <a:r>
              <a:rPr lang="en-US" dirty="0" err="1"/>
              <a:t>Utilizarlo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c</a:t>
            </a:r>
            <a:r>
              <a:rPr lang="es-CO" dirty="0" err="1"/>
              <a:t>ódigo</a:t>
            </a:r>
            <a:r>
              <a:rPr lang="es-CO" dirty="0"/>
              <a:t> no deba depender de las clases concretas de objetos que necesites copiar</a:t>
            </a:r>
          </a:p>
          <a:p>
            <a:pPr marL="285750" indent="-285750"/>
            <a:r>
              <a:rPr lang="es-CO" dirty="0"/>
              <a:t>Permite utilizar como prototipos un grupo de objetos prefabricados, configurados de maneras diferentes, que pueden reemplazar subclases</a:t>
            </a:r>
            <a:endParaRPr dirty="0"/>
          </a:p>
        </p:txBody>
      </p:sp>
      <p:sp>
        <p:nvSpPr>
          <p:cNvPr id="2573" name="Google Shape;2573;p53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IMPORTANTES</a:t>
            </a:r>
            <a:endParaRPr/>
          </a:p>
        </p:txBody>
      </p:sp>
      <p:pic>
        <p:nvPicPr>
          <p:cNvPr id="3" name="Imagen 2" descr="Diagrama">
            <a:extLst>
              <a:ext uri="{FF2B5EF4-FFF2-40B4-BE49-F238E27FC236}">
                <a16:creationId xmlns:a16="http://schemas.microsoft.com/office/drawing/2014/main" id="{847D5185-8B00-CF1E-8EB0-63F84003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1" y="1713842"/>
            <a:ext cx="2876318" cy="1415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B328B1C-E400-C837-9FA6-7C3E53069A6F}"/>
              </a:ext>
            </a:extLst>
          </p:cNvPr>
          <p:cNvSpPr/>
          <p:nvPr/>
        </p:nvSpPr>
        <p:spPr>
          <a:xfrm>
            <a:off x="5334001" y="3179618"/>
            <a:ext cx="2876318" cy="1350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D078432-E465-2653-C641-B6CE610F1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1" y="3179618"/>
            <a:ext cx="2876318" cy="1318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9" name="Google Shape;2389;p48"/>
          <p:cNvGrpSpPr/>
          <p:nvPr/>
        </p:nvGrpSpPr>
        <p:grpSpPr>
          <a:xfrm rot="-1268909">
            <a:off x="425506" y="2622482"/>
            <a:ext cx="1152773" cy="1848510"/>
            <a:chOff x="10740175" y="552419"/>
            <a:chExt cx="1095062" cy="1755969"/>
          </a:xfrm>
        </p:grpSpPr>
        <p:sp>
          <p:nvSpPr>
            <p:cNvPr id="2390" name="Google Shape;2390;p48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8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09C0DE3-0492-E9E1-194B-011E0E3E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695" y="1149933"/>
            <a:ext cx="4218609" cy="34432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4CB8BD-72BB-7C2B-D463-E2D2E93A0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61" y="1142788"/>
            <a:ext cx="3045824" cy="2540198"/>
          </a:xfrm>
          <a:prstGeom prst="rect">
            <a:avLst/>
          </a:prstGeom>
        </p:spPr>
      </p:pic>
      <p:grpSp>
        <p:nvGrpSpPr>
          <p:cNvPr id="2385" name="Google Shape;2385;p48"/>
          <p:cNvGrpSpPr/>
          <p:nvPr/>
        </p:nvGrpSpPr>
        <p:grpSpPr>
          <a:xfrm>
            <a:off x="1588175" y="3607767"/>
            <a:ext cx="5968682" cy="1198496"/>
            <a:chOff x="1979225" y="358525"/>
            <a:chExt cx="5186100" cy="1198496"/>
          </a:xfrm>
        </p:grpSpPr>
        <p:sp>
          <p:nvSpPr>
            <p:cNvPr id="2386" name="Google Shape;2386;p48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8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8" name="Google Shape;2388;p48"/>
          <p:cNvSpPr txBox="1">
            <a:spLocks noGrp="1"/>
          </p:cNvSpPr>
          <p:nvPr>
            <p:ph type="ctrTitle"/>
          </p:nvPr>
        </p:nvSpPr>
        <p:spPr>
          <a:xfrm>
            <a:off x="1908875" y="3703611"/>
            <a:ext cx="5326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</a:t>
            </a:r>
            <a:endParaRPr dirty="0"/>
          </a:p>
        </p:txBody>
      </p:sp>
      <p:grpSp>
        <p:nvGrpSpPr>
          <p:cNvPr id="2389" name="Google Shape;2389;p48"/>
          <p:cNvGrpSpPr/>
          <p:nvPr/>
        </p:nvGrpSpPr>
        <p:grpSpPr>
          <a:xfrm rot="-1268909">
            <a:off x="425505" y="2601856"/>
            <a:ext cx="1152773" cy="1848510"/>
            <a:chOff x="10740175" y="552419"/>
            <a:chExt cx="1095062" cy="1755969"/>
          </a:xfrm>
        </p:grpSpPr>
        <p:sp>
          <p:nvSpPr>
            <p:cNvPr id="2390" name="Google Shape;2390;p48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8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587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55"/>
          <p:cNvSpPr/>
          <p:nvPr/>
        </p:nvSpPr>
        <p:spPr>
          <a:xfrm rot="-976251">
            <a:off x="7825645" y="821501"/>
            <a:ext cx="696840" cy="1061546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8" name="Google Shape;2598;p55"/>
          <p:cNvGrpSpPr/>
          <p:nvPr/>
        </p:nvGrpSpPr>
        <p:grpSpPr>
          <a:xfrm>
            <a:off x="2295455" y="1294461"/>
            <a:ext cx="4553091" cy="1244700"/>
            <a:chOff x="1070900" y="2462198"/>
            <a:chExt cx="7002600" cy="1244700"/>
          </a:xfrm>
        </p:grpSpPr>
        <p:sp>
          <p:nvSpPr>
            <p:cNvPr id="2599" name="Google Shape;2599;p55"/>
            <p:cNvSpPr/>
            <p:nvPr/>
          </p:nvSpPr>
          <p:spPr>
            <a:xfrm>
              <a:off x="1070900" y="2462198"/>
              <a:ext cx="7002600" cy="1244700"/>
            </a:xfrm>
            <a:prstGeom prst="roundRect">
              <a:avLst>
                <a:gd name="adj" fmla="val 15127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1070900" y="2462201"/>
              <a:ext cx="7002600" cy="1092600"/>
            </a:xfrm>
            <a:prstGeom prst="roundRect">
              <a:avLst>
                <a:gd name="adj" fmla="val 172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55"/>
          <p:cNvSpPr txBox="1">
            <a:spLocks noGrp="1"/>
          </p:cNvSpPr>
          <p:nvPr>
            <p:ph type="subTitle" idx="1"/>
          </p:nvPr>
        </p:nvSpPr>
        <p:spPr>
          <a:xfrm>
            <a:off x="2618237" y="3209374"/>
            <a:ext cx="38364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u="sng" dirty="0" err="1"/>
              <a:t>Github</a:t>
            </a:r>
            <a:r>
              <a:rPr lang="en-US" i="1" u="sng" dirty="0"/>
              <a:t>: </a:t>
            </a:r>
            <a:r>
              <a:rPr lang="en-US" i="1" u="sng" dirty="0" err="1">
                <a:hlinkClick r:id="rId3"/>
              </a:rPr>
              <a:t>JuanDLCH</a:t>
            </a:r>
            <a:endParaRPr i="1" u="sng" dirty="0"/>
          </a:p>
        </p:txBody>
      </p:sp>
      <p:grpSp>
        <p:nvGrpSpPr>
          <p:cNvPr id="2604" name="Google Shape;2604;p55"/>
          <p:cNvGrpSpPr/>
          <p:nvPr/>
        </p:nvGrpSpPr>
        <p:grpSpPr>
          <a:xfrm rot="4289601" flipH="1">
            <a:off x="7130408" y="1364778"/>
            <a:ext cx="1793128" cy="1729891"/>
            <a:chOff x="-1645450" y="733766"/>
            <a:chExt cx="834921" cy="805476"/>
          </a:xfrm>
        </p:grpSpPr>
        <p:sp>
          <p:nvSpPr>
            <p:cNvPr id="2605" name="Google Shape;2605;p55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5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5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5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5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5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2" name="Google Shape;2612;p55"/>
          <p:cNvSpPr/>
          <p:nvPr/>
        </p:nvSpPr>
        <p:spPr>
          <a:xfrm flipH="1">
            <a:off x="207050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3" name="Google Shape;2613;p55"/>
          <p:cNvGrpSpPr/>
          <p:nvPr/>
        </p:nvGrpSpPr>
        <p:grpSpPr>
          <a:xfrm rot="1922147" flipH="1">
            <a:off x="621578" y="1809076"/>
            <a:ext cx="1883769" cy="1978146"/>
            <a:chOff x="8540375" y="3022876"/>
            <a:chExt cx="1779279" cy="1868421"/>
          </a:xfrm>
        </p:grpSpPr>
        <p:sp>
          <p:nvSpPr>
            <p:cNvPr id="2614" name="Google Shape;2614;p55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5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5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5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5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5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5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5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5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5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5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5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5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5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5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5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5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5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5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5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5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5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5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5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5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5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5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5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5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5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5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5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5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5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5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5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5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5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5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5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55"/>
          <p:cNvGrpSpPr/>
          <p:nvPr/>
        </p:nvGrpSpPr>
        <p:grpSpPr>
          <a:xfrm flipH="1">
            <a:off x="502759" y="931159"/>
            <a:ext cx="580547" cy="528926"/>
            <a:chOff x="7953250" y="1084584"/>
            <a:chExt cx="580547" cy="528926"/>
          </a:xfrm>
        </p:grpSpPr>
        <p:sp>
          <p:nvSpPr>
            <p:cNvPr id="2655" name="Google Shape;2655;p55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5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5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5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55"/>
          <p:cNvGrpSpPr/>
          <p:nvPr/>
        </p:nvGrpSpPr>
        <p:grpSpPr>
          <a:xfrm rot="402266" flipH="1">
            <a:off x="7044526" y="3057297"/>
            <a:ext cx="1152770" cy="1848507"/>
            <a:chOff x="10740175" y="552419"/>
            <a:chExt cx="1095062" cy="1755969"/>
          </a:xfrm>
        </p:grpSpPr>
        <p:sp>
          <p:nvSpPr>
            <p:cNvPr id="2660" name="Google Shape;2660;p55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5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5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5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5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5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5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667;p55">
            <a:extLst>
              <a:ext uri="{FF2B5EF4-FFF2-40B4-BE49-F238E27FC236}">
                <a16:creationId xmlns:a16="http://schemas.microsoft.com/office/drawing/2014/main" id="{F586489B-8776-4EF7-9C38-87412044237B}"/>
              </a:ext>
            </a:extLst>
          </p:cNvPr>
          <p:cNvSpPr/>
          <p:nvPr/>
        </p:nvSpPr>
        <p:spPr>
          <a:xfrm>
            <a:off x="2683469" y="1576714"/>
            <a:ext cx="3862821" cy="6583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wlby One SC"/>
              </a:rPr>
              <a:t>¡</a:t>
            </a:r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wlby One SC"/>
              </a:rPr>
              <a:t>CODE TIME</a:t>
            </a:r>
            <a:r>
              <a:rPr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wlby One SC"/>
              </a:rPr>
              <a:t>!</a:t>
            </a:r>
          </a:p>
        </p:txBody>
      </p:sp>
      <p:sp>
        <p:nvSpPr>
          <p:cNvPr id="2667" name="Google Shape;2667;p55"/>
          <p:cNvSpPr/>
          <p:nvPr/>
        </p:nvSpPr>
        <p:spPr>
          <a:xfrm>
            <a:off x="2627304" y="1528284"/>
            <a:ext cx="3862821" cy="6583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¡</a:t>
            </a:r>
            <a:r>
              <a:rPr lang="es-CO" b="1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CODE TIME</a:t>
            </a:r>
            <a:r>
              <a:rPr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!</a:t>
            </a:r>
          </a:p>
        </p:txBody>
      </p:sp>
      <p:grpSp>
        <p:nvGrpSpPr>
          <p:cNvPr id="10" name="Google Shape;8378;p69">
            <a:extLst>
              <a:ext uri="{FF2B5EF4-FFF2-40B4-BE49-F238E27FC236}">
                <a16:creationId xmlns:a16="http://schemas.microsoft.com/office/drawing/2014/main" id="{0309C9D5-679A-B4C4-BA51-1B224EDB05F2}"/>
              </a:ext>
            </a:extLst>
          </p:cNvPr>
          <p:cNvGrpSpPr/>
          <p:nvPr/>
        </p:nvGrpSpPr>
        <p:grpSpPr>
          <a:xfrm>
            <a:off x="3131281" y="3275334"/>
            <a:ext cx="418334" cy="385381"/>
            <a:chOff x="2461742" y="3665034"/>
            <a:chExt cx="418334" cy="385381"/>
          </a:xfrm>
        </p:grpSpPr>
        <p:sp>
          <p:nvSpPr>
            <p:cNvPr id="11" name="Google Shape;8379;p69">
              <a:extLst>
                <a:ext uri="{FF2B5EF4-FFF2-40B4-BE49-F238E27FC236}">
                  <a16:creationId xmlns:a16="http://schemas.microsoft.com/office/drawing/2014/main" id="{75060AD8-E4F9-4921-B1C9-07F96CF51AF7}"/>
                </a:ext>
              </a:extLst>
            </p:cNvPr>
            <p:cNvSpPr/>
            <p:nvPr/>
          </p:nvSpPr>
          <p:spPr>
            <a:xfrm>
              <a:off x="2486628" y="3670770"/>
              <a:ext cx="373986" cy="373986"/>
            </a:xfrm>
            <a:custGeom>
              <a:avLst/>
              <a:gdLst/>
              <a:ahLst/>
              <a:cxnLst/>
              <a:rect l="l" t="t" r="r" b="b"/>
              <a:pathLst>
                <a:path w="14277" h="14277" extrusionOk="0">
                  <a:moveTo>
                    <a:pt x="7138" y="1"/>
                  </a:moveTo>
                  <a:cubicBezTo>
                    <a:pt x="3197" y="1"/>
                    <a:pt x="0" y="3198"/>
                    <a:pt x="0" y="7139"/>
                  </a:cubicBezTo>
                  <a:cubicBezTo>
                    <a:pt x="0" y="11083"/>
                    <a:pt x="3197" y="14277"/>
                    <a:pt x="7138" y="14277"/>
                  </a:cubicBezTo>
                  <a:cubicBezTo>
                    <a:pt x="11082" y="14277"/>
                    <a:pt x="14276" y="11083"/>
                    <a:pt x="14276" y="7139"/>
                  </a:cubicBezTo>
                  <a:cubicBezTo>
                    <a:pt x="14276" y="3198"/>
                    <a:pt x="11082" y="1"/>
                    <a:pt x="7138" y="1"/>
                  </a:cubicBezTo>
                  <a:close/>
                </a:path>
              </a:pathLst>
            </a:custGeom>
            <a:solidFill>
              <a:srgbClr val="C3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80;p69">
              <a:extLst>
                <a:ext uri="{FF2B5EF4-FFF2-40B4-BE49-F238E27FC236}">
                  <a16:creationId xmlns:a16="http://schemas.microsoft.com/office/drawing/2014/main" id="{0B37791C-E584-9B95-E0D1-6EDE7E9B3B66}"/>
                </a:ext>
              </a:extLst>
            </p:cNvPr>
            <p:cNvSpPr/>
            <p:nvPr/>
          </p:nvSpPr>
          <p:spPr>
            <a:xfrm>
              <a:off x="2462738" y="3712709"/>
              <a:ext cx="355938" cy="332205"/>
            </a:xfrm>
            <a:custGeom>
              <a:avLst/>
              <a:gdLst/>
              <a:ahLst/>
              <a:cxnLst/>
              <a:rect l="l" t="t" r="r" b="b"/>
              <a:pathLst>
                <a:path w="13588" h="12682" extrusionOk="0">
                  <a:moveTo>
                    <a:pt x="3547" y="0"/>
                  </a:moveTo>
                  <a:cubicBezTo>
                    <a:pt x="258" y="2666"/>
                    <a:pt x="1" y="7594"/>
                    <a:pt x="2996" y="10589"/>
                  </a:cubicBezTo>
                  <a:cubicBezTo>
                    <a:pt x="4398" y="11991"/>
                    <a:pt x="6223" y="12681"/>
                    <a:pt x="8043" y="12681"/>
                  </a:cubicBezTo>
                  <a:cubicBezTo>
                    <a:pt x="10109" y="12681"/>
                    <a:pt x="12168" y="11790"/>
                    <a:pt x="13588" y="10041"/>
                  </a:cubicBezTo>
                  <a:lnTo>
                    <a:pt x="13588" y="10041"/>
                  </a:lnTo>
                  <a:cubicBezTo>
                    <a:pt x="12320" y="11076"/>
                    <a:pt x="10736" y="11641"/>
                    <a:pt x="9103" y="11641"/>
                  </a:cubicBezTo>
                  <a:cubicBezTo>
                    <a:pt x="9098" y="11641"/>
                    <a:pt x="9093" y="11641"/>
                    <a:pt x="9088" y="11641"/>
                  </a:cubicBezTo>
                  <a:cubicBezTo>
                    <a:pt x="6333" y="11641"/>
                    <a:pt x="3825" y="10058"/>
                    <a:pt x="2639" y="7570"/>
                  </a:cubicBezTo>
                  <a:cubicBezTo>
                    <a:pt x="1457" y="5082"/>
                    <a:pt x="1810" y="2135"/>
                    <a:pt x="3547" y="0"/>
                  </a:cubicBezTo>
                  <a:close/>
                </a:path>
              </a:pathLst>
            </a:custGeom>
            <a:solidFill>
              <a:srgbClr val="AAB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81;p69">
              <a:extLst>
                <a:ext uri="{FF2B5EF4-FFF2-40B4-BE49-F238E27FC236}">
                  <a16:creationId xmlns:a16="http://schemas.microsoft.com/office/drawing/2014/main" id="{BC97A409-7533-7A04-95E0-52AA0D0BDC31}"/>
                </a:ext>
              </a:extLst>
            </p:cNvPr>
            <p:cNvSpPr/>
            <p:nvPr/>
          </p:nvSpPr>
          <p:spPr>
            <a:xfrm>
              <a:off x="2564112" y="3881928"/>
              <a:ext cx="218990" cy="96502"/>
            </a:xfrm>
            <a:custGeom>
              <a:avLst/>
              <a:gdLst/>
              <a:ahLst/>
              <a:cxnLst/>
              <a:rect l="l" t="t" r="r" b="b"/>
              <a:pathLst>
                <a:path w="8360" h="3684" extrusionOk="0">
                  <a:moveTo>
                    <a:pt x="242" y="1"/>
                  </a:moveTo>
                  <a:cubicBezTo>
                    <a:pt x="108" y="1"/>
                    <a:pt x="1" y="147"/>
                    <a:pt x="44" y="301"/>
                  </a:cubicBezTo>
                  <a:cubicBezTo>
                    <a:pt x="603" y="2261"/>
                    <a:pt x="2241" y="3683"/>
                    <a:pt x="4180" y="3683"/>
                  </a:cubicBezTo>
                  <a:cubicBezTo>
                    <a:pt x="6120" y="3683"/>
                    <a:pt x="7761" y="2261"/>
                    <a:pt x="8316" y="301"/>
                  </a:cubicBezTo>
                  <a:cubicBezTo>
                    <a:pt x="8359" y="147"/>
                    <a:pt x="8255" y="1"/>
                    <a:pt x="8119" y="1"/>
                  </a:cubicBezTo>
                  <a:cubicBezTo>
                    <a:pt x="8104" y="1"/>
                    <a:pt x="8089" y="3"/>
                    <a:pt x="8073" y="7"/>
                  </a:cubicBezTo>
                  <a:cubicBezTo>
                    <a:pt x="6812" y="301"/>
                    <a:pt x="5522" y="452"/>
                    <a:pt x="4224" y="452"/>
                  </a:cubicBezTo>
                  <a:cubicBezTo>
                    <a:pt x="4209" y="452"/>
                    <a:pt x="4195" y="452"/>
                    <a:pt x="4180" y="452"/>
                  </a:cubicBezTo>
                  <a:cubicBezTo>
                    <a:pt x="4166" y="452"/>
                    <a:pt x="4151" y="452"/>
                    <a:pt x="4136" y="452"/>
                  </a:cubicBezTo>
                  <a:cubicBezTo>
                    <a:pt x="2842" y="452"/>
                    <a:pt x="1548" y="301"/>
                    <a:pt x="287" y="7"/>
                  </a:cubicBezTo>
                  <a:cubicBezTo>
                    <a:pt x="272" y="3"/>
                    <a:pt x="257" y="1"/>
                    <a:pt x="242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82;p69">
              <a:extLst>
                <a:ext uri="{FF2B5EF4-FFF2-40B4-BE49-F238E27FC236}">
                  <a16:creationId xmlns:a16="http://schemas.microsoft.com/office/drawing/2014/main" id="{238F3A94-6205-C295-61A3-14979048E026}"/>
                </a:ext>
              </a:extLst>
            </p:cNvPr>
            <p:cNvSpPr/>
            <p:nvPr/>
          </p:nvSpPr>
          <p:spPr>
            <a:xfrm>
              <a:off x="2564112" y="3881928"/>
              <a:ext cx="218990" cy="53700"/>
            </a:xfrm>
            <a:custGeom>
              <a:avLst/>
              <a:gdLst/>
              <a:ahLst/>
              <a:cxnLst/>
              <a:rect l="l" t="t" r="r" b="b"/>
              <a:pathLst>
                <a:path w="8360" h="2050" extrusionOk="0">
                  <a:moveTo>
                    <a:pt x="242" y="1"/>
                  </a:moveTo>
                  <a:cubicBezTo>
                    <a:pt x="108" y="1"/>
                    <a:pt x="1" y="147"/>
                    <a:pt x="44" y="301"/>
                  </a:cubicBezTo>
                  <a:cubicBezTo>
                    <a:pt x="188" y="802"/>
                    <a:pt x="404" y="1278"/>
                    <a:pt x="692" y="1713"/>
                  </a:cubicBezTo>
                  <a:cubicBezTo>
                    <a:pt x="1843" y="1938"/>
                    <a:pt x="3012" y="2050"/>
                    <a:pt x="4180" y="2050"/>
                  </a:cubicBezTo>
                  <a:cubicBezTo>
                    <a:pt x="5349" y="2050"/>
                    <a:pt x="6517" y="1938"/>
                    <a:pt x="7669" y="1713"/>
                  </a:cubicBezTo>
                  <a:cubicBezTo>
                    <a:pt x="7956" y="1278"/>
                    <a:pt x="8176" y="802"/>
                    <a:pt x="8316" y="301"/>
                  </a:cubicBezTo>
                  <a:cubicBezTo>
                    <a:pt x="8359" y="147"/>
                    <a:pt x="8255" y="1"/>
                    <a:pt x="8119" y="1"/>
                  </a:cubicBezTo>
                  <a:cubicBezTo>
                    <a:pt x="8104" y="1"/>
                    <a:pt x="8089" y="3"/>
                    <a:pt x="8073" y="7"/>
                  </a:cubicBezTo>
                  <a:cubicBezTo>
                    <a:pt x="6793" y="305"/>
                    <a:pt x="5487" y="454"/>
                    <a:pt x="4180" y="454"/>
                  </a:cubicBezTo>
                  <a:cubicBezTo>
                    <a:pt x="2874" y="454"/>
                    <a:pt x="1567" y="305"/>
                    <a:pt x="287" y="7"/>
                  </a:cubicBezTo>
                  <a:cubicBezTo>
                    <a:pt x="272" y="3"/>
                    <a:pt x="257" y="1"/>
                    <a:pt x="242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83;p69">
              <a:extLst>
                <a:ext uri="{FF2B5EF4-FFF2-40B4-BE49-F238E27FC236}">
                  <a16:creationId xmlns:a16="http://schemas.microsoft.com/office/drawing/2014/main" id="{1E569DE3-1AA1-6469-C4A6-E586682352A7}"/>
                </a:ext>
              </a:extLst>
            </p:cNvPr>
            <p:cNvSpPr/>
            <p:nvPr/>
          </p:nvSpPr>
          <p:spPr>
            <a:xfrm>
              <a:off x="2595232" y="3785400"/>
              <a:ext cx="30177" cy="54617"/>
            </a:xfrm>
            <a:custGeom>
              <a:avLst/>
              <a:gdLst/>
              <a:ahLst/>
              <a:cxnLst/>
              <a:rect l="l" t="t" r="r" b="b"/>
              <a:pathLst>
                <a:path w="1152" h="2085" extrusionOk="0">
                  <a:moveTo>
                    <a:pt x="576" y="1"/>
                  </a:moveTo>
                  <a:cubicBezTo>
                    <a:pt x="258" y="1"/>
                    <a:pt x="0" y="258"/>
                    <a:pt x="0" y="577"/>
                  </a:cubicBezTo>
                  <a:lnTo>
                    <a:pt x="0" y="1509"/>
                  </a:lnTo>
                  <a:cubicBezTo>
                    <a:pt x="0" y="1827"/>
                    <a:pt x="258" y="2084"/>
                    <a:pt x="576" y="2084"/>
                  </a:cubicBezTo>
                  <a:cubicBezTo>
                    <a:pt x="891" y="2084"/>
                    <a:pt x="1152" y="1827"/>
                    <a:pt x="1152" y="1509"/>
                  </a:cubicBezTo>
                  <a:lnTo>
                    <a:pt x="1152" y="577"/>
                  </a:lnTo>
                  <a:cubicBezTo>
                    <a:pt x="1152" y="258"/>
                    <a:pt x="891" y="1"/>
                    <a:pt x="576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84;p69">
              <a:extLst>
                <a:ext uri="{FF2B5EF4-FFF2-40B4-BE49-F238E27FC236}">
                  <a16:creationId xmlns:a16="http://schemas.microsoft.com/office/drawing/2014/main" id="{9D352791-0839-8F3C-425A-A1828218A416}"/>
                </a:ext>
              </a:extLst>
            </p:cNvPr>
            <p:cNvSpPr/>
            <p:nvPr/>
          </p:nvSpPr>
          <p:spPr>
            <a:xfrm>
              <a:off x="2607256" y="3785374"/>
              <a:ext cx="18153" cy="42305"/>
            </a:xfrm>
            <a:custGeom>
              <a:avLst/>
              <a:gdLst/>
              <a:ahLst/>
              <a:cxnLst/>
              <a:rect l="l" t="t" r="r" b="b"/>
              <a:pathLst>
                <a:path w="693" h="1615" extrusionOk="0">
                  <a:moveTo>
                    <a:pt x="116" y="1"/>
                  </a:moveTo>
                  <a:cubicBezTo>
                    <a:pt x="78" y="1"/>
                    <a:pt x="40" y="4"/>
                    <a:pt x="1" y="12"/>
                  </a:cubicBezTo>
                  <a:lnTo>
                    <a:pt x="1" y="972"/>
                  </a:lnTo>
                  <a:cubicBezTo>
                    <a:pt x="1" y="1329"/>
                    <a:pt x="289" y="1614"/>
                    <a:pt x="644" y="1614"/>
                  </a:cubicBezTo>
                  <a:cubicBezTo>
                    <a:pt x="660" y="1614"/>
                    <a:pt x="677" y="1614"/>
                    <a:pt x="693" y="1612"/>
                  </a:cubicBezTo>
                  <a:lnTo>
                    <a:pt x="693" y="578"/>
                  </a:lnTo>
                  <a:cubicBezTo>
                    <a:pt x="690" y="251"/>
                    <a:pt x="426" y="1"/>
                    <a:pt x="116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85;p69">
              <a:extLst>
                <a:ext uri="{FF2B5EF4-FFF2-40B4-BE49-F238E27FC236}">
                  <a16:creationId xmlns:a16="http://schemas.microsoft.com/office/drawing/2014/main" id="{A90CBC8D-AD18-7469-0887-7767D83B9BE7}"/>
                </a:ext>
              </a:extLst>
            </p:cNvPr>
            <p:cNvSpPr/>
            <p:nvPr/>
          </p:nvSpPr>
          <p:spPr>
            <a:xfrm>
              <a:off x="2584099" y="3884862"/>
              <a:ext cx="178938" cy="33294"/>
            </a:xfrm>
            <a:custGeom>
              <a:avLst/>
              <a:gdLst/>
              <a:ahLst/>
              <a:cxnLst/>
              <a:rect l="l" t="t" r="r" b="b"/>
              <a:pathLst>
                <a:path w="6831" h="1271" extrusionOk="0">
                  <a:moveTo>
                    <a:pt x="1" y="1"/>
                  </a:moveTo>
                  <a:cubicBezTo>
                    <a:pt x="86" y="237"/>
                    <a:pt x="196" y="463"/>
                    <a:pt x="323" y="683"/>
                  </a:cubicBezTo>
                  <a:cubicBezTo>
                    <a:pt x="460" y="923"/>
                    <a:pt x="703" y="1084"/>
                    <a:pt x="977" y="1121"/>
                  </a:cubicBezTo>
                  <a:cubicBezTo>
                    <a:pt x="1788" y="1221"/>
                    <a:pt x="2602" y="1270"/>
                    <a:pt x="3417" y="1270"/>
                  </a:cubicBezTo>
                  <a:cubicBezTo>
                    <a:pt x="4231" y="1270"/>
                    <a:pt x="5045" y="1221"/>
                    <a:pt x="5854" y="1121"/>
                  </a:cubicBezTo>
                  <a:cubicBezTo>
                    <a:pt x="6131" y="1084"/>
                    <a:pt x="6374" y="923"/>
                    <a:pt x="6515" y="679"/>
                  </a:cubicBezTo>
                  <a:cubicBezTo>
                    <a:pt x="6638" y="463"/>
                    <a:pt x="6745" y="234"/>
                    <a:pt x="6830" y="1"/>
                  </a:cubicBezTo>
                  <a:lnTo>
                    <a:pt x="6830" y="1"/>
                  </a:lnTo>
                  <a:cubicBezTo>
                    <a:pt x="5703" y="229"/>
                    <a:pt x="4559" y="343"/>
                    <a:pt x="3415" y="343"/>
                  </a:cubicBezTo>
                  <a:cubicBezTo>
                    <a:pt x="2272" y="343"/>
                    <a:pt x="1128" y="22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86;p69">
              <a:extLst>
                <a:ext uri="{FF2B5EF4-FFF2-40B4-BE49-F238E27FC236}">
                  <a16:creationId xmlns:a16="http://schemas.microsoft.com/office/drawing/2014/main" id="{5B1307BD-D3C0-2431-CC4D-E9966776C24F}"/>
                </a:ext>
              </a:extLst>
            </p:cNvPr>
            <p:cNvSpPr/>
            <p:nvPr/>
          </p:nvSpPr>
          <p:spPr>
            <a:xfrm>
              <a:off x="2721885" y="3785400"/>
              <a:ext cx="30203" cy="54617"/>
            </a:xfrm>
            <a:custGeom>
              <a:avLst/>
              <a:gdLst/>
              <a:ahLst/>
              <a:cxnLst/>
              <a:rect l="l" t="t" r="r" b="b"/>
              <a:pathLst>
                <a:path w="1153" h="2085" extrusionOk="0">
                  <a:moveTo>
                    <a:pt x="576" y="1"/>
                  </a:moveTo>
                  <a:cubicBezTo>
                    <a:pt x="258" y="1"/>
                    <a:pt x="1" y="258"/>
                    <a:pt x="1" y="577"/>
                  </a:cubicBezTo>
                  <a:lnTo>
                    <a:pt x="1" y="1509"/>
                  </a:lnTo>
                  <a:cubicBezTo>
                    <a:pt x="1" y="1827"/>
                    <a:pt x="258" y="2084"/>
                    <a:pt x="576" y="2084"/>
                  </a:cubicBezTo>
                  <a:cubicBezTo>
                    <a:pt x="895" y="2084"/>
                    <a:pt x="1152" y="1827"/>
                    <a:pt x="1152" y="1509"/>
                  </a:cubicBezTo>
                  <a:lnTo>
                    <a:pt x="1152" y="577"/>
                  </a:lnTo>
                  <a:cubicBezTo>
                    <a:pt x="1152" y="258"/>
                    <a:pt x="895" y="1"/>
                    <a:pt x="576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87;p69">
              <a:extLst>
                <a:ext uri="{FF2B5EF4-FFF2-40B4-BE49-F238E27FC236}">
                  <a16:creationId xmlns:a16="http://schemas.microsoft.com/office/drawing/2014/main" id="{366E07BB-AF05-4EDC-7CD5-D4561AAB6A7D}"/>
                </a:ext>
              </a:extLst>
            </p:cNvPr>
            <p:cNvSpPr/>
            <p:nvPr/>
          </p:nvSpPr>
          <p:spPr>
            <a:xfrm>
              <a:off x="2733908" y="3785374"/>
              <a:ext cx="18179" cy="42305"/>
            </a:xfrm>
            <a:custGeom>
              <a:avLst/>
              <a:gdLst/>
              <a:ahLst/>
              <a:cxnLst/>
              <a:rect l="l" t="t" r="r" b="b"/>
              <a:pathLst>
                <a:path w="694" h="1615" extrusionOk="0">
                  <a:moveTo>
                    <a:pt x="117" y="1"/>
                  </a:moveTo>
                  <a:cubicBezTo>
                    <a:pt x="79" y="1"/>
                    <a:pt x="40" y="4"/>
                    <a:pt x="1" y="12"/>
                  </a:cubicBezTo>
                  <a:lnTo>
                    <a:pt x="1" y="972"/>
                  </a:lnTo>
                  <a:cubicBezTo>
                    <a:pt x="1" y="1329"/>
                    <a:pt x="293" y="1614"/>
                    <a:pt x="645" y="1614"/>
                  </a:cubicBezTo>
                  <a:cubicBezTo>
                    <a:pt x="661" y="1614"/>
                    <a:pt x="677" y="1614"/>
                    <a:pt x="693" y="1612"/>
                  </a:cubicBezTo>
                  <a:lnTo>
                    <a:pt x="693" y="578"/>
                  </a:lnTo>
                  <a:cubicBezTo>
                    <a:pt x="693" y="251"/>
                    <a:pt x="427" y="1"/>
                    <a:pt x="117" y="1"/>
                  </a:cubicBezTo>
                  <a:close/>
                </a:path>
              </a:pathLst>
            </a:custGeom>
            <a:solidFill>
              <a:srgbClr val="7F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88;p69">
              <a:extLst>
                <a:ext uri="{FF2B5EF4-FFF2-40B4-BE49-F238E27FC236}">
                  <a16:creationId xmlns:a16="http://schemas.microsoft.com/office/drawing/2014/main" id="{A133864B-5ED8-77BE-7DB7-D010BD174419}"/>
                </a:ext>
              </a:extLst>
            </p:cNvPr>
            <p:cNvSpPr/>
            <p:nvPr/>
          </p:nvSpPr>
          <p:spPr>
            <a:xfrm>
              <a:off x="2589574" y="3779742"/>
              <a:ext cx="41414" cy="65566"/>
            </a:xfrm>
            <a:custGeom>
              <a:avLst/>
              <a:gdLst/>
              <a:ahLst/>
              <a:cxnLst/>
              <a:rect l="l" t="t" r="r" b="b"/>
              <a:pathLst>
                <a:path w="1581" h="2503" extrusionOk="0">
                  <a:moveTo>
                    <a:pt x="789" y="1"/>
                  </a:moveTo>
                  <a:cubicBezTo>
                    <a:pt x="354" y="1"/>
                    <a:pt x="1" y="354"/>
                    <a:pt x="1" y="793"/>
                  </a:cubicBezTo>
                  <a:lnTo>
                    <a:pt x="1" y="1714"/>
                  </a:lnTo>
                  <a:cubicBezTo>
                    <a:pt x="1" y="2150"/>
                    <a:pt x="354" y="2503"/>
                    <a:pt x="789" y="2503"/>
                  </a:cubicBezTo>
                  <a:cubicBezTo>
                    <a:pt x="1227" y="2503"/>
                    <a:pt x="1580" y="2150"/>
                    <a:pt x="1580" y="1714"/>
                  </a:cubicBezTo>
                  <a:lnTo>
                    <a:pt x="1580" y="906"/>
                  </a:lnTo>
                  <a:cubicBezTo>
                    <a:pt x="1580" y="762"/>
                    <a:pt x="1473" y="690"/>
                    <a:pt x="1366" y="690"/>
                  </a:cubicBezTo>
                  <a:cubicBezTo>
                    <a:pt x="1259" y="690"/>
                    <a:pt x="1152" y="762"/>
                    <a:pt x="1152" y="906"/>
                  </a:cubicBezTo>
                  <a:lnTo>
                    <a:pt x="1152" y="1714"/>
                  </a:lnTo>
                  <a:cubicBezTo>
                    <a:pt x="1152" y="1913"/>
                    <a:pt x="988" y="2074"/>
                    <a:pt x="789" y="2074"/>
                  </a:cubicBezTo>
                  <a:cubicBezTo>
                    <a:pt x="590" y="2074"/>
                    <a:pt x="429" y="1913"/>
                    <a:pt x="429" y="1714"/>
                  </a:cubicBezTo>
                  <a:lnTo>
                    <a:pt x="429" y="793"/>
                  </a:lnTo>
                  <a:cubicBezTo>
                    <a:pt x="429" y="594"/>
                    <a:pt x="590" y="433"/>
                    <a:pt x="789" y="433"/>
                  </a:cubicBezTo>
                  <a:cubicBezTo>
                    <a:pt x="909" y="433"/>
                    <a:pt x="1005" y="333"/>
                    <a:pt x="1005" y="217"/>
                  </a:cubicBezTo>
                  <a:cubicBezTo>
                    <a:pt x="1005" y="97"/>
                    <a:pt x="909" y="1"/>
                    <a:pt x="7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89;p69">
              <a:extLst>
                <a:ext uri="{FF2B5EF4-FFF2-40B4-BE49-F238E27FC236}">
                  <a16:creationId xmlns:a16="http://schemas.microsoft.com/office/drawing/2014/main" id="{68B47B25-A091-FBC0-DB52-B9EE3AF14839}"/>
                </a:ext>
              </a:extLst>
            </p:cNvPr>
            <p:cNvSpPr/>
            <p:nvPr/>
          </p:nvSpPr>
          <p:spPr>
            <a:xfrm>
              <a:off x="2716227" y="3779742"/>
              <a:ext cx="41493" cy="65566"/>
            </a:xfrm>
            <a:custGeom>
              <a:avLst/>
              <a:gdLst/>
              <a:ahLst/>
              <a:cxnLst/>
              <a:rect l="l" t="t" r="r" b="b"/>
              <a:pathLst>
                <a:path w="1584" h="2503" extrusionOk="0">
                  <a:moveTo>
                    <a:pt x="792" y="1"/>
                  </a:moveTo>
                  <a:cubicBezTo>
                    <a:pt x="354" y="1"/>
                    <a:pt x="1" y="354"/>
                    <a:pt x="1" y="793"/>
                  </a:cubicBezTo>
                  <a:lnTo>
                    <a:pt x="1" y="1714"/>
                  </a:lnTo>
                  <a:cubicBezTo>
                    <a:pt x="1" y="2150"/>
                    <a:pt x="354" y="2503"/>
                    <a:pt x="792" y="2503"/>
                  </a:cubicBezTo>
                  <a:cubicBezTo>
                    <a:pt x="1228" y="2503"/>
                    <a:pt x="1584" y="2150"/>
                    <a:pt x="1584" y="1714"/>
                  </a:cubicBezTo>
                  <a:lnTo>
                    <a:pt x="1584" y="906"/>
                  </a:lnTo>
                  <a:cubicBezTo>
                    <a:pt x="1584" y="762"/>
                    <a:pt x="1476" y="690"/>
                    <a:pt x="1368" y="690"/>
                  </a:cubicBezTo>
                  <a:cubicBezTo>
                    <a:pt x="1260" y="690"/>
                    <a:pt x="1152" y="762"/>
                    <a:pt x="1152" y="906"/>
                  </a:cubicBezTo>
                  <a:lnTo>
                    <a:pt x="1152" y="1714"/>
                  </a:lnTo>
                  <a:cubicBezTo>
                    <a:pt x="1152" y="1913"/>
                    <a:pt x="991" y="2074"/>
                    <a:pt x="792" y="2074"/>
                  </a:cubicBezTo>
                  <a:cubicBezTo>
                    <a:pt x="594" y="2074"/>
                    <a:pt x="433" y="1913"/>
                    <a:pt x="433" y="1714"/>
                  </a:cubicBezTo>
                  <a:lnTo>
                    <a:pt x="433" y="793"/>
                  </a:lnTo>
                  <a:cubicBezTo>
                    <a:pt x="433" y="594"/>
                    <a:pt x="594" y="433"/>
                    <a:pt x="792" y="433"/>
                  </a:cubicBezTo>
                  <a:cubicBezTo>
                    <a:pt x="912" y="433"/>
                    <a:pt x="1008" y="333"/>
                    <a:pt x="1008" y="217"/>
                  </a:cubicBezTo>
                  <a:cubicBezTo>
                    <a:pt x="1008" y="97"/>
                    <a:pt x="912" y="1"/>
                    <a:pt x="7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90;p69">
              <a:extLst>
                <a:ext uri="{FF2B5EF4-FFF2-40B4-BE49-F238E27FC236}">
                  <a16:creationId xmlns:a16="http://schemas.microsoft.com/office/drawing/2014/main" id="{0C418AF6-354B-12A1-EF3A-86CBB177C6F1}"/>
                </a:ext>
              </a:extLst>
            </p:cNvPr>
            <p:cNvSpPr/>
            <p:nvPr/>
          </p:nvSpPr>
          <p:spPr>
            <a:xfrm>
              <a:off x="2461742" y="3665034"/>
              <a:ext cx="343443" cy="321884"/>
            </a:xfrm>
            <a:custGeom>
              <a:avLst/>
              <a:gdLst/>
              <a:ahLst/>
              <a:cxnLst/>
              <a:rect l="l" t="t" r="r" b="b"/>
              <a:pathLst>
                <a:path w="13111" h="12288" extrusionOk="0">
                  <a:moveTo>
                    <a:pt x="8085" y="1"/>
                  </a:moveTo>
                  <a:cubicBezTo>
                    <a:pt x="6199" y="1"/>
                    <a:pt x="4317" y="724"/>
                    <a:pt x="2886" y="2156"/>
                  </a:cubicBezTo>
                  <a:cubicBezTo>
                    <a:pt x="141" y="4897"/>
                    <a:pt x="1" y="9297"/>
                    <a:pt x="2564" y="12210"/>
                  </a:cubicBezTo>
                  <a:cubicBezTo>
                    <a:pt x="2612" y="12265"/>
                    <a:pt x="2667" y="12287"/>
                    <a:pt x="2722" y="12287"/>
                  </a:cubicBezTo>
                  <a:cubicBezTo>
                    <a:pt x="2882" y="12287"/>
                    <a:pt x="3027" y="12087"/>
                    <a:pt x="2886" y="11926"/>
                  </a:cubicBezTo>
                  <a:cubicBezTo>
                    <a:pt x="1728" y="10610"/>
                    <a:pt x="1111" y="8903"/>
                    <a:pt x="1169" y="7149"/>
                  </a:cubicBezTo>
                  <a:cubicBezTo>
                    <a:pt x="1248" y="4469"/>
                    <a:pt x="2869" y="2077"/>
                    <a:pt x="5330" y="1008"/>
                  </a:cubicBezTo>
                  <a:cubicBezTo>
                    <a:pt x="6217" y="623"/>
                    <a:pt x="7155" y="434"/>
                    <a:pt x="8086" y="434"/>
                  </a:cubicBezTo>
                  <a:cubicBezTo>
                    <a:pt x="9739" y="434"/>
                    <a:pt x="11370" y="1026"/>
                    <a:pt x="12656" y="2159"/>
                  </a:cubicBezTo>
                  <a:cubicBezTo>
                    <a:pt x="12702" y="2199"/>
                    <a:pt x="12752" y="2216"/>
                    <a:pt x="12798" y="2216"/>
                  </a:cubicBezTo>
                  <a:cubicBezTo>
                    <a:pt x="12972" y="2216"/>
                    <a:pt x="13111" y="1982"/>
                    <a:pt x="12940" y="1834"/>
                  </a:cubicBezTo>
                  <a:cubicBezTo>
                    <a:pt x="11547" y="608"/>
                    <a:pt x="9814" y="1"/>
                    <a:pt x="8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91;p69">
              <a:extLst>
                <a:ext uri="{FF2B5EF4-FFF2-40B4-BE49-F238E27FC236}">
                  <a16:creationId xmlns:a16="http://schemas.microsoft.com/office/drawing/2014/main" id="{47A3D26D-2D21-4AA0-5EF4-C82BC9613D92}"/>
                </a:ext>
              </a:extLst>
            </p:cNvPr>
            <p:cNvSpPr/>
            <p:nvPr/>
          </p:nvSpPr>
          <p:spPr>
            <a:xfrm>
              <a:off x="2542056" y="3728635"/>
              <a:ext cx="338020" cy="321779"/>
            </a:xfrm>
            <a:custGeom>
              <a:avLst/>
              <a:gdLst/>
              <a:ahLst/>
              <a:cxnLst/>
              <a:rect l="l" t="t" r="r" b="b"/>
              <a:pathLst>
                <a:path w="12904" h="12284" extrusionOk="0">
                  <a:moveTo>
                    <a:pt x="10388" y="1"/>
                  </a:moveTo>
                  <a:cubicBezTo>
                    <a:pt x="10226" y="1"/>
                    <a:pt x="10080" y="200"/>
                    <a:pt x="10224" y="362"/>
                  </a:cubicBezTo>
                  <a:cubicBezTo>
                    <a:pt x="12633" y="3103"/>
                    <a:pt x="12499" y="7246"/>
                    <a:pt x="9919" y="9827"/>
                  </a:cubicBezTo>
                  <a:cubicBezTo>
                    <a:pt x="8572" y="11174"/>
                    <a:pt x="6799" y="11854"/>
                    <a:pt x="5023" y="11854"/>
                  </a:cubicBezTo>
                  <a:cubicBezTo>
                    <a:pt x="3395" y="11854"/>
                    <a:pt x="1765" y="11283"/>
                    <a:pt x="454" y="10132"/>
                  </a:cubicBezTo>
                  <a:cubicBezTo>
                    <a:pt x="408" y="10091"/>
                    <a:pt x="358" y="10073"/>
                    <a:pt x="311" y="10073"/>
                  </a:cubicBezTo>
                  <a:cubicBezTo>
                    <a:pt x="139" y="10073"/>
                    <a:pt x="0" y="10306"/>
                    <a:pt x="170" y="10454"/>
                  </a:cubicBezTo>
                  <a:cubicBezTo>
                    <a:pt x="1506" y="11633"/>
                    <a:pt x="3228" y="12284"/>
                    <a:pt x="5008" y="12284"/>
                  </a:cubicBezTo>
                  <a:cubicBezTo>
                    <a:pt x="5013" y="12284"/>
                    <a:pt x="5017" y="12284"/>
                    <a:pt x="5022" y="12284"/>
                  </a:cubicBezTo>
                  <a:cubicBezTo>
                    <a:pt x="5097" y="12284"/>
                    <a:pt x="5169" y="12284"/>
                    <a:pt x="5245" y="12280"/>
                  </a:cubicBezTo>
                  <a:cubicBezTo>
                    <a:pt x="8092" y="12195"/>
                    <a:pt x="10632" y="10474"/>
                    <a:pt x="11769" y="7860"/>
                  </a:cubicBezTo>
                  <a:cubicBezTo>
                    <a:pt x="12904" y="5249"/>
                    <a:pt x="12427" y="2216"/>
                    <a:pt x="10546" y="78"/>
                  </a:cubicBezTo>
                  <a:cubicBezTo>
                    <a:pt x="10499" y="23"/>
                    <a:pt x="10442" y="1"/>
                    <a:pt x="103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92;p69">
              <a:extLst>
                <a:ext uri="{FF2B5EF4-FFF2-40B4-BE49-F238E27FC236}">
                  <a16:creationId xmlns:a16="http://schemas.microsoft.com/office/drawing/2014/main" id="{956117C7-0FE7-24DA-B290-19D0E62420DC}"/>
                </a:ext>
              </a:extLst>
            </p:cNvPr>
            <p:cNvSpPr/>
            <p:nvPr/>
          </p:nvSpPr>
          <p:spPr>
            <a:xfrm>
              <a:off x="2558611" y="3876218"/>
              <a:ext cx="229992" cy="107871"/>
            </a:xfrm>
            <a:custGeom>
              <a:avLst/>
              <a:gdLst/>
              <a:ahLst/>
              <a:cxnLst/>
              <a:rect l="l" t="t" r="r" b="b"/>
              <a:pathLst>
                <a:path w="8780" h="4118" extrusionOk="0">
                  <a:moveTo>
                    <a:pt x="1285" y="608"/>
                  </a:moveTo>
                  <a:cubicBezTo>
                    <a:pt x="2312" y="793"/>
                    <a:pt x="3351" y="886"/>
                    <a:pt x="4390" y="886"/>
                  </a:cubicBezTo>
                  <a:cubicBezTo>
                    <a:pt x="5429" y="886"/>
                    <a:pt x="6468" y="793"/>
                    <a:pt x="7495" y="608"/>
                  </a:cubicBezTo>
                  <a:lnTo>
                    <a:pt x="7495" y="608"/>
                  </a:lnTo>
                  <a:cubicBezTo>
                    <a:pt x="7437" y="721"/>
                    <a:pt x="7375" y="834"/>
                    <a:pt x="7306" y="944"/>
                  </a:cubicBezTo>
                  <a:cubicBezTo>
                    <a:pt x="7193" y="1115"/>
                    <a:pt x="7008" y="1225"/>
                    <a:pt x="6803" y="1249"/>
                  </a:cubicBezTo>
                  <a:cubicBezTo>
                    <a:pt x="6001" y="1338"/>
                    <a:pt x="5195" y="1383"/>
                    <a:pt x="4388" y="1383"/>
                  </a:cubicBezTo>
                  <a:cubicBezTo>
                    <a:pt x="3582" y="1383"/>
                    <a:pt x="2776" y="1338"/>
                    <a:pt x="1974" y="1249"/>
                  </a:cubicBezTo>
                  <a:cubicBezTo>
                    <a:pt x="1772" y="1225"/>
                    <a:pt x="1587" y="1115"/>
                    <a:pt x="1474" y="944"/>
                  </a:cubicBezTo>
                  <a:cubicBezTo>
                    <a:pt x="1405" y="834"/>
                    <a:pt x="1340" y="725"/>
                    <a:pt x="1285" y="608"/>
                  </a:cubicBezTo>
                  <a:close/>
                  <a:moveTo>
                    <a:pt x="8317" y="437"/>
                  </a:moveTo>
                  <a:cubicBezTo>
                    <a:pt x="8321" y="444"/>
                    <a:pt x="8321" y="451"/>
                    <a:pt x="8317" y="461"/>
                  </a:cubicBezTo>
                  <a:cubicBezTo>
                    <a:pt x="8057" y="1379"/>
                    <a:pt x="7532" y="2202"/>
                    <a:pt x="6840" y="2781"/>
                  </a:cubicBezTo>
                  <a:cubicBezTo>
                    <a:pt x="6124" y="3374"/>
                    <a:pt x="5278" y="3689"/>
                    <a:pt x="4390" y="3689"/>
                  </a:cubicBezTo>
                  <a:cubicBezTo>
                    <a:pt x="3499" y="3689"/>
                    <a:pt x="2653" y="3374"/>
                    <a:pt x="1940" y="2781"/>
                  </a:cubicBezTo>
                  <a:cubicBezTo>
                    <a:pt x="1248" y="2205"/>
                    <a:pt x="720" y="1379"/>
                    <a:pt x="460" y="461"/>
                  </a:cubicBezTo>
                  <a:cubicBezTo>
                    <a:pt x="460" y="451"/>
                    <a:pt x="460" y="444"/>
                    <a:pt x="460" y="437"/>
                  </a:cubicBezTo>
                  <a:cubicBezTo>
                    <a:pt x="562" y="461"/>
                    <a:pt x="665" y="485"/>
                    <a:pt x="768" y="506"/>
                  </a:cubicBezTo>
                  <a:cubicBezTo>
                    <a:pt x="860" y="742"/>
                    <a:pt x="977" y="965"/>
                    <a:pt x="1111" y="1181"/>
                  </a:cubicBezTo>
                  <a:cubicBezTo>
                    <a:pt x="1296" y="1458"/>
                    <a:pt x="1594" y="1640"/>
                    <a:pt x="1926" y="1677"/>
                  </a:cubicBezTo>
                  <a:cubicBezTo>
                    <a:pt x="2744" y="1770"/>
                    <a:pt x="3566" y="1816"/>
                    <a:pt x="4388" y="1816"/>
                  </a:cubicBezTo>
                  <a:cubicBezTo>
                    <a:pt x="5211" y="1816"/>
                    <a:pt x="6033" y="1770"/>
                    <a:pt x="6851" y="1677"/>
                  </a:cubicBezTo>
                  <a:cubicBezTo>
                    <a:pt x="7186" y="1640"/>
                    <a:pt x="7484" y="1458"/>
                    <a:pt x="7666" y="1177"/>
                  </a:cubicBezTo>
                  <a:cubicBezTo>
                    <a:pt x="7803" y="965"/>
                    <a:pt x="7916" y="739"/>
                    <a:pt x="8009" y="506"/>
                  </a:cubicBezTo>
                  <a:cubicBezTo>
                    <a:pt x="8115" y="485"/>
                    <a:pt x="8214" y="461"/>
                    <a:pt x="8317" y="437"/>
                  </a:cubicBezTo>
                  <a:close/>
                  <a:moveTo>
                    <a:pt x="453" y="1"/>
                  </a:moveTo>
                  <a:cubicBezTo>
                    <a:pt x="340" y="1"/>
                    <a:pt x="232" y="47"/>
                    <a:pt x="155" y="132"/>
                  </a:cubicBezTo>
                  <a:cubicBezTo>
                    <a:pt x="41" y="249"/>
                    <a:pt x="0" y="420"/>
                    <a:pt x="48" y="577"/>
                  </a:cubicBezTo>
                  <a:cubicBezTo>
                    <a:pt x="336" y="1595"/>
                    <a:pt x="895" y="2469"/>
                    <a:pt x="1666" y="3113"/>
                  </a:cubicBezTo>
                  <a:cubicBezTo>
                    <a:pt x="2457" y="3771"/>
                    <a:pt x="3400" y="4117"/>
                    <a:pt x="4390" y="4117"/>
                  </a:cubicBezTo>
                  <a:cubicBezTo>
                    <a:pt x="5380" y="4117"/>
                    <a:pt x="6323" y="3771"/>
                    <a:pt x="7114" y="3113"/>
                  </a:cubicBezTo>
                  <a:cubicBezTo>
                    <a:pt x="7885" y="2469"/>
                    <a:pt x="8444" y="1595"/>
                    <a:pt x="8732" y="577"/>
                  </a:cubicBezTo>
                  <a:cubicBezTo>
                    <a:pt x="8780" y="420"/>
                    <a:pt x="8739" y="249"/>
                    <a:pt x="8626" y="132"/>
                  </a:cubicBezTo>
                  <a:cubicBezTo>
                    <a:pt x="8548" y="49"/>
                    <a:pt x="8438" y="1"/>
                    <a:pt x="8326" y="1"/>
                  </a:cubicBezTo>
                  <a:cubicBezTo>
                    <a:pt x="8296" y="1"/>
                    <a:pt x="8265" y="5"/>
                    <a:pt x="8235" y="12"/>
                  </a:cubicBezTo>
                  <a:cubicBezTo>
                    <a:pt x="6970" y="308"/>
                    <a:pt x="5680" y="457"/>
                    <a:pt x="4391" y="457"/>
                  </a:cubicBezTo>
                  <a:cubicBezTo>
                    <a:pt x="3101" y="457"/>
                    <a:pt x="1811" y="308"/>
                    <a:pt x="549" y="12"/>
                  </a:cubicBezTo>
                  <a:cubicBezTo>
                    <a:pt x="517" y="4"/>
                    <a:pt x="485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997;p69">
            <a:extLst>
              <a:ext uri="{FF2B5EF4-FFF2-40B4-BE49-F238E27FC236}">
                <a16:creationId xmlns:a16="http://schemas.microsoft.com/office/drawing/2014/main" id="{49801478-6F90-8683-D849-04FDA10070D3}"/>
              </a:ext>
            </a:extLst>
          </p:cNvPr>
          <p:cNvGrpSpPr/>
          <p:nvPr/>
        </p:nvGrpSpPr>
        <p:grpSpPr>
          <a:xfrm>
            <a:off x="5275252" y="3410618"/>
            <a:ext cx="380535" cy="375270"/>
            <a:chOff x="853526" y="2742734"/>
            <a:chExt cx="380535" cy="375270"/>
          </a:xfrm>
        </p:grpSpPr>
        <p:sp>
          <p:nvSpPr>
            <p:cNvPr id="26" name="Google Shape;7998;p69">
              <a:extLst>
                <a:ext uri="{FF2B5EF4-FFF2-40B4-BE49-F238E27FC236}">
                  <a16:creationId xmlns:a16="http://schemas.microsoft.com/office/drawing/2014/main" id="{A619D782-1163-5DEB-B8D8-B83E013DCB81}"/>
                </a:ext>
              </a:extLst>
            </p:cNvPr>
            <p:cNvSpPr/>
            <p:nvPr/>
          </p:nvSpPr>
          <p:spPr>
            <a:xfrm>
              <a:off x="860625" y="2860821"/>
              <a:ext cx="166338" cy="79738"/>
            </a:xfrm>
            <a:custGeom>
              <a:avLst/>
              <a:gdLst/>
              <a:ahLst/>
              <a:cxnLst/>
              <a:rect l="l" t="t" r="r" b="b"/>
              <a:pathLst>
                <a:path w="6350" h="3044" extrusionOk="0">
                  <a:moveTo>
                    <a:pt x="6350" y="1"/>
                  </a:moveTo>
                  <a:lnTo>
                    <a:pt x="4962" y="117"/>
                  </a:lnTo>
                  <a:cubicBezTo>
                    <a:pt x="3146" y="268"/>
                    <a:pt x="1439" y="1056"/>
                    <a:pt x="151" y="2348"/>
                  </a:cubicBezTo>
                  <a:cubicBezTo>
                    <a:pt x="0" y="2499"/>
                    <a:pt x="93" y="2759"/>
                    <a:pt x="309" y="2780"/>
                  </a:cubicBezTo>
                  <a:lnTo>
                    <a:pt x="3307" y="3044"/>
                  </a:lnTo>
                  <a:lnTo>
                    <a:pt x="6350" y="1"/>
                  </a:ln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99;p69">
              <a:extLst>
                <a:ext uri="{FF2B5EF4-FFF2-40B4-BE49-F238E27FC236}">
                  <a16:creationId xmlns:a16="http://schemas.microsoft.com/office/drawing/2014/main" id="{B3E4BDAD-4FF1-5A18-1819-BE24143654E3}"/>
                </a:ext>
              </a:extLst>
            </p:cNvPr>
            <p:cNvSpPr/>
            <p:nvPr/>
          </p:nvSpPr>
          <p:spPr>
            <a:xfrm>
              <a:off x="1034927" y="2948522"/>
              <a:ext cx="79659" cy="164269"/>
            </a:xfrm>
            <a:custGeom>
              <a:avLst/>
              <a:gdLst/>
              <a:ahLst/>
              <a:cxnLst/>
              <a:rect l="l" t="t" r="r" b="b"/>
              <a:pathLst>
                <a:path w="3041" h="6271" extrusionOk="0">
                  <a:moveTo>
                    <a:pt x="3041" y="1"/>
                  </a:moveTo>
                  <a:lnTo>
                    <a:pt x="1" y="3040"/>
                  </a:lnTo>
                  <a:lnTo>
                    <a:pt x="265" y="6039"/>
                  </a:lnTo>
                  <a:cubicBezTo>
                    <a:pt x="278" y="6182"/>
                    <a:pt x="396" y="6271"/>
                    <a:pt x="518" y="6271"/>
                  </a:cubicBezTo>
                  <a:cubicBezTo>
                    <a:pt x="581" y="6271"/>
                    <a:pt x="644" y="6247"/>
                    <a:pt x="697" y="6197"/>
                  </a:cubicBezTo>
                  <a:cubicBezTo>
                    <a:pt x="1985" y="4908"/>
                    <a:pt x="2777" y="3202"/>
                    <a:pt x="2927" y="1385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00;p69">
              <a:extLst>
                <a:ext uri="{FF2B5EF4-FFF2-40B4-BE49-F238E27FC236}">
                  <a16:creationId xmlns:a16="http://schemas.microsoft.com/office/drawing/2014/main" id="{4EB52B0E-3C8E-BE60-BB72-7B68E424A38F}"/>
                </a:ext>
              </a:extLst>
            </p:cNvPr>
            <p:cNvSpPr/>
            <p:nvPr/>
          </p:nvSpPr>
          <p:spPr>
            <a:xfrm>
              <a:off x="860521" y="2864960"/>
              <a:ext cx="119868" cy="69679"/>
            </a:xfrm>
            <a:custGeom>
              <a:avLst/>
              <a:gdLst/>
              <a:ahLst/>
              <a:cxnLst/>
              <a:rect l="l" t="t" r="r" b="b"/>
              <a:pathLst>
                <a:path w="4576" h="2660" extrusionOk="0">
                  <a:moveTo>
                    <a:pt x="4575" y="1"/>
                  </a:moveTo>
                  <a:cubicBezTo>
                    <a:pt x="2903" y="227"/>
                    <a:pt x="1347" y="994"/>
                    <a:pt x="151" y="2190"/>
                  </a:cubicBezTo>
                  <a:cubicBezTo>
                    <a:pt x="1" y="2341"/>
                    <a:pt x="97" y="2601"/>
                    <a:pt x="309" y="2622"/>
                  </a:cubicBezTo>
                  <a:lnTo>
                    <a:pt x="755" y="2660"/>
                  </a:lnTo>
                  <a:cubicBezTo>
                    <a:pt x="611" y="2557"/>
                    <a:pt x="594" y="2348"/>
                    <a:pt x="717" y="2221"/>
                  </a:cubicBezTo>
                  <a:cubicBezTo>
                    <a:pt x="1786" y="1152"/>
                    <a:pt x="3116" y="388"/>
                    <a:pt x="4575" y="1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01;p69">
              <a:extLst>
                <a:ext uri="{FF2B5EF4-FFF2-40B4-BE49-F238E27FC236}">
                  <a16:creationId xmlns:a16="http://schemas.microsoft.com/office/drawing/2014/main" id="{311DECBB-6D3F-CBD4-6EE2-D736E5AC5653}"/>
                </a:ext>
              </a:extLst>
            </p:cNvPr>
            <p:cNvSpPr/>
            <p:nvPr/>
          </p:nvSpPr>
          <p:spPr>
            <a:xfrm>
              <a:off x="1034848" y="3013512"/>
              <a:ext cx="23366" cy="99331"/>
            </a:xfrm>
            <a:custGeom>
              <a:avLst/>
              <a:gdLst/>
              <a:ahLst/>
              <a:cxnLst/>
              <a:rect l="l" t="t" r="r" b="b"/>
              <a:pathLst>
                <a:path w="892" h="3792" extrusionOk="0">
                  <a:moveTo>
                    <a:pt x="563" y="1"/>
                  </a:moveTo>
                  <a:lnTo>
                    <a:pt x="1" y="563"/>
                  </a:lnTo>
                  <a:lnTo>
                    <a:pt x="268" y="3561"/>
                  </a:lnTo>
                  <a:cubicBezTo>
                    <a:pt x="279" y="3702"/>
                    <a:pt x="397" y="3791"/>
                    <a:pt x="520" y="3791"/>
                  </a:cubicBezTo>
                  <a:cubicBezTo>
                    <a:pt x="583" y="3791"/>
                    <a:pt x="647" y="3768"/>
                    <a:pt x="700" y="3716"/>
                  </a:cubicBezTo>
                  <a:cubicBezTo>
                    <a:pt x="765" y="3650"/>
                    <a:pt x="826" y="3585"/>
                    <a:pt x="892" y="3517"/>
                  </a:cubicBezTo>
                  <a:cubicBezTo>
                    <a:pt x="878" y="3486"/>
                    <a:pt x="868" y="3455"/>
                    <a:pt x="864" y="3421"/>
                  </a:cubicBezTo>
                  <a:lnTo>
                    <a:pt x="563" y="1"/>
                  </a:ln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02;p69">
              <a:extLst>
                <a:ext uri="{FF2B5EF4-FFF2-40B4-BE49-F238E27FC236}">
                  <a16:creationId xmlns:a16="http://schemas.microsoft.com/office/drawing/2014/main" id="{01822157-1808-9B35-33A6-147DF3C82E38}"/>
                </a:ext>
              </a:extLst>
            </p:cNvPr>
            <p:cNvSpPr/>
            <p:nvPr/>
          </p:nvSpPr>
          <p:spPr>
            <a:xfrm>
              <a:off x="929728" y="2748576"/>
              <a:ext cx="297994" cy="296423"/>
            </a:xfrm>
            <a:custGeom>
              <a:avLst/>
              <a:gdLst/>
              <a:ahLst/>
              <a:cxnLst/>
              <a:rect l="l" t="t" r="r" b="b"/>
              <a:pathLst>
                <a:path w="11376" h="11316" extrusionOk="0">
                  <a:moveTo>
                    <a:pt x="11147" y="1"/>
                  </a:moveTo>
                  <a:cubicBezTo>
                    <a:pt x="11128" y="1"/>
                    <a:pt x="11109" y="4"/>
                    <a:pt x="11090" y="9"/>
                  </a:cubicBezTo>
                  <a:lnTo>
                    <a:pt x="8688" y="712"/>
                  </a:lnTo>
                  <a:lnTo>
                    <a:pt x="6916" y="1229"/>
                  </a:lnTo>
                  <a:cubicBezTo>
                    <a:pt x="6772" y="1270"/>
                    <a:pt x="6638" y="1349"/>
                    <a:pt x="6532" y="1459"/>
                  </a:cubicBezTo>
                  <a:lnTo>
                    <a:pt x="83" y="7908"/>
                  </a:lnTo>
                  <a:cubicBezTo>
                    <a:pt x="1" y="7990"/>
                    <a:pt x="1" y="8124"/>
                    <a:pt x="83" y="8203"/>
                  </a:cubicBezTo>
                  <a:lnTo>
                    <a:pt x="1375" y="9495"/>
                  </a:lnTo>
                  <a:lnTo>
                    <a:pt x="1848" y="9971"/>
                  </a:lnTo>
                  <a:lnTo>
                    <a:pt x="3126" y="11249"/>
                  </a:lnTo>
                  <a:cubicBezTo>
                    <a:pt x="3171" y="11294"/>
                    <a:pt x="3229" y="11316"/>
                    <a:pt x="3287" y="11316"/>
                  </a:cubicBezTo>
                  <a:cubicBezTo>
                    <a:pt x="3345" y="11316"/>
                    <a:pt x="3404" y="11294"/>
                    <a:pt x="3448" y="11249"/>
                  </a:cubicBezTo>
                  <a:lnTo>
                    <a:pt x="7057" y="7634"/>
                  </a:lnTo>
                  <a:lnTo>
                    <a:pt x="9867" y="4831"/>
                  </a:lnTo>
                  <a:cubicBezTo>
                    <a:pt x="9986" y="4711"/>
                    <a:pt x="10076" y="4563"/>
                    <a:pt x="10124" y="4402"/>
                  </a:cubicBezTo>
                  <a:lnTo>
                    <a:pt x="11337" y="256"/>
                  </a:lnTo>
                  <a:cubicBezTo>
                    <a:pt x="11375" y="125"/>
                    <a:pt x="11274" y="1"/>
                    <a:pt x="11147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003;p69">
              <a:extLst>
                <a:ext uri="{FF2B5EF4-FFF2-40B4-BE49-F238E27FC236}">
                  <a16:creationId xmlns:a16="http://schemas.microsoft.com/office/drawing/2014/main" id="{85C7089E-8D52-FE46-CAEB-65BE90F2FE39}"/>
                </a:ext>
              </a:extLst>
            </p:cNvPr>
            <p:cNvSpPr/>
            <p:nvPr/>
          </p:nvSpPr>
          <p:spPr>
            <a:xfrm>
              <a:off x="929728" y="2748576"/>
              <a:ext cx="297811" cy="221610"/>
            </a:xfrm>
            <a:custGeom>
              <a:avLst/>
              <a:gdLst/>
              <a:ahLst/>
              <a:cxnLst/>
              <a:rect l="l" t="t" r="r" b="b"/>
              <a:pathLst>
                <a:path w="11369" h="8460" extrusionOk="0">
                  <a:moveTo>
                    <a:pt x="11143" y="1"/>
                  </a:moveTo>
                  <a:cubicBezTo>
                    <a:pt x="11125" y="1"/>
                    <a:pt x="11106" y="3"/>
                    <a:pt x="11086" y="9"/>
                  </a:cubicBezTo>
                  <a:lnTo>
                    <a:pt x="6895" y="1233"/>
                  </a:lnTo>
                  <a:cubicBezTo>
                    <a:pt x="6765" y="1270"/>
                    <a:pt x="6642" y="1342"/>
                    <a:pt x="6546" y="1442"/>
                  </a:cubicBezTo>
                  <a:lnTo>
                    <a:pt x="83" y="7908"/>
                  </a:lnTo>
                  <a:cubicBezTo>
                    <a:pt x="1" y="7990"/>
                    <a:pt x="1" y="8120"/>
                    <a:pt x="83" y="8203"/>
                  </a:cubicBezTo>
                  <a:lnTo>
                    <a:pt x="340" y="8460"/>
                  </a:lnTo>
                  <a:lnTo>
                    <a:pt x="1070" y="7730"/>
                  </a:lnTo>
                  <a:lnTo>
                    <a:pt x="6875" y="1928"/>
                  </a:lnTo>
                  <a:cubicBezTo>
                    <a:pt x="6961" y="1839"/>
                    <a:pt x="7070" y="1774"/>
                    <a:pt x="7190" y="1736"/>
                  </a:cubicBezTo>
                  <a:lnTo>
                    <a:pt x="11248" y="551"/>
                  </a:lnTo>
                  <a:lnTo>
                    <a:pt x="11333" y="253"/>
                  </a:lnTo>
                  <a:lnTo>
                    <a:pt x="11333" y="249"/>
                  </a:lnTo>
                  <a:cubicBezTo>
                    <a:pt x="11369" y="121"/>
                    <a:pt x="11267" y="1"/>
                    <a:pt x="11143" y="1"/>
                  </a:cubicBezTo>
                  <a:close/>
                </a:path>
              </a:pathLst>
            </a:custGeom>
            <a:solidFill>
              <a:srgbClr val="C9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004;p69">
              <a:extLst>
                <a:ext uri="{FF2B5EF4-FFF2-40B4-BE49-F238E27FC236}">
                  <a16:creationId xmlns:a16="http://schemas.microsoft.com/office/drawing/2014/main" id="{CE21304B-C7DC-935F-0B22-2FF05D59998B}"/>
                </a:ext>
              </a:extLst>
            </p:cNvPr>
            <p:cNvSpPr/>
            <p:nvPr/>
          </p:nvSpPr>
          <p:spPr>
            <a:xfrm>
              <a:off x="1079904" y="2833185"/>
              <a:ext cx="62318" cy="62318"/>
            </a:xfrm>
            <a:custGeom>
              <a:avLst/>
              <a:gdLst/>
              <a:ahLst/>
              <a:cxnLst/>
              <a:rect l="l" t="t" r="r" b="b"/>
              <a:pathLst>
                <a:path w="2379" h="2379" extrusionOk="0">
                  <a:moveTo>
                    <a:pt x="1190" y="0"/>
                  </a:moveTo>
                  <a:cubicBezTo>
                    <a:pt x="532" y="0"/>
                    <a:pt x="1" y="535"/>
                    <a:pt x="1" y="1190"/>
                  </a:cubicBezTo>
                  <a:cubicBezTo>
                    <a:pt x="1" y="1848"/>
                    <a:pt x="532" y="2379"/>
                    <a:pt x="1190" y="2379"/>
                  </a:cubicBezTo>
                  <a:cubicBezTo>
                    <a:pt x="1848" y="2379"/>
                    <a:pt x="2379" y="1848"/>
                    <a:pt x="2379" y="1190"/>
                  </a:cubicBezTo>
                  <a:cubicBezTo>
                    <a:pt x="2379" y="535"/>
                    <a:pt x="1848" y="0"/>
                    <a:pt x="11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05;p69">
              <a:extLst>
                <a:ext uri="{FF2B5EF4-FFF2-40B4-BE49-F238E27FC236}">
                  <a16:creationId xmlns:a16="http://schemas.microsoft.com/office/drawing/2014/main" id="{CCF902F7-C210-A82E-BC7F-01D3848305E5}"/>
                </a:ext>
              </a:extLst>
            </p:cNvPr>
            <p:cNvSpPr/>
            <p:nvPr/>
          </p:nvSpPr>
          <p:spPr>
            <a:xfrm>
              <a:off x="1080008" y="2833212"/>
              <a:ext cx="38428" cy="62344"/>
            </a:xfrm>
            <a:custGeom>
              <a:avLst/>
              <a:gdLst/>
              <a:ahLst/>
              <a:cxnLst/>
              <a:rect l="l" t="t" r="r" b="b"/>
              <a:pathLst>
                <a:path w="1467" h="2380" extrusionOk="0">
                  <a:moveTo>
                    <a:pt x="1188" y="1"/>
                  </a:moveTo>
                  <a:cubicBezTo>
                    <a:pt x="550" y="1"/>
                    <a:pt x="0" y="517"/>
                    <a:pt x="0" y="1189"/>
                  </a:cubicBezTo>
                  <a:cubicBezTo>
                    <a:pt x="0" y="1860"/>
                    <a:pt x="551" y="2380"/>
                    <a:pt x="1189" y="2380"/>
                  </a:cubicBezTo>
                  <a:cubicBezTo>
                    <a:pt x="1281" y="2380"/>
                    <a:pt x="1374" y="2369"/>
                    <a:pt x="1467" y="2347"/>
                  </a:cubicBezTo>
                  <a:cubicBezTo>
                    <a:pt x="569" y="2131"/>
                    <a:pt x="247" y="1007"/>
                    <a:pt x="905" y="349"/>
                  </a:cubicBezTo>
                  <a:cubicBezTo>
                    <a:pt x="1059" y="191"/>
                    <a:pt x="1254" y="85"/>
                    <a:pt x="1467" y="34"/>
                  </a:cubicBezTo>
                  <a:cubicBezTo>
                    <a:pt x="1373" y="11"/>
                    <a:pt x="1280" y="1"/>
                    <a:pt x="1188" y="1"/>
                  </a:cubicBezTo>
                  <a:close/>
                </a:path>
              </a:pathLst>
            </a:custGeom>
            <a:solidFill>
              <a:srgbClr val="7C9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06;p69">
              <a:extLst>
                <a:ext uri="{FF2B5EF4-FFF2-40B4-BE49-F238E27FC236}">
                  <a16:creationId xmlns:a16="http://schemas.microsoft.com/office/drawing/2014/main" id="{D3C9079B-990D-730B-55A8-955656D7562F}"/>
                </a:ext>
              </a:extLst>
            </p:cNvPr>
            <p:cNvSpPr/>
            <p:nvPr/>
          </p:nvSpPr>
          <p:spPr>
            <a:xfrm>
              <a:off x="921843" y="2973040"/>
              <a:ext cx="80628" cy="79764"/>
            </a:xfrm>
            <a:custGeom>
              <a:avLst/>
              <a:gdLst/>
              <a:ahLst/>
              <a:cxnLst/>
              <a:rect l="l" t="t" r="r" b="b"/>
              <a:pathLst>
                <a:path w="3078" h="3045" extrusionOk="0">
                  <a:moveTo>
                    <a:pt x="795" y="0"/>
                  </a:moveTo>
                  <a:lnTo>
                    <a:pt x="124" y="675"/>
                  </a:lnTo>
                  <a:cubicBezTo>
                    <a:pt x="0" y="795"/>
                    <a:pt x="0" y="994"/>
                    <a:pt x="124" y="1118"/>
                  </a:cubicBezTo>
                  <a:lnTo>
                    <a:pt x="1042" y="2036"/>
                  </a:lnTo>
                  <a:lnTo>
                    <a:pt x="1960" y="2954"/>
                  </a:lnTo>
                  <a:cubicBezTo>
                    <a:pt x="2020" y="3014"/>
                    <a:pt x="2100" y="3044"/>
                    <a:pt x="2180" y="3044"/>
                  </a:cubicBezTo>
                  <a:cubicBezTo>
                    <a:pt x="2260" y="3044"/>
                    <a:pt x="2341" y="3014"/>
                    <a:pt x="2402" y="2954"/>
                  </a:cubicBezTo>
                  <a:lnTo>
                    <a:pt x="3077" y="2279"/>
                  </a:lnTo>
                  <a:lnTo>
                    <a:pt x="2176" y="1381"/>
                  </a:lnTo>
                  <a:lnTo>
                    <a:pt x="1696" y="898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07;p69">
              <a:extLst>
                <a:ext uri="{FF2B5EF4-FFF2-40B4-BE49-F238E27FC236}">
                  <a16:creationId xmlns:a16="http://schemas.microsoft.com/office/drawing/2014/main" id="{22DEF257-399B-99B7-5EE6-27BDCD33D3D0}"/>
                </a:ext>
              </a:extLst>
            </p:cNvPr>
            <p:cNvSpPr/>
            <p:nvPr/>
          </p:nvSpPr>
          <p:spPr>
            <a:xfrm>
              <a:off x="921843" y="2973040"/>
              <a:ext cx="31251" cy="34839"/>
            </a:xfrm>
            <a:custGeom>
              <a:avLst/>
              <a:gdLst/>
              <a:ahLst/>
              <a:cxnLst/>
              <a:rect l="l" t="t" r="r" b="b"/>
              <a:pathLst>
                <a:path w="1193" h="1330" extrusionOk="0">
                  <a:moveTo>
                    <a:pt x="795" y="0"/>
                  </a:moveTo>
                  <a:lnTo>
                    <a:pt x="124" y="675"/>
                  </a:lnTo>
                  <a:cubicBezTo>
                    <a:pt x="0" y="795"/>
                    <a:pt x="0" y="994"/>
                    <a:pt x="124" y="1118"/>
                  </a:cubicBezTo>
                  <a:lnTo>
                    <a:pt x="333" y="1330"/>
                  </a:lnTo>
                  <a:cubicBezTo>
                    <a:pt x="350" y="1265"/>
                    <a:pt x="384" y="1207"/>
                    <a:pt x="429" y="1162"/>
                  </a:cubicBezTo>
                  <a:lnTo>
                    <a:pt x="1193" y="398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7C9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08;p69">
              <a:extLst>
                <a:ext uri="{FF2B5EF4-FFF2-40B4-BE49-F238E27FC236}">
                  <a16:creationId xmlns:a16="http://schemas.microsoft.com/office/drawing/2014/main" id="{E7334D4B-33B5-75F4-6A19-1B1A95719CDE}"/>
                </a:ext>
              </a:extLst>
            </p:cNvPr>
            <p:cNvSpPr/>
            <p:nvPr/>
          </p:nvSpPr>
          <p:spPr>
            <a:xfrm>
              <a:off x="929728" y="2940454"/>
              <a:ext cx="105225" cy="104544"/>
            </a:xfrm>
            <a:custGeom>
              <a:avLst/>
              <a:gdLst/>
              <a:ahLst/>
              <a:cxnLst/>
              <a:rect l="l" t="t" r="r" b="b"/>
              <a:pathLst>
                <a:path w="4017" h="3991" extrusionOk="0">
                  <a:moveTo>
                    <a:pt x="666" y="0"/>
                  </a:moveTo>
                  <a:lnTo>
                    <a:pt x="83" y="583"/>
                  </a:lnTo>
                  <a:cubicBezTo>
                    <a:pt x="1" y="665"/>
                    <a:pt x="1" y="799"/>
                    <a:pt x="83" y="881"/>
                  </a:cubicBezTo>
                  <a:lnTo>
                    <a:pt x="1375" y="2173"/>
                  </a:lnTo>
                  <a:lnTo>
                    <a:pt x="1848" y="2646"/>
                  </a:lnTo>
                  <a:lnTo>
                    <a:pt x="3126" y="3924"/>
                  </a:lnTo>
                  <a:cubicBezTo>
                    <a:pt x="3171" y="3969"/>
                    <a:pt x="3229" y="3991"/>
                    <a:pt x="3287" y="3991"/>
                  </a:cubicBezTo>
                  <a:cubicBezTo>
                    <a:pt x="3345" y="3991"/>
                    <a:pt x="3404" y="3969"/>
                    <a:pt x="3448" y="3924"/>
                  </a:cubicBezTo>
                  <a:lnTo>
                    <a:pt x="4017" y="3355"/>
                  </a:lnTo>
                  <a:lnTo>
                    <a:pt x="2578" y="1916"/>
                  </a:lnTo>
                  <a:lnTo>
                    <a:pt x="2105" y="144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BCC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09;p69">
              <a:extLst>
                <a:ext uri="{FF2B5EF4-FFF2-40B4-BE49-F238E27FC236}">
                  <a16:creationId xmlns:a16="http://schemas.microsoft.com/office/drawing/2014/main" id="{D40E511A-9D57-B887-DE2A-8260E4691DA8}"/>
                </a:ext>
              </a:extLst>
            </p:cNvPr>
            <p:cNvSpPr/>
            <p:nvPr/>
          </p:nvSpPr>
          <p:spPr>
            <a:xfrm>
              <a:off x="929728" y="2940532"/>
              <a:ext cx="28029" cy="29758"/>
            </a:xfrm>
            <a:custGeom>
              <a:avLst/>
              <a:gdLst/>
              <a:ahLst/>
              <a:cxnLst/>
              <a:rect l="l" t="t" r="r" b="b"/>
              <a:pathLst>
                <a:path w="1070" h="1136" extrusionOk="0">
                  <a:moveTo>
                    <a:pt x="666" y="1"/>
                  </a:moveTo>
                  <a:lnTo>
                    <a:pt x="83" y="583"/>
                  </a:lnTo>
                  <a:cubicBezTo>
                    <a:pt x="1" y="662"/>
                    <a:pt x="1" y="796"/>
                    <a:pt x="83" y="878"/>
                  </a:cubicBezTo>
                  <a:lnTo>
                    <a:pt x="340" y="1135"/>
                  </a:lnTo>
                  <a:lnTo>
                    <a:pt x="1070" y="402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10;p69">
              <a:extLst>
                <a:ext uri="{FF2B5EF4-FFF2-40B4-BE49-F238E27FC236}">
                  <a16:creationId xmlns:a16="http://schemas.microsoft.com/office/drawing/2014/main" id="{E71A3FBA-C20B-BDE6-7451-400782746C0A}"/>
                </a:ext>
              </a:extLst>
            </p:cNvPr>
            <p:cNvSpPr/>
            <p:nvPr/>
          </p:nvSpPr>
          <p:spPr>
            <a:xfrm>
              <a:off x="1157284" y="2748602"/>
              <a:ext cx="70281" cy="69522"/>
            </a:xfrm>
            <a:custGeom>
              <a:avLst/>
              <a:gdLst/>
              <a:ahLst/>
              <a:cxnLst/>
              <a:rect l="l" t="t" r="r" b="b"/>
              <a:pathLst>
                <a:path w="2683" h="2654" extrusionOk="0">
                  <a:moveTo>
                    <a:pt x="2456" y="1"/>
                  </a:moveTo>
                  <a:cubicBezTo>
                    <a:pt x="2439" y="1"/>
                    <a:pt x="2421" y="3"/>
                    <a:pt x="2403" y="8"/>
                  </a:cubicBezTo>
                  <a:lnTo>
                    <a:pt x="1" y="711"/>
                  </a:lnTo>
                  <a:lnTo>
                    <a:pt x="1947" y="2654"/>
                  </a:lnTo>
                  <a:lnTo>
                    <a:pt x="2646" y="255"/>
                  </a:lnTo>
                  <a:cubicBezTo>
                    <a:pt x="2682" y="123"/>
                    <a:pt x="2581" y="1"/>
                    <a:pt x="2456" y="1"/>
                  </a:cubicBezTo>
                  <a:close/>
                </a:path>
              </a:pathLst>
            </a:custGeom>
            <a:solidFill>
              <a:srgbClr val="DCE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11;p69">
              <a:extLst>
                <a:ext uri="{FF2B5EF4-FFF2-40B4-BE49-F238E27FC236}">
                  <a16:creationId xmlns:a16="http://schemas.microsoft.com/office/drawing/2014/main" id="{C64F2747-A8F8-F8B7-9AD2-0B8F550687A9}"/>
                </a:ext>
              </a:extLst>
            </p:cNvPr>
            <p:cNvSpPr/>
            <p:nvPr/>
          </p:nvSpPr>
          <p:spPr>
            <a:xfrm>
              <a:off x="1157284" y="2748602"/>
              <a:ext cx="70281" cy="30570"/>
            </a:xfrm>
            <a:custGeom>
              <a:avLst/>
              <a:gdLst/>
              <a:ahLst/>
              <a:cxnLst/>
              <a:rect l="l" t="t" r="r" b="b"/>
              <a:pathLst>
                <a:path w="2683" h="1167" extrusionOk="0">
                  <a:moveTo>
                    <a:pt x="2456" y="1"/>
                  </a:moveTo>
                  <a:cubicBezTo>
                    <a:pt x="2439" y="1"/>
                    <a:pt x="2421" y="3"/>
                    <a:pt x="2403" y="8"/>
                  </a:cubicBezTo>
                  <a:lnTo>
                    <a:pt x="1615" y="238"/>
                  </a:lnTo>
                  <a:lnTo>
                    <a:pt x="1" y="711"/>
                  </a:lnTo>
                  <a:lnTo>
                    <a:pt x="456" y="1167"/>
                  </a:lnTo>
                  <a:lnTo>
                    <a:pt x="2561" y="553"/>
                  </a:lnTo>
                  <a:lnTo>
                    <a:pt x="2646" y="255"/>
                  </a:lnTo>
                  <a:cubicBezTo>
                    <a:pt x="2682" y="123"/>
                    <a:pt x="2581" y="1"/>
                    <a:pt x="2456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12;p69">
              <a:extLst>
                <a:ext uri="{FF2B5EF4-FFF2-40B4-BE49-F238E27FC236}">
                  <a16:creationId xmlns:a16="http://schemas.microsoft.com/office/drawing/2014/main" id="{0C702859-5A24-BFA0-F40A-E175D7B5276D}"/>
                </a:ext>
              </a:extLst>
            </p:cNvPr>
            <p:cNvSpPr/>
            <p:nvPr/>
          </p:nvSpPr>
          <p:spPr>
            <a:xfrm>
              <a:off x="945183" y="2901947"/>
              <a:ext cx="129089" cy="127491"/>
            </a:xfrm>
            <a:custGeom>
              <a:avLst/>
              <a:gdLst/>
              <a:ahLst/>
              <a:cxnLst/>
              <a:rect l="l" t="t" r="r" b="b"/>
              <a:pathLst>
                <a:path w="4928" h="4867" extrusionOk="0">
                  <a:moveTo>
                    <a:pt x="4557" y="0"/>
                  </a:moveTo>
                  <a:cubicBezTo>
                    <a:pt x="4475" y="0"/>
                    <a:pt x="4393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9" y="4836"/>
                    <a:pt x="291" y="4866"/>
                    <a:pt x="374" y="4866"/>
                  </a:cubicBezTo>
                  <a:cubicBezTo>
                    <a:pt x="456" y="4866"/>
                    <a:pt x="538" y="4836"/>
                    <a:pt x="600" y="4774"/>
                  </a:cubicBezTo>
                  <a:lnTo>
                    <a:pt x="4805" y="569"/>
                  </a:lnTo>
                  <a:cubicBezTo>
                    <a:pt x="4928" y="442"/>
                    <a:pt x="4928" y="240"/>
                    <a:pt x="4805" y="113"/>
                  </a:cubicBezTo>
                  <a:lnTo>
                    <a:pt x="4784" y="93"/>
                  </a:lnTo>
                  <a:cubicBezTo>
                    <a:pt x="4721" y="31"/>
                    <a:pt x="4638" y="0"/>
                    <a:pt x="4557" y="0"/>
                  </a:cubicBez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13;p69">
              <a:extLst>
                <a:ext uri="{FF2B5EF4-FFF2-40B4-BE49-F238E27FC236}">
                  <a16:creationId xmlns:a16="http://schemas.microsoft.com/office/drawing/2014/main" id="{1F6497AF-2D2A-BE60-36CE-75CDEC332CE2}"/>
                </a:ext>
              </a:extLst>
            </p:cNvPr>
            <p:cNvSpPr/>
            <p:nvPr/>
          </p:nvSpPr>
          <p:spPr>
            <a:xfrm>
              <a:off x="945183" y="2901947"/>
              <a:ext cx="129089" cy="127491"/>
            </a:xfrm>
            <a:custGeom>
              <a:avLst/>
              <a:gdLst/>
              <a:ahLst/>
              <a:cxnLst/>
              <a:rect l="l" t="t" r="r" b="b"/>
              <a:pathLst>
                <a:path w="4928" h="4867" extrusionOk="0">
                  <a:moveTo>
                    <a:pt x="4557" y="0"/>
                  </a:moveTo>
                  <a:cubicBezTo>
                    <a:pt x="4475" y="0"/>
                    <a:pt x="4393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9" y="4836"/>
                    <a:pt x="291" y="4866"/>
                    <a:pt x="374" y="4866"/>
                  </a:cubicBezTo>
                  <a:cubicBezTo>
                    <a:pt x="456" y="4866"/>
                    <a:pt x="538" y="4836"/>
                    <a:pt x="600" y="4774"/>
                  </a:cubicBezTo>
                  <a:lnTo>
                    <a:pt x="4805" y="569"/>
                  </a:lnTo>
                  <a:cubicBezTo>
                    <a:pt x="4928" y="442"/>
                    <a:pt x="4928" y="240"/>
                    <a:pt x="4805" y="113"/>
                  </a:cubicBezTo>
                  <a:lnTo>
                    <a:pt x="4784" y="93"/>
                  </a:lnTo>
                  <a:cubicBezTo>
                    <a:pt x="4721" y="31"/>
                    <a:pt x="4638" y="0"/>
                    <a:pt x="4557" y="0"/>
                  </a:cubicBez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14;p69">
              <a:extLst>
                <a:ext uri="{FF2B5EF4-FFF2-40B4-BE49-F238E27FC236}">
                  <a16:creationId xmlns:a16="http://schemas.microsoft.com/office/drawing/2014/main" id="{9EA0D478-3869-EA9B-CDA2-B52228AB9896}"/>
                </a:ext>
              </a:extLst>
            </p:cNvPr>
            <p:cNvSpPr/>
            <p:nvPr/>
          </p:nvSpPr>
          <p:spPr>
            <a:xfrm>
              <a:off x="945183" y="2901947"/>
              <a:ext cx="127124" cy="127491"/>
            </a:xfrm>
            <a:custGeom>
              <a:avLst/>
              <a:gdLst/>
              <a:ahLst/>
              <a:cxnLst/>
              <a:rect l="l" t="t" r="r" b="b"/>
              <a:pathLst>
                <a:path w="4853" h="4867" extrusionOk="0">
                  <a:moveTo>
                    <a:pt x="4559" y="0"/>
                  </a:moveTo>
                  <a:cubicBezTo>
                    <a:pt x="4477" y="0"/>
                    <a:pt x="4395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6" y="4832"/>
                    <a:pt x="285" y="4863"/>
                    <a:pt x="367" y="4866"/>
                  </a:cubicBezTo>
                  <a:cubicBezTo>
                    <a:pt x="288" y="4740"/>
                    <a:pt x="309" y="4575"/>
                    <a:pt x="415" y="4469"/>
                  </a:cubicBezTo>
                  <a:lnTo>
                    <a:pt x="4619" y="268"/>
                  </a:lnTo>
                  <a:cubicBezTo>
                    <a:pt x="4681" y="206"/>
                    <a:pt x="4763" y="172"/>
                    <a:pt x="4853" y="172"/>
                  </a:cubicBezTo>
                  <a:cubicBezTo>
                    <a:pt x="4839" y="151"/>
                    <a:pt x="4822" y="134"/>
                    <a:pt x="4805" y="113"/>
                  </a:cubicBezTo>
                  <a:lnTo>
                    <a:pt x="4784" y="93"/>
                  </a:lnTo>
                  <a:cubicBezTo>
                    <a:pt x="4722" y="31"/>
                    <a:pt x="4641" y="0"/>
                    <a:pt x="4559" y="0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15;p69">
              <a:extLst>
                <a:ext uri="{FF2B5EF4-FFF2-40B4-BE49-F238E27FC236}">
                  <a16:creationId xmlns:a16="http://schemas.microsoft.com/office/drawing/2014/main" id="{EE28123F-396C-AC88-6CB3-C48383860A14}"/>
                </a:ext>
              </a:extLst>
            </p:cNvPr>
            <p:cNvSpPr/>
            <p:nvPr/>
          </p:nvSpPr>
          <p:spPr>
            <a:xfrm>
              <a:off x="881922" y="3011102"/>
              <a:ext cx="32665" cy="29836"/>
            </a:xfrm>
            <a:custGeom>
              <a:avLst/>
              <a:gdLst/>
              <a:ahLst/>
              <a:cxnLst/>
              <a:rect l="l" t="t" r="r" b="b"/>
              <a:pathLst>
                <a:path w="1247" h="1139" extrusionOk="0">
                  <a:moveTo>
                    <a:pt x="1015" y="0"/>
                  </a:moveTo>
                  <a:cubicBezTo>
                    <a:pt x="961" y="0"/>
                    <a:pt x="907" y="21"/>
                    <a:pt x="866" y="62"/>
                  </a:cubicBezTo>
                  <a:lnTo>
                    <a:pt x="153" y="775"/>
                  </a:lnTo>
                  <a:cubicBezTo>
                    <a:pt x="1" y="927"/>
                    <a:pt x="141" y="1138"/>
                    <a:pt x="304" y="1138"/>
                  </a:cubicBezTo>
                  <a:cubicBezTo>
                    <a:pt x="354" y="1138"/>
                    <a:pt x="405" y="1119"/>
                    <a:pt x="452" y="1073"/>
                  </a:cubicBezTo>
                  <a:lnTo>
                    <a:pt x="1164" y="360"/>
                  </a:lnTo>
                  <a:cubicBezTo>
                    <a:pt x="1247" y="278"/>
                    <a:pt x="1247" y="144"/>
                    <a:pt x="1164" y="62"/>
                  </a:cubicBezTo>
                  <a:cubicBezTo>
                    <a:pt x="1123" y="21"/>
                    <a:pt x="1069" y="0"/>
                    <a:pt x="1015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16;p69">
              <a:extLst>
                <a:ext uri="{FF2B5EF4-FFF2-40B4-BE49-F238E27FC236}">
                  <a16:creationId xmlns:a16="http://schemas.microsoft.com/office/drawing/2014/main" id="{BFEEDB60-2592-21DF-CACF-8FB90E4C835A}"/>
                </a:ext>
              </a:extLst>
            </p:cNvPr>
            <p:cNvSpPr/>
            <p:nvPr/>
          </p:nvSpPr>
          <p:spPr>
            <a:xfrm>
              <a:off x="900154" y="3029334"/>
              <a:ext cx="32560" cy="29731"/>
            </a:xfrm>
            <a:custGeom>
              <a:avLst/>
              <a:gdLst/>
              <a:ahLst/>
              <a:cxnLst/>
              <a:rect l="l" t="t" r="r" b="b"/>
              <a:pathLst>
                <a:path w="1243" h="1135" extrusionOk="0">
                  <a:moveTo>
                    <a:pt x="1015" y="0"/>
                  </a:moveTo>
                  <a:cubicBezTo>
                    <a:pt x="961" y="0"/>
                    <a:pt x="907" y="21"/>
                    <a:pt x="866" y="62"/>
                  </a:cubicBezTo>
                  <a:lnTo>
                    <a:pt x="153" y="774"/>
                  </a:lnTo>
                  <a:cubicBezTo>
                    <a:pt x="1" y="924"/>
                    <a:pt x="141" y="1135"/>
                    <a:pt x="302" y="1135"/>
                  </a:cubicBezTo>
                  <a:cubicBezTo>
                    <a:pt x="351" y="1135"/>
                    <a:pt x="402" y="1115"/>
                    <a:pt x="448" y="1069"/>
                  </a:cubicBezTo>
                  <a:lnTo>
                    <a:pt x="1161" y="356"/>
                  </a:lnTo>
                  <a:cubicBezTo>
                    <a:pt x="1243" y="274"/>
                    <a:pt x="1243" y="141"/>
                    <a:pt x="1161" y="62"/>
                  </a:cubicBezTo>
                  <a:cubicBezTo>
                    <a:pt x="1121" y="21"/>
                    <a:pt x="1068" y="0"/>
                    <a:pt x="1015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17;p69">
              <a:extLst>
                <a:ext uri="{FF2B5EF4-FFF2-40B4-BE49-F238E27FC236}">
                  <a16:creationId xmlns:a16="http://schemas.microsoft.com/office/drawing/2014/main" id="{7C9C9566-6EFF-594E-832B-E5D2FC886E13}"/>
                </a:ext>
              </a:extLst>
            </p:cNvPr>
            <p:cNvSpPr/>
            <p:nvPr/>
          </p:nvSpPr>
          <p:spPr>
            <a:xfrm>
              <a:off x="936512" y="3065561"/>
              <a:ext cx="34420" cy="29915"/>
            </a:xfrm>
            <a:custGeom>
              <a:avLst/>
              <a:gdLst/>
              <a:ahLst/>
              <a:cxnLst/>
              <a:rect l="l" t="t" r="r" b="b"/>
              <a:pathLst>
                <a:path w="1314" h="1142" extrusionOk="0">
                  <a:moveTo>
                    <a:pt x="1013" y="1"/>
                  </a:moveTo>
                  <a:cubicBezTo>
                    <a:pt x="963" y="1"/>
                    <a:pt x="912" y="20"/>
                    <a:pt x="866" y="67"/>
                  </a:cubicBezTo>
                  <a:lnTo>
                    <a:pt x="153" y="779"/>
                  </a:lnTo>
                  <a:cubicBezTo>
                    <a:pt x="0" y="932"/>
                    <a:pt x="141" y="1142"/>
                    <a:pt x="303" y="1142"/>
                  </a:cubicBezTo>
                  <a:cubicBezTo>
                    <a:pt x="352" y="1142"/>
                    <a:pt x="403" y="1123"/>
                    <a:pt x="448" y="1077"/>
                  </a:cubicBezTo>
                  <a:lnTo>
                    <a:pt x="1164" y="361"/>
                  </a:lnTo>
                  <a:cubicBezTo>
                    <a:pt x="1314" y="211"/>
                    <a:pt x="1175" y="1"/>
                    <a:pt x="1013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18;p69">
              <a:extLst>
                <a:ext uri="{FF2B5EF4-FFF2-40B4-BE49-F238E27FC236}">
                  <a16:creationId xmlns:a16="http://schemas.microsoft.com/office/drawing/2014/main" id="{2D82A939-2ACC-BF48-5283-B79606F2C1D6}"/>
                </a:ext>
              </a:extLst>
            </p:cNvPr>
            <p:cNvSpPr/>
            <p:nvPr/>
          </p:nvSpPr>
          <p:spPr>
            <a:xfrm>
              <a:off x="918359" y="3047460"/>
              <a:ext cx="32587" cy="29836"/>
            </a:xfrm>
            <a:custGeom>
              <a:avLst/>
              <a:gdLst/>
              <a:ahLst/>
              <a:cxnLst/>
              <a:rect l="l" t="t" r="r" b="b"/>
              <a:pathLst>
                <a:path w="1244" h="1139" extrusionOk="0">
                  <a:moveTo>
                    <a:pt x="1012" y="0"/>
                  </a:moveTo>
                  <a:cubicBezTo>
                    <a:pt x="958" y="0"/>
                    <a:pt x="904" y="21"/>
                    <a:pt x="863" y="62"/>
                  </a:cubicBezTo>
                  <a:lnTo>
                    <a:pt x="150" y="775"/>
                  </a:lnTo>
                  <a:cubicBezTo>
                    <a:pt x="0" y="927"/>
                    <a:pt x="139" y="1138"/>
                    <a:pt x="302" y="1138"/>
                  </a:cubicBezTo>
                  <a:cubicBezTo>
                    <a:pt x="351" y="1138"/>
                    <a:pt x="402" y="1119"/>
                    <a:pt x="448" y="1073"/>
                  </a:cubicBezTo>
                  <a:lnTo>
                    <a:pt x="1161" y="360"/>
                  </a:lnTo>
                  <a:cubicBezTo>
                    <a:pt x="1243" y="278"/>
                    <a:pt x="1243" y="144"/>
                    <a:pt x="1161" y="62"/>
                  </a:cubicBezTo>
                  <a:cubicBezTo>
                    <a:pt x="1120" y="21"/>
                    <a:pt x="1066" y="0"/>
                    <a:pt x="1012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19;p69">
              <a:extLst>
                <a:ext uri="{FF2B5EF4-FFF2-40B4-BE49-F238E27FC236}">
                  <a16:creationId xmlns:a16="http://schemas.microsoft.com/office/drawing/2014/main" id="{917C4160-67DA-68B9-7B86-9CB4A2DBEABE}"/>
                </a:ext>
              </a:extLst>
            </p:cNvPr>
            <p:cNvSpPr/>
            <p:nvPr/>
          </p:nvSpPr>
          <p:spPr>
            <a:xfrm>
              <a:off x="853526" y="2742734"/>
              <a:ext cx="380535" cy="375270"/>
            </a:xfrm>
            <a:custGeom>
              <a:avLst/>
              <a:gdLst/>
              <a:ahLst/>
              <a:cxnLst/>
              <a:rect l="l" t="t" r="r" b="b"/>
              <a:pathLst>
                <a:path w="14527" h="14326" extrusionOk="0">
                  <a:moveTo>
                    <a:pt x="14043" y="428"/>
                  </a:moveTo>
                  <a:lnTo>
                    <a:pt x="13447" y="2463"/>
                  </a:lnTo>
                  <a:lnTo>
                    <a:pt x="12004" y="1024"/>
                  </a:lnTo>
                  <a:lnTo>
                    <a:pt x="14043" y="428"/>
                  </a:lnTo>
                  <a:close/>
                  <a:moveTo>
                    <a:pt x="6069" y="4749"/>
                  </a:moveTo>
                  <a:lnTo>
                    <a:pt x="3503" y="7319"/>
                  </a:lnTo>
                  <a:lnTo>
                    <a:pt x="604" y="7065"/>
                  </a:lnTo>
                  <a:cubicBezTo>
                    <a:pt x="562" y="7062"/>
                    <a:pt x="549" y="7017"/>
                    <a:pt x="576" y="6990"/>
                  </a:cubicBezTo>
                  <a:cubicBezTo>
                    <a:pt x="1830" y="5736"/>
                    <a:pt x="3485" y="4968"/>
                    <a:pt x="5254" y="4817"/>
                  </a:cubicBezTo>
                  <a:lnTo>
                    <a:pt x="6069" y="4749"/>
                  </a:lnTo>
                  <a:close/>
                  <a:moveTo>
                    <a:pt x="3581" y="7833"/>
                  </a:moveTo>
                  <a:lnTo>
                    <a:pt x="4723" y="8974"/>
                  </a:lnTo>
                  <a:lnTo>
                    <a:pt x="4291" y="9406"/>
                  </a:lnTo>
                  <a:lnTo>
                    <a:pt x="3146" y="8265"/>
                  </a:lnTo>
                  <a:lnTo>
                    <a:pt x="3581" y="7833"/>
                  </a:lnTo>
                  <a:close/>
                  <a:moveTo>
                    <a:pt x="3400" y="9115"/>
                  </a:moveTo>
                  <a:lnTo>
                    <a:pt x="3993" y="9704"/>
                  </a:lnTo>
                  <a:lnTo>
                    <a:pt x="3485" y="10215"/>
                  </a:lnTo>
                  <a:cubicBezTo>
                    <a:pt x="3458" y="10239"/>
                    <a:pt x="3437" y="10269"/>
                    <a:pt x="3417" y="10300"/>
                  </a:cubicBezTo>
                  <a:lnTo>
                    <a:pt x="2886" y="9772"/>
                  </a:lnTo>
                  <a:cubicBezTo>
                    <a:pt x="2848" y="9731"/>
                    <a:pt x="2848" y="9670"/>
                    <a:pt x="2886" y="9632"/>
                  </a:cubicBezTo>
                  <a:lnTo>
                    <a:pt x="3400" y="9115"/>
                  </a:lnTo>
                  <a:close/>
                  <a:moveTo>
                    <a:pt x="11545" y="1158"/>
                  </a:moveTo>
                  <a:lnTo>
                    <a:pt x="13314" y="2922"/>
                  </a:lnTo>
                  <a:lnTo>
                    <a:pt x="12782" y="4745"/>
                  </a:lnTo>
                  <a:lnTo>
                    <a:pt x="6933" y="10591"/>
                  </a:lnTo>
                  <a:lnTo>
                    <a:pt x="5792" y="9447"/>
                  </a:lnTo>
                  <a:lnTo>
                    <a:pt x="8458" y="6781"/>
                  </a:lnTo>
                  <a:cubicBezTo>
                    <a:pt x="8650" y="6589"/>
                    <a:pt x="8687" y="6260"/>
                    <a:pt x="8437" y="6010"/>
                  </a:cubicBezTo>
                  <a:cubicBezTo>
                    <a:pt x="8334" y="5907"/>
                    <a:pt x="8199" y="5856"/>
                    <a:pt x="8063" y="5856"/>
                  </a:cubicBezTo>
                  <a:cubicBezTo>
                    <a:pt x="7927" y="5856"/>
                    <a:pt x="7791" y="5907"/>
                    <a:pt x="7687" y="6010"/>
                  </a:cubicBezTo>
                  <a:lnTo>
                    <a:pt x="5021" y="8676"/>
                  </a:lnTo>
                  <a:lnTo>
                    <a:pt x="3876" y="7535"/>
                  </a:lnTo>
                  <a:lnTo>
                    <a:pt x="9722" y="1689"/>
                  </a:lnTo>
                  <a:lnTo>
                    <a:pt x="11545" y="1158"/>
                  </a:lnTo>
                  <a:close/>
                  <a:moveTo>
                    <a:pt x="8062" y="6278"/>
                  </a:moveTo>
                  <a:cubicBezTo>
                    <a:pt x="8158" y="6278"/>
                    <a:pt x="8242" y="6404"/>
                    <a:pt x="8153" y="6493"/>
                  </a:cubicBezTo>
                  <a:lnTo>
                    <a:pt x="5346" y="9300"/>
                  </a:lnTo>
                  <a:lnTo>
                    <a:pt x="3969" y="10677"/>
                  </a:lnTo>
                  <a:cubicBezTo>
                    <a:pt x="3941" y="10705"/>
                    <a:pt x="3909" y="10717"/>
                    <a:pt x="3880" y="10717"/>
                  </a:cubicBezTo>
                  <a:cubicBezTo>
                    <a:pt x="3783" y="10717"/>
                    <a:pt x="3701" y="10592"/>
                    <a:pt x="3790" y="10502"/>
                  </a:cubicBezTo>
                  <a:lnTo>
                    <a:pt x="7975" y="6318"/>
                  </a:lnTo>
                  <a:cubicBezTo>
                    <a:pt x="8002" y="6290"/>
                    <a:pt x="8033" y="6278"/>
                    <a:pt x="8062" y="6278"/>
                  </a:cubicBezTo>
                  <a:close/>
                  <a:moveTo>
                    <a:pt x="5497" y="9745"/>
                  </a:moveTo>
                  <a:lnTo>
                    <a:pt x="6638" y="10890"/>
                  </a:lnTo>
                  <a:lnTo>
                    <a:pt x="6220" y="11308"/>
                  </a:lnTo>
                  <a:cubicBezTo>
                    <a:pt x="6215" y="11311"/>
                    <a:pt x="6210" y="11313"/>
                    <a:pt x="6205" y="11313"/>
                  </a:cubicBezTo>
                  <a:cubicBezTo>
                    <a:pt x="6200" y="11313"/>
                    <a:pt x="6196" y="11311"/>
                    <a:pt x="6193" y="11308"/>
                  </a:cubicBezTo>
                  <a:lnTo>
                    <a:pt x="5062" y="10180"/>
                  </a:lnTo>
                  <a:lnTo>
                    <a:pt x="5497" y="9745"/>
                  </a:lnTo>
                  <a:close/>
                  <a:moveTo>
                    <a:pt x="4764" y="10475"/>
                  </a:moveTo>
                  <a:lnTo>
                    <a:pt x="5357" y="11068"/>
                  </a:lnTo>
                  <a:lnTo>
                    <a:pt x="4839" y="11585"/>
                  </a:lnTo>
                  <a:cubicBezTo>
                    <a:pt x="4820" y="11604"/>
                    <a:pt x="4795" y="11614"/>
                    <a:pt x="4770" y="11614"/>
                  </a:cubicBezTo>
                  <a:cubicBezTo>
                    <a:pt x="4745" y="11614"/>
                    <a:pt x="4719" y="11604"/>
                    <a:pt x="4699" y="11585"/>
                  </a:cubicBezTo>
                  <a:lnTo>
                    <a:pt x="4171" y="11054"/>
                  </a:lnTo>
                  <a:cubicBezTo>
                    <a:pt x="4202" y="11034"/>
                    <a:pt x="4229" y="11010"/>
                    <a:pt x="4257" y="10986"/>
                  </a:cubicBezTo>
                  <a:lnTo>
                    <a:pt x="4764" y="10475"/>
                  </a:lnTo>
                  <a:close/>
                  <a:moveTo>
                    <a:pt x="14056" y="1"/>
                  </a:moveTo>
                  <a:cubicBezTo>
                    <a:pt x="14019" y="1"/>
                    <a:pt x="13982" y="6"/>
                    <a:pt x="13944" y="16"/>
                  </a:cubicBezTo>
                  <a:lnTo>
                    <a:pt x="9554" y="1301"/>
                  </a:lnTo>
                  <a:cubicBezTo>
                    <a:pt x="9520" y="1312"/>
                    <a:pt x="9489" y="1332"/>
                    <a:pt x="9465" y="1356"/>
                  </a:cubicBezTo>
                  <a:lnTo>
                    <a:pt x="6528" y="4290"/>
                  </a:lnTo>
                  <a:lnTo>
                    <a:pt x="5219" y="4403"/>
                  </a:lnTo>
                  <a:cubicBezTo>
                    <a:pt x="3352" y="4557"/>
                    <a:pt x="1604" y="5369"/>
                    <a:pt x="278" y="6692"/>
                  </a:cubicBezTo>
                  <a:cubicBezTo>
                    <a:pt x="0" y="6973"/>
                    <a:pt x="172" y="7446"/>
                    <a:pt x="566" y="7480"/>
                  </a:cubicBezTo>
                  <a:lnTo>
                    <a:pt x="3112" y="7706"/>
                  </a:lnTo>
                  <a:lnTo>
                    <a:pt x="2852" y="7970"/>
                  </a:lnTo>
                  <a:cubicBezTo>
                    <a:pt x="2687" y="8131"/>
                    <a:pt x="2687" y="8398"/>
                    <a:pt x="2852" y="8563"/>
                  </a:cubicBezTo>
                  <a:lnTo>
                    <a:pt x="3109" y="8820"/>
                  </a:lnTo>
                  <a:lnTo>
                    <a:pt x="2588" y="9334"/>
                  </a:lnTo>
                  <a:cubicBezTo>
                    <a:pt x="2382" y="9536"/>
                    <a:pt x="2382" y="9865"/>
                    <a:pt x="2588" y="10067"/>
                  </a:cubicBezTo>
                  <a:lnTo>
                    <a:pt x="4400" y="11880"/>
                  </a:lnTo>
                  <a:cubicBezTo>
                    <a:pt x="4502" y="11981"/>
                    <a:pt x="4634" y="12032"/>
                    <a:pt x="4767" y="12032"/>
                  </a:cubicBezTo>
                  <a:cubicBezTo>
                    <a:pt x="4900" y="12032"/>
                    <a:pt x="5033" y="11981"/>
                    <a:pt x="5134" y="11880"/>
                  </a:cubicBezTo>
                  <a:lnTo>
                    <a:pt x="5651" y="11366"/>
                  </a:lnTo>
                  <a:lnTo>
                    <a:pt x="5891" y="11606"/>
                  </a:lnTo>
                  <a:cubicBezTo>
                    <a:pt x="5977" y="11691"/>
                    <a:pt x="6089" y="11734"/>
                    <a:pt x="6201" y="11734"/>
                  </a:cubicBezTo>
                  <a:cubicBezTo>
                    <a:pt x="6313" y="11734"/>
                    <a:pt x="6426" y="11691"/>
                    <a:pt x="6511" y="11606"/>
                  </a:cubicBezTo>
                  <a:lnTo>
                    <a:pt x="6761" y="11356"/>
                  </a:lnTo>
                  <a:lnTo>
                    <a:pt x="6984" y="13902"/>
                  </a:lnTo>
                  <a:cubicBezTo>
                    <a:pt x="7007" y="14163"/>
                    <a:pt x="7223" y="14326"/>
                    <a:pt x="7448" y="14326"/>
                  </a:cubicBezTo>
                  <a:cubicBezTo>
                    <a:pt x="7562" y="14326"/>
                    <a:pt x="7679" y="14283"/>
                    <a:pt x="7772" y="14190"/>
                  </a:cubicBezTo>
                  <a:cubicBezTo>
                    <a:pt x="8585" y="13384"/>
                    <a:pt x="9208" y="12408"/>
                    <a:pt x="9602" y="11335"/>
                  </a:cubicBezTo>
                  <a:cubicBezTo>
                    <a:pt x="9667" y="11169"/>
                    <a:pt x="9533" y="11048"/>
                    <a:pt x="9400" y="11048"/>
                  </a:cubicBezTo>
                  <a:cubicBezTo>
                    <a:pt x="9322" y="11048"/>
                    <a:pt x="9244" y="11091"/>
                    <a:pt x="9208" y="11191"/>
                  </a:cubicBezTo>
                  <a:cubicBezTo>
                    <a:pt x="8835" y="12205"/>
                    <a:pt x="8245" y="13127"/>
                    <a:pt x="7478" y="13895"/>
                  </a:cubicBezTo>
                  <a:cubicBezTo>
                    <a:pt x="7469" y="13903"/>
                    <a:pt x="7458" y="13906"/>
                    <a:pt x="7448" y="13906"/>
                  </a:cubicBezTo>
                  <a:cubicBezTo>
                    <a:pt x="7426" y="13906"/>
                    <a:pt x="7405" y="13891"/>
                    <a:pt x="7402" y="13867"/>
                  </a:cubicBezTo>
                  <a:lnTo>
                    <a:pt x="7149" y="10968"/>
                  </a:lnTo>
                  <a:lnTo>
                    <a:pt x="9719" y="8398"/>
                  </a:lnTo>
                  <a:lnTo>
                    <a:pt x="9719" y="8398"/>
                  </a:lnTo>
                  <a:cubicBezTo>
                    <a:pt x="9633" y="9437"/>
                    <a:pt x="9613" y="9707"/>
                    <a:pt x="9493" y="10235"/>
                  </a:cubicBezTo>
                  <a:cubicBezTo>
                    <a:pt x="9469" y="10348"/>
                    <a:pt x="9537" y="10461"/>
                    <a:pt x="9650" y="10485"/>
                  </a:cubicBezTo>
                  <a:cubicBezTo>
                    <a:pt x="9667" y="10489"/>
                    <a:pt x="9683" y="10491"/>
                    <a:pt x="9699" y="10491"/>
                  </a:cubicBezTo>
                  <a:cubicBezTo>
                    <a:pt x="9794" y="10491"/>
                    <a:pt x="9880" y="10424"/>
                    <a:pt x="9904" y="10328"/>
                  </a:cubicBezTo>
                  <a:cubicBezTo>
                    <a:pt x="10048" y="9687"/>
                    <a:pt x="10058" y="9378"/>
                    <a:pt x="10178" y="7939"/>
                  </a:cubicBezTo>
                  <a:lnTo>
                    <a:pt x="13115" y="5002"/>
                  </a:lnTo>
                  <a:cubicBezTo>
                    <a:pt x="13139" y="4978"/>
                    <a:pt x="13156" y="4948"/>
                    <a:pt x="13166" y="4917"/>
                  </a:cubicBezTo>
                  <a:lnTo>
                    <a:pt x="13749" y="2922"/>
                  </a:lnTo>
                  <a:lnTo>
                    <a:pt x="14451" y="524"/>
                  </a:lnTo>
                  <a:cubicBezTo>
                    <a:pt x="14526" y="253"/>
                    <a:pt x="14317" y="1"/>
                    <a:pt x="14056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020;p69">
              <a:extLst>
                <a:ext uri="{FF2B5EF4-FFF2-40B4-BE49-F238E27FC236}">
                  <a16:creationId xmlns:a16="http://schemas.microsoft.com/office/drawing/2014/main" id="{3FB836D6-CCFB-3A96-E1E3-A7EEB8690AD5}"/>
                </a:ext>
              </a:extLst>
            </p:cNvPr>
            <p:cNvSpPr/>
            <p:nvPr/>
          </p:nvSpPr>
          <p:spPr>
            <a:xfrm>
              <a:off x="1071836" y="2830173"/>
              <a:ext cx="88356" cy="70543"/>
            </a:xfrm>
            <a:custGeom>
              <a:avLst/>
              <a:gdLst/>
              <a:ahLst/>
              <a:cxnLst/>
              <a:rect l="l" t="t" r="r" b="b"/>
              <a:pathLst>
                <a:path w="3373" h="2693" extrusionOk="0">
                  <a:moveTo>
                    <a:pt x="1012" y="1"/>
                  </a:moveTo>
                  <a:cubicBezTo>
                    <a:pt x="987" y="1"/>
                    <a:pt x="960" y="6"/>
                    <a:pt x="932" y="16"/>
                  </a:cubicBezTo>
                  <a:cubicBezTo>
                    <a:pt x="329" y="287"/>
                    <a:pt x="0" y="941"/>
                    <a:pt x="137" y="1586"/>
                  </a:cubicBezTo>
                  <a:cubicBezTo>
                    <a:pt x="275" y="2230"/>
                    <a:pt x="847" y="2689"/>
                    <a:pt x="1505" y="2692"/>
                  </a:cubicBezTo>
                  <a:cubicBezTo>
                    <a:pt x="2749" y="2692"/>
                    <a:pt x="3372" y="1181"/>
                    <a:pt x="2495" y="304"/>
                  </a:cubicBezTo>
                  <a:cubicBezTo>
                    <a:pt x="2375" y="184"/>
                    <a:pt x="2235" y="88"/>
                    <a:pt x="2080" y="16"/>
                  </a:cubicBezTo>
                  <a:cubicBezTo>
                    <a:pt x="2053" y="6"/>
                    <a:pt x="2026" y="1"/>
                    <a:pt x="2001" y="1"/>
                  </a:cubicBezTo>
                  <a:cubicBezTo>
                    <a:pt x="1802" y="1"/>
                    <a:pt x="1699" y="293"/>
                    <a:pt x="1909" y="400"/>
                  </a:cubicBezTo>
                  <a:cubicBezTo>
                    <a:pt x="2331" y="588"/>
                    <a:pt x="2560" y="1048"/>
                    <a:pt x="2464" y="1500"/>
                  </a:cubicBezTo>
                  <a:cubicBezTo>
                    <a:pt x="2365" y="1949"/>
                    <a:pt x="1967" y="2271"/>
                    <a:pt x="1505" y="2271"/>
                  </a:cubicBezTo>
                  <a:cubicBezTo>
                    <a:pt x="1046" y="2271"/>
                    <a:pt x="645" y="1949"/>
                    <a:pt x="549" y="1500"/>
                  </a:cubicBezTo>
                  <a:cubicBezTo>
                    <a:pt x="453" y="1048"/>
                    <a:pt x="682" y="588"/>
                    <a:pt x="1104" y="400"/>
                  </a:cubicBezTo>
                  <a:cubicBezTo>
                    <a:pt x="1311" y="293"/>
                    <a:pt x="1210" y="1"/>
                    <a:pt x="1012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92318E2-12A7-21DA-A621-906489A105A0}"/>
              </a:ext>
            </a:extLst>
          </p:cNvPr>
          <p:cNvSpPr txBox="1"/>
          <p:nvPr/>
        </p:nvSpPr>
        <p:spPr>
          <a:xfrm>
            <a:off x="2192350" y="4473095"/>
            <a:ext cx="484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Im</a:t>
            </a:r>
            <a:r>
              <a:rPr lang="es-CO" sz="1050" dirty="0" err="1"/>
              <a:t>ágenes</a:t>
            </a:r>
            <a:r>
              <a:rPr lang="es-CO" sz="1050" dirty="0"/>
              <a:t> e investigación: https://refactoring.guru/es/design-patterns/prototype</a:t>
            </a:r>
            <a:endParaRPr lang="es-E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199</Words>
  <Application>Microsoft Office PowerPoint</Application>
  <PresentationFormat>Presentación en pantalla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Poppins</vt:lpstr>
      <vt:lpstr>Arial</vt:lpstr>
      <vt:lpstr>Poppins Medium</vt:lpstr>
      <vt:lpstr>Passion One</vt:lpstr>
      <vt:lpstr>Bowlby One SC</vt:lpstr>
      <vt:lpstr>Cute Pastel Interface Style for Coding &amp; Programming Learning Center by Slidesgo</vt:lpstr>
      <vt:lpstr>Patrones de diseño</vt:lpstr>
      <vt:lpstr>Presentación de PowerPoint</vt:lpstr>
      <vt:lpstr></vt:lpstr>
      <vt:lpstr>PROBLEMA</vt:lpstr>
      <vt:lpstr>Solución</vt:lpstr>
      <vt:lpstr>PUNTOS IMPORTANTES</vt:lpstr>
      <vt:lpstr>Presentación de PowerPoint</vt:lpstr>
      <vt:lpstr>Estructura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</dc:title>
  <cp:lastModifiedBy>Juan Diego Londoño Chavarría</cp:lastModifiedBy>
  <cp:revision>4</cp:revision>
  <dcterms:modified xsi:type="dcterms:W3CDTF">2022-09-01T07:32:46Z</dcterms:modified>
</cp:coreProperties>
</file>