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4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1048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4674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5406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87776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90395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80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01655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226452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52191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48408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128044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T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T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6C1C-8B3F-4745-BD33-08736CA963D0}" type="datetimeFigureOut">
              <a:rPr lang="en-TT" smtClean="0"/>
              <a:t>12/04/2013</a:t>
            </a:fld>
            <a:endParaRPr lang="en-T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E445-1EBD-4E3D-9590-C285B3B7B5F5}" type="slidenum">
              <a:rPr lang="en-TT" smtClean="0"/>
              <a:t>‹Nº›</a:t>
            </a:fld>
            <a:endParaRPr lang="en-TT"/>
          </a:p>
        </p:txBody>
      </p:sp>
    </p:spTree>
    <p:extLst>
      <p:ext uri="{BB962C8B-B14F-4D97-AF65-F5344CB8AC3E}">
        <p14:creationId xmlns:p14="http://schemas.microsoft.com/office/powerpoint/2010/main" val="372076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04" y="2939869"/>
            <a:ext cx="5249008" cy="666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9869"/>
            <a:ext cx="5249008" cy="66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193704"/>
            <a:ext cx="7772400" cy="936104"/>
          </a:xfrm>
        </p:spPr>
        <p:txBody>
          <a:bodyPr/>
          <a:lstStyle/>
          <a:p>
            <a:r>
              <a:rPr lang="en-TT" dirty="0" smtClean="0"/>
              <a:t>Instructor Vial</a:t>
            </a:r>
            <a:endParaRPr lang="en-T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5129808"/>
            <a:ext cx="8496944" cy="1728192"/>
          </a:xfrm>
        </p:spPr>
        <p:txBody>
          <a:bodyPr>
            <a:normAutofit/>
          </a:bodyPr>
          <a:lstStyle/>
          <a:p>
            <a:pPr algn="l"/>
            <a:r>
              <a:rPr lang="en-TT" sz="2400" dirty="0" smtClean="0">
                <a:solidFill>
                  <a:schemeClr val="tx1"/>
                </a:solidFill>
              </a:rPr>
              <a:t>Team </a:t>
            </a:r>
            <a:r>
              <a:rPr lang="en-TT" sz="2400" dirty="0" smtClean="0">
                <a:solidFill>
                  <a:schemeClr val="tx1"/>
                </a:solidFill>
              </a:rPr>
              <a:t>Members: Juan D. Santana, Adrian Sosa, Yaniel Blanco</a:t>
            </a:r>
            <a:endParaRPr lang="en-TT" sz="2400" dirty="0" smtClean="0">
              <a:solidFill>
                <a:schemeClr val="tx1"/>
              </a:solidFill>
            </a:endParaRPr>
          </a:p>
          <a:p>
            <a:pPr algn="l"/>
            <a:r>
              <a:rPr lang="en-TT" sz="2400" dirty="0" smtClean="0">
                <a:solidFill>
                  <a:schemeClr val="tx1"/>
                </a:solidFill>
              </a:rPr>
              <a:t>Team Name</a:t>
            </a:r>
            <a:r>
              <a:rPr lang="en-TT" sz="2400" dirty="0" smtClean="0">
                <a:solidFill>
                  <a:schemeClr val="tx1"/>
                </a:solidFill>
              </a:rPr>
              <a:t>: Adonai</a:t>
            </a:r>
            <a:endParaRPr lang="en-TT" sz="2400" dirty="0" smtClean="0">
              <a:solidFill>
                <a:schemeClr val="tx1"/>
              </a:solidFill>
            </a:endParaRPr>
          </a:p>
          <a:p>
            <a:pPr algn="l"/>
            <a:r>
              <a:rPr lang="en-TT" sz="2400" dirty="0">
                <a:solidFill>
                  <a:schemeClr val="tx1"/>
                </a:solidFill>
              </a:rPr>
              <a:t>	</a:t>
            </a:r>
            <a:r>
              <a:rPr lang="en-TT" sz="2400" dirty="0" smtClean="0">
                <a:solidFill>
                  <a:schemeClr val="tx1"/>
                </a:solidFill>
              </a:rPr>
              <a:t>						</a:t>
            </a:r>
            <a:r>
              <a:rPr lang="en-TT" sz="2400" dirty="0" smtClean="0">
                <a:solidFill>
                  <a:schemeClr val="tx1"/>
                </a:solidFill>
              </a:rPr>
              <a:t>Cuba</a:t>
            </a:r>
            <a:endParaRPr lang="en-TT" sz="2400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384"/>
            <a:ext cx="9144000" cy="28171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957416"/>
            <a:ext cx="3024336" cy="24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143000"/>
          </a:xfrm>
        </p:spPr>
        <p:txBody>
          <a:bodyPr/>
          <a:lstStyle/>
          <a:p>
            <a:r>
              <a:rPr lang="en-TT" dirty="0" smtClean="0"/>
              <a:t>Accidentes de tr</a:t>
            </a:r>
            <a:r>
              <a:rPr lang="es-ES" dirty="0" smtClean="0"/>
              <a:t>ánsito</a:t>
            </a:r>
            <a:endParaRPr lang="en-T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2575" cy="1495425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251520" y="2532592"/>
            <a:ext cx="4572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just"/>
            <a:r>
              <a:rPr lang="en-US" sz="2400" dirty="0"/>
              <a:t>130 mil </a:t>
            </a:r>
            <a:r>
              <a:rPr lang="en-US" sz="2400" dirty="0" smtClean="0"/>
              <a:t>muertos, un </a:t>
            </a:r>
            <a:r>
              <a:rPr lang="en-US" sz="2400" dirty="0"/>
              <a:t>millón de heridos y cientos de miles de discapacitadas por </a:t>
            </a:r>
            <a:r>
              <a:rPr lang="en-US" sz="2400" dirty="0" smtClean="0"/>
              <a:t>año.</a:t>
            </a:r>
            <a:endParaRPr lang="en-US" sz="2400" dirty="0"/>
          </a:p>
        </p:txBody>
      </p:sp>
      <p:pic>
        <p:nvPicPr>
          <p:cNvPr id="9" name="Picture 2" descr="C:\Documents and Settings\Docencia\Desktop\400px-UE-América_Latina-Carib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86" r="40286"/>
          <a:stretch/>
        </p:blipFill>
        <p:spPr bwMode="auto">
          <a:xfrm>
            <a:off x="4094070" y="3947044"/>
            <a:ext cx="1486042" cy="1642196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4586287" y="5733256"/>
            <a:ext cx="3213248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pérdidas </a:t>
            </a:r>
            <a:r>
              <a:rPr lang="en-US" sz="2400" dirty="0"/>
              <a:t>se estiman en </a:t>
            </a:r>
            <a:endParaRPr lang="en-US" sz="2400" dirty="0" smtClean="0"/>
          </a:p>
          <a:p>
            <a:pPr algn="just"/>
            <a:r>
              <a:rPr lang="en-US" sz="2400" dirty="0" smtClean="0"/>
              <a:t>US</a:t>
            </a:r>
            <a:r>
              <a:rPr lang="en-US" sz="2400" dirty="0"/>
              <a:t>$ 600 millones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51520" y="4221088"/>
            <a:ext cx="331236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Afectan  hasta el </a:t>
            </a:r>
            <a:r>
              <a:rPr lang="en-US" sz="2400" dirty="0"/>
              <a:t>1% del </a:t>
            </a:r>
            <a:r>
              <a:rPr lang="en-US" sz="2400" dirty="0" smtClean="0"/>
              <a:t>PIB en </a:t>
            </a:r>
            <a:r>
              <a:rPr lang="en-US" sz="2400" dirty="0"/>
              <a:t>los países de ingresos bajos, al 1,5% en los de ingresos medianos y hasta el 5% en los de ingresos altos</a:t>
            </a:r>
            <a:endParaRPr lang="en-US" sz="2400" dirty="0"/>
          </a:p>
        </p:txBody>
      </p:sp>
      <p:sp>
        <p:nvSpPr>
          <p:cNvPr id="8" name="7 Rectángulo"/>
          <p:cNvSpPr/>
          <p:nvPr/>
        </p:nvSpPr>
        <p:spPr>
          <a:xfrm>
            <a:off x="6012160" y="2551544"/>
            <a:ext cx="2628800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Cobran </a:t>
            </a:r>
            <a:r>
              <a:rPr lang="en-US" sz="2400" dirty="0"/>
              <a:t>más vidas que el crimen y la violencia </a:t>
            </a:r>
            <a:r>
              <a:rPr lang="en-US" sz="2400" dirty="0" smtClean="0"/>
              <a:t>con una media </a:t>
            </a:r>
            <a:r>
              <a:rPr lang="en-US" sz="2400" dirty="0"/>
              <a:t>de homicidios en América Latina -20 por </a:t>
            </a:r>
            <a:r>
              <a:rPr lang="en-US" sz="2400" dirty="0" smtClean="0"/>
              <a:t>100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02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143000"/>
          </a:xfrm>
        </p:spPr>
        <p:txBody>
          <a:bodyPr/>
          <a:lstStyle/>
          <a:p>
            <a:r>
              <a:rPr lang="en-TT" dirty="0" smtClean="0"/>
              <a:t>Accidentes de tr</a:t>
            </a:r>
            <a:r>
              <a:rPr lang="es-ES" dirty="0" smtClean="0"/>
              <a:t>ánsito</a:t>
            </a:r>
            <a:endParaRPr lang="en-T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2575" cy="1495425"/>
          </a:xfrm>
          <a:prstGeom prst="rect">
            <a:avLst/>
          </a:prstGeom>
        </p:spPr>
      </p:pic>
      <p:pic>
        <p:nvPicPr>
          <p:cNvPr id="1026" name="Picture 2" descr="C:\Documents and Settings\Docencia\Desktop\400px-UE-América_Latina-Carib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86" r="40286"/>
          <a:stretch/>
        </p:blipFill>
        <p:spPr bwMode="auto">
          <a:xfrm>
            <a:off x="395536" y="2845475"/>
            <a:ext cx="2275093" cy="251416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Docencia\Desktop\acciden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07" y="2492896"/>
            <a:ext cx="1325307" cy="9931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95536" y="5805264"/>
            <a:ext cx="3213248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No cumplimiento de la ley vial.</a:t>
            </a:r>
            <a:endParaRPr lang="en-US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640788"/>
            <a:ext cx="4520952" cy="380803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6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143000"/>
          </a:xfrm>
        </p:spPr>
        <p:txBody>
          <a:bodyPr/>
          <a:lstStyle/>
          <a:p>
            <a:r>
              <a:rPr lang="en-TT" dirty="0" smtClean="0"/>
              <a:t>Instructor Vial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507288" cy="3744416"/>
          </a:xfrm>
        </p:spPr>
        <p:txBody>
          <a:bodyPr>
            <a:normAutofit/>
          </a:bodyPr>
          <a:lstStyle/>
          <a:p>
            <a:pPr lvl="1" algn="just"/>
            <a:r>
              <a:rPr lang="en-TT" dirty="0" smtClean="0"/>
              <a:t>Aplicación que guiará al chofer durante sus recorridos en automóvil, dotándolo de una herramienta con la información necesaria para cumplir con las normas establecidas en la ley vial y mantener  la precausión en la carretera.</a:t>
            </a:r>
            <a:endParaRPr lang="en-T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12" y="1484784"/>
            <a:ext cx="8229600" cy="1143000"/>
          </a:xfrm>
        </p:spPr>
        <p:txBody>
          <a:bodyPr/>
          <a:lstStyle/>
          <a:p>
            <a:r>
              <a:rPr lang="en-TT" dirty="0" smtClean="0"/>
              <a:t>Instructor Vial</a:t>
            </a:r>
            <a:endParaRPr lang="en-T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507288" cy="3744416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TT" dirty="0" smtClean="0"/>
              <a:t>Funcionalidades:</a:t>
            </a:r>
          </a:p>
          <a:p>
            <a:pPr marL="457200" lvl="1" indent="0" algn="just">
              <a:buNone/>
            </a:pPr>
            <a:r>
              <a:rPr lang="en-TT" dirty="0" smtClean="0"/>
              <a:t>- Detección de infracciones cometidas durante un recorrido.</a:t>
            </a:r>
          </a:p>
          <a:p>
            <a:pPr marL="457200" lvl="1" indent="0" algn="just">
              <a:buNone/>
            </a:pPr>
            <a:r>
              <a:rPr lang="en-TT" dirty="0" smtClean="0"/>
              <a:t>- Detector de señales.</a:t>
            </a:r>
          </a:p>
          <a:p>
            <a:pPr marL="457200" lvl="1" indent="0" algn="just">
              <a:buNone/>
            </a:pPr>
            <a:r>
              <a:rPr lang="en-TT" dirty="0" smtClean="0"/>
              <a:t>- Proveedor de caminos seguros.</a:t>
            </a:r>
          </a:p>
          <a:p>
            <a:pPr marL="457200" lvl="1" indent="0" algn="just">
              <a:buNone/>
            </a:pPr>
            <a:r>
              <a:rPr lang="en-TT" dirty="0" smtClean="0"/>
              <a:t>- Detector de obstáculos o peligros.</a:t>
            </a:r>
          </a:p>
          <a:p>
            <a:pPr marL="457200" lvl="1" indent="0" algn="just">
              <a:buNone/>
            </a:pPr>
            <a:r>
              <a:rPr lang="en-TT" dirty="0" smtClean="0"/>
              <a:t>- ¿Sabías qué? (Infomación sobre educación vial)</a:t>
            </a:r>
            <a:endParaRPr lang="en-T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0"/>
            <a:ext cx="9172575" cy="1495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520" y="1736229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T" sz="4400" dirty="0" smtClean="0"/>
              <a:t>	</a:t>
            </a:r>
            <a:r>
              <a:rPr lang="en-TT" sz="4400" dirty="0" smtClean="0"/>
              <a:t>Solution    Demonstration</a:t>
            </a:r>
            <a:endParaRPr lang="en-TT" sz="4400" dirty="0"/>
          </a:p>
        </p:txBody>
      </p:sp>
    </p:spTree>
    <p:extLst>
      <p:ext uri="{BB962C8B-B14F-4D97-AF65-F5344CB8AC3E}">
        <p14:creationId xmlns:p14="http://schemas.microsoft.com/office/powerpoint/2010/main" val="14558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193</Words>
  <Application>Microsoft Office PowerPoint</Application>
  <PresentationFormat>Presentación en pantalla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Office Theme</vt:lpstr>
      <vt:lpstr>Instructor Vial</vt:lpstr>
      <vt:lpstr>Accidentes de tránsito</vt:lpstr>
      <vt:lpstr>Accidentes de tránsito</vt:lpstr>
      <vt:lpstr>Instructor Vial</vt:lpstr>
      <vt:lpstr>Instructor Vial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&lt;&lt;Project Title&gt;&gt;</dc:title>
  <dc:creator>Craig</dc:creator>
  <cp:lastModifiedBy>Docencia</cp:lastModifiedBy>
  <cp:revision>42</cp:revision>
  <dcterms:created xsi:type="dcterms:W3CDTF">2012-01-12T22:59:57Z</dcterms:created>
  <dcterms:modified xsi:type="dcterms:W3CDTF">2013-04-12T18:42:11Z</dcterms:modified>
</cp:coreProperties>
</file>