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10"/>
      <p:bold r:id="rId11"/>
      <p:italic r:id="rId12"/>
      <p:boldItalic r:id="rId13"/>
    </p:embeddedFont>
    <p:embeddedFont>
      <p:font typeface="Bookman Old Style" panose="020506040505050202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A66F2-8CFD-43B0-A348-C3AFB093CB6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99287D2-9324-4855-BC0A-EE107DE5C02B}">
      <dgm:prSet phldrT="[Texto]"/>
      <dgm:spPr/>
      <dgm:t>
        <a:bodyPr/>
        <a:lstStyle/>
        <a:p>
          <a:r>
            <a:rPr lang="es-ES" dirty="0" smtClean="0"/>
            <a:t>Nombre</a:t>
          </a:r>
          <a:endParaRPr lang="es-ES" dirty="0"/>
        </a:p>
      </dgm:t>
    </dgm:pt>
    <dgm:pt modelId="{93FB6855-3E21-4143-A718-96556DCE096B}" type="parTrans" cxnId="{A60D05E1-066B-4E76-91CC-24769C4FFDF8}">
      <dgm:prSet/>
      <dgm:spPr/>
      <dgm:t>
        <a:bodyPr/>
        <a:lstStyle/>
        <a:p>
          <a:endParaRPr lang="es-ES"/>
        </a:p>
      </dgm:t>
    </dgm:pt>
    <dgm:pt modelId="{7D692EC2-567A-4C9B-800C-D3CE89D3619D}" type="sibTrans" cxnId="{A60D05E1-066B-4E76-91CC-24769C4FFDF8}">
      <dgm:prSet/>
      <dgm:spPr/>
      <dgm:t>
        <a:bodyPr/>
        <a:lstStyle/>
        <a:p>
          <a:endParaRPr lang="es-ES"/>
        </a:p>
      </dgm:t>
    </dgm:pt>
    <dgm:pt modelId="{89D03CF1-D1BC-401A-A749-1821F47B5A55}">
      <dgm:prSet phldrT="[Texto]"/>
      <dgm:spPr/>
      <dgm:t>
        <a:bodyPr/>
        <a:lstStyle/>
        <a:p>
          <a:r>
            <a:rPr lang="es-ES" dirty="0" smtClean="0"/>
            <a:t>Proyecto 1</a:t>
          </a:r>
          <a:endParaRPr lang="es-ES" dirty="0"/>
        </a:p>
      </dgm:t>
    </dgm:pt>
    <dgm:pt modelId="{23B8421C-762E-489B-9332-0B57D97782A1}" type="parTrans" cxnId="{DC4C7E9B-2C1C-4208-A094-8263296182D0}">
      <dgm:prSet/>
      <dgm:spPr/>
      <dgm:t>
        <a:bodyPr/>
        <a:lstStyle/>
        <a:p>
          <a:endParaRPr lang="es-ES"/>
        </a:p>
      </dgm:t>
    </dgm:pt>
    <dgm:pt modelId="{3410DEB5-474D-4EAF-8C09-07571FAFE2BB}" type="sibTrans" cxnId="{DC4C7E9B-2C1C-4208-A094-8263296182D0}">
      <dgm:prSet/>
      <dgm:spPr/>
      <dgm:t>
        <a:bodyPr/>
        <a:lstStyle/>
        <a:p>
          <a:endParaRPr lang="es-ES"/>
        </a:p>
      </dgm:t>
    </dgm:pt>
    <dgm:pt modelId="{EA4957E1-2203-41F4-8527-91F161FB61AB}">
      <dgm:prSet phldrT="[Texto]"/>
      <dgm:spPr/>
      <dgm:t>
        <a:bodyPr/>
        <a:lstStyle/>
        <a:p>
          <a:r>
            <a:rPr lang="es-ES" dirty="0" smtClean="0"/>
            <a:t>README.txt</a:t>
          </a:r>
          <a:endParaRPr lang="es-ES" dirty="0"/>
        </a:p>
      </dgm:t>
    </dgm:pt>
    <dgm:pt modelId="{A08AF538-9DC0-477A-97E0-427A2FCBD772}" type="parTrans" cxnId="{8F3EC83F-464B-41B4-8A85-895CB94C0EF0}">
      <dgm:prSet/>
      <dgm:spPr/>
      <dgm:t>
        <a:bodyPr/>
        <a:lstStyle/>
        <a:p>
          <a:endParaRPr lang="es-ES"/>
        </a:p>
      </dgm:t>
    </dgm:pt>
    <dgm:pt modelId="{A6BCFA5C-8F53-438E-B222-FDF092961C5F}" type="sibTrans" cxnId="{8F3EC83F-464B-41B4-8A85-895CB94C0EF0}">
      <dgm:prSet/>
      <dgm:spPr/>
      <dgm:t>
        <a:bodyPr/>
        <a:lstStyle/>
        <a:p>
          <a:endParaRPr lang="es-ES"/>
        </a:p>
      </dgm:t>
    </dgm:pt>
    <dgm:pt modelId="{7D2740CB-8955-4F2B-A74E-5C3D534E1661}">
      <dgm:prSet phldrT="[Texto]"/>
      <dgm:spPr/>
      <dgm:t>
        <a:bodyPr/>
        <a:lstStyle/>
        <a:p>
          <a:r>
            <a:rPr lang="es-ES" dirty="0" smtClean="0"/>
            <a:t>SRC</a:t>
          </a:r>
          <a:endParaRPr lang="es-ES" dirty="0"/>
        </a:p>
      </dgm:t>
    </dgm:pt>
    <dgm:pt modelId="{182D2F3E-D978-48EC-B5F7-FBE10F45FF5F}" type="parTrans" cxnId="{E18C06F4-CD54-4D22-8CB7-782F46D3B804}">
      <dgm:prSet/>
      <dgm:spPr/>
      <dgm:t>
        <a:bodyPr/>
        <a:lstStyle/>
        <a:p>
          <a:endParaRPr lang="es-ES"/>
        </a:p>
      </dgm:t>
    </dgm:pt>
    <dgm:pt modelId="{BD4D9235-EB10-44E7-8964-AEBDE9087697}" type="sibTrans" cxnId="{E18C06F4-CD54-4D22-8CB7-782F46D3B804}">
      <dgm:prSet/>
      <dgm:spPr/>
      <dgm:t>
        <a:bodyPr/>
        <a:lstStyle/>
        <a:p>
          <a:endParaRPr lang="es-ES"/>
        </a:p>
      </dgm:t>
    </dgm:pt>
    <dgm:pt modelId="{3321EB6A-04D3-426B-9D26-3193521B91A8}">
      <dgm:prSet phldrT="[Texto]"/>
      <dgm:spPr/>
      <dgm:t>
        <a:bodyPr/>
        <a:lstStyle/>
        <a:p>
          <a:r>
            <a:rPr lang="es-ES" dirty="0" smtClean="0"/>
            <a:t>Proyecto 2</a:t>
          </a:r>
          <a:endParaRPr lang="es-ES" dirty="0"/>
        </a:p>
      </dgm:t>
    </dgm:pt>
    <dgm:pt modelId="{FFDFBB64-5D75-4F3A-AB68-37A821B16910}" type="parTrans" cxnId="{2A641921-4BE1-4C66-834E-47068B468CB7}">
      <dgm:prSet/>
      <dgm:spPr/>
      <dgm:t>
        <a:bodyPr/>
        <a:lstStyle/>
        <a:p>
          <a:endParaRPr lang="es-ES"/>
        </a:p>
      </dgm:t>
    </dgm:pt>
    <dgm:pt modelId="{76480BA7-F23B-4A7D-B990-A81FF0C52A3F}" type="sibTrans" cxnId="{2A641921-4BE1-4C66-834E-47068B468CB7}">
      <dgm:prSet/>
      <dgm:spPr/>
      <dgm:t>
        <a:bodyPr/>
        <a:lstStyle/>
        <a:p>
          <a:endParaRPr lang="es-ES"/>
        </a:p>
      </dgm:t>
    </dgm:pt>
    <dgm:pt modelId="{41BF6771-2BED-4CBB-95E5-5B2CE3CAAFF3}">
      <dgm:prSet phldrT="[Texto]"/>
      <dgm:spPr/>
      <dgm:t>
        <a:bodyPr/>
        <a:lstStyle/>
        <a:p>
          <a:r>
            <a:rPr lang="es-ES" dirty="0" smtClean="0"/>
            <a:t>README.txt</a:t>
          </a:r>
          <a:endParaRPr lang="es-ES" dirty="0"/>
        </a:p>
      </dgm:t>
    </dgm:pt>
    <dgm:pt modelId="{E1FBA7A5-874D-4706-AF99-194FC61807A3}" type="parTrans" cxnId="{2AFEBC83-119A-410C-83A3-502FC7B8C8BE}">
      <dgm:prSet/>
      <dgm:spPr/>
      <dgm:t>
        <a:bodyPr/>
        <a:lstStyle/>
        <a:p>
          <a:endParaRPr lang="es-ES"/>
        </a:p>
      </dgm:t>
    </dgm:pt>
    <dgm:pt modelId="{C5C1B819-34E9-4841-8CE8-8B1BA7A81BB9}" type="sibTrans" cxnId="{2AFEBC83-119A-410C-83A3-502FC7B8C8BE}">
      <dgm:prSet/>
      <dgm:spPr/>
      <dgm:t>
        <a:bodyPr/>
        <a:lstStyle/>
        <a:p>
          <a:endParaRPr lang="es-ES"/>
        </a:p>
      </dgm:t>
    </dgm:pt>
    <dgm:pt modelId="{7650684E-19D9-4FED-A944-A98CDDB9B945}">
      <dgm:prSet phldrT="[Texto]"/>
      <dgm:spPr/>
      <dgm:t>
        <a:bodyPr/>
        <a:lstStyle/>
        <a:p>
          <a:r>
            <a:rPr lang="es-ES" dirty="0" smtClean="0"/>
            <a:t>MisDatos.txt</a:t>
          </a:r>
          <a:endParaRPr lang="es-ES" dirty="0"/>
        </a:p>
      </dgm:t>
    </dgm:pt>
    <dgm:pt modelId="{5EFD99CF-228F-46AA-8542-3A5304F34700}" type="parTrans" cxnId="{3DF511F1-00BE-4307-9489-38563DC73EA4}">
      <dgm:prSet/>
      <dgm:spPr/>
      <dgm:t>
        <a:bodyPr/>
        <a:lstStyle/>
        <a:p>
          <a:endParaRPr lang="es-ES"/>
        </a:p>
      </dgm:t>
    </dgm:pt>
    <dgm:pt modelId="{ED77A561-3A93-43A6-ABD3-12DED33E4559}" type="sibTrans" cxnId="{3DF511F1-00BE-4307-9489-38563DC73EA4}">
      <dgm:prSet/>
      <dgm:spPr/>
      <dgm:t>
        <a:bodyPr/>
        <a:lstStyle/>
        <a:p>
          <a:endParaRPr lang="es-ES"/>
        </a:p>
      </dgm:t>
    </dgm:pt>
    <dgm:pt modelId="{06979D2A-9FD4-4BE6-AEBE-B0BF366A107A}">
      <dgm:prSet phldrT="[Texto]"/>
      <dgm:spPr/>
      <dgm:t>
        <a:bodyPr/>
        <a:lstStyle/>
        <a:p>
          <a:r>
            <a:rPr lang="es-ES" dirty="0" smtClean="0"/>
            <a:t>Programa.py</a:t>
          </a:r>
          <a:endParaRPr lang="es-ES" dirty="0"/>
        </a:p>
      </dgm:t>
    </dgm:pt>
    <dgm:pt modelId="{C9B3E5B6-21B1-4913-B755-FC7863323A74}" type="parTrans" cxnId="{2FE356B0-4CB1-427A-A7FC-345F8B66545E}">
      <dgm:prSet/>
      <dgm:spPr/>
      <dgm:t>
        <a:bodyPr/>
        <a:lstStyle/>
        <a:p>
          <a:endParaRPr lang="es-ES"/>
        </a:p>
      </dgm:t>
    </dgm:pt>
    <dgm:pt modelId="{FD10C26C-D0DE-4811-A384-E635371B5FF9}" type="sibTrans" cxnId="{2FE356B0-4CB1-427A-A7FC-345F8B66545E}">
      <dgm:prSet/>
      <dgm:spPr/>
      <dgm:t>
        <a:bodyPr/>
        <a:lstStyle/>
        <a:p>
          <a:endParaRPr lang="es-ES"/>
        </a:p>
      </dgm:t>
    </dgm:pt>
    <dgm:pt modelId="{E5C0E2B1-A7CE-4FF6-B609-6459865F7EEA}">
      <dgm:prSet phldrT="[Texto]"/>
      <dgm:spPr/>
      <dgm:t>
        <a:bodyPr/>
        <a:lstStyle/>
        <a:p>
          <a:r>
            <a:rPr lang="es-ES" dirty="0" err="1" smtClean="0"/>
            <a:t>lib</a:t>
          </a:r>
          <a:endParaRPr lang="es-ES" dirty="0"/>
        </a:p>
      </dgm:t>
    </dgm:pt>
    <dgm:pt modelId="{62EB841B-D2E8-4CC2-891B-6DCA31AFC31A}" type="parTrans" cxnId="{3007242A-A06E-47FA-88AC-5EAC5FAFAF7D}">
      <dgm:prSet/>
      <dgm:spPr/>
      <dgm:t>
        <a:bodyPr/>
        <a:lstStyle/>
        <a:p>
          <a:endParaRPr lang="es-ES"/>
        </a:p>
      </dgm:t>
    </dgm:pt>
    <dgm:pt modelId="{1BF74A51-CFF6-44FA-8001-69B39419687F}" type="sibTrans" cxnId="{3007242A-A06E-47FA-88AC-5EAC5FAFAF7D}">
      <dgm:prSet/>
      <dgm:spPr/>
      <dgm:t>
        <a:bodyPr/>
        <a:lstStyle/>
        <a:p>
          <a:endParaRPr lang="es-ES"/>
        </a:p>
      </dgm:t>
    </dgm:pt>
    <dgm:pt modelId="{B0FAC8D9-0ADE-45E8-B4B3-F7A7DA8217B0}" type="pres">
      <dgm:prSet presAssocID="{242A66F2-8CFD-43B0-A348-C3AFB093CB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63D4E6-E82B-497B-88B0-FEC30CFC30CC}" type="pres">
      <dgm:prSet presAssocID="{242A66F2-8CFD-43B0-A348-C3AFB093CB6C}" presName="hierFlow" presStyleCnt="0"/>
      <dgm:spPr/>
    </dgm:pt>
    <dgm:pt modelId="{A89E7572-AD53-4AC4-BABA-173881A9FE95}" type="pres">
      <dgm:prSet presAssocID="{242A66F2-8CFD-43B0-A348-C3AFB093CB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A044068-D31D-4678-A377-31C9609DC1E7}" type="pres">
      <dgm:prSet presAssocID="{399287D2-9324-4855-BC0A-EE107DE5C02B}" presName="Name14" presStyleCnt="0"/>
      <dgm:spPr/>
    </dgm:pt>
    <dgm:pt modelId="{2F2E3994-6370-410F-8E7A-6A09AF6C2F54}" type="pres">
      <dgm:prSet presAssocID="{399287D2-9324-4855-BC0A-EE107DE5C02B}" presName="level1Shape" presStyleLbl="node0" presStyleIdx="0" presStyleCnt="1">
        <dgm:presLayoutVars>
          <dgm:chPref val="3"/>
        </dgm:presLayoutVars>
      </dgm:prSet>
      <dgm:spPr/>
    </dgm:pt>
    <dgm:pt modelId="{E2E5CD47-D069-49D7-8A53-E99BCB2B1575}" type="pres">
      <dgm:prSet presAssocID="{399287D2-9324-4855-BC0A-EE107DE5C02B}" presName="hierChild2" presStyleCnt="0"/>
      <dgm:spPr/>
    </dgm:pt>
    <dgm:pt modelId="{BF1BDCF1-51B0-4E51-AD04-F3D7B241E3D6}" type="pres">
      <dgm:prSet presAssocID="{23B8421C-762E-489B-9332-0B57D97782A1}" presName="Name19" presStyleLbl="parChTrans1D2" presStyleIdx="0" presStyleCnt="3"/>
      <dgm:spPr/>
    </dgm:pt>
    <dgm:pt modelId="{ACF14A1F-70C9-4C77-B3E1-298078A729C3}" type="pres">
      <dgm:prSet presAssocID="{89D03CF1-D1BC-401A-A749-1821F47B5A55}" presName="Name21" presStyleCnt="0"/>
      <dgm:spPr/>
    </dgm:pt>
    <dgm:pt modelId="{45AF435D-069D-4B71-B996-A1F8F3AF5A12}" type="pres">
      <dgm:prSet presAssocID="{89D03CF1-D1BC-401A-A749-1821F47B5A55}" presName="level2Shape" presStyleLbl="node2" presStyleIdx="0" presStyleCnt="3"/>
      <dgm:spPr/>
      <dgm:t>
        <a:bodyPr/>
        <a:lstStyle/>
        <a:p>
          <a:endParaRPr lang="es-ES"/>
        </a:p>
      </dgm:t>
    </dgm:pt>
    <dgm:pt modelId="{5DCDC656-C462-4410-BD24-74D9BD2CF5C7}" type="pres">
      <dgm:prSet presAssocID="{89D03CF1-D1BC-401A-A749-1821F47B5A55}" presName="hierChild3" presStyleCnt="0"/>
      <dgm:spPr/>
    </dgm:pt>
    <dgm:pt modelId="{3B6F1DFC-4A0A-4143-9082-567B526C5958}" type="pres">
      <dgm:prSet presAssocID="{A08AF538-9DC0-477A-97E0-427A2FCBD772}" presName="Name19" presStyleLbl="parChTrans1D3" presStyleIdx="0" presStyleCnt="3"/>
      <dgm:spPr/>
    </dgm:pt>
    <dgm:pt modelId="{91ECCA84-139F-422C-83F6-3166A251E77A}" type="pres">
      <dgm:prSet presAssocID="{EA4957E1-2203-41F4-8527-91F161FB61AB}" presName="Name21" presStyleCnt="0"/>
      <dgm:spPr/>
    </dgm:pt>
    <dgm:pt modelId="{E4A1FBC9-4D7F-48F1-82B7-FA011CC48BAF}" type="pres">
      <dgm:prSet presAssocID="{EA4957E1-2203-41F4-8527-91F161FB61AB}" presName="level2Shape" presStyleLbl="node3" presStyleIdx="0" presStyleCnt="3"/>
      <dgm:spPr/>
      <dgm:t>
        <a:bodyPr/>
        <a:lstStyle/>
        <a:p>
          <a:endParaRPr lang="es-ES"/>
        </a:p>
      </dgm:t>
    </dgm:pt>
    <dgm:pt modelId="{D57E32E2-5480-4CF9-8790-4E6469371797}" type="pres">
      <dgm:prSet presAssocID="{EA4957E1-2203-41F4-8527-91F161FB61AB}" presName="hierChild3" presStyleCnt="0"/>
      <dgm:spPr/>
    </dgm:pt>
    <dgm:pt modelId="{92EA04B5-EFD2-4602-AA31-B3771AA8D3A2}" type="pres">
      <dgm:prSet presAssocID="{182D2F3E-D978-48EC-B5F7-FBE10F45FF5F}" presName="Name19" presStyleLbl="parChTrans1D3" presStyleIdx="1" presStyleCnt="3"/>
      <dgm:spPr/>
    </dgm:pt>
    <dgm:pt modelId="{68288F26-22A4-4958-9D0A-656E083C47DB}" type="pres">
      <dgm:prSet presAssocID="{7D2740CB-8955-4F2B-A74E-5C3D534E1661}" presName="Name21" presStyleCnt="0"/>
      <dgm:spPr/>
    </dgm:pt>
    <dgm:pt modelId="{72C2D5A3-2DF3-4768-B680-B0DE023C5CFA}" type="pres">
      <dgm:prSet presAssocID="{7D2740CB-8955-4F2B-A74E-5C3D534E1661}" presName="level2Shape" presStyleLbl="node3" presStyleIdx="1" presStyleCnt="3"/>
      <dgm:spPr/>
      <dgm:t>
        <a:bodyPr/>
        <a:lstStyle/>
        <a:p>
          <a:endParaRPr lang="es-ES"/>
        </a:p>
      </dgm:t>
    </dgm:pt>
    <dgm:pt modelId="{0AB9F4A1-421F-443D-BBC1-4A73B14241EB}" type="pres">
      <dgm:prSet presAssocID="{7D2740CB-8955-4F2B-A74E-5C3D534E1661}" presName="hierChild3" presStyleCnt="0"/>
      <dgm:spPr/>
    </dgm:pt>
    <dgm:pt modelId="{4F02A12B-2984-47CA-9E1D-F0DE40642FDF}" type="pres">
      <dgm:prSet presAssocID="{62EB841B-D2E8-4CC2-891B-6DCA31AFC31A}" presName="Name19" presStyleLbl="parChTrans1D4" presStyleIdx="0" presStyleCnt="2"/>
      <dgm:spPr/>
    </dgm:pt>
    <dgm:pt modelId="{31B32346-1421-418F-AC04-E6AA53537084}" type="pres">
      <dgm:prSet presAssocID="{E5C0E2B1-A7CE-4FF6-B609-6459865F7EEA}" presName="Name21" presStyleCnt="0"/>
      <dgm:spPr/>
    </dgm:pt>
    <dgm:pt modelId="{F9D9732D-A01A-4A76-996E-ED8B12E52A1A}" type="pres">
      <dgm:prSet presAssocID="{E5C0E2B1-A7CE-4FF6-B609-6459865F7EEA}" presName="level2Shape" presStyleLbl="node4" presStyleIdx="0" presStyleCnt="2"/>
      <dgm:spPr/>
      <dgm:t>
        <a:bodyPr/>
        <a:lstStyle/>
        <a:p>
          <a:endParaRPr lang="es-ES"/>
        </a:p>
      </dgm:t>
    </dgm:pt>
    <dgm:pt modelId="{430EC6F5-4B59-40C2-99C9-6954419549C1}" type="pres">
      <dgm:prSet presAssocID="{E5C0E2B1-A7CE-4FF6-B609-6459865F7EEA}" presName="hierChild3" presStyleCnt="0"/>
      <dgm:spPr/>
    </dgm:pt>
    <dgm:pt modelId="{EC61DFCC-9B10-49CE-B9D5-33C9C500D616}" type="pres">
      <dgm:prSet presAssocID="{C9B3E5B6-21B1-4913-B755-FC7863323A74}" presName="Name19" presStyleLbl="parChTrans1D4" presStyleIdx="1" presStyleCnt="2"/>
      <dgm:spPr/>
    </dgm:pt>
    <dgm:pt modelId="{5F5F13DC-9A8E-41D4-A517-F42D0DD25B3C}" type="pres">
      <dgm:prSet presAssocID="{06979D2A-9FD4-4BE6-AEBE-B0BF366A107A}" presName="Name21" presStyleCnt="0"/>
      <dgm:spPr/>
    </dgm:pt>
    <dgm:pt modelId="{964617BE-DE24-4838-972F-9DC8C94C82CA}" type="pres">
      <dgm:prSet presAssocID="{06979D2A-9FD4-4BE6-AEBE-B0BF366A107A}" presName="level2Shape" presStyleLbl="node4" presStyleIdx="1" presStyleCnt="2"/>
      <dgm:spPr/>
      <dgm:t>
        <a:bodyPr/>
        <a:lstStyle/>
        <a:p>
          <a:endParaRPr lang="es-ES"/>
        </a:p>
      </dgm:t>
    </dgm:pt>
    <dgm:pt modelId="{741A8B63-1188-448B-9B18-158C2BDA4B7C}" type="pres">
      <dgm:prSet presAssocID="{06979D2A-9FD4-4BE6-AEBE-B0BF366A107A}" presName="hierChild3" presStyleCnt="0"/>
      <dgm:spPr/>
    </dgm:pt>
    <dgm:pt modelId="{15863952-7B81-41B1-A0BC-4FE7F34C0C98}" type="pres">
      <dgm:prSet presAssocID="{FFDFBB64-5D75-4F3A-AB68-37A821B16910}" presName="Name19" presStyleLbl="parChTrans1D2" presStyleIdx="1" presStyleCnt="3"/>
      <dgm:spPr/>
    </dgm:pt>
    <dgm:pt modelId="{6E397E5E-F3AA-47E6-999C-9864121D04B7}" type="pres">
      <dgm:prSet presAssocID="{3321EB6A-04D3-426B-9D26-3193521B91A8}" presName="Name21" presStyleCnt="0"/>
      <dgm:spPr/>
    </dgm:pt>
    <dgm:pt modelId="{558BB4EE-B293-4D5B-A5B0-815FA307C224}" type="pres">
      <dgm:prSet presAssocID="{3321EB6A-04D3-426B-9D26-3193521B91A8}" presName="level2Shape" presStyleLbl="node2" presStyleIdx="1" presStyleCnt="3"/>
      <dgm:spPr/>
      <dgm:t>
        <a:bodyPr/>
        <a:lstStyle/>
        <a:p>
          <a:endParaRPr lang="es-ES"/>
        </a:p>
      </dgm:t>
    </dgm:pt>
    <dgm:pt modelId="{8306B61B-F9B6-4D58-89F1-0D2EFC6E5F8E}" type="pres">
      <dgm:prSet presAssocID="{3321EB6A-04D3-426B-9D26-3193521B91A8}" presName="hierChild3" presStyleCnt="0"/>
      <dgm:spPr/>
    </dgm:pt>
    <dgm:pt modelId="{89E60071-E2DA-4F11-AD68-4CCFCD9F95EC}" type="pres">
      <dgm:prSet presAssocID="{E1FBA7A5-874D-4706-AF99-194FC61807A3}" presName="Name19" presStyleLbl="parChTrans1D3" presStyleIdx="2" presStyleCnt="3"/>
      <dgm:spPr/>
    </dgm:pt>
    <dgm:pt modelId="{39B36A77-C09F-4DC1-8E8B-CB8AC7B4E7A8}" type="pres">
      <dgm:prSet presAssocID="{41BF6771-2BED-4CBB-95E5-5B2CE3CAAFF3}" presName="Name21" presStyleCnt="0"/>
      <dgm:spPr/>
    </dgm:pt>
    <dgm:pt modelId="{FD1325DF-C167-45D2-91BE-F1C5AED0E2DD}" type="pres">
      <dgm:prSet presAssocID="{41BF6771-2BED-4CBB-95E5-5B2CE3CAAFF3}" presName="level2Shape" presStyleLbl="node3" presStyleIdx="2" presStyleCnt="3"/>
      <dgm:spPr/>
    </dgm:pt>
    <dgm:pt modelId="{1B23D2D8-2A3D-4CB6-B124-A174C99A99C7}" type="pres">
      <dgm:prSet presAssocID="{41BF6771-2BED-4CBB-95E5-5B2CE3CAAFF3}" presName="hierChild3" presStyleCnt="0"/>
      <dgm:spPr/>
    </dgm:pt>
    <dgm:pt modelId="{EF60CD8F-B668-4DD1-A6F4-AA9B154A34E3}" type="pres">
      <dgm:prSet presAssocID="{5EFD99CF-228F-46AA-8542-3A5304F34700}" presName="Name19" presStyleLbl="parChTrans1D2" presStyleIdx="2" presStyleCnt="3"/>
      <dgm:spPr/>
    </dgm:pt>
    <dgm:pt modelId="{2E4B3DFC-B35C-46CC-BA4B-768E7901788D}" type="pres">
      <dgm:prSet presAssocID="{7650684E-19D9-4FED-A944-A98CDDB9B945}" presName="Name21" presStyleCnt="0"/>
      <dgm:spPr/>
    </dgm:pt>
    <dgm:pt modelId="{CB5B0711-9068-4D08-A32D-0ED9F95DB1B2}" type="pres">
      <dgm:prSet presAssocID="{7650684E-19D9-4FED-A944-A98CDDB9B945}" presName="level2Shape" presStyleLbl="node2" presStyleIdx="2" presStyleCnt="3"/>
      <dgm:spPr/>
      <dgm:t>
        <a:bodyPr/>
        <a:lstStyle/>
        <a:p>
          <a:endParaRPr lang="es-ES"/>
        </a:p>
      </dgm:t>
    </dgm:pt>
    <dgm:pt modelId="{031F7A92-9FFF-412A-80D7-814039BFA520}" type="pres">
      <dgm:prSet presAssocID="{7650684E-19D9-4FED-A944-A98CDDB9B945}" presName="hierChild3" presStyleCnt="0"/>
      <dgm:spPr/>
    </dgm:pt>
    <dgm:pt modelId="{5752C60D-DD2D-4BB4-BFD8-D727AB1F54AE}" type="pres">
      <dgm:prSet presAssocID="{242A66F2-8CFD-43B0-A348-C3AFB093CB6C}" presName="bgShapesFlow" presStyleCnt="0"/>
      <dgm:spPr/>
    </dgm:pt>
  </dgm:ptLst>
  <dgm:cxnLst>
    <dgm:cxn modelId="{8F3EC83F-464B-41B4-8A85-895CB94C0EF0}" srcId="{89D03CF1-D1BC-401A-A749-1821F47B5A55}" destId="{EA4957E1-2203-41F4-8527-91F161FB61AB}" srcOrd="0" destOrd="0" parTransId="{A08AF538-9DC0-477A-97E0-427A2FCBD772}" sibTransId="{A6BCFA5C-8F53-438E-B222-FDF092961C5F}"/>
    <dgm:cxn modelId="{2FE356B0-4CB1-427A-A7FC-345F8B66545E}" srcId="{7D2740CB-8955-4F2B-A74E-5C3D534E1661}" destId="{06979D2A-9FD4-4BE6-AEBE-B0BF366A107A}" srcOrd="1" destOrd="0" parTransId="{C9B3E5B6-21B1-4913-B755-FC7863323A74}" sibTransId="{FD10C26C-D0DE-4811-A384-E635371B5FF9}"/>
    <dgm:cxn modelId="{F5CEB791-5DCC-40F6-9A05-5A19D7EA4136}" type="presOf" srcId="{EA4957E1-2203-41F4-8527-91F161FB61AB}" destId="{E4A1FBC9-4D7F-48F1-82B7-FA011CC48BAF}" srcOrd="0" destOrd="0" presId="urn:microsoft.com/office/officeart/2005/8/layout/hierarchy6"/>
    <dgm:cxn modelId="{3DF511F1-00BE-4307-9489-38563DC73EA4}" srcId="{399287D2-9324-4855-BC0A-EE107DE5C02B}" destId="{7650684E-19D9-4FED-A944-A98CDDB9B945}" srcOrd="2" destOrd="0" parTransId="{5EFD99CF-228F-46AA-8542-3A5304F34700}" sibTransId="{ED77A561-3A93-43A6-ABD3-12DED33E4559}"/>
    <dgm:cxn modelId="{2BD4E1DD-250D-40BF-8BBF-C832DA1592EE}" type="presOf" srcId="{FFDFBB64-5D75-4F3A-AB68-37A821B16910}" destId="{15863952-7B81-41B1-A0BC-4FE7F34C0C98}" srcOrd="0" destOrd="0" presId="urn:microsoft.com/office/officeart/2005/8/layout/hierarchy6"/>
    <dgm:cxn modelId="{DCF9C6CD-F276-48F9-A49B-26FE14CC8EF4}" type="presOf" srcId="{A08AF538-9DC0-477A-97E0-427A2FCBD772}" destId="{3B6F1DFC-4A0A-4143-9082-567B526C5958}" srcOrd="0" destOrd="0" presId="urn:microsoft.com/office/officeart/2005/8/layout/hierarchy6"/>
    <dgm:cxn modelId="{FD934E72-DD7D-4BBA-9449-62C4EB32266D}" type="presOf" srcId="{7D2740CB-8955-4F2B-A74E-5C3D534E1661}" destId="{72C2D5A3-2DF3-4768-B680-B0DE023C5CFA}" srcOrd="0" destOrd="0" presId="urn:microsoft.com/office/officeart/2005/8/layout/hierarchy6"/>
    <dgm:cxn modelId="{1D48E23C-EA99-4E36-991D-4E643D79BCE8}" type="presOf" srcId="{E5C0E2B1-A7CE-4FF6-B609-6459865F7EEA}" destId="{F9D9732D-A01A-4A76-996E-ED8B12E52A1A}" srcOrd="0" destOrd="0" presId="urn:microsoft.com/office/officeart/2005/8/layout/hierarchy6"/>
    <dgm:cxn modelId="{E18C06F4-CD54-4D22-8CB7-782F46D3B804}" srcId="{89D03CF1-D1BC-401A-A749-1821F47B5A55}" destId="{7D2740CB-8955-4F2B-A74E-5C3D534E1661}" srcOrd="1" destOrd="0" parTransId="{182D2F3E-D978-48EC-B5F7-FBE10F45FF5F}" sibTransId="{BD4D9235-EB10-44E7-8964-AEBDE9087697}"/>
    <dgm:cxn modelId="{8747C91E-3D3F-4472-85B1-EA3CD2408BE5}" type="presOf" srcId="{7650684E-19D9-4FED-A944-A98CDDB9B945}" destId="{CB5B0711-9068-4D08-A32D-0ED9F95DB1B2}" srcOrd="0" destOrd="0" presId="urn:microsoft.com/office/officeart/2005/8/layout/hierarchy6"/>
    <dgm:cxn modelId="{1DD604B7-388B-4091-BC98-C914C2B84871}" type="presOf" srcId="{23B8421C-762E-489B-9332-0B57D97782A1}" destId="{BF1BDCF1-51B0-4E51-AD04-F3D7B241E3D6}" srcOrd="0" destOrd="0" presId="urn:microsoft.com/office/officeart/2005/8/layout/hierarchy6"/>
    <dgm:cxn modelId="{89BAE03C-1228-42B5-994B-1982FC1E74D1}" type="presOf" srcId="{62EB841B-D2E8-4CC2-891B-6DCA31AFC31A}" destId="{4F02A12B-2984-47CA-9E1D-F0DE40642FDF}" srcOrd="0" destOrd="0" presId="urn:microsoft.com/office/officeart/2005/8/layout/hierarchy6"/>
    <dgm:cxn modelId="{DC4C7E9B-2C1C-4208-A094-8263296182D0}" srcId="{399287D2-9324-4855-BC0A-EE107DE5C02B}" destId="{89D03CF1-D1BC-401A-A749-1821F47B5A55}" srcOrd="0" destOrd="0" parTransId="{23B8421C-762E-489B-9332-0B57D97782A1}" sibTransId="{3410DEB5-474D-4EAF-8C09-07571FAFE2BB}"/>
    <dgm:cxn modelId="{94E67B34-EDBE-465F-87C9-2A27AF948E99}" type="presOf" srcId="{89D03CF1-D1BC-401A-A749-1821F47B5A55}" destId="{45AF435D-069D-4B71-B996-A1F8F3AF5A12}" srcOrd="0" destOrd="0" presId="urn:microsoft.com/office/officeart/2005/8/layout/hierarchy6"/>
    <dgm:cxn modelId="{7356AB81-2E97-4CF8-A981-9A92BB33D93E}" type="presOf" srcId="{C9B3E5B6-21B1-4913-B755-FC7863323A74}" destId="{EC61DFCC-9B10-49CE-B9D5-33C9C500D616}" srcOrd="0" destOrd="0" presId="urn:microsoft.com/office/officeart/2005/8/layout/hierarchy6"/>
    <dgm:cxn modelId="{6F504CE8-CC99-4F01-8B8C-4181F51B83AA}" type="presOf" srcId="{E1FBA7A5-874D-4706-AF99-194FC61807A3}" destId="{89E60071-E2DA-4F11-AD68-4CCFCD9F95EC}" srcOrd="0" destOrd="0" presId="urn:microsoft.com/office/officeart/2005/8/layout/hierarchy6"/>
    <dgm:cxn modelId="{48A4F35A-CB8E-4C0E-A2AD-9A50B9B0AADB}" type="presOf" srcId="{399287D2-9324-4855-BC0A-EE107DE5C02B}" destId="{2F2E3994-6370-410F-8E7A-6A09AF6C2F54}" srcOrd="0" destOrd="0" presId="urn:microsoft.com/office/officeart/2005/8/layout/hierarchy6"/>
    <dgm:cxn modelId="{66B426ED-D31D-4931-B9FB-2A370BD1B329}" type="presOf" srcId="{06979D2A-9FD4-4BE6-AEBE-B0BF366A107A}" destId="{964617BE-DE24-4838-972F-9DC8C94C82CA}" srcOrd="0" destOrd="0" presId="urn:microsoft.com/office/officeart/2005/8/layout/hierarchy6"/>
    <dgm:cxn modelId="{A60D05E1-066B-4E76-91CC-24769C4FFDF8}" srcId="{242A66F2-8CFD-43B0-A348-C3AFB093CB6C}" destId="{399287D2-9324-4855-BC0A-EE107DE5C02B}" srcOrd="0" destOrd="0" parTransId="{93FB6855-3E21-4143-A718-96556DCE096B}" sibTransId="{7D692EC2-567A-4C9B-800C-D3CE89D3619D}"/>
    <dgm:cxn modelId="{14F3CB45-5987-4390-8146-DE80075D1332}" type="presOf" srcId="{5EFD99CF-228F-46AA-8542-3A5304F34700}" destId="{EF60CD8F-B668-4DD1-A6F4-AA9B154A34E3}" srcOrd="0" destOrd="0" presId="urn:microsoft.com/office/officeart/2005/8/layout/hierarchy6"/>
    <dgm:cxn modelId="{3007242A-A06E-47FA-88AC-5EAC5FAFAF7D}" srcId="{7D2740CB-8955-4F2B-A74E-5C3D534E1661}" destId="{E5C0E2B1-A7CE-4FF6-B609-6459865F7EEA}" srcOrd="0" destOrd="0" parTransId="{62EB841B-D2E8-4CC2-891B-6DCA31AFC31A}" sibTransId="{1BF74A51-CFF6-44FA-8001-69B39419687F}"/>
    <dgm:cxn modelId="{93C48B99-83E6-4A98-A838-623341040A0B}" type="presOf" srcId="{182D2F3E-D978-48EC-B5F7-FBE10F45FF5F}" destId="{92EA04B5-EFD2-4602-AA31-B3771AA8D3A2}" srcOrd="0" destOrd="0" presId="urn:microsoft.com/office/officeart/2005/8/layout/hierarchy6"/>
    <dgm:cxn modelId="{2AFEBC83-119A-410C-83A3-502FC7B8C8BE}" srcId="{3321EB6A-04D3-426B-9D26-3193521B91A8}" destId="{41BF6771-2BED-4CBB-95E5-5B2CE3CAAFF3}" srcOrd="0" destOrd="0" parTransId="{E1FBA7A5-874D-4706-AF99-194FC61807A3}" sibTransId="{C5C1B819-34E9-4841-8CE8-8B1BA7A81BB9}"/>
    <dgm:cxn modelId="{FBD45A82-7974-4096-8B70-4CC33BFA67FB}" type="presOf" srcId="{3321EB6A-04D3-426B-9D26-3193521B91A8}" destId="{558BB4EE-B293-4D5B-A5B0-815FA307C224}" srcOrd="0" destOrd="0" presId="urn:microsoft.com/office/officeart/2005/8/layout/hierarchy6"/>
    <dgm:cxn modelId="{510293C9-C08D-40E3-90BB-161413FF38F9}" type="presOf" srcId="{242A66F2-8CFD-43B0-A348-C3AFB093CB6C}" destId="{B0FAC8D9-0ADE-45E8-B4B3-F7A7DA8217B0}" srcOrd="0" destOrd="0" presId="urn:microsoft.com/office/officeart/2005/8/layout/hierarchy6"/>
    <dgm:cxn modelId="{D1F49562-FBCA-416D-B690-E6A8476D8D10}" type="presOf" srcId="{41BF6771-2BED-4CBB-95E5-5B2CE3CAAFF3}" destId="{FD1325DF-C167-45D2-91BE-F1C5AED0E2DD}" srcOrd="0" destOrd="0" presId="urn:microsoft.com/office/officeart/2005/8/layout/hierarchy6"/>
    <dgm:cxn modelId="{2A641921-4BE1-4C66-834E-47068B468CB7}" srcId="{399287D2-9324-4855-BC0A-EE107DE5C02B}" destId="{3321EB6A-04D3-426B-9D26-3193521B91A8}" srcOrd="1" destOrd="0" parTransId="{FFDFBB64-5D75-4F3A-AB68-37A821B16910}" sibTransId="{76480BA7-F23B-4A7D-B990-A81FF0C52A3F}"/>
    <dgm:cxn modelId="{B3AAD06A-1531-4E65-9CE4-16B004982BB0}" type="presParOf" srcId="{B0FAC8D9-0ADE-45E8-B4B3-F7A7DA8217B0}" destId="{8E63D4E6-E82B-497B-88B0-FEC30CFC30CC}" srcOrd="0" destOrd="0" presId="urn:microsoft.com/office/officeart/2005/8/layout/hierarchy6"/>
    <dgm:cxn modelId="{700836F7-60A0-4C0B-9FF9-3AEF56526B6D}" type="presParOf" srcId="{8E63D4E6-E82B-497B-88B0-FEC30CFC30CC}" destId="{A89E7572-AD53-4AC4-BABA-173881A9FE95}" srcOrd="0" destOrd="0" presId="urn:microsoft.com/office/officeart/2005/8/layout/hierarchy6"/>
    <dgm:cxn modelId="{F038256A-7E2B-4D02-A456-BF208EDA9A3E}" type="presParOf" srcId="{A89E7572-AD53-4AC4-BABA-173881A9FE95}" destId="{CA044068-D31D-4678-A377-31C9609DC1E7}" srcOrd="0" destOrd="0" presId="urn:microsoft.com/office/officeart/2005/8/layout/hierarchy6"/>
    <dgm:cxn modelId="{F26CBA04-C775-4DE7-8820-A8DFEB50089A}" type="presParOf" srcId="{CA044068-D31D-4678-A377-31C9609DC1E7}" destId="{2F2E3994-6370-410F-8E7A-6A09AF6C2F54}" srcOrd="0" destOrd="0" presId="urn:microsoft.com/office/officeart/2005/8/layout/hierarchy6"/>
    <dgm:cxn modelId="{3BC6732C-257D-4441-A311-F21B88C47D88}" type="presParOf" srcId="{CA044068-D31D-4678-A377-31C9609DC1E7}" destId="{E2E5CD47-D069-49D7-8A53-E99BCB2B1575}" srcOrd="1" destOrd="0" presId="urn:microsoft.com/office/officeart/2005/8/layout/hierarchy6"/>
    <dgm:cxn modelId="{920B56B2-80F0-4F88-82B6-A62508E4D7B4}" type="presParOf" srcId="{E2E5CD47-D069-49D7-8A53-E99BCB2B1575}" destId="{BF1BDCF1-51B0-4E51-AD04-F3D7B241E3D6}" srcOrd="0" destOrd="0" presId="urn:microsoft.com/office/officeart/2005/8/layout/hierarchy6"/>
    <dgm:cxn modelId="{8BD5D6BD-74B9-4047-B7A3-E29869E52088}" type="presParOf" srcId="{E2E5CD47-D069-49D7-8A53-E99BCB2B1575}" destId="{ACF14A1F-70C9-4C77-B3E1-298078A729C3}" srcOrd="1" destOrd="0" presId="urn:microsoft.com/office/officeart/2005/8/layout/hierarchy6"/>
    <dgm:cxn modelId="{602A19B6-2DFD-4D9F-A488-C29366366770}" type="presParOf" srcId="{ACF14A1F-70C9-4C77-B3E1-298078A729C3}" destId="{45AF435D-069D-4B71-B996-A1F8F3AF5A12}" srcOrd="0" destOrd="0" presId="urn:microsoft.com/office/officeart/2005/8/layout/hierarchy6"/>
    <dgm:cxn modelId="{786B2BA9-ADCC-4B80-B9F2-51AC95760E33}" type="presParOf" srcId="{ACF14A1F-70C9-4C77-B3E1-298078A729C3}" destId="{5DCDC656-C462-4410-BD24-74D9BD2CF5C7}" srcOrd="1" destOrd="0" presId="urn:microsoft.com/office/officeart/2005/8/layout/hierarchy6"/>
    <dgm:cxn modelId="{2D72A551-AF3E-4473-8C14-E0CC495BE43F}" type="presParOf" srcId="{5DCDC656-C462-4410-BD24-74D9BD2CF5C7}" destId="{3B6F1DFC-4A0A-4143-9082-567B526C5958}" srcOrd="0" destOrd="0" presId="urn:microsoft.com/office/officeart/2005/8/layout/hierarchy6"/>
    <dgm:cxn modelId="{0408401B-7B62-4546-89C2-BCD16FE4A8F7}" type="presParOf" srcId="{5DCDC656-C462-4410-BD24-74D9BD2CF5C7}" destId="{91ECCA84-139F-422C-83F6-3166A251E77A}" srcOrd="1" destOrd="0" presId="urn:microsoft.com/office/officeart/2005/8/layout/hierarchy6"/>
    <dgm:cxn modelId="{5ECB4E1F-0C03-43D5-9E7E-6CC9F930F59D}" type="presParOf" srcId="{91ECCA84-139F-422C-83F6-3166A251E77A}" destId="{E4A1FBC9-4D7F-48F1-82B7-FA011CC48BAF}" srcOrd="0" destOrd="0" presId="urn:microsoft.com/office/officeart/2005/8/layout/hierarchy6"/>
    <dgm:cxn modelId="{288C7332-7E37-4EBB-A9E7-FDA6586F7146}" type="presParOf" srcId="{91ECCA84-139F-422C-83F6-3166A251E77A}" destId="{D57E32E2-5480-4CF9-8790-4E6469371797}" srcOrd="1" destOrd="0" presId="urn:microsoft.com/office/officeart/2005/8/layout/hierarchy6"/>
    <dgm:cxn modelId="{4A6CFC47-85FF-486B-89CD-BCEA789CA645}" type="presParOf" srcId="{5DCDC656-C462-4410-BD24-74D9BD2CF5C7}" destId="{92EA04B5-EFD2-4602-AA31-B3771AA8D3A2}" srcOrd="2" destOrd="0" presId="urn:microsoft.com/office/officeart/2005/8/layout/hierarchy6"/>
    <dgm:cxn modelId="{996CC7C2-0F1E-49C9-B3EF-E82F38012F81}" type="presParOf" srcId="{5DCDC656-C462-4410-BD24-74D9BD2CF5C7}" destId="{68288F26-22A4-4958-9D0A-656E083C47DB}" srcOrd="3" destOrd="0" presId="urn:microsoft.com/office/officeart/2005/8/layout/hierarchy6"/>
    <dgm:cxn modelId="{2B43B626-7C11-42FB-9D0D-91BDA643C284}" type="presParOf" srcId="{68288F26-22A4-4958-9D0A-656E083C47DB}" destId="{72C2D5A3-2DF3-4768-B680-B0DE023C5CFA}" srcOrd="0" destOrd="0" presId="urn:microsoft.com/office/officeart/2005/8/layout/hierarchy6"/>
    <dgm:cxn modelId="{DA07A2E8-AC98-4948-BF5C-C92AC49AF621}" type="presParOf" srcId="{68288F26-22A4-4958-9D0A-656E083C47DB}" destId="{0AB9F4A1-421F-443D-BBC1-4A73B14241EB}" srcOrd="1" destOrd="0" presId="urn:microsoft.com/office/officeart/2005/8/layout/hierarchy6"/>
    <dgm:cxn modelId="{4D5BF0F2-9DC9-4B08-A9A6-0E5334D2A6BF}" type="presParOf" srcId="{0AB9F4A1-421F-443D-BBC1-4A73B14241EB}" destId="{4F02A12B-2984-47CA-9E1D-F0DE40642FDF}" srcOrd="0" destOrd="0" presId="urn:microsoft.com/office/officeart/2005/8/layout/hierarchy6"/>
    <dgm:cxn modelId="{C1C8CFF8-08A5-4223-9440-E4E4E193EA64}" type="presParOf" srcId="{0AB9F4A1-421F-443D-BBC1-4A73B14241EB}" destId="{31B32346-1421-418F-AC04-E6AA53537084}" srcOrd="1" destOrd="0" presId="urn:microsoft.com/office/officeart/2005/8/layout/hierarchy6"/>
    <dgm:cxn modelId="{2F846A80-41E3-43FC-92FE-F399C3592151}" type="presParOf" srcId="{31B32346-1421-418F-AC04-E6AA53537084}" destId="{F9D9732D-A01A-4A76-996E-ED8B12E52A1A}" srcOrd="0" destOrd="0" presId="urn:microsoft.com/office/officeart/2005/8/layout/hierarchy6"/>
    <dgm:cxn modelId="{2044CDAD-E0CC-44A9-86A5-3A8905C49319}" type="presParOf" srcId="{31B32346-1421-418F-AC04-E6AA53537084}" destId="{430EC6F5-4B59-40C2-99C9-6954419549C1}" srcOrd="1" destOrd="0" presId="urn:microsoft.com/office/officeart/2005/8/layout/hierarchy6"/>
    <dgm:cxn modelId="{1EB19C16-5010-4600-82D7-E21F8910D8C8}" type="presParOf" srcId="{0AB9F4A1-421F-443D-BBC1-4A73B14241EB}" destId="{EC61DFCC-9B10-49CE-B9D5-33C9C500D616}" srcOrd="2" destOrd="0" presId="urn:microsoft.com/office/officeart/2005/8/layout/hierarchy6"/>
    <dgm:cxn modelId="{2CB55296-C1CF-4D34-8BC5-10A7D4880AA3}" type="presParOf" srcId="{0AB9F4A1-421F-443D-BBC1-4A73B14241EB}" destId="{5F5F13DC-9A8E-41D4-A517-F42D0DD25B3C}" srcOrd="3" destOrd="0" presId="urn:microsoft.com/office/officeart/2005/8/layout/hierarchy6"/>
    <dgm:cxn modelId="{FE7C59C6-6506-427E-B3F2-BD0756A823B6}" type="presParOf" srcId="{5F5F13DC-9A8E-41D4-A517-F42D0DD25B3C}" destId="{964617BE-DE24-4838-972F-9DC8C94C82CA}" srcOrd="0" destOrd="0" presId="urn:microsoft.com/office/officeart/2005/8/layout/hierarchy6"/>
    <dgm:cxn modelId="{CDB0E8EE-2115-42A4-AF3C-848360496A8D}" type="presParOf" srcId="{5F5F13DC-9A8E-41D4-A517-F42D0DD25B3C}" destId="{741A8B63-1188-448B-9B18-158C2BDA4B7C}" srcOrd="1" destOrd="0" presId="urn:microsoft.com/office/officeart/2005/8/layout/hierarchy6"/>
    <dgm:cxn modelId="{655DA4EE-9A3C-42E4-A853-BDB8C13A4FD6}" type="presParOf" srcId="{E2E5CD47-D069-49D7-8A53-E99BCB2B1575}" destId="{15863952-7B81-41B1-A0BC-4FE7F34C0C98}" srcOrd="2" destOrd="0" presId="urn:microsoft.com/office/officeart/2005/8/layout/hierarchy6"/>
    <dgm:cxn modelId="{5D0114F2-B22B-4B87-9AA0-B0FB75830040}" type="presParOf" srcId="{E2E5CD47-D069-49D7-8A53-E99BCB2B1575}" destId="{6E397E5E-F3AA-47E6-999C-9864121D04B7}" srcOrd="3" destOrd="0" presId="urn:microsoft.com/office/officeart/2005/8/layout/hierarchy6"/>
    <dgm:cxn modelId="{8CB0EC04-0839-48A0-9BF5-886655DF4222}" type="presParOf" srcId="{6E397E5E-F3AA-47E6-999C-9864121D04B7}" destId="{558BB4EE-B293-4D5B-A5B0-815FA307C224}" srcOrd="0" destOrd="0" presId="urn:microsoft.com/office/officeart/2005/8/layout/hierarchy6"/>
    <dgm:cxn modelId="{D99278DD-F033-467A-B60A-92652AE7DBC0}" type="presParOf" srcId="{6E397E5E-F3AA-47E6-999C-9864121D04B7}" destId="{8306B61B-F9B6-4D58-89F1-0D2EFC6E5F8E}" srcOrd="1" destOrd="0" presId="urn:microsoft.com/office/officeart/2005/8/layout/hierarchy6"/>
    <dgm:cxn modelId="{F141C1F1-EDFF-4D29-A310-43BCE8A505EA}" type="presParOf" srcId="{8306B61B-F9B6-4D58-89F1-0D2EFC6E5F8E}" destId="{89E60071-E2DA-4F11-AD68-4CCFCD9F95EC}" srcOrd="0" destOrd="0" presId="urn:microsoft.com/office/officeart/2005/8/layout/hierarchy6"/>
    <dgm:cxn modelId="{CD215D6A-3FAA-4900-9557-485CA3DECB14}" type="presParOf" srcId="{8306B61B-F9B6-4D58-89F1-0D2EFC6E5F8E}" destId="{39B36A77-C09F-4DC1-8E8B-CB8AC7B4E7A8}" srcOrd="1" destOrd="0" presId="urn:microsoft.com/office/officeart/2005/8/layout/hierarchy6"/>
    <dgm:cxn modelId="{1D9C94A1-1304-483D-9628-550C33A3FC76}" type="presParOf" srcId="{39B36A77-C09F-4DC1-8E8B-CB8AC7B4E7A8}" destId="{FD1325DF-C167-45D2-91BE-F1C5AED0E2DD}" srcOrd="0" destOrd="0" presId="urn:microsoft.com/office/officeart/2005/8/layout/hierarchy6"/>
    <dgm:cxn modelId="{9F84C8A3-5803-4873-B199-06965822B55A}" type="presParOf" srcId="{39B36A77-C09F-4DC1-8E8B-CB8AC7B4E7A8}" destId="{1B23D2D8-2A3D-4CB6-B124-A174C99A99C7}" srcOrd="1" destOrd="0" presId="urn:microsoft.com/office/officeart/2005/8/layout/hierarchy6"/>
    <dgm:cxn modelId="{CA8C5531-1B61-4E79-A141-3A8EB3C01587}" type="presParOf" srcId="{E2E5CD47-D069-49D7-8A53-E99BCB2B1575}" destId="{EF60CD8F-B668-4DD1-A6F4-AA9B154A34E3}" srcOrd="4" destOrd="0" presId="urn:microsoft.com/office/officeart/2005/8/layout/hierarchy6"/>
    <dgm:cxn modelId="{A4D4C7D2-8DD9-410F-9308-294ACA978E15}" type="presParOf" srcId="{E2E5CD47-D069-49D7-8A53-E99BCB2B1575}" destId="{2E4B3DFC-B35C-46CC-BA4B-768E7901788D}" srcOrd="5" destOrd="0" presId="urn:microsoft.com/office/officeart/2005/8/layout/hierarchy6"/>
    <dgm:cxn modelId="{000FACAE-5521-455A-82BC-451C627B3293}" type="presParOf" srcId="{2E4B3DFC-B35C-46CC-BA4B-768E7901788D}" destId="{CB5B0711-9068-4D08-A32D-0ED9F95DB1B2}" srcOrd="0" destOrd="0" presId="urn:microsoft.com/office/officeart/2005/8/layout/hierarchy6"/>
    <dgm:cxn modelId="{C587E49C-8727-4F55-AD3D-DADFB9190655}" type="presParOf" srcId="{2E4B3DFC-B35C-46CC-BA4B-768E7901788D}" destId="{031F7A92-9FFF-412A-80D7-814039BFA520}" srcOrd="1" destOrd="0" presId="urn:microsoft.com/office/officeart/2005/8/layout/hierarchy6"/>
    <dgm:cxn modelId="{D42D7398-4C33-4FE2-A473-0D0E56745559}" type="presParOf" srcId="{B0FAC8D9-0ADE-45E8-B4B3-F7A7DA8217B0}" destId="{5752C60D-DD2D-4BB4-BFD8-D727AB1F54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E3994-6370-410F-8E7A-6A09AF6C2F54}">
      <dsp:nvSpPr>
        <dsp:cNvPr id="0" name=""/>
        <dsp:cNvSpPr/>
      </dsp:nvSpPr>
      <dsp:spPr>
        <a:xfrm>
          <a:off x="3421584" y="58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Nombre</a:t>
          </a:r>
          <a:endParaRPr lang="es-ES" sz="1200" kern="1200" dirty="0"/>
        </a:p>
      </dsp:txBody>
      <dsp:txXfrm>
        <a:off x="3442759" y="21762"/>
        <a:ext cx="1042117" cy="680628"/>
      </dsp:txXfrm>
    </dsp:sp>
    <dsp:sp modelId="{BF1BDCF1-51B0-4E51-AD04-F3D7B241E3D6}">
      <dsp:nvSpPr>
        <dsp:cNvPr id="0" name=""/>
        <dsp:cNvSpPr/>
      </dsp:nvSpPr>
      <dsp:spPr>
        <a:xfrm>
          <a:off x="2201557" y="723565"/>
          <a:ext cx="1762260" cy="289191"/>
        </a:xfrm>
        <a:custGeom>
          <a:avLst/>
          <a:gdLst/>
          <a:ahLst/>
          <a:cxnLst/>
          <a:rect l="0" t="0" r="0" b="0"/>
          <a:pathLst>
            <a:path>
              <a:moveTo>
                <a:pt x="1762260" y="0"/>
              </a:moveTo>
              <a:lnTo>
                <a:pt x="1762260" y="144595"/>
              </a:lnTo>
              <a:lnTo>
                <a:pt x="0" y="144595"/>
              </a:lnTo>
              <a:lnTo>
                <a:pt x="0" y="2891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F435D-069D-4B71-B996-A1F8F3AF5A12}">
      <dsp:nvSpPr>
        <dsp:cNvPr id="0" name=""/>
        <dsp:cNvSpPr/>
      </dsp:nvSpPr>
      <dsp:spPr>
        <a:xfrm>
          <a:off x="1659323" y="101275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Proyecto 1</a:t>
          </a:r>
          <a:endParaRPr lang="es-ES" sz="1200" kern="1200" dirty="0"/>
        </a:p>
      </dsp:txBody>
      <dsp:txXfrm>
        <a:off x="1680498" y="1033932"/>
        <a:ext cx="1042117" cy="680628"/>
      </dsp:txXfrm>
    </dsp:sp>
    <dsp:sp modelId="{3B6F1DFC-4A0A-4143-9082-567B526C5958}">
      <dsp:nvSpPr>
        <dsp:cNvPr id="0" name=""/>
        <dsp:cNvSpPr/>
      </dsp:nvSpPr>
      <dsp:spPr>
        <a:xfrm>
          <a:off x="1496653" y="1735735"/>
          <a:ext cx="704904" cy="289191"/>
        </a:xfrm>
        <a:custGeom>
          <a:avLst/>
          <a:gdLst/>
          <a:ahLst/>
          <a:cxnLst/>
          <a:rect l="0" t="0" r="0" b="0"/>
          <a:pathLst>
            <a:path>
              <a:moveTo>
                <a:pt x="704904" y="0"/>
              </a:moveTo>
              <a:lnTo>
                <a:pt x="704904" y="144595"/>
              </a:lnTo>
              <a:lnTo>
                <a:pt x="0" y="144595"/>
              </a:lnTo>
              <a:lnTo>
                <a:pt x="0" y="28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1FBC9-4D7F-48F1-82B7-FA011CC48BAF}">
      <dsp:nvSpPr>
        <dsp:cNvPr id="0" name=""/>
        <dsp:cNvSpPr/>
      </dsp:nvSpPr>
      <dsp:spPr>
        <a:xfrm>
          <a:off x="954419" y="202492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README.txt</a:t>
          </a:r>
          <a:endParaRPr lang="es-ES" sz="1200" kern="1200" dirty="0"/>
        </a:p>
      </dsp:txBody>
      <dsp:txXfrm>
        <a:off x="975594" y="2046102"/>
        <a:ext cx="1042117" cy="680628"/>
      </dsp:txXfrm>
    </dsp:sp>
    <dsp:sp modelId="{92EA04B5-EFD2-4602-AA31-B3771AA8D3A2}">
      <dsp:nvSpPr>
        <dsp:cNvPr id="0" name=""/>
        <dsp:cNvSpPr/>
      </dsp:nvSpPr>
      <dsp:spPr>
        <a:xfrm>
          <a:off x="2201557" y="1735735"/>
          <a:ext cx="704904" cy="28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5"/>
              </a:lnTo>
              <a:lnTo>
                <a:pt x="704904" y="144595"/>
              </a:lnTo>
              <a:lnTo>
                <a:pt x="704904" y="28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2D5A3-2DF3-4768-B680-B0DE023C5CFA}">
      <dsp:nvSpPr>
        <dsp:cNvPr id="0" name=""/>
        <dsp:cNvSpPr/>
      </dsp:nvSpPr>
      <dsp:spPr>
        <a:xfrm>
          <a:off x="2364228" y="202492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SRC</a:t>
          </a:r>
          <a:endParaRPr lang="es-ES" sz="1200" kern="1200" dirty="0"/>
        </a:p>
      </dsp:txBody>
      <dsp:txXfrm>
        <a:off x="2385403" y="2046102"/>
        <a:ext cx="1042117" cy="680628"/>
      </dsp:txXfrm>
    </dsp:sp>
    <dsp:sp modelId="{4F02A12B-2984-47CA-9E1D-F0DE40642FDF}">
      <dsp:nvSpPr>
        <dsp:cNvPr id="0" name=""/>
        <dsp:cNvSpPr/>
      </dsp:nvSpPr>
      <dsp:spPr>
        <a:xfrm>
          <a:off x="2201557" y="2747905"/>
          <a:ext cx="704904" cy="289191"/>
        </a:xfrm>
        <a:custGeom>
          <a:avLst/>
          <a:gdLst/>
          <a:ahLst/>
          <a:cxnLst/>
          <a:rect l="0" t="0" r="0" b="0"/>
          <a:pathLst>
            <a:path>
              <a:moveTo>
                <a:pt x="704904" y="0"/>
              </a:moveTo>
              <a:lnTo>
                <a:pt x="704904" y="144595"/>
              </a:lnTo>
              <a:lnTo>
                <a:pt x="0" y="144595"/>
              </a:lnTo>
              <a:lnTo>
                <a:pt x="0" y="28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9732D-A01A-4A76-996E-ED8B12E52A1A}">
      <dsp:nvSpPr>
        <dsp:cNvPr id="0" name=""/>
        <dsp:cNvSpPr/>
      </dsp:nvSpPr>
      <dsp:spPr>
        <a:xfrm>
          <a:off x="1659323" y="303709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lib</a:t>
          </a:r>
          <a:endParaRPr lang="es-ES" sz="1200" kern="1200" dirty="0"/>
        </a:p>
      </dsp:txBody>
      <dsp:txXfrm>
        <a:off x="1680498" y="3058272"/>
        <a:ext cx="1042117" cy="680628"/>
      </dsp:txXfrm>
    </dsp:sp>
    <dsp:sp modelId="{EC61DFCC-9B10-49CE-B9D5-33C9C500D616}">
      <dsp:nvSpPr>
        <dsp:cNvPr id="0" name=""/>
        <dsp:cNvSpPr/>
      </dsp:nvSpPr>
      <dsp:spPr>
        <a:xfrm>
          <a:off x="2906461" y="2747905"/>
          <a:ext cx="704904" cy="28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5"/>
              </a:lnTo>
              <a:lnTo>
                <a:pt x="704904" y="144595"/>
              </a:lnTo>
              <a:lnTo>
                <a:pt x="704904" y="28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617BE-DE24-4838-972F-9DC8C94C82CA}">
      <dsp:nvSpPr>
        <dsp:cNvPr id="0" name=""/>
        <dsp:cNvSpPr/>
      </dsp:nvSpPr>
      <dsp:spPr>
        <a:xfrm>
          <a:off x="3069132" y="303709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Programa.py</a:t>
          </a:r>
          <a:endParaRPr lang="es-ES" sz="1200" kern="1200" dirty="0"/>
        </a:p>
      </dsp:txBody>
      <dsp:txXfrm>
        <a:off x="3090307" y="3058272"/>
        <a:ext cx="1042117" cy="680628"/>
      </dsp:txXfrm>
    </dsp:sp>
    <dsp:sp modelId="{15863952-7B81-41B1-A0BC-4FE7F34C0C98}">
      <dsp:nvSpPr>
        <dsp:cNvPr id="0" name=""/>
        <dsp:cNvSpPr/>
      </dsp:nvSpPr>
      <dsp:spPr>
        <a:xfrm>
          <a:off x="3963818" y="723565"/>
          <a:ext cx="352452" cy="28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5"/>
              </a:lnTo>
              <a:lnTo>
                <a:pt x="352452" y="144595"/>
              </a:lnTo>
              <a:lnTo>
                <a:pt x="352452" y="2891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B4EE-B293-4D5B-A5B0-815FA307C224}">
      <dsp:nvSpPr>
        <dsp:cNvPr id="0" name=""/>
        <dsp:cNvSpPr/>
      </dsp:nvSpPr>
      <dsp:spPr>
        <a:xfrm>
          <a:off x="3774036" y="101275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Proyecto 2</a:t>
          </a:r>
          <a:endParaRPr lang="es-ES" sz="1200" kern="1200" dirty="0"/>
        </a:p>
      </dsp:txBody>
      <dsp:txXfrm>
        <a:off x="3795211" y="1033932"/>
        <a:ext cx="1042117" cy="680628"/>
      </dsp:txXfrm>
    </dsp:sp>
    <dsp:sp modelId="{89E60071-E2DA-4F11-AD68-4CCFCD9F95EC}">
      <dsp:nvSpPr>
        <dsp:cNvPr id="0" name=""/>
        <dsp:cNvSpPr/>
      </dsp:nvSpPr>
      <dsp:spPr>
        <a:xfrm>
          <a:off x="4270550" y="1735735"/>
          <a:ext cx="91440" cy="289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25DF-C167-45D2-91BE-F1C5AED0E2DD}">
      <dsp:nvSpPr>
        <dsp:cNvPr id="0" name=""/>
        <dsp:cNvSpPr/>
      </dsp:nvSpPr>
      <dsp:spPr>
        <a:xfrm>
          <a:off x="3774036" y="202492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README.txt</a:t>
          </a:r>
          <a:endParaRPr lang="es-ES" sz="1200" kern="1200" dirty="0"/>
        </a:p>
      </dsp:txBody>
      <dsp:txXfrm>
        <a:off x="3795211" y="2046102"/>
        <a:ext cx="1042117" cy="680628"/>
      </dsp:txXfrm>
    </dsp:sp>
    <dsp:sp modelId="{EF60CD8F-B668-4DD1-A6F4-AA9B154A34E3}">
      <dsp:nvSpPr>
        <dsp:cNvPr id="0" name=""/>
        <dsp:cNvSpPr/>
      </dsp:nvSpPr>
      <dsp:spPr>
        <a:xfrm>
          <a:off x="3963818" y="723565"/>
          <a:ext cx="1762260" cy="28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95"/>
              </a:lnTo>
              <a:lnTo>
                <a:pt x="1762260" y="144595"/>
              </a:lnTo>
              <a:lnTo>
                <a:pt x="1762260" y="2891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0711-9068-4D08-A32D-0ED9F95DB1B2}">
      <dsp:nvSpPr>
        <dsp:cNvPr id="0" name=""/>
        <dsp:cNvSpPr/>
      </dsp:nvSpPr>
      <dsp:spPr>
        <a:xfrm>
          <a:off x="5183844" y="1012757"/>
          <a:ext cx="1084467" cy="722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MisDatos.txt</a:t>
          </a:r>
          <a:endParaRPr lang="es-ES" sz="1200" kern="1200" dirty="0"/>
        </a:p>
      </dsp:txBody>
      <dsp:txXfrm>
        <a:off x="5205019" y="1033932"/>
        <a:ext cx="1042117" cy="68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8838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2862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3072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55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5172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043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07118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09990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66076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3239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436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3821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7756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4398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4357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3767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30767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543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69050" y="646788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 con Linux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487592" y="3255013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linux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Linux es un UNIX de libre distribución –desarrollado inicialmente por el programador </a:t>
            </a:r>
            <a:r>
              <a:rPr lang="es-MX" dirty="0" smtClean="0"/>
              <a:t>finlandés </a:t>
            </a:r>
            <a:r>
              <a:rPr lang="es-MX" b="1" dirty="0" err="1" smtClean="0"/>
              <a:t>Linus</a:t>
            </a:r>
            <a:r>
              <a:rPr lang="es-MX" b="1" dirty="0" smtClean="0"/>
              <a:t> </a:t>
            </a:r>
            <a:r>
              <a:rPr lang="es-MX" b="1" dirty="0" err="1" smtClean="0"/>
              <a:t>Torvalds</a:t>
            </a:r>
            <a:r>
              <a:rPr lang="es-MX" dirty="0" smtClean="0"/>
              <a:t>–, </a:t>
            </a:r>
            <a:r>
              <a:rPr lang="es-MX" dirty="0"/>
              <a:t>que ha crecido rápidamente gracias a la ayuda de una gran cantidad </a:t>
            </a:r>
            <a:r>
              <a:rPr lang="es-MX" dirty="0" smtClean="0"/>
              <a:t>de programadores </a:t>
            </a:r>
            <a:r>
              <a:rPr lang="es-MX" dirty="0"/>
              <a:t>comunicados por Internet, y que han desarrollado y probado </a:t>
            </a:r>
            <a:r>
              <a:rPr lang="es-MX" dirty="0" smtClean="0"/>
              <a:t>muchos componentes </a:t>
            </a:r>
            <a:r>
              <a:rPr lang="es-MX" dirty="0"/>
              <a:t>para el sistema. </a:t>
            </a:r>
          </a:p>
        </p:txBody>
      </p:sp>
      <p:pic>
        <p:nvPicPr>
          <p:cNvPr id="1028" name="Picture 4" descr="Understanding Linu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37" y="2718689"/>
            <a:ext cx="1719831" cy="21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 necesarias tantas distribuciones Linux o son un problema?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62" y="2818651"/>
            <a:ext cx="3610223" cy="203075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Primeros pasos en </a:t>
            </a:r>
            <a:r>
              <a:rPr lang="es-MX" dirty="0" err="1" smtClean="0"/>
              <a:t>linux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>
                <a:effectLst/>
              </a:rPr>
              <a:t>La Terminal de Linux</a:t>
            </a:r>
            <a:r>
              <a:rPr lang="es-MX" dirty="0">
                <a:effectLst/>
              </a:rPr>
              <a:t> es una </a:t>
            </a:r>
            <a:r>
              <a:rPr lang="es-MX" dirty="0" smtClean="0">
                <a:effectLst/>
              </a:rPr>
              <a:t>consola </a:t>
            </a:r>
            <a:r>
              <a:rPr lang="es-MX" dirty="0">
                <a:effectLst/>
              </a:rPr>
              <a:t>similar a CMD o </a:t>
            </a:r>
            <a:r>
              <a:rPr lang="es-MX" dirty="0" err="1" smtClean="0">
                <a:effectLst/>
              </a:rPr>
              <a:t>PowerShell</a:t>
            </a:r>
            <a:r>
              <a:rPr lang="es-MX" dirty="0" smtClean="0">
                <a:effectLst/>
              </a:rPr>
              <a:t> (</a:t>
            </a:r>
            <a:r>
              <a:rPr lang="es-MX" dirty="0">
                <a:effectLst/>
              </a:rPr>
              <a:t>pero mucho más avanzada que ambas</a:t>
            </a:r>
            <a:r>
              <a:rPr lang="es-MX" dirty="0" smtClean="0">
                <a:effectLst/>
              </a:rPr>
              <a:t>) </a:t>
            </a:r>
            <a:r>
              <a:rPr lang="es-MX" dirty="0">
                <a:effectLst/>
              </a:rPr>
              <a:t>utilizada para permitir a los usuarios más avanzados y técnicos controlar hasta el más mínimo detalle del sistema operativo</a:t>
            </a:r>
            <a:r>
              <a:rPr lang="es-MX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pPr marL="0" indent="0">
              <a:buNone/>
            </a:pPr>
            <a:r>
              <a:rPr lang="es-MX" dirty="0"/>
              <a:t>Es importante que el administrador conozca a fondo la estructura de los sistemas de archivos y la distribución de los ficheros en el árbol. La siguiente tabla muestra los directorios de mayor importancia en Linux.</a:t>
            </a:r>
          </a:p>
        </p:txBody>
      </p:sp>
      <p:pic>
        <p:nvPicPr>
          <p:cNvPr id="2050" name="Picture 2" descr="2 Árboles de clasificación | Modelos Predictivos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70" y="3563899"/>
            <a:ext cx="1459198" cy="11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	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78631"/>
              </p:ext>
            </p:extLst>
          </p:nvPr>
        </p:nvGraphicFramePr>
        <p:xfrm>
          <a:off x="5046556" y="615148"/>
          <a:ext cx="3588250" cy="33887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2082">
                  <a:extLst>
                    <a:ext uri="{9D8B030D-6E8A-4147-A177-3AD203B41FA5}">
                      <a16:colId xmlns:a16="http://schemas.microsoft.com/office/drawing/2014/main" val="1012687667"/>
                    </a:ext>
                  </a:extLst>
                </a:gridCol>
                <a:gridCol w="2496168">
                  <a:extLst>
                    <a:ext uri="{9D8B030D-6E8A-4147-A177-3AD203B41FA5}">
                      <a16:colId xmlns:a16="http://schemas.microsoft.com/office/drawing/2014/main" val="2505364020"/>
                    </a:ext>
                  </a:extLst>
                </a:gridCol>
              </a:tblGrid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Directorio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24803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de configuración de la máquina.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87664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rc.d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de configuración del arranque.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115197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skel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Plantillas para cuentas de usuarios.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4126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sbin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esenciales del arranque, montaje del /</a:t>
                      </a:r>
                      <a:r>
                        <a:rPr lang="es-MX" dirty="0" err="1" smtClean="0"/>
                        <a:t>usr</a:t>
                      </a:r>
                      <a:r>
                        <a:rPr lang="es-MX" dirty="0" smtClean="0"/>
                        <a:t> y recuperación del sistema.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907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bin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Ejecutables del sistema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6892088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312761"/>
              </p:ext>
            </p:extLst>
          </p:nvPr>
        </p:nvGraphicFramePr>
        <p:xfrm>
          <a:off x="501209" y="615148"/>
          <a:ext cx="4178841" cy="38002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1285">
                  <a:extLst>
                    <a:ext uri="{9D8B030D-6E8A-4147-A177-3AD203B41FA5}">
                      <a16:colId xmlns:a16="http://schemas.microsoft.com/office/drawing/2014/main" val="1012687667"/>
                    </a:ext>
                  </a:extLst>
                </a:gridCol>
                <a:gridCol w="3087556">
                  <a:extLst>
                    <a:ext uri="{9D8B030D-6E8A-4147-A177-3AD203B41FA5}">
                      <a16:colId xmlns:a16="http://schemas.microsoft.com/office/drawing/2014/main" val="2505364020"/>
                    </a:ext>
                  </a:extLst>
                </a:gridCol>
              </a:tblGrid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Directorio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24803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lib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Bibliotecas de los programas de /</a:t>
                      </a:r>
                      <a:r>
                        <a:rPr lang="es-MX" dirty="0" err="1" smtClean="0"/>
                        <a:t>sbin</a:t>
                      </a:r>
                      <a:r>
                        <a:rPr lang="es-MX" dirty="0" smtClean="0"/>
                        <a:t> y /</a:t>
                      </a:r>
                      <a:r>
                        <a:rPr lang="es-MX" dirty="0" err="1" smtClean="0"/>
                        <a:t>bin</a:t>
                      </a:r>
                      <a:r>
                        <a:rPr lang="es-MX" dirty="0" smtClean="0"/>
                        <a:t>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87664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usr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compartibles por todo el sistema. Tiene un árbol de subdirectorios con una estructura similar al raíz. Suele montarse sólo para lectura.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115197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var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varios (administrativos, históricos, bloqueos, ...).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4126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tmp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temporales.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907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/home 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Datos de las cuentas de los usuarios.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689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84008"/>
              </p:ext>
            </p:extLst>
          </p:nvPr>
        </p:nvGraphicFramePr>
        <p:xfrm>
          <a:off x="685347" y="328452"/>
          <a:ext cx="7764464" cy="447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9889">
                  <a:extLst>
                    <a:ext uri="{9D8B030D-6E8A-4147-A177-3AD203B41FA5}">
                      <a16:colId xmlns:a16="http://schemas.microsoft.com/office/drawing/2014/main" val="867917800"/>
                    </a:ext>
                  </a:extLst>
                </a:gridCol>
                <a:gridCol w="2872343">
                  <a:extLst>
                    <a:ext uri="{9D8B030D-6E8A-4147-A177-3AD203B41FA5}">
                      <a16:colId xmlns:a16="http://schemas.microsoft.com/office/drawing/2014/main" val="2075047505"/>
                    </a:ext>
                  </a:extLst>
                </a:gridCol>
                <a:gridCol w="1021563">
                  <a:extLst>
                    <a:ext uri="{9D8B030D-6E8A-4147-A177-3AD203B41FA5}">
                      <a16:colId xmlns:a16="http://schemas.microsoft.com/office/drawing/2014/main" val="283121748"/>
                    </a:ext>
                  </a:extLst>
                </a:gridCol>
                <a:gridCol w="2860669">
                  <a:extLst>
                    <a:ext uri="{9D8B030D-6E8A-4147-A177-3AD203B41FA5}">
                      <a16:colId xmlns:a16="http://schemas.microsoft.com/office/drawing/2014/main" val="120304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7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..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Salir de un directorio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Ruta </a:t>
                      </a:r>
                      <a:r>
                        <a:rPr lang="es-MX" dirty="0" err="1" smtClean="0"/>
                        <a:t>actúal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cd /</a:t>
                      </a:r>
                      <a:r>
                        <a:rPr lang="es-MX" dirty="0" err="1" smtClean="0"/>
                        <a:t>path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Entrar a una</a:t>
                      </a:r>
                      <a:r>
                        <a:rPr lang="es-MX" baseline="0" dirty="0" smtClean="0"/>
                        <a:t> ruta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reboot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reiniciar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5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Mostrar</a:t>
                      </a:r>
                      <a:r>
                        <a:rPr lang="es-MX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camino del directorio de trabajo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poweroff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apagar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6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“</a:t>
                      </a:r>
                      <a:r>
                        <a:rPr lang="es-MX" dirty="0" err="1" smtClean="0"/>
                        <a:t>ls</a:t>
                      </a:r>
                      <a:r>
                        <a:rPr lang="es-MX" dirty="0" smtClean="0"/>
                        <a:t>”</a:t>
                      </a:r>
                      <a:r>
                        <a:rPr lang="es-MX" baseline="0" dirty="0" smtClean="0"/>
                        <a:t> o “</a:t>
                      </a:r>
                      <a:r>
                        <a:rPr lang="es-MX" dirty="0" smtClean="0"/>
                        <a:t>ll” 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Mostrar contenido</a:t>
                      </a:r>
                      <a:r>
                        <a:rPr lang="es-MX" baseline="0" dirty="0" smtClean="0"/>
                        <a:t> del </a:t>
                      </a:r>
                      <a:r>
                        <a:rPr lang="es-MX" baseline="0" dirty="0" err="1" smtClean="0"/>
                        <a:t>dir.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Actúal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Aplicar</a:t>
                      </a:r>
                      <a:r>
                        <a:rPr lang="es-MX" baseline="0" dirty="0" smtClean="0"/>
                        <a:t> permisos de </a:t>
                      </a:r>
                      <a:r>
                        <a:rPr lang="es-MX" baseline="0" dirty="0" err="1" smtClean="0"/>
                        <a:t>superusuario</a:t>
                      </a:r>
                      <a:r>
                        <a:rPr lang="es-MX" baseline="0" dirty="0" smtClean="0"/>
                        <a:t>/administrador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7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Ver el</a:t>
                      </a:r>
                      <a:r>
                        <a:rPr lang="es-MX" baseline="0" dirty="0" smtClean="0"/>
                        <a:t> contenido de los directorios en árbol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es-MX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Mostrar</a:t>
                      </a:r>
                      <a:r>
                        <a:rPr lang="es-MX" baseline="0" dirty="0" smtClean="0"/>
                        <a:t> contenido de un directorio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Borrar un archivo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 del</a:t>
                      </a:r>
                      <a:r>
                        <a:rPr lang="es-MX" baseline="0" dirty="0" smtClean="0"/>
                        <a:t> sistema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rm</a:t>
                      </a:r>
                      <a:r>
                        <a:rPr lang="es-MX" dirty="0" smtClean="0"/>
                        <a:t> -r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Borrar un directorio</a:t>
                      </a:r>
                      <a:r>
                        <a:rPr lang="es-MX" baseline="0" dirty="0" smtClean="0"/>
                        <a:t> (recursivo)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top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Procesos en ejecución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mkdir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Crear un</a:t>
                      </a:r>
                      <a:r>
                        <a:rPr lang="es-MX" baseline="0" dirty="0" smtClean="0"/>
                        <a:t> directorio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kill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Matar procesos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1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s-MX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Copiar un archivo o directorio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Editar archivos</a:t>
                      </a:r>
                      <a:r>
                        <a:rPr lang="es-MX" baseline="0" dirty="0" smtClean="0"/>
                        <a:t> de texto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es-MX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Crear</a:t>
                      </a:r>
                      <a:r>
                        <a:rPr lang="es-MX" baseline="0" dirty="0" smtClean="0"/>
                        <a:t> un archivo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apt-get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Instalar o desinstalar paquetes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5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2605" y="77056"/>
            <a:ext cx="7765321" cy="765425"/>
          </a:xfrm>
        </p:spPr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55959"/>
              </p:ext>
            </p:extLst>
          </p:nvPr>
        </p:nvGraphicFramePr>
        <p:xfrm>
          <a:off x="853899" y="934627"/>
          <a:ext cx="7222732" cy="376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Comandos de Linux: la lista fundamental - IONO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15545" r="11446" b="21543"/>
          <a:stretch/>
        </p:blipFill>
        <p:spPr bwMode="auto">
          <a:xfrm>
            <a:off x="468212" y="832206"/>
            <a:ext cx="8364125" cy="34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93</TotalTime>
  <Words>305</Words>
  <Application>Microsoft Office PowerPoint</Application>
  <PresentationFormat>Presentación en pantalla (16:9)</PresentationFormat>
  <Paragraphs>87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Rockwell</vt:lpstr>
      <vt:lpstr>Bookman Old Style</vt:lpstr>
      <vt:lpstr>Arial</vt:lpstr>
      <vt:lpstr>Damask</vt:lpstr>
      <vt:lpstr>Python con Linux</vt:lpstr>
      <vt:lpstr>Introducción a linux</vt:lpstr>
      <vt:lpstr>Primeros pasos en linux</vt:lpstr>
      <vt:lpstr>Os  </vt:lpstr>
      <vt:lpstr>Presentación de PowerPoint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 Linux</dc:title>
  <cp:lastModifiedBy>Juan Daniel Soto Montes</cp:lastModifiedBy>
  <cp:revision>9</cp:revision>
  <dcterms:modified xsi:type="dcterms:W3CDTF">2021-07-22T09:50:15Z</dcterms:modified>
</cp:coreProperties>
</file>