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D4BDB-B1F1-4EE7-B338-CDF1B649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730B4A-B765-418C-8AE3-B9BA86206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75BAB7-E8D4-44CA-900D-B9C6EB55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49751-F6BD-49B8-A13F-03F77846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9C4F1-3894-42F4-AB85-9F5CA284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19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24CE-6031-42C8-B399-66F0BB5D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D0E317-A801-4965-90E7-3C6D4461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B70BE-92AB-4D12-BF68-9BFC575D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0AFBA-A8EB-402D-A9A9-37CC04E7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30761-B6A8-457A-8CFC-45AAF95A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0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033433-3EDD-4B2B-9C9D-801B46D76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68B24E-598A-4600-9F5E-938EAA77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0711A-DF72-4909-BD4C-961C60C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52888-8C67-4A47-8D35-BDAED68E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14F19-FEF5-420C-AE82-A012F88D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6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06FA8-7AAC-4E02-BA24-3202F424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422B4-7D1B-4A62-9684-3ABC32B2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416DB-FCCF-4F5A-B586-DDFF0B0E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51F3B-6517-47D9-9E67-C1CB6CF8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DD84C-59D4-4A63-B010-389162F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0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E3C1E-8BCE-4B94-9D8E-6AE4ABDF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A036C-9773-4B45-94F8-1DA7C6F4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A7B0E5-29C2-4158-AFB0-4934996F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C42464-DA4F-4FC1-BC17-53775A7F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803271-5F55-4D73-B0F2-6570E9A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64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23605-A776-4B40-B098-97A75DCE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860CC-F1E1-4441-87C1-B3A79CD80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DA29B7-A26E-4440-96B3-827FB2D0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24A000-B1F3-4F66-B766-59814992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E93E6-B86C-432B-A04F-CF7D0CEE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BEB526-35EF-4D23-94E3-C0AEBEFC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651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92BA2-94E7-40FA-AEE2-45C57594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F2D110-2D86-4A28-AC14-C695477E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B57FF5-8E78-4849-A589-78AA724A0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541B06-98CE-45D2-AC97-08C87C76B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B15D4C-FF28-4D9F-A612-2995BC653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A06042-512C-4AB9-810F-C77E2F4E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8977FF-E6A8-4F4D-9BDF-DD38C611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E61551-1F08-4374-B217-41A19238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30E71-3D02-4D89-9858-7E65EF29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C8EDBF-A15C-4032-B659-2CAC30F1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DEE3C8-D8BE-4154-B6B6-D80203D5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70CBDD-9BB2-4179-A5CD-699DC30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974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C07577-8F10-4BA1-9A2B-DFDB4387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B9906F-F318-4F85-ADA2-A022EC1D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171BE1-6F1C-43DA-8E65-166A06B3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1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8BA3E-6DE7-403F-9B32-F2F9177F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68AA8-6EB3-4A90-BBAF-CCB1EDCD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1C2B85-CF9F-4C5A-A7D1-45A2608BC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94997-3E97-47AF-9F47-168D121A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34978E-8CBC-49C4-90E1-8B6E10C2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B739ED-F398-47AD-9F97-CFF7355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570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915C0-68FE-413E-BAD6-D9707769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F3CC7B-0A1F-415F-AE37-38BECBA1A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2F794C-F88A-46B4-A9B5-037F590F6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2A9A29-3F12-4678-9BEE-3F068C4D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882585-1839-4482-BB22-1C692467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721001-CC8B-47A7-8E62-3E9172B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743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5A6BCF-03CE-4BFC-B774-25ACD150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3925F1-2D56-41B6-AC7B-E60A7E66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1BBCA-1652-4ED2-AABC-F4D22CC34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2753-8364-48B0-AC10-EF8C3772DD27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E9A31E-26BF-492F-B74C-DFF5B2190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8B9A09-19D9-44C8-A24D-09C89C589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EDC9-3A37-4570-8FD5-46FA9DFF62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49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1619FE0F-00F9-47C3-9DD9-280DD8DB472D}"/>
              </a:ext>
            </a:extLst>
          </p:cNvPr>
          <p:cNvSpPr/>
          <p:nvPr/>
        </p:nvSpPr>
        <p:spPr>
          <a:xfrm>
            <a:off x="165557" y="2938307"/>
            <a:ext cx="819443" cy="407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Panel de Carga</a:t>
            </a:r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20A13E06-02BA-4C29-9CCD-6DF0B5CED7F5}"/>
              </a:ext>
            </a:extLst>
          </p:cNvPr>
          <p:cNvSpPr/>
          <p:nvPr/>
        </p:nvSpPr>
        <p:spPr>
          <a:xfrm>
            <a:off x="1403419" y="2938307"/>
            <a:ext cx="712763" cy="4057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Log in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825ED0E-C72F-46E0-AC6C-328B05F490B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985000" y="3141200"/>
            <a:ext cx="418419" cy="1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grama de flujo: decisión 11">
            <a:extLst>
              <a:ext uri="{FF2B5EF4-FFF2-40B4-BE49-F238E27FC236}">
                <a16:creationId xmlns:a16="http://schemas.microsoft.com/office/drawing/2014/main" id="{D6F070FA-843F-4194-BA1A-015E50034F17}"/>
              </a:ext>
            </a:extLst>
          </p:cNvPr>
          <p:cNvSpPr/>
          <p:nvPr/>
        </p:nvSpPr>
        <p:spPr>
          <a:xfrm>
            <a:off x="2530509" y="2772843"/>
            <a:ext cx="1485230" cy="7214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Datos correctos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90EA83E7-8DDB-4251-B26A-39FAB5C066AD}"/>
              </a:ext>
            </a:extLst>
          </p:cNvPr>
          <p:cNvCxnSpPr>
            <a:cxnSpLocks/>
            <a:stCxn id="12" idx="2"/>
            <a:endCxn id="21" idx="3"/>
          </p:cNvCxnSpPr>
          <p:nvPr/>
        </p:nvCxnSpPr>
        <p:spPr>
          <a:xfrm rot="5400000">
            <a:off x="2591831" y="3572668"/>
            <a:ext cx="759646" cy="6029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C01C10F-3B0B-475D-AF09-398A935BC2DC}"/>
              </a:ext>
            </a:extLst>
          </p:cNvPr>
          <p:cNvSpPr txBox="1"/>
          <p:nvPr/>
        </p:nvSpPr>
        <p:spPr>
          <a:xfrm>
            <a:off x="2275524" y="410007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No</a:t>
            </a:r>
            <a:endParaRPr lang="es-CO" sz="1300" dirty="0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8FEF83B-9857-4A27-937A-E47DE43EA21B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1544276" y="3559618"/>
            <a:ext cx="902174" cy="471123"/>
          </a:xfrm>
          <a:prstGeom prst="bentConnector3">
            <a:avLst>
              <a:gd name="adj1" fmla="val -6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E09044D-2163-47AD-9EC3-7CE6BAAB78EE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116182" y="3133579"/>
            <a:ext cx="414327" cy="7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E74DFC09-1B76-4182-8BBD-09DFD2D29CD4}"/>
              </a:ext>
            </a:extLst>
          </p:cNvPr>
          <p:cNvSpPr/>
          <p:nvPr/>
        </p:nvSpPr>
        <p:spPr>
          <a:xfrm>
            <a:off x="4015739" y="1284152"/>
            <a:ext cx="889000" cy="14886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Menú Principal</a:t>
            </a:r>
          </a:p>
        </p:txBody>
      </p:sp>
      <p:sp>
        <p:nvSpPr>
          <p:cNvPr id="35" name="Diagrama de flujo: proceso 34">
            <a:extLst>
              <a:ext uri="{FF2B5EF4-FFF2-40B4-BE49-F238E27FC236}">
                <a16:creationId xmlns:a16="http://schemas.microsoft.com/office/drawing/2014/main" id="{86171972-F188-4AD3-891E-A2C245C5C46D}"/>
              </a:ext>
            </a:extLst>
          </p:cNvPr>
          <p:cNvSpPr/>
          <p:nvPr/>
        </p:nvSpPr>
        <p:spPr>
          <a:xfrm>
            <a:off x="5499099" y="1828793"/>
            <a:ext cx="819443" cy="407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Ingreso</a:t>
            </a:r>
          </a:p>
        </p:txBody>
      </p:sp>
      <p:sp>
        <p:nvSpPr>
          <p:cNvPr id="36" name="Diagrama de flujo: proceso 35">
            <a:extLst>
              <a:ext uri="{FF2B5EF4-FFF2-40B4-BE49-F238E27FC236}">
                <a16:creationId xmlns:a16="http://schemas.microsoft.com/office/drawing/2014/main" id="{9ED5EFB5-5A16-4A5D-8FFA-3B3DD0ABF279}"/>
              </a:ext>
            </a:extLst>
          </p:cNvPr>
          <p:cNvSpPr/>
          <p:nvPr/>
        </p:nvSpPr>
        <p:spPr>
          <a:xfrm>
            <a:off x="5499099" y="3730313"/>
            <a:ext cx="819443" cy="407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Salida</a:t>
            </a:r>
          </a:p>
        </p:txBody>
      </p:sp>
      <p:sp>
        <p:nvSpPr>
          <p:cNvPr id="37" name="Diagrama de flujo: proceso 36">
            <a:extLst>
              <a:ext uri="{FF2B5EF4-FFF2-40B4-BE49-F238E27FC236}">
                <a16:creationId xmlns:a16="http://schemas.microsoft.com/office/drawing/2014/main" id="{4473325F-4B30-4D56-B237-DC7C2D363198}"/>
              </a:ext>
            </a:extLst>
          </p:cNvPr>
          <p:cNvSpPr/>
          <p:nvPr/>
        </p:nvSpPr>
        <p:spPr>
          <a:xfrm>
            <a:off x="5502309" y="4953363"/>
            <a:ext cx="819443" cy="407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Ver Autos</a:t>
            </a:r>
          </a:p>
        </p:txBody>
      </p:sp>
      <p:sp>
        <p:nvSpPr>
          <p:cNvPr id="38" name="Diagrama de flujo: proceso 37">
            <a:extLst>
              <a:ext uri="{FF2B5EF4-FFF2-40B4-BE49-F238E27FC236}">
                <a16:creationId xmlns:a16="http://schemas.microsoft.com/office/drawing/2014/main" id="{21EACE91-B1B6-4EFA-A5E0-83B8F37020BB}"/>
              </a:ext>
            </a:extLst>
          </p:cNvPr>
          <p:cNvSpPr/>
          <p:nvPr/>
        </p:nvSpPr>
        <p:spPr>
          <a:xfrm>
            <a:off x="5499099" y="5709343"/>
            <a:ext cx="819443" cy="4079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Ayuda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1DCF6381-A44D-4BDE-BCD8-F43BDD87C0B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4904739" y="2028498"/>
            <a:ext cx="594360" cy="388482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6875648-C6C6-4AAF-BC67-F71101F081A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01919" y="2028497"/>
            <a:ext cx="297180" cy="4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75F3FD2-6C87-44EE-8C1C-CE55131FFDB0}"/>
              </a:ext>
            </a:extLst>
          </p:cNvPr>
          <p:cNvCxnSpPr>
            <a:cxnSpLocks/>
          </p:cNvCxnSpPr>
          <p:nvPr/>
        </p:nvCxnSpPr>
        <p:spPr>
          <a:xfrm>
            <a:off x="5198709" y="3934294"/>
            <a:ext cx="297180" cy="4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D90A2AD-B926-4ECD-8F40-22296BA23C23}"/>
              </a:ext>
            </a:extLst>
          </p:cNvPr>
          <p:cNvCxnSpPr>
            <a:cxnSpLocks/>
          </p:cNvCxnSpPr>
          <p:nvPr/>
        </p:nvCxnSpPr>
        <p:spPr>
          <a:xfrm>
            <a:off x="5198709" y="5155205"/>
            <a:ext cx="297180" cy="4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grama de flujo: decisión 63">
            <a:extLst>
              <a:ext uri="{FF2B5EF4-FFF2-40B4-BE49-F238E27FC236}">
                <a16:creationId xmlns:a16="http://schemas.microsoft.com/office/drawing/2014/main" id="{69699B8F-21AC-4C34-9CE9-DD9FF28B6B4C}"/>
              </a:ext>
            </a:extLst>
          </p:cNvPr>
          <p:cNvSpPr/>
          <p:nvPr/>
        </p:nvSpPr>
        <p:spPr>
          <a:xfrm>
            <a:off x="6759609" y="1667761"/>
            <a:ext cx="1485230" cy="7214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Moto </a:t>
            </a:r>
          </a:p>
          <a:p>
            <a:pPr algn="ctr"/>
            <a:r>
              <a:rPr lang="es-CO" sz="1100" dirty="0"/>
              <a:t>- </a:t>
            </a:r>
          </a:p>
          <a:p>
            <a:pPr algn="ctr"/>
            <a:r>
              <a:rPr lang="es-CO" sz="1100" dirty="0"/>
              <a:t>Auto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1F313046-298C-4A3F-AEAA-8CF1BFA907E2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18542" y="2024219"/>
            <a:ext cx="441067" cy="4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ED71C3DD-4BD3-4B37-B747-8B7A025F8CF3}"/>
              </a:ext>
            </a:extLst>
          </p:cNvPr>
          <p:cNvCxnSpPr>
            <a:cxnSpLocks/>
            <a:stCxn id="64" idx="2"/>
            <a:endCxn id="68" idx="3"/>
          </p:cNvCxnSpPr>
          <p:nvPr/>
        </p:nvCxnSpPr>
        <p:spPr>
          <a:xfrm rot="5400000">
            <a:off x="6945232" y="2580397"/>
            <a:ext cx="748156" cy="36582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85D20B8-37CE-4405-BAFF-8E22E7C0ADD5}"/>
              </a:ext>
            </a:extLst>
          </p:cNvPr>
          <p:cNvSpPr txBox="1"/>
          <p:nvPr/>
        </p:nvSpPr>
        <p:spPr>
          <a:xfrm>
            <a:off x="6318542" y="2983500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Cancelar</a:t>
            </a:r>
            <a:endParaRPr lang="es-CO" sz="1300" dirty="0"/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0D8C5245-772D-4A96-83CD-20CBB25E0945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>
            <a:off x="5958702" y="2239333"/>
            <a:ext cx="359840" cy="8980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E58D4A4-F92E-4ED0-AFBD-754F337023A2}"/>
              </a:ext>
            </a:extLst>
          </p:cNvPr>
          <p:cNvSpPr txBox="1"/>
          <p:nvPr/>
        </p:nvSpPr>
        <p:spPr>
          <a:xfrm>
            <a:off x="3122196" y="187800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Si</a:t>
            </a:r>
            <a:endParaRPr lang="es-CO" sz="13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CFE864B7-3941-4EE0-8517-E50FFA749530}"/>
              </a:ext>
            </a:extLst>
          </p:cNvPr>
          <p:cNvCxnSpPr>
            <a:cxnSpLocks/>
            <a:stCxn id="12" idx="0"/>
            <a:endCxn id="74" idx="2"/>
          </p:cNvCxnSpPr>
          <p:nvPr/>
        </p:nvCxnSpPr>
        <p:spPr>
          <a:xfrm flipV="1">
            <a:off x="3273124" y="2185783"/>
            <a:ext cx="3121" cy="587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7C99EDE1-BDAC-4CF6-930B-02E2DAEDE490}"/>
              </a:ext>
            </a:extLst>
          </p:cNvPr>
          <p:cNvCxnSpPr>
            <a:cxnSpLocks/>
            <a:stCxn id="74" idx="3"/>
            <a:endCxn id="31" idx="1"/>
          </p:cNvCxnSpPr>
          <p:nvPr/>
        </p:nvCxnSpPr>
        <p:spPr>
          <a:xfrm flipV="1">
            <a:off x="3430294" y="2028498"/>
            <a:ext cx="585445" cy="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grama de flujo: datos 82">
            <a:extLst>
              <a:ext uri="{FF2B5EF4-FFF2-40B4-BE49-F238E27FC236}">
                <a16:creationId xmlns:a16="http://schemas.microsoft.com/office/drawing/2014/main" id="{C949C94C-E267-4CCF-98EB-9446C5683904}"/>
              </a:ext>
            </a:extLst>
          </p:cNvPr>
          <p:cNvSpPr/>
          <p:nvPr/>
        </p:nvSpPr>
        <p:spPr>
          <a:xfrm>
            <a:off x="10323951" y="1656623"/>
            <a:ext cx="1297693" cy="7657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- Placa</a:t>
            </a:r>
          </a:p>
          <a:p>
            <a:pPr algn="ctr"/>
            <a:r>
              <a:rPr lang="es-CO" sz="1200" dirty="0"/>
              <a:t>- Marca</a:t>
            </a:r>
          </a:p>
          <a:p>
            <a:pPr algn="ctr"/>
            <a:r>
              <a:rPr lang="es-CO" sz="1200" dirty="0"/>
              <a:t>- Color</a:t>
            </a:r>
          </a:p>
        </p:txBody>
      </p:sp>
      <p:sp>
        <p:nvSpPr>
          <p:cNvPr id="89" name="Diagrama de flujo: datos 88">
            <a:extLst>
              <a:ext uri="{FF2B5EF4-FFF2-40B4-BE49-F238E27FC236}">
                <a16:creationId xmlns:a16="http://schemas.microsoft.com/office/drawing/2014/main" id="{7863230D-A32A-462D-9852-DF95C335D708}"/>
              </a:ext>
            </a:extLst>
          </p:cNvPr>
          <p:cNvSpPr/>
          <p:nvPr/>
        </p:nvSpPr>
        <p:spPr>
          <a:xfrm>
            <a:off x="6459236" y="319994"/>
            <a:ext cx="2085975" cy="4163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- Alto Cilindraje  </a:t>
            </a:r>
          </a:p>
          <a:p>
            <a:pPr algn="ctr"/>
            <a:r>
              <a:rPr lang="es-CO" sz="1200" dirty="0"/>
              <a:t>- Bajo Cilindraje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D94C0EE6-7532-4669-B929-0342FF1F1AAD}"/>
              </a:ext>
            </a:extLst>
          </p:cNvPr>
          <p:cNvSpPr txBox="1"/>
          <p:nvPr/>
        </p:nvSpPr>
        <p:spPr>
          <a:xfrm>
            <a:off x="7208778" y="1033491"/>
            <a:ext cx="58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Moto</a:t>
            </a:r>
            <a:endParaRPr lang="es-CO" sz="1300" dirty="0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65584699-7E3E-4907-B0B2-AFBADD2A47CF}"/>
              </a:ext>
            </a:extLst>
          </p:cNvPr>
          <p:cNvCxnSpPr>
            <a:cxnSpLocks/>
            <a:stCxn id="90" idx="0"/>
            <a:endCxn id="89" idx="4"/>
          </p:cNvCxnSpPr>
          <p:nvPr/>
        </p:nvCxnSpPr>
        <p:spPr>
          <a:xfrm flipV="1">
            <a:off x="7502224" y="736357"/>
            <a:ext cx="0" cy="297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495E4ADB-89F1-4EFA-9613-C052686BEC13}"/>
              </a:ext>
            </a:extLst>
          </p:cNvPr>
          <p:cNvCxnSpPr>
            <a:cxnSpLocks/>
            <a:stCxn id="64" idx="0"/>
            <a:endCxn id="90" idx="2"/>
          </p:cNvCxnSpPr>
          <p:nvPr/>
        </p:nvCxnSpPr>
        <p:spPr>
          <a:xfrm flipV="1">
            <a:off x="7502224" y="1341268"/>
            <a:ext cx="0" cy="326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grama de flujo: datos 102">
            <a:extLst>
              <a:ext uri="{FF2B5EF4-FFF2-40B4-BE49-F238E27FC236}">
                <a16:creationId xmlns:a16="http://schemas.microsoft.com/office/drawing/2014/main" id="{8EBDCFC6-A3B1-40A8-8182-F02655FCB429}"/>
              </a:ext>
            </a:extLst>
          </p:cNvPr>
          <p:cNvSpPr/>
          <p:nvPr/>
        </p:nvSpPr>
        <p:spPr>
          <a:xfrm>
            <a:off x="8507738" y="1681844"/>
            <a:ext cx="1571846" cy="7214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200" dirty="0"/>
              <a:t>- Camioneta</a:t>
            </a:r>
          </a:p>
          <a:p>
            <a:r>
              <a:rPr lang="es-CO" sz="1200" dirty="0"/>
              <a:t>- Deportivo</a:t>
            </a:r>
          </a:p>
          <a:p>
            <a:r>
              <a:rPr lang="es-CO" sz="1200" dirty="0"/>
              <a:t>- Clásico</a:t>
            </a: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512619D5-56CF-4722-978A-FF9C69D64A92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9922399" y="2039494"/>
            <a:ext cx="512271" cy="3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FD9B8CF5-2CFA-4793-8AB7-96EF4685CA16}"/>
              </a:ext>
            </a:extLst>
          </p:cNvPr>
          <p:cNvCxnSpPr>
            <a:cxnSpLocks/>
            <a:stCxn id="89" idx="5"/>
            <a:endCxn id="83" idx="0"/>
          </p:cNvCxnSpPr>
          <p:nvPr/>
        </p:nvCxnSpPr>
        <p:spPr>
          <a:xfrm>
            <a:off x="8336614" y="528176"/>
            <a:ext cx="2765953" cy="11284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83BFD2F9-41A7-4BC4-8186-D6B6243F68A5}"/>
              </a:ext>
            </a:extLst>
          </p:cNvPr>
          <p:cNvSpPr txBox="1"/>
          <p:nvPr/>
        </p:nvSpPr>
        <p:spPr>
          <a:xfrm>
            <a:off x="9025615" y="1092399"/>
            <a:ext cx="537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Auto</a:t>
            </a:r>
            <a:endParaRPr lang="es-CO" sz="1300" dirty="0"/>
          </a:p>
        </p:txBody>
      </p: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199443B7-8C89-4DD0-A8AF-D28B51D0E5E8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 flipH="1" flipV="1">
            <a:off x="8384487" y="1113228"/>
            <a:ext cx="930556" cy="888898"/>
          </a:xfrm>
          <a:prstGeom prst="bentConnector3">
            <a:avLst>
              <a:gd name="adj1" fmla="val 12456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9FC84293-5BFA-4F8C-B80B-8DB564FCA934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8244839" y="2026358"/>
            <a:ext cx="152816" cy="21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CA43CA86-6B24-4786-BA1B-C4F768600B39}"/>
              </a:ext>
            </a:extLst>
          </p:cNvPr>
          <p:cNvCxnSpPr>
            <a:cxnSpLocks/>
            <a:stCxn id="117" idx="2"/>
            <a:endCxn id="103" idx="1"/>
          </p:cNvCxnSpPr>
          <p:nvPr/>
        </p:nvCxnSpPr>
        <p:spPr>
          <a:xfrm flipH="1">
            <a:off x="9293661" y="1400176"/>
            <a:ext cx="553" cy="281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Diagrama de flujo: datos 140">
            <a:extLst>
              <a:ext uri="{FF2B5EF4-FFF2-40B4-BE49-F238E27FC236}">
                <a16:creationId xmlns:a16="http://schemas.microsoft.com/office/drawing/2014/main" id="{23C07117-17B8-4868-A507-AD6A0DD95B88}"/>
              </a:ext>
            </a:extLst>
          </p:cNvPr>
          <p:cNvSpPr/>
          <p:nvPr/>
        </p:nvSpPr>
        <p:spPr>
          <a:xfrm>
            <a:off x="7087122" y="3573558"/>
            <a:ext cx="2562654" cy="7214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CO" sz="1200" dirty="0"/>
              <a:t>Tarjeta Propiedad</a:t>
            </a:r>
          </a:p>
          <a:p>
            <a:pPr marL="171450" indent="-171450">
              <a:buFontTx/>
              <a:buChar char="-"/>
            </a:pPr>
            <a:r>
              <a:rPr lang="es-CO" sz="1200" dirty="0"/>
              <a:t>Placa</a:t>
            </a:r>
          </a:p>
          <a:p>
            <a:pPr marL="171450" indent="-171450">
              <a:buFontTx/>
              <a:buChar char="-"/>
            </a:pPr>
            <a:r>
              <a:rPr lang="es-CO" sz="1200" dirty="0"/>
              <a:t>Costo</a:t>
            </a:r>
          </a:p>
        </p:txBody>
      </p: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FF95CA71-8CCF-4225-845F-9CC61CC1DA32}"/>
              </a:ext>
            </a:extLst>
          </p:cNvPr>
          <p:cNvCxnSpPr>
            <a:cxnSpLocks/>
            <a:stCxn id="36" idx="3"/>
            <a:endCxn id="141" idx="2"/>
          </p:cNvCxnSpPr>
          <p:nvPr/>
        </p:nvCxnSpPr>
        <p:spPr>
          <a:xfrm flipV="1">
            <a:off x="6318542" y="3934294"/>
            <a:ext cx="10248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grama de flujo: terminador 144">
            <a:extLst>
              <a:ext uri="{FF2B5EF4-FFF2-40B4-BE49-F238E27FC236}">
                <a16:creationId xmlns:a16="http://schemas.microsoft.com/office/drawing/2014/main" id="{C4EDAC3C-2599-4623-B248-691AD69A65F6}"/>
              </a:ext>
            </a:extLst>
          </p:cNvPr>
          <p:cNvSpPr/>
          <p:nvPr/>
        </p:nvSpPr>
        <p:spPr>
          <a:xfrm>
            <a:off x="10194181" y="2779094"/>
            <a:ext cx="1297693" cy="414758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Ingreso a Base datos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E330BE96-5DDC-4D9F-85B9-2065276F4616}"/>
              </a:ext>
            </a:extLst>
          </p:cNvPr>
          <p:cNvCxnSpPr>
            <a:cxnSpLocks/>
            <a:stCxn id="83" idx="3"/>
            <a:endCxn id="145" idx="0"/>
          </p:cNvCxnSpPr>
          <p:nvPr/>
        </p:nvCxnSpPr>
        <p:spPr>
          <a:xfrm>
            <a:off x="10843028" y="2422365"/>
            <a:ext cx="0" cy="356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iagrama de flujo: terminador 150">
            <a:extLst>
              <a:ext uri="{FF2B5EF4-FFF2-40B4-BE49-F238E27FC236}">
                <a16:creationId xmlns:a16="http://schemas.microsoft.com/office/drawing/2014/main" id="{48A66CF7-20F0-4D64-8293-EBB93C1DF01A}"/>
              </a:ext>
            </a:extLst>
          </p:cNvPr>
          <p:cNvSpPr/>
          <p:nvPr/>
        </p:nvSpPr>
        <p:spPr>
          <a:xfrm>
            <a:off x="10194180" y="3717985"/>
            <a:ext cx="1297693" cy="414758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Salida de Base datos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B6CF2699-1C54-493E-841B-D40089186472}"/>
              </a:ext>
            </a:extLst>
          </p:cNvPr>
          <p:cNvCxnSpPr>
            <a:cxnSpLocks/>
            <a:stCxn id="141" idx="5"/>
            <a:endCxn id="151" idx="1"/>
          </p:cNvCxnSpPr>
          <p:nvPr/>
        </p:nvCxnSpPr>
        <p:spPr>
          <a:xfrm flipV="1">
            <a:off x="9393511" y="3925364"/>
            <a:ext cx="800669" cy="8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Diagrama de flujo: terminador 154">
            <a:extLst>
              <a:ext uri="{FF2B5EF4-FFF2-40B4-BE49-F238E27FC236}">
                <a16:creationId xmlns:a16="http://schemas.microsoft.com/office/drawing/2014/main" id="{8510D3C3-CA6E-42DB-8F8D-5DAC85797997}"/>
              </a:ext>
            </a:extLst>
          </p:cNvPr>
          <p:cNvSpPr/>
          <p:nvPr/>
        </p:nvSpPr>
        <p:spPr>
          <a:xfrm>
            <a:off x="10178534" y="4943917"/>
            <a:ext cx="1297693" cy="414758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Mostrar datos almacenados</a:t>
            </a:r>
          </a:p>
        </p:txBody>
      </p: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D08AF63F-0E05-4AC7-8817-D2FA855DE202}"/>
              </a:ext>
            </a:extLst>
          </p:cNvPr>
          <p:cNvCxnSpPr>
            <a:cxnSpLocks/>
            <a:stCxn id="37" idx="3"/>
            <a:endCxn id="155" idx="1"/>
          </p:cNvCxnSpPr>
          <p:nvPr/>
        </p:nvCxnSpPr>
        <p:spPr>
          <a:xfrm flipV="1">
            <a:off x="6321752" y="5151296"/>
            <a:ext cx="3856782" cy="6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grama de flujo: terminador 158">
            <a:extLst>
              <a:ext uri="{FF2B5EF4-FFF2-40B4-BE49-F238E27FC236}">
                <a16:creationId xmlns:a16="http://schemas.microsoft.com/office/drawing/2014/main" id="{F5D55C8B-C57F-4C7D-AC67-4108264B91C8}"/>
              </a:ext>
            </a:extLst>
          </p:cNvPr>
          <p:cNvSpPr/>
          <p:nvPr/>
        </p:nvSpPr>
        <p:spPr>
          <a:xfrm>
            <a:off x="10178534" y="5709343"/>
            <a:ext cx="1297693" cy="414758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Mostrar cuadro diálogo</a:t>
            </a:r>
          </a:p>
        </p:txBody>
      </p: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87BD9D39-DE8D-4A2E-9EB8-EF3095F3B340}"/>
              </a:ext>
            </a:extLst>
          </p:cNvPr>
          <p:cNvCxnSpPr>
            <a:cxnSpLocks/>
          </p:cNvCxnSpPr>
          <p:nvPr/>
        </p:nvCxnSpPr>
        <p:spPr>
          <a:xfrm flipV="1">
            <a:off x="6316448" y="5905510"/>
            <a:ext cx="3856782" cy="6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95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Daniel Valencia Henao</dc:creator>
  <cp:lastModifiedBy>Juan Daniel Valencia Henao</cp:lastModifiedBy>
  <cp:revision>6</cp:revision>
  <dcterms:created xsi:type="dcterms:W3CDTF">2021-06-11T04:39:12Z</dcterms:created>
  <dcterms:modified xsi:type="dcterms:W3CDTF">2021-06-11T05:27:44Z</dcterms:modified>
</cp:coreProperties>
</file>