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F19A3D-B305-D926-B65D-11E88EC834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2401E5-D7F4-F0C4-C801-9A369E175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78B21B-783E-2606-DEEB-BC521DECA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BEBA-98B0-4722-A2F9-0F6D74A65F3C}" type="datetimeFigureOut">
              <a:rPr lang="es-CO" smtClean="0"/>
              <a:t>9/09/2022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426541-2666-B348-5621-6ECE5FB44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BE20E9-614C-93DE-D2D2-2257500BD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F251-4EF4-4998-81CE-A8B23DEEB66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42341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EA5EEE-DB49-9DB4-F20A-3120ABE76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527205D-1E49-AD87-B171-89636B3E9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B04A11-F5C5-40FF-8F1C-D5597BCC2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BEBA-98B0-4722-A2F9-0F6D74A65F3C}" type="datetimeFigureOut">
              <a:rPr lang="es-CO" smtClean="0"/>
              <a:t>9/09/2022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7EBDBC-5CA0-3831-2774-B039E530D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AA9A5E-4B7E-B440-1B86-519C3D94A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F251-4EF4-4998-81CE-A8B23DEEB66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86971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6301F6A-CC14-6E73-E49F-B905BC47F6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DCD6518-F105-F6B1-0D84-3D06C54B5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241AE1-B11B-8C0A-094A-048BE894F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BEBA-98B0-4722-A2F9-0F6D74A65F3C}" type="datetimeFigureOut">
              <a:rPr lang="es-CO" smtClean="0"/>
              <a:t>9/09/2022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3762E0-5EBA-12AC-2E63-99BC9653A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FAC6BD-6273-3D04-B2B6-EB409DBC2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F251-4EF4-4998-81CE-A8B23DEEB66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3314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B1123E-879B-3CB5-ECA2-169857662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744054-CDA9-DACC-4E2C-06ED782A5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12D85C-DB05-2162-8447-A52BD08D3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BEBA-98B0-4722-A2F9-0F6D74A65F3C}" type="datetimeFigureOut">
              <a:rPr lang="es-CO" smtClean="0"/>
              <a:t>9/09/2022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B1C5C1-D5A0-C087-6F1B-4EB946763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CFC2B6-6A45-BD51-DD5A-9E5535F6A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F251-4EF4-4998-81CE-A8B23DEEB66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58677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5A444A-AC8D-882B-6464-2BA86C089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48CB49-D516-ECE5-406E-4E3E30997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6100FC-844D-8D2C-2041-61ACD2DB9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BEBA-98B0-4722-A2F9-0F6D74A65F3C}" type="datetimeFigureOut">
              <a:rPr lang="es-CO" smtClean="0"/>
              <a:t>9/09/2022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CB2FF8-31AB-F4E6-284F-D3714D571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5531E3-C25F-5B8E-139B-D1FB0E4FC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F251-4EF4-4998-81CE-A8B23DEEB66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0314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C152F6-183A-BCF1-D23A-100619202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9C0C7B-E013-DCF1-FCD1-F7E2011E26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A8A0B6A-D0D5-2132-B1A6-4B7C0CBF2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BB60E73-58CD-0AF5-3F24-31A06B0C6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BEBA-98B0-4722-A2F9-0F6D74A65F3C}" type="datetimeFigureOut">
              <a:rPr lang="es-CO" smtClean="0"/>
              <a:t>9/09/2022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EEE3CE-9254-CE17-29CE-904DE2317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5581DB-D131-F6CF-B9BA-0E82D2368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F251-4EF4-4998-81CE-A8B23DEEB66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2949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BC2F2E-5523-A815-E90C-C754F8AF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34F0F81-E0A0-C47C-3803-AA88C4358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D43FE7-3F42-C2ED-BC32-68C8F6D72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A16B923-C36A-91FE-3259-CF6EE30596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AD6A959-7CB7-0B6E-AA31-F6600E81AA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E6F2D7E-D884-721D-5122-4C53FD5A1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BEBA-98B0-4722-A2F9-0F6D74A65F3C}" type="datetimeFigureOut">
              <a:rPr lang="es-CO" smtClean="0"/>
              <a:t>9/09/2022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B5CF037-6A8C-087A-650A-EACC742EA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4BD1C81-FF3D-77BF-0026-84B029717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F251-4EF4-4998-81CE-A8B23DEEB66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6842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96D5A4-F5E2-638C-DB0B-CAAA43405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7FC4E5A-97CF-3610-79B7-F4CDEA567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BEBA-98B0-4722-A2F9-0F6D74A65F3C}" type="datetimeFigureOut">
              <a:rPr lang="es-CO" smtClean="0"/>
              <a:t>9/09/2022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C00A373-411B-4F5F-C683-056AECD5B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2B69FBC-63F3-5EB3-E13D-93B872CC7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F251-4EF4-4998-81CE-A8B23DEEB66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26341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A759545-64E4-793D-2DF8-665B4E88A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BEBA-98B0-4722-A2F9-0F6D74A65F3C}" type="datetimeFigureOut">
              <a:rPr lang="es-CO" smtClean="0"/>
              <a:t>9/09/2022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34C7143-B5AA-EC27-67DA-4256FB722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DBF0781-3F7E-1BBF-EDA6-DD424BB8A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F251-4EF4-4998-81CE-A8B23DEEB66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04797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2D6B6A-11B2-94CB-B44C-31B5F0E58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3CF985-0BC1-96B6-EF7B-E39B44A95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E6A7C81-5574-49D9-19CE-6A1BAFC26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D37378-4E00-72CC-2FC1-9181CC1C1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BEBA-98B0-4722-A2F9-0F6D74A65F3C}" type="datetimeFigureOut">
              <a:rPr lang="es-CO" smtClean="0"/>
              <a:t>9/09/2022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8DACB75-8D50-CF0A-B2CE-318DD0DB2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FD6FFD-9E30-F6EA-E663-79F36FDC6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F251-4EF4-4998-81CE-A8B23DEEB66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1925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076B5B-3349-1E17-A7DD-95B083B90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A65BCE8-FEBC-BBCB-B048-B033CBF74C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8FD2C77-51AB-789B-CC60-E4842131E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BABD4B4-E405-30A6-271E-B77D567F3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BEBA-98B0-4722-A2F9-0F6D74A65F3C}" type="datetimeFigureOut">
              <a:rPr lang="es-CO" smtClean="0"/>
              <a:t>9/09/2022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0A53549-4AAD-7AE2-824E-CA115F297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B5E508-B6F3-14EF-500B-E2C54E244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F251-4EF4-4998-81CE-A8B23DEEB66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44843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F500100-6873-E867-8A73-312E0C6E1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643C973-3956-75F8-9290-BDA30F3B2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52F481-F52A-8617-07CA-83DBFE127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1BEBA-98B0-4722-A2F9-0F6D74A65F3C}" type="datetimeFigureOut">
              <a:rPr lang="es-CO" smtClean="0"/>
              <a:t>9/09/2022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A1BD9A-3EAB-68C4-57CC-4E4C189EE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124342-AA81-4750-41D0-A7CB40CB68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2F251-4EF4-4998-81CE-A8B23DEEB66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6670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80466FE4-57FA-08A7-7C41-D06C46A64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786695"/>
              </p:ext>
            </p:extLst>
          </p:nvPr>
        </p:nvGraphicFramePr>
        <p:xfrm>
          <a:off x="928254" y="719666"/>
          <a:ext cx="10238510" cy="3505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946">
                  <a:extLst>
                    <a:ext uri="{9D8B030D-6E8A-4147-A177-3AD203B41FA5}">
                      <a16:colId xmlns:a16="http://schemas.microsoft.com/office/drawing/2014/main" val="4197045995"/>
                    </a:ext>
                  </a:extLst>
                </a:gridCol>
                <a:gridCol w="1524204">
                  <a:extLst>
                    <a:ext uri="{9D8B030D-6E8A-4147-A177-3AD203B41FA5}">
                      <a16:colId xmlns:a16="http://schemas.microsoft.com/office/drawing/2014/main" val="454895543"/>
                    </a:ext>
                  </a:extLst>
                </a:gridCol>
                <a:gridCol w="1710297">
                  <a:extLst>
                    <a:ext uri="{9D8B030D-6E8A-4147-A177-3AD203B41FA5}">
                      <a16:colId xmlns:a16="http://schemas.microsoft.com/office/drawing/2014/main" val="1853750038"/>
                    </a:ext>
                  </a:extLst>
                </a:gridCol>
                <a:gridCol w="1710296">
                  <a:extLst>
                    <a:ext uri="{9D8B030D-6E8A-4147-A177-3AD203B41FA5}">
                      <a16:colId xmlns:a16="http://schemas.microsoft.com/office/drawing/2014/main" val="3063682265"/>
                    </a:ext>
                  </a:extLst>
                </a:gridCol>
                <a:gridCol w="1346334">
                  <a:extLst>
                    <a:ext uri="{9D8B030D-6E8A-4147-A177-3AD203B41FA5}">
                      <a16:colId xmlns:a16="http://schemas.microsoft.com/office/drawing/2014/main" val="2746781914"/>
                    </a:ext>
                  </a:extLst>
                </a:gridCol>
                <a:gridCol w="1101522">
                  <a:extLst>
                    <a:ext uri="{9D8B030D-6E8A-4147-A177-3AD203B41FA5}">
                      <a16:colId xmlns:a16="http://schemas.microsoft.com/office/drawing/2014/main" val="1278963261"/>
                    </a:ext>
                  </a:extLst>
                </a:gridCol>
                <a:gridCol w="1030911">
                  <a:extLst>
                    <a:ext uri="{9D8B030D-6E8A-4147-A177-3AD203B41FA5}">
                      <a16:colId xmlns:a16="http://schemas.microsoft.com/office/drawing/2014/main" val="2549198963"/>
                    </a:ext>
                  </a:extLst>
                </a:gridCol>
              </a:tblGrid>
              <a:tr h="404962">
                <a:tc>
                  <a:txBody>
                    <a:bodyPr/>
                    <a:lstStyle/>
                    <a:p>
                      <a:r>
                        <a:rPr lang="es-MX" dirty="0"/>
                        <a:t>Rol</a:t>
                      </a:r>
                      <a:endParaRPr lang="es-CO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r>
                        <a:rPr lang="es-MX" dirty="0"/>
                        <a:t>Actividades</a:t>
                      </a:r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990005"/>
                  </a:ext>
                </a:extLst>
              </a:tr>
              <a:tr h="698975">
                <a:tc>
                  <a:txBody>
                    <a:bodyPr/>
                    <a:lstStyle/>
                    <a:p>
                      <a:r>
                        <a:rPr lang="es-MX" dirty="0"/>
                        <a:t>Super Administrador</a:t>
                      </a:r>
                      <a:endParaRPr lang="es-CO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r>
                        <a:rPr lang="es-MX" dirty="0"/>
                        <a:t>Consultar, registrar, eliminar, modificar docentes, asignaturas y estudiantes, curso</a:t>
                      </a:r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045633"/>
                  </a:ext>
                </a:extLst>
              </a:tr>
              <a:tr h="1298096">
                <a:tc>
                  <a:txBody>
                    <a:bodyPr/>
                    <a:lstStyle/>
                    <a:p>
                      <a:r>
                        <a:rPr lang="es-MX" dirty="0"/>
                        <a:t>Docente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Ver sus Materias</a:t>
                      </a:r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Crear </a:t>
                      </a:r>
                    </a:p>
                    <a:p>
                      <a:r>
                        <a:rPr lang="es-MX" dirty="0"/>
                        <a:t>Actividades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Ver lista de estudiantes por materia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Consulta actividades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Eliminar actividades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Calificar y retroalimentar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88884069"/>
                  </a:ext>
                </a:extLst>
              </a:tr>
              <a:tr h="698975">
                <a:tc>
                  <a:txBody>
                    <a:bodyPr/>
                    <a:lstStyle/>
                    <a:p>
                      <a:r>
                        <a:rPr lang="es-MX" dirty="0"/>
                        <a:t>estudiantes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Ver su perfil</a:t>
                      </a:r>
                      <a:endParaRPr lang="es-C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Materia matriculas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Ver notas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r>
                        <a:rPr lang="es-MX" dirty="0"/>
                        <a:t>Ver </a:t>
                      </a:r>
                      <a:r>
                        <a:rPr lang="es-MX" dirty="0" err="1"/>
                        <a:t>retroalimentacion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094313"/>
                  </a:ext>
                </a:extLst>
              </a:tr>
              <a:tr h="404962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736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916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B29B9DEB-B20F-A5A9-AC2A-A72986BF04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661090"/>
              </p:ext>
            </p:extLst>
          </p:nvPr>
        </p:nvGraphicFramePr>
        <p:xfrm>
          <a:off x="2034310" y="664248"/>
          <a:ext cx="2110509" cy="2400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0509">
                  <a:extLst>
                    <a:ext uri="{9D8B030D-6E8A-4147-A177-3AD203B41FA5}">
                      <a16:colId xmlns:a16="http://schemas.microsoft.com/office/drawing/2014/main" val="827200615"/>
                    </a:ext>
                  </a:extLst>
                </a:gridCol>
              </a:tblGrid>
              <a:tr h="388698">
                <a:tc>
                  <a:txBody>
                    <a:bodyPr/>
                    <a:lstStyle/>
                    <a:p>
                      <a:r>
                        <a:rPr lang="es-MX" dirty="0"/>
                        <a:t>Usuario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81603"/>
                  </a:ext>
                </a:extLst>
              </a:tr>
              <a:tr h="734676">
                <a:tc>
                  <a:txBody>
                    <a:bodyPr/>
                    <a:lstStyle/>
                    <a:p>
                      <a:r>
                        <a:rPr lang="es-MX" dirty="0"/>
                        <a:t>Id</a:t>
                      </a:r>
                    </a:p>
                    <a:p>
                      <a:r>
                        <a:rPr lang="es-MX" dirty="0"/>
                        <a:t>Identificación</a:t>
                      </a:r>
                    </a:p>
                    <a:p>
                      <a:r>
                        <a:rPr lang="es-MX" dirty="0"/>
                        <a:t>Nombre</a:t>
                      </a:r>
                    </a:p>
                    <a:p>
                      <a:r>
                        <a:rPr lang="es-CO" dirty="0"/>
                        <a:t>Apellidos</a:t>
                      </a:r>
                    </a:p>
                    <a:p>
                      <a:r>
                        <a:rPr lang="es-CO" dirty="0"/>
                        <a:t>Sexo</a:t>
                      </a:r>
                    </a:p>
                    <a:p>
                      <a:r>
                        <a:rPr lang="es-CO" dirty="0" err="1"/>
                        <a:t>Direccion</a:t>
                      </a:r>
                      <a:endParaRPr lang="es-CO" dirty="0"/>
                    </a:p>
                    <a:p>
                      <a:r>
                        <a:rPr lang="es-CO" dirty="0" err="1"/>
                        <a:t>Id_rol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639879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FE2AF04A-AAC7-014C-956C-210061CBA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776699"/>
              </p:ext>
            </p:extLst>
          </p:nvPr>
        </p:nvGraphicFramePr>
        <p:xfrm>
          <a:off x="5454073" y="584277"/>
          <a:ext cx="2110509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0509">
                  <a:extLst>
                    <a:ext uri="{9D8B030D-6E8A-4147-A177-3AD203B41FA5}">
                      <a16:colId xmlns:a16="http://schemas.microsoft.com/office/drawing/2014/main" val="2075304184"/>
                    </a:ext>
                  </a:extLst>
                </a:gridCol>
              </a:tblGrid>
              <a:tr h="235528">
                <a:tc>
                  <a:txBody>
                    <a:bodyPr/>
                    <a:lstStyle/>
                    <a:p>
                      <a:r>
                        <a:rPr lang="es-MX" dirty="0"/>
                        <a:t>rol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853323"/>
                  </a:ext>
                </a:extLst>
              </a:tr>
              <a:tr h="734676">
                <a:tc>
                  <a:txBody>
                    <a:bodyPr/>
                    <a:lstStyle/>
                    <a:p>
                      <a:r>
                        <a:rPr lang="es-MX" dirty="0"/>
                        <a:t>Id</a:t>
                      </a:r>
                    </a:p>
                    <a:p>
                      <a:r>
                        <a:rPr lang="es-MX" dirty="0"/>
                        <a:t>Cod</a:t>
                      </a:r>
                    </a:p>
                    <a:p>
                      <a:r>
                        <a:rPr lang="es-MX" dirty="0"/>
                        <a:t>detalle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92617"/>
                  </a:ext>
                </a:extLst>
              </a:tr>
            </a:tbl>
          </a:graphicData>
        </a:graphic>
      </p:graphicFrame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CC4C2D5C-5AB4-B9FD-AB0A-874277B809C0}"/>
              </a:ext>
            </a:extLst>
          </p:cNvPr>
          <p:cNvCxnSpPr>
            <a:cxnSpLocks/>
          </p:cNvCxnSpPr>
          <p:nvPr/>
        </p:nvCxnSpPr>
        <p:spPr>
          <a:xfrm flipV="1">
            <a:off x="4142509" y="1080655"/>
            <a:ext cx="1311564" cy="1856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a 14">
            <a:extLst>
              <a:ext uri="{FF2B5EF4-FFF2-40B4-BE49-F238E27FC236}">
                <a16:creationId xmlns:a16="http://schemas.microsoft.com/office/drawing/2014/main" id="{DC862053-97B6-B7EE-39A5-1447AB7605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632584"/>
              </p:ext>
            </p:extLst>
          </p:nvPr>
        </p:nvGraphicFramePr>
        <p:xfrm>
          <a:off x="1006763" y="3429000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61341070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8826196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521333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91143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30636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1001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alex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vacca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024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D1002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pedor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perez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633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E1001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juan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Dia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246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4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E1002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MARIA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199022"/>
                  </a:ext>
                </a:extLst>
              </a:tr>
            </a:tbl>
          </a:graphicData>
        </a:graphic>
      </p:graphicFrame>
      <p:graphicFrame>
        <p:nvGraphicFramePr>
          <p:cNvPr id="15" name="Tabla 15">
            <a:extLst>
              <a:ext uri="{FF2B5EF4-FFF2-40B4-BE49-F238E27FC236}">
                <a16:creationId xmlns:a16="http://schemas.microsoft.com/office/drawing/2014/main" id="{719FBA08-C527-D86F-33FF-221CF07A87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434541"/>
              </p:ext>
            </p:extLst>
          </p:nvPr>
        </p:nvGraphicFramePr>
        <p:xfrm>
          <a:off x="3625274" y="5364403"/>
          <a:ext cx="66548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8267">
                  <a:extLst>
                    <a:ext uri="{9D8B030D-6E8A-4147-A177-3AD203B41FA5}">
                      <a16:colId xmlns:a16="http://schemas.microsoft.com/office/drawing/2014/main" val="2798211623"/>
                    </a:ext>
                  </a:extLst>
                </a:gridCol>
                <a:gridCol w="1471659">
                  <a:extLst>
                    <a:ext uri="{9D8B030D-6E8A-4147-A177-3AD203B41FA5}">
                      <a16:colId xmlns:a16="http://schemas.microsoft.com/office/drawing/2014/main" val="2366352804"/>
                    </a:ext>
                  </a:extLst>
                </a:gridCol>
                <a:gridCol w="2964875">
                  <a:extLst>
                    <a:ext uri="{9D8B030D-6E8A-4147-A177-3AD203B41FA5}">
                      <a16:colId xmlns:a16="http://schemas.microsoft.com/office/drawing/2014/main" val="17541209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101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SuperAdmin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300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102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Docente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895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103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Estudiantes UNAL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778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4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104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Consulta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125149"/>
                  </a:ext>
                </a:extLst>
              </a:tr>
            </a:tbl>
          </a:graphicData>
        </a:graphic>
      </p:graphicFrame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206A1BA1-21D6-F53E-8D70-847928B6B8E5}"/>
              </a:ext>
            </a:extLst>
          </p:cNvPr>
          <p:cNvCxnSpPr/>
          <p:nvPr/>
        </p:nvCxnSpPr>
        <p:spPr>
          <a:xfrm flipH="1">
            <a:off x="4627418" y="4993564"/>
            <a:ext cx="3158837" cy="370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818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1994EA07-C5B8-7E39-685D-52176BF1E4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337129"/>
              </p:ext>
            </p:extLst>
          </p:nvPr>
        </p:nvGraphicFramePr>
        <p:xfrm>
          <a:off x="2034310" y="664248"/>
          <a:ext cx="2110509" cy="2400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0509">
                  <a:extLst>
                    <a:ext uri="{9D8B030D-6E8A-4147-A177-3AD203B41FA5}">
                      <a16:colId xmlns:a16="http://schemas.microsoft.com/office/drawing/2014/main" val="827200615"/>
                    </a:ext>
                  </a:extLst>
                </a:gridCol>
              </a:tblGrid>
              <a:tr h="388698">
                <a:tc>
                  <a:txBody>
                    <a:bodyPr/>
                    <a:lstStyle/>
                    <a:p>
                      <a:r>
                        <a:rPr lang="es-MX" dirty="0"/>
                        <a:t>Usuario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81603"/>
                  </a:ext>
                </a:extLst>
              </a:tr>
              <a:tr h="734676">
                <a:tc>
                  <a:txBody>
                    <a:bodyPr/>
                    <a:lstStyle/>
                    <a:p>
                      <a:r>
                        <a:rPr lang="es-MX" dirty="0"/>
                        <a:t>Id</a:t>
                      </a:r>
                    </a:p>
                    <a:p>
                      <a:r>
                        <a:rPr lang="es-MX" dirty="0"/>
                        <a:t>Identificación</a:t>
                      </a:r>
                    </a:p>
                    <a:p>
                      <a:r>
                        <a:rPr lang="es-MX" dirty="0"/>
                        <a:t>Nombre</a:t>
                      </a:r>
                    </a:p>
                    <a:p>
                      <a:r>
                        <a:rPr lang="es-CO" dirty="0"/>
                        <a:t>Apellidos</a:t>
                      </a:r>
                    </a:p>
                    <a:p>
                      <a:r>
                        <a:rPr lang="es-CO" dirty="0"/>
                        <a:t>Sexo</a:t>
                      </a:r>
                    </a:p>
                    <a:p>
                      <a:r>
                        <a:rPr lang="es-CO" dirty="0" err="1"/>
                        <a:t>Direccion</a:t>
                      </a:r>
                      <a:endParaRPr lang="es-CO" dirty="0"/>
                    </a:p>
                    <a:p>
                      <a:r>
                        <a:rPr lang="es-CO" dirty="0" err="1"/>
                        <a:t>Id_rol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639879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554FD4C-7D84-4F2B-C054-86EC593407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481948"/>
              </p:ext>
            </p:extLst>
          </p:nvPr>
        </p:nvGraphicFramePr>
        <p:xfrm>
          <a:off x="5454073" y="584277"/>
          <a:ext cx="2110509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0509">
                  <a:extLst>
                    <a:ext uri="{9D8B030D-6E8A-4147-A177-3AD203B41FA5}">
                      <a16:colId xmlns:a16="http://schemas.microsoft.com/office/drawing/2014/main" val="2075304184"/>
                    </a:ext>
                  </a:extLst>
                </a:gridCol>
              </a:tblGrid>
              <a:tr h="235528">
                <a:tc>
                  <a:txBody>
                    <a:bodyPr/>
                    <a:lstStyle/>
                    <a:p>
                      <a:r>
                        <a:rPr lang="es-MX" dirty="0"/>
                        <a:t>rol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853323"/>
                  </a:ext>
                </a:extLst>
              </a:tr>
              <a:tr h="734676">
                <a:tc>
                  <a:txBody>
                    <a:bodyPr/>
                    <a:lstStyle/>
                    <a:p>
                      <a:r>
                        <a:rPr lang="es-MX" dirty="0"/>
                        <a:t>Id</a:t>
                      </a:r>
                    </a:p>
                    <a:p>
                      <a:r>
                        <a:rPr lang="es-MX" dirty="0"/>
                        <a:t>Cod</a:t>
                      </a:r>
                    </a:p>
                    <a:p>
                      <a:r>
                        <a:rPr lang="es-MX" dirty="0"/>
                        <a:t>detalle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92617"/>
                  </a:ext>
                </a:extLst>
              </a:tr>
            </a:tbl>
          </a:graphicData>
        </a:graphic>
      </p:graphicFrame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02AFAE03-3A13-EBBF-4174-190F3982DC4F}"/>
              </a:ext>
            </a:extLst>
          </p:cNvPr>
          <p:cNvCxnSpPr>
            <a:cxnSpLocks/>
          </p:cNvCxnSpPr>
          <p:nvPr/>
        </p:nvCxnSpPr>
        <p:spPr>
          <a:xfrm flipV="1">
            <a:off x="4142509" y="1080655"/>
            <a:ext cx="1311564" cy="1856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a 4">
            <a:extLst>
              <a:ext uri="{FF2B5EF4-FFF2-40B4-BE49-F238E27FC236}">
                <a16:creationId xmlns:a16="http://schemas.microsoft.com/office/drawing/2014/main" id="{D72F8DB5-1BDE-78C8-3D46-EB7741E16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313460"/>
              </p:ext>
            </p:extLst>
          </p:nvPr>
        </p:nvGraphicFramePr>
        <p:xfrm>
          <a:off x="5682674" y="3061855"/>
          <a:ext cx="2110509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0509">
                  <a:extLst>
                    <a:ext uri="{9D8B030D-6E8A-4147-A177-3AD203B41FA5}">
                      <a16:colId xmlns:a16="http://schemas.microsoft.com/office/drawing/2014/main" val="827200615"/>
                    </a:ext>
                  </a:extLst>
                </a:gridCol>
              </a:tblGrid>
              <a:tr h="138545">
                <a:tc>
                  <a:txBody>
                    <a:bodyPr/>
                    <a:lstStyle/>
                    <a:p>
                      <a:r>
                        <a:rPr lang="es-MX" dirty="0"/>
                        <a:t>Curso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81603"/>
                  </a:ext>
                </a:extLst>
              </a:tr>
              <a:tr h="734676">
                <a:tc>
                  <a:txBody>
                    <a:bodyPr/>
                    <a:lstStyle/>
                    <a:p>
                      <a:r>
                        <a:rPr lang="es-MX" dirty="0"/>
                        <a:t>Id</a:t>
                      </a:r>
                    </a:p>
                    <a:p>
                      <a:r>
                        <a:rPr lang="es-MX" dirty="0"/>
                        <a:t>Detalle</a:t>
                      </a:r>
                    </a:p>
                    <a:p>
                      <a:r>
                        <a:rPr lang="es-MX" dirty="0" err="1"/>
                        <a:t>Id_usuario</a:t>
                      </a:r>
                      <a:endParaRPr lang="es-MX" dirty="0"/>
                    </a:p>
                    <a:p>
                      <a:r>
                        <a:rPr lang="es-CO" dirty="0" err="1"/>
                        <a:t>Id_Asignatura</a:t>
                      </a:r>
                      <a:endParaRPr lang="es-CO" dirty="0"/>
                    </a:p>
                    <a:p>
                      <a:r>
                        <a:rPr lang="es-CO" dirty="0"/>
                        <a:t>capacidad</a:t>
                      </a:r>
                    </a:p>
                    <a:p>
                      <a:r>
                        <a:rPr lang="es-CO" dirty="0"/>
                        <a:t>Fecha inicio</a:t>
                      </a:r>
                    </a:p>
                    <a:p>
                      <a:r>
                        <a:rPr lang="es-CO" dirty="0"/>
                        <a:t>Fecha Fin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639879"/>
                  </a:ext>
                </a:extLst>
              </a:tr>
            </a:tbl>
          </a:graphicData>
        </a:graphic>
      </p:graphicFrame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068BD87A-7421-6B5B-3372-9617BB93873C}"/>
              </a:ext>
            </a:extLst>
          </p:cNvPr>
          <p:cNvCxnSpPr/>
          <p:nvPr/>
        </p:nvCxnSpPr>
        <p:spPr>
          <a:xfrm>
            <a:off x="4142509" y="1080655"/>
            <a:ext cx="1540165" cy="3169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a 4">
            <a:extLst>
              <a:ext uri="{FF2B5EF4-FFF2-40B4-BE49-F238E27FC236}">
                <a16:creationId xmlns:a16="http://schemas.microsoft.com/office/drawing/2014/main" id="{360D9269-E7DF-0175-9417-A4B7D407D4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185242"/>
              </p:ext>
            </p:extLst>
          </p:nvPr>
        </p:nvGraphicFramePr>
        <p:xfrm>
          <a:off x="9102435" y="1224357"/>
          <a:ext cx="2110509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0509">
                  <a:extLst>
                    <a:ext uri="{9D8B030D-6E8A-4147-A177-3AD203B41FA5}">
                      <a16:colId xmlns:a16="http://schemas.microsoft.com/office/drawing/2014/main" val="827200615"/>
                    </a:ext>
                  </a:extLst>
                </a:gridCol>
              </a:tblGrid>
              <a:tr h="138545">
                <a:tc>
                  <a:txBody>
                    <a:bodyPr/>
                    <a:lstStyle/>
                    <a:p>
                      <a:r>
                        <a:rPr lang="es-MX" dirty="0"/>
                        <a:t>Asignatura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81603"/>
                  </a:ext>
                </a:extLst>
              </a:tr>
              <a:tr h="734676">
                <a:tc>
                  <a:txBody>
                    <a:bodyPr/>
                    <a:lstStyle/>
                    <a:p>
                      <a:r>
                        <a:rPr lang="es-MX" dirty="0"/>
                        <a:t>Id</a:t>
                      </a:r>
                    </a:p>
                    <a:p>
                      <a:r>
                        <a:rPr lang="es-MX" dirty="0"/>
                        <a:t>Detalle</a:t>
                      </a:r>
                    </a:p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639879"/>
                  </a:ext>
                </a:extLst>
              </a:tr>
            </a:tbl>
          </a:graphicData>
        </a:graphic>
      </p:graphicFrame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AFA2C774-63BA-DA71-9946-3EA13FB85651}"/>
              </a:ext>
            </a:extLst>
          </p:cNvPr>
          <p:cNvCxnSpPr/>
          <p:nvPr/>
        </p:nvCxnSpPr>
        <p:spPr>
          <a:xfrm flipH="1">
            <a:off x="7790873" y="1704109"/>
            <a:ext cx="1256145" cy="2812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a 13">
            <a:extLst>
              <a:ext uri="{FF2B5EF4-FFF2-40B4-BE49-F238E27FC236}">
                <a16:creationId xmlns:a16="http://schemas.microsoft.com/office/drawing/2014/main" id="{58C65353-7192-4EB4-DCAA-84A1E3DCFE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423776"/>
              </p:ext>
            </p:extLst>
          </p:nvPr>
        </p:nvGraphicFramePr>
        <p:xfrm>
          <a:off x="368302" y="3793375"/>
          <a:ext cx="4959928" cy="1563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982">
                  <a:extLst>
                    <a:ext uri="{9D8B030D-6E8A-4147-A177-3AD203B41FA5}">
                      <a16:colId xmlns:a16="http://schemas.microsoft.com/office/drawing/2014/main" val="252549263"/>
                    </a:ext>
                  </a:extLst>
                </a:gridCol>
                <a:gridCol w="1239982">
                  <a:extLst>
                    <a:ext uri="{9D8B030D-6E8A-4147-A177-3AD203B41FA5}">
                      <a16:colId xmlns:a16="http://schemas.microsoft.com/office/drawing/2014/main" val="358641139"/>
                    </a:ext>
                  </a:extLst>
                </a:gridCol>
                <a:gridCol w="1239982">
                  <a:extLst>
                    <a:ext uri="{9D8B030D-6E8A-4147-A177-3AD203B41FA5}">
                      <a16:colId xmlns:a16="http://schemas.microsoft.com/office/drawing/2014/main" val="3384861722"/>
                    </a:ext>
                  </a:extLst>
                </a:gridCol>
                <a:gridCol w="1239982">
                  <a:extLst>
                    <a:ext uri="{9D8B030D-6E8A-4147-A177-3AD203B41FA5}">
                      <a16:colId xmlns:a16="http://schemas.microsoft.com/office/drawing/2014/main" val="3785046743"/>
                    </a:ext>
                  </a:extLst>
                </a:gridCol>
              </a:tblGrid>
              <a:tr h="451195"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CIclo3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107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Ciclo3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412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Ciclo3 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705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4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Ciclo 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374616"/>
                  </a:ext>
                </a:extLst>
              </a:tr>
            </a:tbl>
          </a:graphicData>
        </a:graphic>
      </p:graphicFrame>
      <p:graphicFrame>
        <p:nvGraphicFramePr>
          <p:cNvPr id="14" name="Tabla 14">
            <a:extLst>
              <a:ext uri="{FF2B5EF4-FFF2-40B4-BE49-F238E27FC236}">
                <a16:creationId xmlns:a16="http://schemas.microsoft.com/office/drawing/2014/main" id="{A8207FCD-C8DB-A84C-45E2-B47A719FB0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290022"/>
              </p:ext>
            </p:extLst>
          </p:nvPr>
        </p:nvGraphicFramePr>
        <p:xfrm>
          <a:off x="9331037" y="3135053"/>
          <a:ext cx="285519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654">
                  <a:extLst>
                    <a:ext uri="{9D8B030D-6E8A-4147-A177-3AD203B41FA5}">
                      <a16:colId xmlns:a16="http://schemas.microsoft.com/office/drawing/2014/main" val="1814671129"/>
                    </a:ext>
                  </a:extLst>
                </a:gridCol>
                <a:gridCol w="2155536">
                  <a:extLst>
                    <a:ext uri="{9D8B030D-6E8A-4147-A177-3AD203B41FA5}">
                      <a16:colId xmlns:a16="http://schemas.microsoft.com/office/drawing/2014/main" val="1752886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Desarrollo </a:t>
                      </a:r>
                      <a:r>
                        <a:rPr lang="es-MX" dirty="0" err="1"/>
                        <a:t>Movil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702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Ingles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60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Habilidades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93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8646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1994EA07-C5B8-7E39-685D-52176BF1E4FB}"/>
              </a:ext>
            </a:extLst>
          </p:cNvPr>
          <p:cNvGraphicFramePr>
            <a:graphicFrameLocks noGrp="1"/>
          </p:cNvGraphicFramePr>
          <p:nvPr/>
        </p:nvGraphicFramePr>
        <p:xfrm>
          <a:off x="2034310" y="664248"/>
          <a:ext cx="2110509" cy="2400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0509">
                  <a:extLst>
                    <a:ext uri="{9D8B030D-6E8A-4147-A177-3AD203B41FA5}">
                      <a16:colId xmlns:a16="http://schemas.microsoft.com/office/drawing/2014/main" val="827200615"/>
                    </a:ext>
                  </a:extLst>
                </a:gridCol>
              </a:tblGrid>
              <a:tr h="388698">
                <a:tc>
                  <a:txBody>
                    <a:bodyPr/>
                    <a:lstStyle/>
                    <a:p>
                      <a:r>
                        <a:rPr lang="es-MX" dirty="0"/>
                        <a:t>Usuario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81603"/>
                  </a:ext>
                </a:extLst>
              </a:tr>
              <a:tr h="734676">
                <a:tc>
                  <a:txBody>
                    <a:bodyPr/>
                    <a:lstStyle/>
                    <a:p>
                      <a:r>
                        <a:rPr lang="es-MX" dirty="0"/>
                        <a:t>Id</a:t>
                      </a:r>
                    </a:p>
                    <a:p>
                      <a:r>
                        <a:rPr lang="es-MX" dirty="0"/>
                        <a:t>Identificación</a:t>
                      </a:r>
                    </a:p>
                    <a:p>
                      <a:r>
                        <a:rPr lang="es-MX" dirty="0"/>
                        <a:t>Nombre</a:t>
                      </a:r>
                    </a:p>
                    <a:p>
                      <a:r>
                        <a:rPr lang="es-CO" dirty="0"/>
                        <a:t>Apellidos</a:t>
                      </a:r>
                    </a:p>
                    <a:p>
                      <a:r>
                        <a:rPr lang="es-CO" dirty="0"/>
                        <a:t>Sexo</a:t>
                      </a:r>
                    </a:p>
                    <a:p>
                      <a:r>
                        <a:rPr lang="es-CO" dirty="0" err="1"/>
                        <a:t>Direccion</a:t>
                      </a:r>
                      <a:endParaRPr lang="es-CO" dirty="0"/>
                    </a:p>
                    <a:p>
                      <a:r>
                        <a:rPr lang="es-CO" dirty="0" err="1"/>
                        <a:t>Id_rol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639879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554FD4C-7D84-4F2B-C054-86EC5934072E}"/>
              </a:ext>
            </a:extLst>
          </p:cNvPr>
          <p:cNvGraphicFramePr>
            <a:graphicFrameLocks noGrp="1"/>
          </p:cNvGraphicFramePr>
          <p:nvPr/>
        </p:nvGraphicFramePr>
        <p:xfrm>
          <a:off x="5454073" y="584277"/>
          <a:ext cx="2110509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0509">
                  <a:extLst>
                    <a:ext uri="{9D8B030D-6E8A-4147-A177-3AD203B41FA5}">
                      <a16:colId xmlns:a16="http://schemas.microsoft.com/office/drawing/2014/main" val="2075304184"/>
                    </a:ext>
                  </a:extLst>
                </a:gridCol>
              </a:tblGrid>
              <a:tr h="235528">
                <a:tc>
                  <a:txBody>
                    <a:bodyPr/>
                    <a:lstStyle/>
                    <a:p>
                      <a:r>
                        <a:rPr lang="es-MX" dirty="0"/>
                        <a:t>rol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853323"/>
                  </a:ext>
                </a:extLst>
              </a:tr>
              <a:tr h="734676">
                <a:tc>
                  <a:txBody>
                    <a:bodyPr/>
                    <a:lstStyle/>
                    <a:p>
                      <a:r>
                        <a:rPr lang="es-MX" dirty="0"/>
                        <a:t>Id</a:t>
                      </a:r>
                    </a:p>
                    <a:p>
                      <a:r>
                        <a:rPr lang="es-MX" dirty="0"/>
                        <a:t>Cod</a:t>
                      </a:r>
                    </a:p>
                    <a:p>
                      <a:r>
                        <a:rPr lang="es-MX" dirty="0"/>
                        <a:t>detalle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92617"/>
                  </a:ext>
                </a:extLst>
              </a:tr>
            </a:tbl>
          </a:graphicData>
        </a:graphic>
      </p:graphicFrame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02AFAE03-3A13-EBBF-4174-190F3982DC4F}"/>
              </a:ext>
            </a:extLst>
          </p:cNvPr>
          <p:cNvCxnSpPr>
            <a:cxnSpLocks/>
          </p:cNvCxnSpPr>
          <p:nvPr/>
        </p:nvCxnSpPr>
        <p:spPr>
          <a:xfrm flipV="1">
            <a:off x="4142509" y="1080655"/>
            <a:ext cx="1311564" cy="1856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a 4">
            <a:extLst>
              <a:ext uri="{FF2B5EF4-FFF2-40B4-BE49-F238E27FC236}">
                <a16:creationId xmlns:a16="http://schemas.microsoft.com/office/drawing/2014/main" id="{D72F8DB5-1BDE-78C8-3D46-EB7741E16EC4}"/>
              </a:ext>
            </a:extLst>
          </p:cNvPr>
          <p:cNvGraphicFramePr>
            <a:graphicFrameLocks noGrp="1"/>
          </p:cNvGraphicFramePr>
          <p:nvPr/>
        </p:nvGraphicFramePr>
        <p:xfrm>
          <a:off x="5682674" y="3061855"/>
          <a:ext cx="2110509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0509">
                  <a:extLst>
                    <a:ext uri="{9D8B030D-6E8A-4147-A177-3AD203B41FA5}">
                      <a16:colId xmlns:a16="http://schemas.microsoft.com/office/drawing/2014/main" val="827200615"/>
                    </a:ext>
                  </a:extLst>
                </a:gridCol>
              </a:tblGrid>
              <a:tr h="138545">
                <a:tc>
                  <a:txBody>
                    <a:bodyPr/>
                    <a:lstStyle/>
                    <a:p>
                      <a:r>
                        <a:rPr lang="es-MX" dirty="0"/>
                        <a:t>Curso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81603"/>
                  </a:ext>
                </a:extLst>
              </a:tr>
              <a:tr h="734676">
                <a:tc>
                  <a:txBody>
                    <a:bodyPr/>
                    <a:lstStyle/>
                    <a:p>
                      <a:r>
                        <a:rPr lang="es-MX" dirty="0"/>
                        <a:t>Id</a:t>
                      </a:r>
                    </a:p>
                    <a:p>
                      <a:r>
                        <a:rPr lang="es-MX" dirty="0"/>
                        <a:t>Detalle</a:t>
                      </a:r>
                    </a:p>
                    <a:p>
                      <a:r>
                        <a:rPr lang="es-MX" dirty="0" err="1"/>
                        <a:t>Id_usuario</a:t>
                      </a:r>
                      <a:endParaRPr lang="es-MX" dirty="0"/>
                    </a:p>
                    <a:p>
                      <a:r>
                        <a:rPr lang="es-CO" dirty="0" err="1"/>
                        <a:t>Id_Asignatura</a:t>
                      </a:r>
                      <a:endParaRPr lang="es-CO" dirty="0"/>
                    </a:p>
                    <a:p>
                      <a:r>
                        <a:rPr lang="es-CO" dirty="0"/>
                        <a:t>capacidad</a:t>
                      </a:r>
                    </a:p>
                    <a:p>
                      <a:r>
                        <a:rPr lang="es-CO" dirty="0"/>
                        <a:t>Fecha inicio</a:t>
                      </a:r>
                    </a:p>
                    <a:p>
                      <a:r>
                        <a:rPr lang="es-CO" dirty="0"/>
                        <a:t>Fecha Fin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639879"/>
                  </a:ext>
                </a:extLst>
              </a:tr>
            </a:tbl>
          </a:graphicData>
        </a:graphic>
      </p:graphicFrame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068BD87A-7421-6B5B-3372-9617BB93873C}"/>
              </a:ext>
            </a:extLst>
          </p:cNvPr>
          <p:cNvCxnSpPr/>
          <p:nvPr/>
        </p:nvCxnSpPr>
        <p:spPr>
          <a:xfrm>
            <a:off x="4142509" y="1080655"/>
            <a:ext cx="1540165" cy="3169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a 4">
            <a:extLst>
              <a:ext uri="{FF2B5EF4-FFF2-40B4-BE49-F238E27FC236}">
                <a16:creationId xmlns:a16="http://schemas.microsoft.com/office/drawing/2014/main" id="{360D9269-E7DF-0175-9417-A4B7D407D4E6}"/>
              </a:ext>
            </a:extLst>
          </p:cNvPr>
          <p:cNvGraphicFramePr>
            <a:graphicFrameLocks noGrp="1"/>
          </p:cNvGraphicFramePr>
          <p:nvPr/>
        </p:nvGraphicFramePr>
        <p:xfrm>
          <a:off x="9102435" y="1224357"/>
          <a:ext cx="2110509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0509">
                  <a:extLst>
                    <a:ext uri="{9D8B030D-6E8A-4147-A177-3AD203B41FA5}">
                      <a16:colId xmlns:a16="http://schemas.microsoft.com/office/drawing/2014/main" val="827200615"/>
                    </a:ext>
                  </a:extLst>
                </a:gridCol>
              </a:tblGrid>
              <a:tr h="138545">
                <a:tc>
                  <a:txBody>
                    <a:bodyPr/>
                    <a:lstStyle/>
                    <a:p>
                      <a:r>
                        <a:rPr lang="es-MX" dirty="0"/>
                        <a:t>Asignatura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81603"/>
                  </a:ext>
                </a:extLst>
              </a:tr>
              <a:tr h="734676">
                <a:tc>
                  <a:txBody>
                    <a:bodyPr/>
                    <a:lstStyle/>
                    <a:p>
                      <a:r>
                        <a:rPr lang="es-MX" dirty="0"/>
                        <a:t>Id</a:t>
                      </a:r>
                    </a:p>
                    <a:p>
                      <a:r>
                        <a:rPr lang="es-MX" dirty="0"/>
                        <a:t>Detalle</a:t>
                      </a:r>
                    </a:p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639879"/>
                  </a:ext>
                </a:extLst>
              </a:tr>
            </a:tbl>
          </a:graphicData>
        </a:graphic>
      </p:graphicFrame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AFA2C774-63BA-DA71-9946-3EA13FB85651}"/>
              </a:ext>
            </a:extLst>
          </p:cNvPr>
          <p:cNvCxnSpPr/>
          <p:nvPr/>
        </p:nvCxnSpPr>
        <p:spPr>
          <a:xfrm flipH="1">
            <a:off x="7790873" y="1704109"/>
            <a:ext cx="1256145" cy="2812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a 4">
            <a:extLst>
              <a:ext uri="{FF2B5EF4-FFF2-40B4-BE49-F238E27FC236}">
                <a16:creationId xmlns:a16="http://schemas.microsoft.com/office/drawing/2014/main" id="{76A45928-7458-0105-B365-62888AD03A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194987"/>
              </p:ext>
            </p:extLst>
          </p:nvPr>
        </p:nvGraphicFramePr>
        <p:xfrm>
          <a:off x="13856" y="947267"/>
          <a:ext cx="1593271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3271">
                  <a:extLst>
                    <a:ext uri="{9D8B030D-6E8A-4147-A177-3AD203B41FA5}">
                      <a16:colId xmlns:a16="http://schemas.microsoft.com/office/drawing/2014/main" val="827200615"/>
                    </a:ext>
                  </a:extLst>
                </a:gridCol>
              </a:tblGrid>
              <a:tr h="300144">
                <a:tc>
                  <a:txBody>
                    <a:bodyPr/>
                    <a:lstStyle/>
                    <a:p>
                      <a:r>
                        <a:rPr lang="es-MX" dirty="0"/>
                        <a:t>Actividades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81603"/>
                  </a:ext>
                </a:extLst>
              </a:tr>
              <a:tr h="792363">
                <a:tc>
                  <a:txBody>
                    <a:bodyPr/>
                    <a:lstStyle/>
                    <a:p>
                      <a:r>
                        <a:rPr lang="es-MX" dirty="0"/>
                        <a:t>Id</a:t>
                      </a:r>
                    </a:p>
                    <a:p>
                      <a:r>
                        <a:rPr lang="es-MX" dirty="0" err="1"/>
                        <a:t>Id_user</a:t>
                      </a:r>
                      <a:endParaRPr lang="es-MX" dirty="0"/>
                    </a:p>
                    <a:p>
                      <a:r>
                        <a:rPr lang="es-MX" dirty="0" err="1"/>
                        <a:t>Id_asignatura</a:t>
                      </a:r>
                      <a:endParaRPr lang="es-MX" dirty="0"/>
                    </a:p>
                    <a:p>
                      <a:r>
                        <a:rPr lang="es-MX" dirty="0"/>
                        <a:t>Detalle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639879"/>
                  </a:ext>
                </a:extLst>
              </a:tr>
            </a:tbl>
          </a:graphicData>
        </a:graphic>
      </p:graphicFrame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C8338A43-0DFB-48E1-D9C7-989532D0CE98}"/>
              </a:ext>
            </a:extLst>
          </p:cNvPr>
          <p:cNvCxnSpPr/>
          <p:nvPr/>
        </p:nvCxnSpPr>
        <p:spPr>
          <a:xfrm flipH="1">
            <a:off x="1427018" y="1224357"/>
            <a:ext cx="607292" cy="479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a 4">
            <a:extLst>
              <a:ext uri="{FF2B5EF4-FFF2-40B4-BE49-F238E27FC236}">
                <a16:creationId xmlns:a16="http://schemas.microsoft.com/office/drawing/2014/main" id="{4CEBCB56-5859-765C-314E-A110CA9A7A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554621"/>
              </p:ext>
            </p:extLst>
          </p:nvPr>
        </p:nvGraphicFramePr>
        <p:xfrm>
          <a:off x="1345048" y="4023747"/>
          <a:ext cx="2110509" cy="2400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0509">
                  <a:extLst>
                    <a:ext uri="{9D8B030D-6E8A-4147-A177-3AD203B41FA5}">
                      <a16:colId xmlns:a16="http://schemas.microsoft.com/office/drawing/2014/main" val="827200615"/>
                    </a:ext>
                  </a:extLst>
                </a:gridCol>
              </a:tblGrid>
              <a:tr h="388698">
                <a:tc>
                  <a:txBody>
                    <a:bodyPr/>
                    <a:lstStyle/>
                    <a:p>
                      <a:r>
                        <a:rPr lang="es-MX" dirty="0"/>
                        <a:t>Actividades_eval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81603"/>
                  </a:ext>
                </a:extLst>
              </a:tr>
              <a:tr h="734676">
                <a:tc>
                  <a:txBody>
                    <a:bodyPr/>
                    <a:lstStyle/>
                    <a:p>
                      <a:r>
                        <a:rPr lang="es-MX" dirty="0"/>
                        <a:t>Id</a:t>
                      </a:r>
                    </a:p>
                    <a:p>
                      <a:r>
                        <a:rPr lang="es-MX" dirty="0" err="1"/>
                        <a:t>Id_actividad</a:t>
                      </a:r>
                      <a:endParaRPr lang="es-MX" dirty="0"/>
                    </a:p>
                    <a:p>
                      <a:r>
                        <a:rPr lang="es-MX" dirty="0" err="1"/>
                        <a:t>Id_user</a:t>
                      </a:r>
                      <a:endParaRPr lang="es-MX" dirty="0"/>
                    </a:p>
                    <a:p>
                      <a:r>
                        <a:rPr lang="es-CO" dirty="0" err="1"/>
                        <a:t>calificacion</a:t>
                      </a:r>
                      <a:endParaRPr lang="es-CO" dirty="0"/>
                    </a:p>
                    <a:p>
                      <a:r>
                        <a:rPr lang="es-CO" dirty="0" err="1"/>
                        <a:t>retroalimentacion</a:t>
                      </a:r>
                      <a:endParaRPr lang="es-CO" dirty="0"/>
                    </a:p>
                    <a:p>
                      <a:r>
                        <a:rPr lang="es-CO" dirty="0"/>
                        <a:t>fecha</a:t>
                      </a:r>
                    </a:p>
                    <a:p>
                      <a:r>
                        <a:rPr lang="es-CO" dirty="0"/>
                        <a:t>Hora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639879"/>
                  </a:ext>
                </a:extLst>
              </a:tr>
            </a:tbl>
          </a:graphicData>
        </a:graphic>
      </p:graphicFrame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22AC81A4-F8CF-9CA9-5753-72D049EE7C14}"/>
              </a:ext>
            </a:extLst>
          </p:cNvPr>
          <p:cNvCxnSpPr>
            <a:cxnSpLocks/>
            <a:stCxn id="2" idx="2"/>
          </p:cNvCxnSpPr>
          <p:nvPr/>
        </p:nvCxnSpPr>
        <p:spPr>
          <a:xfrm rot="16200000" flipH="1">
            <a:off x="248151" y="3064086"/>
            <a:ext cx="2347342" cy="12226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B1BEF0A6-F1D9-62FA-05DE-8AFA87550147}"/>
              </a:ext>
            </a:extLst>
          </p:cNvPr>
          <p:cNvCxnSpPr/>
          <p:nvPr/>
        </p:nvCxnSpPr>
        <p:spPr>
          <a:xfrm rot="5400000">
            <a:off x="681066" y="2815437"/>
            <a:ext cx="3999579" cy="817419"/>
          </a:xfrm>
          <a:prstGeom prst="bentConnector3">
            <a:avLst>
              <a:gd name="adj1" fmla="val 998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angular 24">
            <a:extLst>
              <a:ext uri="{FF2B5EF4-FFF2-40B4-BE49-F238E27FC236}">
                <a16:creationId xmlns:a16="http://schemas.microsoft.com/office/drawing/2014/main" id="{1AA44A07-BAE2-6351-8E62-F67F25DE76C9}"/>
              </a:ext>
            </a:extLst>
          </p:cNvPr>
          <p:cNvCxnSpPr/>
          <p:nvPr/>
        </p:nvCxnSpPr>
        <p:spPr>
          <a:xfrm rot="10800000" flipV="1">
            <a:off x="1648691" y="1413163"/>
            <a:ext cx="7453744" cy="748145"/>
          </a:xfrm>
          <a:prstGeom prst="bentConnector3">
            <a:avLst>
              <a:gd name="adj1" fmla="val 966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792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203</Words>
  <Application>Microsoft Office PowerPoint</Application>
  <PresentationFormat>Panorámica</PresentationFormat>
  <Paragraphs>142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RONALD ALEXANDER VACCA ASCANIO</dc:creator>
  <cp:lastModifiedBy>RONALD ALEXANDER VACCA ASCANIO</cp:lastModifiedBy>
  <cp:revision>1</cp:revision>
  <dcterms:created xsi:type="dcterms:W3CDTF">2022-09-10T02:12:08Z</dcterms:created>
  <dcterms:modified xsi:type="dcterms:W3CDTF">2022-09-10T02:30:22Z</dcterms:modified>
</cp:coreProperties>
</file>