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99466-03F6-44DE-8D40-93000ECA49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</a:t>
            </a:r>
            <a:br>
              <a:rPr lang="en-US" dirty="0"/>
            </a:br>
            <a:r>
              <a:rPr lang="en-US" dirty="0"/>
              <a:t>To </a:t>
            </a:r>
            <a:br>
              <a:rPr lang="en-US" dirty="0"/>
            </a:br>
            <a:r>
              <a:rPr lang="en-US" dirty="0"/>
              <a:t>Workers on 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A79555-3207-4DD5-8E5F-7A2EE17A58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Juan Davila</a:t>
            </a:r>
          </a:p>
        </p:txBody>
      </p:sp>
    </p:spTree>
    <p:extLst>
      <p:ext uri="{BB962C8B-B14F-4D97-AF65-F5344CB8AC3E}">
        <p14:creationId xmlns:p14="http://schemas.microsoft.com/office/powerpoint/2010/main" val="1641243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2732B-04E6-4378-B068-E86ECB40A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to Solve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6E11E-DC6A-45D0-A7AD-4905C846A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overall need of the application is that business owners have a hard time quantifying a job site with the estimation of a proposal, materials and workers on site. 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llow a business user to add sites that are on their scope of work and be able to assign workers to a site from a list of workers that shows them what workers are assigned to a specific site. </a:t>
            </a:r>
          </a:p>
          <a:p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988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8FCF1-6E6A-42AE-B480-7B48A40CD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119B9-9D6A-4D97-9CBE-52C0F289E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Allow a manager to add workers.</a:t>
            </a:r>
          </a:p>
          <a:p>
            <a:r>
              <a:rPr lang="en-US" sz="2800" dirty="0"/>
              <a:t>Allow a manager to add sites.</a:t>
            </a:r>
          </a:p>
          <a:p>
            <a:r>
              <a:rPr lang="en-US" sz="2800" dirty="0"/>
              <a:t>Allow the manager to see what workers are assigned to a site.</a:t>
            </a:r>
          </a:p>
        </p:txBody>
      </p:sp>
    </p:spTree>
    <p:extLst>
      <p:ext uri="{BB962C8B-B14F-4D97-AF65-F5344CB8AC3E}">
        <p14:creationId xmlns:p14="http://schemas.microsoft.com/office/powerpoint/2010/main" val="160829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29035-F4AE-49A7-876D-B3B03C03E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Demo Time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B0174B-3D3F-4379-B0D4-72CEE51556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2171" y="2249488"/>
            <a:ext cx="8644484" cy="3541712"/>
          </a:xfrm>
        </p:spPr>
      </p:pic>
    </p:spTree>
    <p:extLst>
      <p:ext uri="{BB962C8B-B14F-4D97-AF65-F5344CB8AC3E}">
        <p14:creationId xmlns:p14="http://schemas.microsoft.com/office/powerpoint/2010/main" val="2671142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38B1D-3F4F-4843-886E-D3785CBFC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21386-FA04-4F53-BA80-9EE20BA20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Don’t underestimate the complexity of the problem.</a:t>
            </a:r>
          </a:p>
          <a:p>
            <a:r>
              <a:rPr lang="en-US" sz="2800" dirty="0"/>
              <a:t>Ask for help sooner than later.</a:t>
            </a:r>
          </a:p>
          <a:p>
            <a:r>
              <a:rPr lang="en-US" sz="2800" dirty="0"/>
              <a:t>Keep moving forward, solve what you can.</a:t>
            </a:r>
          </a:p>
          <a:p>
            <a:r>
              <a:rPr lang="en-US" sz="2800" dirty="0"/>
              <a:t>Test and re-test what your functions are doing.</a:t>
            </a:r>
          </a:p>
        </p:txBody>
      </p:sp>
    </p:spTree>
    <p:extLst>
      <p:ext uri="{BB962C8B-B14F-4D97-AF65-F5344CB8AC3E}">
        <p14:creationId xmlns:p14="http://schemas.microsoft.com/office/powerpoint/2010/main" val="2757295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83BA7-CE22-434D-A323-9E3DEE9E6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9044F-D450-4527-BABF-8A19A263D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</a:t>
            </a:r>
          </a:p>
          <a:p>
            <a:r>
              <a:rPr lang="en-US" dirty="0" err="1"/>
              <a:t>Javascript</a:t>
            </a:r>
            <a:r>
              <a:rPr lang="en-US" dirty="0"/>
              <a:t> </a:t>
            </a:r>
          </a:p>
          <a:p>
            <a:r>
              <a:rPr lang="en-US" dirty="0"/>
              <a:t>HTML</a:t>
            </a:r>
          </a:p>
          <a:p>
            <a:r>
              <a:rPr lang="en-US" dirty="0"/>
              <a:t>Firebase </a:t>
            </a:r>
          </a:p>
          <a:p>
            <a:r>
              <a:rPr lang="en-US" dirty="0"/>
              <a:t>Netlify</a:t>
            </a:r>
          </a:p>
          <a:p>
            <a:r>
              <a:rPr lang="en-US" dirty="0" err="1"/>
              <a:t>Axios</a:t>
            </a:r>
            <a:r>
              <a:rPr lang="en-US" dirty="0"/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1294565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8B331-766C-40E6-B77E-021F3E3B2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8D743-3E96-4B57-9061-3861693B7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Casey 	=&gt; (Motivation and stay on track / deployment)</a:t>
            </a:r>
          </a:p>
          <a:p>
            <a:r>
              <a:rPr lang="en-US" dirty="0"/>
              <a:t>Dani 		=&gt; (HTML / flexbox / wireframes)</a:t>
            </a:r>
          </a:p>
          <a:p>
            <a:r>
              <a:rPr lang="en-US" dirty="0"/>
              <a:t>Honey-Rae 	=&gt; (Helping with debugging)</a:t>
            </a:r>
          </a:p>
          <a:p>
            <a:r>
              <a:rPr lang="en-US" dirty="0"/>
              <a:t>Lindsey 	=&gt; (Checkboxes)</a:t>
            </a:r>
          </a:p>
          <a:p>
            <a:r>
              <a:rPr lang="en-US" dirty="0"/>
              <a:t>Gabrielle	=&gt; (Warning checker)</a:t>
            </a:r>
          </a:p>
          <a:p>
            <a:r>
              <a:rPr lang="en-US" dirty="0"/>
              <a:t>Trinity / Aja  =&gt; (Well explained concepts and patience)</a:t>
            </a:r>
          </a:p>
          <a:p>
            <a:r>
              <a:rPr lang="en-US" dirty="0"/>
              <a:t>Dr. T. 		=&gt; (Thank you for keep pushing forward and believing in us!)</a:t>
            </a:r>
          </a:p>
        </p:txBody>
      </p:sp>
    </p:spTree>
    <p:extLst>
      <p:ext uri="{BB962C8B-B14F-4D97-AF65-F5344CB8AC3E}">
        <p14:creationId xmlns:p14="http://schemas.microsoft.com/office/powerpoint/2010/main" val="2896581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260</TotalTime>
  <Words>237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Tw Cen MT</vt:lpstr>
      <vt:lpstr>Circuit</vt:lpstr>
      <vt:lpstr>Welcome To  Workers on Site</vt:lpstr>
      <vt:lpstr>Problem to Solve</vt:lpstr>
      <vt:lpstr>App Goals</vt:lpstr>
      <vt:lpstr>Demo Time</vt:lpstr>
      <vt:lpstr>Lessons Learned</vt:lpstr>
      <vt:lpstr>Tech Stack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 Workers on Site</dc:title>
  <dc:creator>Juan Davila</dc:creator>
  <cp:lastModifiedBy>Juan Davila</cp:lastModifiedBy>
  <cp:revision>4</cp:revision>
  <dcterms:created xsi:type="dcterms:W3CDTF">2021-06-26T13:10:35Z</dcterms:created>
  <dcterms:modified xsi:type="dcterms:W3CDTF">2021-06-26T17:34:44Z</dcterms:modified>
</cp:coreProperties>
</file>