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5" r:id="rId2"/>
    <p:sldId id="261" r:id="rId3"/>
    <p:sldId id="259" r:id="rId4"/>
    <p:sldId id="270" r:id="rId5"/>
    <p:sldId id="271" r:id="rId6"/>
    <p:sldId id="267" r:id="rId7"/>
    <p:sldId id="272" r:id="rId8"/>
    <p:sldId id="274" r:id="rId9"/>
    <p:sldId id="275" r:id="rId10"/>
    <p:sldId id="266" r:id="rId11"/>
    <p:sldId id="260" r:id="rId12"/>
    <p:sldId id="268" r:id="rId13"/>
    <p:sldId id="269" r:id="rId14"/>
    <p:sldId id="273" r:id="rId15"/>
    <p:sldId id="263" r:id="rId16"/>
    <p:sldId id="262" r:id="rId17"/>
    <p:sldId id="264" r:id="rId18"/>
    <p:sldId id="257" r:id="rId19"/>
    <p:sldId id="258" r:id="rId20"/>
    <p:sldId id="256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D1F8DA-DDBD-4E8D-9533-5B6610BEA515}">
          <p14:sldIdLst>
            <p14:sldId id="265"/>
          </p14:sldIdLst>
        </p14:section>
        <p14:section name="ESP" id="{EF9AA337-7DE3-4CA0-BD4D-E3994B001BD9}">
          <p14:sldIdLst>
            <p14:sldId id="261"/>
          </p14:sldIdLst>
        </p14:section>
        <p14:section name="EMP" id="{EC5E085D-77BD-4F3F-9E9B-7C0828E09357}">
          <p14:sldIdLst>
            <p14:sldId id="259"/>
            <p14:sldId id="270"/>
            <p14:sldId id="271"/>
          </p14:sldIdLst>
        </p14:section>
        <p14:section name="Thyssenkrupp Crankshaft" id="{6BEB7DC3-B92F-434A-B9E0-704FA14A863F}">
          <p14:sldIdLst>
            <p14:sldId id="267"/>
            <p14:sldId id="272"/>
            <p14:sldId id="274"/>
            <p14:sldId id="275"/>
          </p14:sldIdLst>
        </p14:section>
        <p14:section name="Thyssenkrupp Campo Limpo" id="{241A2F41-3004-419E-A4F3-BD704332E6CC}">
          <p14:sldIdLst>
            <p14:sldId id="266"/>
          </p14:sldIdLst>
        </p14:section>
        <p14:section name="Engine Power Compoments" id="{ED1D6CF2-AACF-4951-B6CE-75EC4DDF0ACA}">
          <p14:sldIdLst>
            <p14:sldId id="260"/>
          </p14:sldIdLst>
        </p14:section>
        <p14:section name="TIG" id="{6867FF11-846B-4608-AD91-29F27A2B144C}">
          <p14:sldIdLst>
            <p14:sldId id="268"/>
          </p14:sldIdLst>
        </p14:section>
        <p14:section name="WordClass Industries" id="{2BF79D34-DD7F-46F0-9469-0F5ECC69C1D9}">
          <p14:sldIdLst>
            <p14:sldId id="269"/>
            <p14:sldId id="273"/>
          </p14:sldIdLst>
        </p14:section>
        <p14:section name="JD SARAN" id="{1BF81E33-CF6E-44F5-B15A-6DD762688C38}">
          <p14:sldIdLst>
            <p14:sldId id="263"/>
          </p14:sldIdLst>
        </p14:section>
        <p14:section name="JD REMAN" id="{AF6E2A74-3431-4EA7-87E9-1F7B15057657}">
          <p14:sldIdLst>
            <p14:sldId id="262"/>
          </p14:sldIdLst>
        </p14:section>
        <p14:section name="Skyway" id="{D61BC30C-20D9-4B2B-B31C-CBF57DB5F2C1}">
          <p14:sldIdLst>
            <p14:sldId id="264"/>
          </p14:sldIdLst>
        </p14:section>
        <p14:section name="Concentric" id="{82785F8A-A40D-414E-9EF5-D58B0890D06B}">
          <p14:sldIdLst>
            <p14:sldId id="257"/>
          </p14:sldIdLst>
        </p14:section>
        <p14:section name="Danfoss" id="{6539382C-D504-4AB4-8FBF-B5C2C5346BED}">
          <p14:sldIdLst>
            <p14:sldId id="258"/>
          </p14:sldIdLst>
        </p14:section>
        <p14:section name="Coffeyville Sektam" id="{711B7A4A-1972-4808-86CD-23C7982ADCFF}">
          <p14:sldIdLst>
            <p14:sldId id="256"/>
          </p14:sldIdLst>
        </p14:section>
        <p14:section name="Soucy" id="{665B9749-D46A-4266-B912-6F66EC2FDA3E}">
          <p14:sldIdLst>
            <p14:sldId id="276"/>
          </p14:sldIdLst>
        </p14:section>
        <p14:section name="JD ISRAEL" id="{81F94962-8972-43AC-970D-74DF3F5E8339}">
          <p14:sldIdLst>
            <p14:sldId id="277"/>
            <p14:sldId id="278"/>
          </p14:sldIdLst>
        </p14:section>
        <p14:section name="Agrostroj" id="{2A58A52B-3FE9-4D38-9CC2-7C8B9455CC69}">
          <p14:sldIdLst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NZALEZ DIAZ Sergio" initials="GDS" lastIdx="1" clrIdx="0">
    <p:extLst>
      <p:ext uri="{19B8F6BF-5375-455C-9EA6-DF929625EA0E}">
        <p15:presenceInfo xmlns:p15="http://schemas.microsoft.com/office/powerpoint/2012/main" userId="S::Sergio.GONZALEZ-DIAZ@akka.eu::145029c0-8634-4a32-be16-79035e10df4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AD2"/>
    <a:srgbClr val="4C21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63879E-5272-4F49-912F-B948C6267803}" v="6" dt="2022-11-30T15:17:22.1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0" autoAdjust="0"/>
    <p:restoredTop sz="93792" autoAdjust="0"/>
  </p:normalViewPr>
  <p:slideViewPr>
    <p:cSldViewPr snapToGrid="0">
      <p:cViewPr varScale="1">
        <p:scale>
          <a:sx n="107" d="100"/>
          <a:sy n="107" d="100"/>
        </p:scale>
        <p:origin x="5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zalez Diaz Sergio" userId="dac0d5b6-ec0d-43f8-830d-6804c08729bd" providerId="ADAL" clId="{E38145A5-0BD2-4EA4-B770-E409DC80129E}"/>
    <pc:docChg chg="undo custSel addSld delSld modSld sldOrd">
      <pc:chgData name="Gonzalez Diaz Sergio" userId="dac0d5b6-ec0d-43f8-830d-6804c08729bd" providerId="ADAL" clId="{E38145A5-0BD2-4EA4-B770-E409DC80129E}" dt="2022-10-07T09:14:57.164" v="226" actId="164"/>
      <pc:docMkLst>
        <pc:docMk/>
      </pc:docMkLst>
      <pc:sldChg chg="addSp modSp">
        <pc:chgData name="Gonzalez Diaz Sergio" userId="dac0d5b6-ec0d-43f8-830d-6804c08729bd" providerId="ADAL" clId="{E38145A5-0BD2-4EA4-B770-E409DC80129E}" dt="2022-10-07T09:14:57.164" v="226" actId="164"/>
        <pc:sldMkLst>
          <pc:docMk/>
          <pc:sldMk cId="238053348" sldId="256"/>
        </pc:sldMkLst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8" creationId="{1393B004-0C67-4A16-B387-303A7082C838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9" creationId="{2C260D0B-777C-4586-9CFB-69D3F6592841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12" creationId="{0441BC2E-40E1-4500-96AD-2EBFC12A4D56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13" creationId="{4EB384BA-E85F-4F7E-978D-38628FF38303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14" creationId="{9008E698-CF07-423F-805A-BED6E0815BD0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15" creationId="{219C1D35-0B17-40B8-ADD6-E6D3AC260E1E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16" creationId="{CF4E5947-85CA-49AA-AD83-38B2889E7084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17" creationId="{049561C2-7039-435B-BFFB-7BFA8F903D86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20" creationId="{F4BC1249-984D-4F34-B1EE-7E62F7DF40CC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21" creationId="{37221C08-DB76-4A02-BF95-F5B96296AADF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22" creationId="{E81A7E27-9DA9-40DE-A34C-088032290CF5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23" creationId="{19552123-2A13-4097-9120-8BEC3638791E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24" creationId="{B9A17937-E6AD-4D01-9CD1-9E0FEEB60616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25" creationId="{B9249542-C062-479A-A305-8BB4AFD64034}"/>
          </ac:spMkLst>
        </pc:spChg>
        <pc:grpChg chg="add mod">
          <ac:chgData name="Gonzalez Diaz Sergio" userId="dac0d5b6-ec0d-43f8-830d-6804c08729bd" providerId="ADAL" clId="{E38145A5-0BD2-4EA4-B770-E409DC80129E}" dt="2022-10-07T09:14:57.164" v="226" actId="164"/>
          <ac:grpSpMkLst>
            <pc:docMk/>
            <pc:sldMk cId="238053348" sldId="256"/>
            <ac:grpSpMk id="4" creationId="{5143E378-BC4D-C870-5131-C1FEBA449BE0}"/>
          </ac:grpSpMkLst>
        </pc:grpChg>
        <pc:picChg chg="mod">
          <ac:chgData name="Gonzalez Diaz Sergio" userId="dac0d5b6-ec0d-43f8-830d-6804c08729bd" providerId="ADAL" clId="{E38145A5-0BD2-4EA4-B770-E409DC80129E}" dt="2022-10-07T09:14:57.164" v="226" actId="164"/>
          <ac:picMkLst>
            <pc:docMk/>
            <pc:sldMk cId="238053348" sldId="256"/>
            <ac:picMk id="5" creationId="{635396FA-E9E4-4139-8262-D3643BFBC9C3}"/>
          </ac:picMkLst>
        </pc:picChg>
      </pc:sldChg>
      <pc:sldChg chg="addSp modSp mod">
        <pc:chgData name="Gonzalez Diaz Sergio" userId="dac0d5b6-ec0d-43f8-830d-6804c08729bd" providerId="ADAL" clId="{E38145A5-0BD2-4EA4-B770-E409DC80129E}" dt="2022-10-07T08:31:36.587" v="59" actId="164"/>
        <pc:sldMkLst>
          <pc:docMk/>
          <pc:sldMk cId="2854557906" sldId="259"/>
        </pc:sldMkLst>
        <pc:spChg chg="add mod">
          <ac:chgData name="Gonzalez Diaz Sergio" userId="dac0d5b6-ec0d-43f8-830d-6804c08729bd" providerId="ADAL" clId="{E38145A5-0BD2-4EA4-B770-E409DC80129E}" dt="2022-10-07T08:31:36.587" v="59" actId="164"/>
          <ac:spMkLst>
            <pc:docMk/>
            <pc:sldMk cId="2854557906" sldId="259"/>
            <ac:spMk id="3" creationId="{8B0BC22E-9158-CB05-1601-C016771B2916}"/>
          </ac:spMkLst>
        </pc:spChg>
        <pc:spChg chg="add mod">
          <ac:chgData name="Gonzalez Diaz Sergio" userId="dac0d5b6-ec0d-43f8-830d-6804c08729bd" providerId="ADAL" clId="{E38145A5-0BD2-4EA4-B770-E409DC80129E}" dt="2022-10-07T08:31:36.587" v="59" actId="164"/>
          <ac:spMkLst>
            <pc:docMk/>
            <pc:sldMk cId="2854557906" sldId="259"/>
            <ac:spMk id="4" creationId="{4DFA49A8-904C-3A09-DFE7-671C0D2E5539}"/>
          </ac:spMkLst>
        </pc:spChg>
        <pc:spChg chg="mod">
          <ac:chgData name="Gonzalez Diaz Sergio" userId="dac0d5b6-ec0d-43f8-830d-6804c08729bd" providerId="ADAL" clId="{E38145A5-0BD2-4EA4-B770-E409DC80129E}" dt="2022-10-07T08:31:36.587" v="59" actId="164"/>
          <ac:spMkLst>
            <pc:docMk/>
            <pc:sldMk cId="2854557906" sldId="259"/>
            <ac:spMk id="9" creationId="{8FE19AFD-7F57-481F-BE1C-0689E67E6EBE}"/>
          </ac:spMkLst>
        </pc:spChg>
        <pc:spChg chg="mod">
          <ac:chgData name="Gonzalez Diaz Sergio" userId="dac0d5b6-ec0d-43f8-830d-6804c08729bd" providerId="ADAL" clId="{E38145A5-0BD2-4EA4-B770-E409DC80129E}" dt="2022-10-07T08:31:36.587" v="59" actId="164"/>
          <ac:spMkLst>
            <pc:docMk/>
            <pc:sldMk cId="2854557906" sldId="259"/>
            <ac:spMk id="10" creationId="{057B1F0F-6F94-4B47-8608-A75F07AE5CA3}"/>
          </ac:spMkLst>
        </pc:spChg>
        <pc:spChg chg="mod">
          <ac:chgData name="Gonzalez Diaz Sergio" userId="dac0d5b6-ec0d-43f8-830d-6804c08729bd" providerId="ADAL" clId="{E38145A5-0BD2-4EA4-B770-E409DC80129E}" dt="2022-10-07T08:31:36.587" v="59" actId="164"/>
          <ac:spMkLst>
            <pc:docMk/>
            <pc:sldMk cId="2854557906" sldId="259"/>
            <ac:spMk id="12" creationId="{93A3DBE2-86E8-44B8-8F2A-898DFF910D68}"/>
          </ac:spMkLst>
        </pc:spChg>
        <pc:spChg chg="mod">
          <ac:chgData name="Gonzalez Diaz Sergio" userId="dac0d5b6-ec0d-43f8-830d-6804c08729bd" providerId="ADAL" clId="{E38145A5-0BD2-4EA4-B770-E409DC80129E}" dt="2022-10-07T08:31:36.587" v="59" actId="164"/>
          <ac:spMkLst>
            <pc:docMk/>
            <pc:sldMk cId="2854557906" sldId="259"/>
            <ac:spMk id="13" creationId="{B32A61C7-1816-4DCF-BF32-C2F63B2B2BD0}"/>
          </ac:spMkLst>
        </pc:spChg>
        <pc:spChg chg="mod">
          <ac:chgData name="Gonzalez Diaz Sergio" userId="dac0d5b6-ec0d-43f8-830d-6804c08729bd" providerId="ADAL" clId="{E38145A5-0BD2-4EA4-B770-E409DC80129E}" dt="2022-10-07T08:31:36.587" v="59" actId="164"/>
          <ac:spMkLst>
            <pc:docMk/>
            <pc:sldMk cId="2854557906" sldId="259"/>
            <ac:spMk id="14" creationId="{D8C0889B-0456-432F-8AA9-61A6EF70495C}"/>
          </ac:spMkLst>
        </pc:spChg>
        <pc:spChg chg="mod">
          <ac:chgData name="Gonzalez Diaz Sergio" userId="dac0d5b6-ec0d-43f8-830d-6804c08729bd" providerId="ADAL" clId="{E38145A5-0BD2-4EA4-B770-E409DC80129E}" dt="2022-10-07T08:31:36.587" v="59" actId="164"/>
          <ac:spMkLst>
            <pc:docMk/>
            <pc:sldMk cId="2854557906" sldId="259"/>
            <ac:spMk id="17" creationId="{76AB2A6F-7C8E-475B-A76C-18A34FFCE186}"/>
          </ac:spMkLst>
        </pc:spChg>
        <pc:grpChg chg="add mod">
          <ac:chgData name="Gonzalez Diaz Sergio" userId="dac0d5b6-ec0d-43f8-830d-6804c08729bd" providerId="ADAL" clId="{E38145A5-0BD2-4EA4-B770-E409DC80129E}" dt="2022-10-07T08:31:36.587" v="59" actId="164"/>
          <ac:grpSpMkLst>
            <pc:docMk/>
            <pc:sldMk cId="2854557906" sldId="259"/>
            <ac:grpSpMk id="5" creationId="{99941D89-6FD2-B1C6-D503-397739B13570}"/>
          </ac:grpSpMkLst>
        </pc:grpChg>
        <pc:picChg chg="mod">
          <ac:chgData name="Gonzalez Diaz Sergio" userId="dac0d5b6-ec0d-43f8-830d-6804c08729bd" providerId="ADAL" clId="{E38145A5-0BD2-4EA4-B770-E409DC80129E}" dt="2022-10-07T08:31:36.587" v="59" actId="164"/>
          <ac:picMkLst>
            <pc:docMk/>
            <pc:sldMk cId="2854557906" sldId="259"/>
            <ac:picMk id="11" creationId="{B24E434A-F764-4754-8413-F6E485983D94}"/>
          </ac:picMkLst>
        </pc:picChg>
      </pc:sldChg>
      <pc:sldChg chg="addSp modSp">
        <pc:chgData name="Gonzalez Diaz Sergio" userId="dac0d5b6-ec0d-43f8-830d-6804c08729bd" providerId="ADAL" clId="{E38145A5-0BD2-4EA4-B770-E409DC80129E}" dt="2022-10-07T08:58:07.983" v="212" actId="164"/>
        <pc:sldMkLst>
          <pc:docMk/>
          <pc:sldMk cId="3181673949" sldId="260"/>
        </pc:sldMkLst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6" creationId="{02F003E9-918E-4834-8935-E4E6D3F629CB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8" creationId="{5B9FC101-C766-4B3D-88C9-A4BC44FB3143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9" creationId="{86E10E96-DD4D-4E6D-B9F7-1F7EA4AA23F6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11" creationId="{44298A10-C8E8-4AA3-8A33-053A9E865B28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12" creationId="{F686632F-7087-440F-BEC7-7F3850A24564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13" creationId="{A890500A-32B2-4345-B568-3BCEF7B82A24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14" creationId="{75A2627F-48AB-4E03-90A3-C131FFA5AB61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15" creationId="{D30097F2-C94D-4C9C-B55A-41AC5572416C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16" creationId="{095DC318-9CA6-454F-BEF9-A05D9E48EA8E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17" creationId="{DBE530A5-4F6F-4F5A-91FE-B3FAF2DE050E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21" creationId="{137CF5C4-781A-4C23-82D2-CC5E7108DD50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22" creationId="{24535508-E735-4E3B-A20F-9D69F6AA6C8C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23" creationId="{E1AF9910-7F32-4D73-90FD-43AA6C1BFFCD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24" creationId="{2E1C3FD8-1185-4D84-8432-235D5ACB661B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25" creationId="{52D5422B-A898-49DB-A3D3-E6ECE2E632B3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26" creationId="{F03FABD1-8206-4FE4-903B-0B21A783D944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27" creationId="{37E5C55E-6DCC-40A0-8423-BD81D74A4A3E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28" creationId="{ACCBAC11-5687-4BDF-8A92-3322CF97ED0B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29" creationId="{6DB89361-9E8C-441A-98ED-B4AF2C1B2F62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30" creationId="{DB116473-A902-45CC-AFE6-E4D9CB4B78DB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31" creationId="{BAACA5DB-A105-4093-A8A9-FDF2649CBDE7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32" creationId="{244E90CD-AA46-468C-BCC2-2532FE31B0B7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33" creationId="{2622A63B-D656-4587-B6CD-06D728FBC7C3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34" creationId="{CE98278C-0C1A-4C5E-B960-117EE6D72A08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35" creationId="{7B1E4956-B37D-4C9D-9498-80B1589F45F0}"/>
          </ac:spMkLst>
        </pc:spChg>
        <pc:grpChg chg="add mod">
          <ac:chgData name="Gonzalez Diaz Sergio" userId="dac0d5b6-ec0d-43f8-830d-6804c08729bd" providerId="ADAL" clId="{E38145A5-0BD2-4EA4-B770-E409DC80129E}" dt="2022-10-07T08:58:07.983" v="212" actId="164"/>
          <ac:grpSpMkLst>
            <pc:docMk/>
            <pc:sldMk cId="3181673949" sldId="260"/>
            <ac:grpSpMk id="2" creationId="{BDE35A4E-3971-327D-14B2-81D21D345311}"/>
          </ac:grpSpMkLst>
        </pc:grpChg>
        <pc:picChg chg="mod">
          <ac:chgData name="Gonzalez Diaz Sergio" userId="dac0d5b6-ec0d-43f8-830d-6804c08729bd" providerId="ADAL" clId="{E38145A5-0BD2-4EA4-B770-E409DC80129E}" dt="2022-10-07T08:58:07.983" v="212" actId="164"/>
          <ac:picMkLst>
            <pc:docMk/>
            <pc:sldMk cId="3181673949" sldId="260"/>
            <ac:picMk id="3" creationId="{950537CA-5354-41F5-830D-BEEACDAB859F}"/>
          </ac:picMkLst>
        </pc:picChg>
      </pc:sldChg>
      <pc:sldChg chg="addSp modSp">
        <pc:chgData name="Gonzalez Diaz Sergio" userId="dac0d5b6-ec0d-43f8-830d-6804c08729bd" providerId="ADAL" clId="{E38145A5-0BD2-4EA4-B770-E409DC80129E}" dt="2022-10-07T08:26:59.096" v="4" actId="164"/>
        <pc:sldMkLst>
          <pc:docMk/>
          <pc:sldMk cId="934720096" sldId="261"/>
        </pc:sldMkLst>
        <pc:spChg chg="mod">
          <ac:chgData name="Gonzalez Diaz Sergio" userId="dac0d5b6-ec0d-43f8-830d-6804c08729bd" providerId="ADAL" clId="{E38145A5-0BD2-4EA4-B770-E409DC80129E}" dt="2022-10-07T08:26:59.096" v="4" actId="164"/>
          <ac:spMkLst>
            <pc:docMk/>
            <pc:sldMk cId="934720096" sldId="261"/>
            <ac:spMk id="6" creationId="{5CAAD90B-7282-4CB1-8113-9C1F00CD5391}"/>
          </ac:spMkLst>
        </pc:spChg>
        <pc:spChg chg="mod">
          <ac:chgData name="Gonzalez Diaz Sergio" userId="dac0d5b6-ec0d-43f8-830d-6804c08729bd" providerId="ADAL" clId="{E38145A5-0BD2-4EA4-B770-E409DC80129E}" dt="2022-10-07T08:26:59.096" v="4" actId="164"/>
          <ac:spMkLst>
            <pc:docMk/>
            <pc:sldMk cId="934720096" sldId="261"/>
            <ac:spMk id="11" creationId="{CEAB13F5-8287-4A92-8D86-E340395E699E}"/>
          </ac:spMkLst>
        </pc:spChg>
        <pc:spChg chg="mod">
          <ac:chgData name="Gonzalez Diaz Sergio" userId="dac0d5b6-ec0d-43f8-830d-6804c08729bd" providerId="ADAL" clId="{E38145A5-0BD2-4EA4-B770-E409DC80129E}" dt="2022-10-07T08:26:59.096" v="4" actId="164"/>
          <ac:spMkLst>
            <pc:docMk/>
            <pc:sldMk cId="934720096" sldId="261"/>
            <ac:spMk id="12" creationId="{EBF2A621-5DCB-44CD-80F4-527646BE8979}"/>
          </ac:spMkLst>
        </pc:spChg>
        <pc:spChg chg="mod">
          <ac:chgData name="Gonzalez Diaz Sergio" userId="dac0d5b6-ec0d-43f8-830d-6804c08729bd" providerId="ADAL" clId="{E38145A5-0BD2-4EA4-B770-E409DC80129E}" dt="2022-10-07T08:26:59.096" v="4" actId="164"/>
          <ac:spMkLst>
            <pc:docMk/>
            <pc:sldMk cId="934720096" sldId="261"/>
            <ac:spMk id="13" creationId="{2047952B-59FF-463D-A31B-78299011C89A}"/>
          </ac:spMkLst>
        </pc:spChg>
        <pc:grpChg chg="add mod">
          <ac:chgData name="Gonzalez Diaz Sergio" userId="dac0d5b6-ec0d-43f8-830d-6804c08729bd" providerId="ADAL" clId="{E38145A5-0BD2-4EA4-B770-E409DC80129E}" dt="2022-10-07T08:26:59.096" v="4" actId="164"/>
          <ac:grpSpMkLst>
            <pc:docMk/>
            <pc:sldMk cId="934720096" sldId="261"/>
            <ac:grpSpMk id="2" creationId="{6E41A3D0-146B-ACBB-4987-430E9390D928}"/>
          </ac:grpSpMkLst>
        </pc:grpChg>
        <pc:picChg chg="mod">
          <ac:chgData name="Gonzalez Diaz Sergio" userId="dac0d5b6-ec0d-43f8-830d-6804c08729bd" providerId="ADAL" clId="{E38145A5-0BD2-4EA4-B770-E409DC80129E}" dt="2022-10-07T08:26:59.096" v="4" actId="164"/>
          <ac:picMkLst>
            <pc:docMk/>
            <pc:sldMk cId="934720096" sldId="261"/>
            <ac:picMk id="3" creationId="{85C88064-A869-4CA5-85C0-D8137EF263D9}"/>
          </ac:picMkLst>
        </pc:picChg>
      </pc:sldChg>
      <pc:sldChg chg="addSp modSp mod">
        <pc:chgData name="Gonzalez Diaz Sergio" userId="dac0d5b6-ec0d-43f8-830d-6804c08729bd" providerId="ADAL" clId="{E38145A5-0BD2-4EA4-B770-E409DC80129E}" dt="2022-10-07T09:13:58.021" v="224" actId="164"/>
        <pc:sldMkLst>
          <pc:docMk/>
          <pc:sldMk cId="3094036770" sldId="262"/>
        </pc:sldMkLst>
        <pc:spChg chg="mod">
          <ac:chgData name="Gonzalez Diaz Sergio" userId="dac0d5b6-ec0d-43f8-830d-6804c08729bd" providerId="ADAL" clId="{E38145A5-0BD2-4EA4-B770-E409DC80129E}" dt="2022-10-07T09:13:58.021" v="224" actId="164"/>
          <ac:spMkLst>
            <pc:docMk/>
            <pc:sldMk cId="3094036770" sldId="262"/>
            <ac:spMk id="6" creationId="{644159E5-5AE5-4B5C-BF8A-5B6533C94A67}"/>
          </ac:spMkLst>
        </pc:spChg>
        <pc:spChg chg="mod">
          <ac:chgData name="Gonzalez Diaz Sergio" userId="dac0d5b6-ec0d-43f8-830d-6804c08729bd" providerId="ADAL" clId="{E38145A5-0BD2-4EA4-B770-E409DC80129E}" dt="2022-10-07T09:13:58.021" v="224" actId="164"/>
          <ac:spMkLst>
            <pc:docMk/>
            <pc:sldMk cId="3094036770" sldId="262"/>
            <ac:spMk id="8" creationId="{05153F2D-5060-4FCD-A853-8789C6E5BDA7}"/>
          </ac:spMkLst>
        </pc:spChg>
        <pc:spChg chg="mod">
          <ac:chgData name="Gonzalez Diaz Sergio" userId="dac0d5b6-ec0d-43f8-830d-6804c08729bd" providerId="ADAL" clId="{E38145A5-0BD2-4EA4-B770-E409DC80129E}" dt="2022-10-07T09:13:58.021" v="224" actId="164"/>
          <ac:spMkLst>
            <pc:docMk/>
            <pc:sldMk cId="3094036770" sldId="262"/>
            <ac:spMk id="9" creationId="{5BA33353-78C5-4E1E-9D24-B8F93707C2E6}"/>
          </ac:spMkLst>
        </pc:spChg>
        <pc:spChg chg="mod">
          <ac:chgData name="Gonzalez Diaz Sergio" userId="dac0d5b6-ec0d-43f8-830d-6804c08729bd" providerId="ADAL" clId="{E38145A5-0BD2-4EA4-B770-E409DC80129E}" dt="2022-10-07T09:13:58.021" v="224" actId="164"/>
          <ac:spMkLst>
            <pc:docMk/>
            <pc:sldMk cId="3094036770" sldId="262"/>
            <ac:spMk id="11" creationId="{BA61505B-B865-450C-9F10-ACD20838AA19}"/>
          </ac:spMkLst>
        </pc:spChg>
        <pc:grpChg chg="add mod">
          <ac:chgData name="Gonzalez Diaz Sergio" userId="dac0d5b6-ec0d-43f8-830d-6804c08729bd" providerId="ADAL" clId="{E38145A5-0BD2-4EA4-B770-E409DC80129E}" dt="2022-10-07T09:13:58.021" v="224" actId="164"/>
          <ac:grpSpMkLst>
            <pc:docMk/>
            <pc:sldMk cId="3094036770" sldId="262"/>
            <ac:grpSpMk id="2" creationId="{34651CA1-E1D9-FCFA-6E82-2B6E8428AAB3}"/>
          </ac:grpSpMkLst>
        </pc:grpChg>
        <pc:picChg chg="mod">
          <ac:chgData name="Gonzalez Diaz Sergio" userId="dac0d5b6-ec0d-43f8-830d-6804c08729bd" providerId="ADAL" clId="{E38145A5-0BD2-4EA4-B770-E409DC80129E}" dt="2022-10-07T09:13:58.021" v="224" actId="164"/>
          <ac:picMkLst>
            <pc:docMk/>
            <pc:sldMk cId="3094036770" sldId="262"/>
            <ac:picMk id="3" creationId="{EBB71948-4257-40F6-82AF-4C86BA5D18F0}"/>
          </ac:picMkLst>
        </pc:picChg>
      </pc:sldChg>
      <pc:sldChg chg="addSp modSp">
        <pc:chgData name="Gonzalez Diaz Sergio" userId="dac0d5b6-ec0d-43f8-830d-6804c08729bd" providerId="ADAL" clId="{E38145A5-0BD2-4EA4-B770-E409DC80129E}" dt="2022-10-07T09:13:27.675" v="221" actId="164"/>
        <pc:sldMkLst>
          <pc:docMk/>
          <pc:sldMk cId="3980729536" sldId="263"/>
        </pc:sldMkLst>
        <pc:spChg chg="mod">
          <ac:chgData name="Gonzalez Diaz Sergio" userId="dac0d5b6-ec0d-43f8-830d-6804c08729bd" providerId="ADAL" clId="{E38145A5-0BD2-4EA4-B770-E409DC80129E}" dt="2022-10-07T09:13:27.675" v="221" actId="164"/>
          <ac:spMkLst>
            <pc:docMk/>
            <pc:sldMk cId="3980729536" sldId="263"/>
            <ac:spMk id="6" creationId="{52BBE281-401E-4910-95C9-E45DD6629171}"/>
          </ac:spMkLst>
        </pc:spChg>
        <pc:spChg chg="mod">
          <ac:chgData name="Gonzalez Diaz Sergio" userId="dac0d5b6-ec0d-43f8-830d-6804c08729bd" providerId="ADAL" clId="{E38145A5-0BD2-4EA4-B770-E409DC80129E}" dt="2022-10-07T09:13:27.675" v="221" actId="164"/>
          <ac:spMkLst>
            <pc:docMk/>
            <pc:sldMk cId="3980729536" sldId="263"/>
            <ac:spMk id="8" creationId="{91B0A42B-EA58-4EA8-9E91-F37948DABF3B}"/>
          </ac:spMkLst>
        </pc:spChg>
        <pc:spChg chg="mod">
          <ac:chgData name="Gonzalez Diaz Sergio" userId="dac0d5b6-ec0d-43f8-830d-6804c08729bd" providerId="ADAL" clId="{E38145A5-0BD2-4EA4-B770-E409DC80129E}" dt="2022-10-07T09:13:27.675" v="221" actId="164"/>
          <ac:spMkLst>
            <pc:docMk/>
            <pc:sldMk cId="3980729536" sldId="263"/>
            <ac:spMk id="9" creationId="{F95B5F69-7F85-43CA-8DCF-0D3347B4023B}"/>
          </ac:spMkLst>
        </pc:spChg>
        <pc:spChg chg="mod">
          <ac:chgData name="Gonzalez Diaz Sergio" userId="dac0d5b6-ec0d-43f8-830d-6804c08729bd" providerId="ADAL" clId="{E38145A5-0BD2-4EA4-B770-E409DC80129E}" dt="2022-10-07T09:13:27.675" v="221" actId="164"/>
          <ac:spMkLst>
            <pc:docMk/>
            <pc:sldMk cId="3980729536" sldId="263"/>
            <ac:spMk id="11" creationId="{0B07A306-5474-4240-A5AE-D4315AFFA788}"/>
          </ac:spMkLst>
        </pc:spChg>
        <pc:grpChg chg="add mod">
          <ac:chgData name="Gonzalez Diaz Sergio" userId="dac0d5b6-ec0d-43f8-830d-6804c08729bd" providerId="ADAL" clId="{E38145A5-0BD2-4EA4-B770-E409DC80129E}" dt="2022-10-07T09:13:27.675" v="221" actId="164"/>
          <ac:grpSpMkLst>
            <pc:docMk/>
            <pc:sldMk cId="3980729536" sldId="263"/>
            <ac:grpSpMk id="2" creationId="{8B6B45B4-E514-F6B7-3DE9-B27E33FFDAC2}"/>
          </ac:grpSpMkLst>
        </pc:grpChg>
        <pc:picChg chg="mod">
          <ac:chgData name="Gonzalez Diaz Sergio" userId="dac0d5b6-ec0d-43f8-830d-6804c08729bd" providerId="ADAL" clId="{E38145A5-0BD2-4EA4-B770-E409DC80129E}" dt="2022-10-07T09:13:27.675" v="221" actId="164"/>
          <ac:picMkLst>
            <pc:docMk/>
            <pc:sldMk cId="3980729536" sldId="263"/>
            <ac:picMk id="3" creationId="{23221418-F709-418C-8AC8-996B781703AB}"/>
          </ac:picMkLst>
        </pc:picChg>
      </pc:sldChg>
      <pc:sldChg chg="addSp modSp">
        <pc:chgData name="Gonzalez Diaz Sergio" userId="dac0d5b6-ec0d-43f8-830d-6804c08729bd" providerId="ADAL" clId="{E38145A5-0BD2-4EA4-B770-E409DC80129E}" dt="2022-10-07T09:14:20.378" v="225" actId="164"/>
        <pc:sldMkLst>
          <pc:docMk/>
          <pc:sldMk cId="3561953235" sldId="264"/>
        </pc:sldMkLst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6" creationId="{AB19A8FA-27D0-4127-B0C4-6D89D29C6556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8" creationId="{AF06B810-D753-4A29-A666-1FA9AA678167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9" creationId="{1DA925B0-2BB0-455A-80A5-79C9E04540C7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11" creationId="{98AA812C-14B6-49A1-9526-F329E69071EA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12" creationId="{5571CA0C-AF7E-4BE3-9BB5-2CF4E4AEE3A8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13" creationId="{9C139162-A4F1-48BA-8D13-DA290BC5ADDD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14" creationId="{AD16E7AC-36BE-4962-A446-83FD3EA3301C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15" creationId="{B0260DEC-0976-4D8A-9442-208083314B17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16" creationId="{997F6BCE-E3EE-47F8-AB93-FC1317E81F3C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17" creationId="{4E456470-6262-4917-BA0C-767F96E08BD2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18" creationId="{41E0CE25-E727-4984-9736-1E8502B0DCA2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19" creationId="{84138813-942D-49C5-AC87-7526D17DF45E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20" creationId="{93EABC07-F16F-4351-BA96-E915A027234F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21" creationId="{0A325517-5C03-4777-AA21-1580B9D19BDC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22" creationId="{D16D4648-8D03-47D4-8176-89E822A002F9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23" creationId="{A8848170-91E7-4646-9FA3-65F4F8E9CDD8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24" creationId="{BF8EA1A2-ECE1-42B9-8175-B579200DB694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25" creationId="{C059FE1B-AC13-46A3-878C-5C13734D0B82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34" creationId="{D0A89E47-4F68-423D-BAB0-5940AD9FD532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35" creationId="{70252C82-1DB2-462E-9E37-A7167096D015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36" creationId="{C87C44B7-1373-4935-92A8-1CC3787AC56C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37" creationId="{C7932CEF-815E-47A8-9F33-421069A64936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38" creationId="{C3E97808-B2EE-4905-9AD9-E88E47773A1E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39" creationId="{B69DA353-0044-47C2-BD1C-0DAD4D2ADAAD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40" creationId="{FBCEA13D-1228-4BA8-B324-5773BE28E9F5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41" creationId="{B3D0F43B-66FE-4946-AACC-B8DFE0A63AA7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42" creationId="{BBFDD794-485D-4D26-87C0-D097FB6F634F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43" creationId="{9932F8A4-7E61-45A1-A7E8-61DC71846E40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44" creationId="{2F287F42-A863-4242-A11C-850D31E4CE6F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45" creationId="{C4F2E83D-810C-4DE4-BFDD-CC804DCE13CB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46" creationId="{0C063D70-55F5-4BAC-B1BA-8FD4DA08B754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47" creationId="{8DD65442-DA39-4C02-9F4E-95DB80C2D6F0}"/>
          </ac:spMkLst>
        </pc:spChg>
        <pc:grpChg chg="add mod">
          <ac:chgData name="Gonzalez Diaz Sergio" userId="dac0d5b6-ec0d-43f8-830d-6804c08729bd" providerId="ADAL" clId="{E38145A5-0BD2-4EA4-B770-E409DC80129E}" dt="2022-10-07T09:14:20.378" v="225" actId="164"/>
          <ac:grpSpMkLst>
            <pc:docMk/>
            <pc:sldMk cId="3561953235" sldId="264"/>
            <ac:grpSpMk id="2" creationId="{4F0ED6CA-C673-E73D-1A33-104E48EE061A}"/>
          </ac:grpSpMkLst>
        </pc:grpChg>
        <pc:picChg chg="mod">
          <ac:chgData name="Gonzalez Diaz Sergio" userId="dac0d5b6-ec0d-43f8-830d-6804c08729bd" providerId="ADAL" clId="{E38145A5-0BD2-4EA4-B770-E409DC80129E}" dt="2022-10-07T09:14:20.378" v="225" actId="164"/>
          <ac:picMkLst>
            <pc:docMk/>
            <pc:sldMk cId="3561953235" sldId="264"/>
            <ac:picMk id="3" creationId="{550C00F0-E51E-4F1A-AF63-8C8F4C25D6C1}"/>
          </ac:picMkLst>
        </pc:picChg>
      </pc:sldChg>
      <pc:sldChg chg="addSp modSp">
        <pc:chgData name="Gonzalez Diaz Sergio" userId="dac0d5b6-ec0d-43f8-830d-6804c08729bd" providerId="ADAL" clId="{E38145A5-0BD2-4EA4-B770-E409DC80129E}" dt="2022-10-07T08:57:32.541" v="211" actId="164"/>
        <pc:sldMkLst>
          <pc:docMk/>
          <pc:sldMk cId="1213516533" sldId="266"/>
        </pc:sldMkLst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6" creationId="{6B8665C5-6EDD-4E71-9C96-B87DCD85B3E3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9" creationId="{F55185F4-147C-4007-96CA-CCCCB6E0AAC6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10" creationId="{B64EC9B5-44C6-4ADD-A1F0-309FB88CE9CE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12" creationId="{A33CD9FE-A897-4D7B-BFFE-AB4F4DF3A919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13" creationId="{6780FACA-280B-4775-8BFE-00D4C029AA8E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14" creationId="{62D1C16D-0E96-4AEA-BC9B-6EA7A839F8E8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15" creationId="{E2C9851A-E8AE-4146-A113-9893CBB13563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16" creationId="{9AEAF36D-A1B9-4FC8-A891-2C3915AF4424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17" creationId="{185590C6-CE59-486A-B2D7-4FE5B0DB6C26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18" creationId="{BDCF34A4-D7D4-4D03-AB33-FA8B268D8CE3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19" creationId="{ECFBAD28-F3A7-4385-BCB1-7CF6A69E51E8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20" creationId="{D76AE158-3272-42AD-B30C-41AA1263D767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21" creationId="{F597C9EE-EA24-43E4-9880-2CE04CD9B9B4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22" creationId="{91F57047-53D9-404A-B1C2-837D89B0C959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23" creationId="{9E8EAC26-1D99-464F-BAFF-26C8C163A4CD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24" creationId="{172A82D3-9DFA-4B26-B64B-B8CDEB06F527}"/>
          </ac:spMkLst>
        </pc:spChg>
        <pc:grpChg chg="add mod">
          <ac:chgData name="Gonzalez Diaz Sergio" userId="dac0d5b6-ec0d-43f8-830d-6804c08729bd" providerId="ADAL" clId="{E38145A5-0BD2-4EA4-B770-E409DC80129E}" dt="2022-10-07T08:57:32.541" v="211" actId="164"/>
          <ac:grpSpMkLst>
            <pc:docMk/>
            <pc:sldMk cId="1213516533" sldId="266"/>
            <ac:grpSpMk id="2" creationId="{7B149426-4088-6D66-C927-4FAF0AD98DB9}"/>
          </ac:grpSpMkLst>
        </pc:grpChg>
        <pc:picChg chg="mod">
          <ac:chgData name="Gonzalez Diaz Sergio" userId="dac0d5b6-ec0d-43f8-830d-6804c08729bd" providerId="ADAL" clId="{E38145A5-0BD2-4EA4-B770-E409DC80129E}" dt="2022-10-07T08:57:32.541" v="211" actId="164"/>
          <ac:picMkLst>
            <pc:docMk/>
            <pc:sldMk cId="1213516533" sldId="266"/>
            <ac:picMk id="3" creationId="{08E035A3-1C84-48BC-9E26-147B5F206F7C}"/>
          </ac:picMkLst>
        </pc:picChg>
      </pc:sldChg>
      <pc:sldChg chg="addSp modSp">
        <pc:chgData name="Gonzalez Diaz Sergio" userId="dac0d5b6-ec0d-43f8-830d-6804c08729bd" providerId="ADAL" clId="{E38145A5-0BD2-4EA4-B770-E409DC80129E}" dt="2022-10-07T08:34:10.885" v="64" actId="164"/>
        <pc:sldMkLst>
          <pc:docMk/>
          <pc:sldMk cId="3369123368" sldId="267"/>
        </pc:sldMkLst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6" creationId="{B8817DF9-349E-4FF4-834C-2C3A582ED0FC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9" creationId="{14FAD5C0-D4EC-46CC-A027-4C381E3EB5CC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10" creationId="{DCFB0528-8D63-4A22-93D7-2B173E7A5A93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12" creationId="{20EF8C9D-A097-4BA1-A92D-FC8C2C0816F1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13" creationId="{0B99641D-FEEC-495F-A297-050701716EA5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14" creationId="{BBDA46A1-6C9A-4E80-9909-034E13F520F3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15" creationId="{20A86B04-1DAB-4D36-A5DE-654E25A0AA43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16" creationId="{5213710A-229A-44F4-B80B-A4EF0D7A5FFE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22" creationId="{24AF571F-FA75-4177-85F7-C6404EA801B1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23" creationId="{A95FB1AE-3FE7-4186-ABAA-BC7F3A236766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24" creationId="{FCDBD33C-F80D-42B0-A148-890A3B8E9F32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25" creationId="{4C3FEB64-2091-4CE4-937B-F8EBB3487EF0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26" creationId="{3785AD1E-0177-4CBF-BB86-B0CEB777CED5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27" creationId="{EC424A78-ED76-48FB-B679-CE8FCBEB2F2D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28" creationId="{7A99D722-67AB-47B7-9A1C-D0DBFF0AD7B9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29" creationId="{CB3FBE2D-BFA9-42AB-ADFB-1ED404033BCA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30" creationId="{0008D343-1422-4765-BD3F-B85F13E35237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31" creationId="{AAEEB39D-D41E-47E2-9FC2-41A7458BA1AB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32" creationId="{96B4D72C-AC56-491E-BC57-B35BD9BD07B6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33" creationId="{E83F3C00-DD05-4179-A695-2AF1792E434F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34" creationId="{C3A4F48F-1EBB-4DB4-A847-A9C4721F4FFD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35" creationId="{F03D8312-F216-4C31-BB58-89C487FFA3E5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36" creationId="{65E5C75D-CD0A-4B54-BA52-294A5046B67B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37" creationId="{49D7E386-0847-47EB-9665-AE2F88600510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38" creationId="{13676B48-DB40-4FA5-A0CA-954AE3588444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39" creationId="{BEF50D52-18A0-426F-B598-A03334FB6D43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40" creationId="{15A0D4F8-BF41-4C47-9A58-7F55DDE33F9C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41" creationId="{09968B98-F1B2-4D37-AD9A-D3EFA1C728E9}"/>
          </ac:spMkLst>
        </pc:spChg>
        <pc:grpChg chg="add mod">
          <ac:chgData name="Gonzalez Diaz Sergio" userId="dac0d5b6-ec0d-43f8-830d-6804c08729bd" providerId="ADAL" clId="{E38145A5-0BD2-4EA4-B770-E409DC80129E}" dt="2022-10-07T08:34:10.885" v="64" actId="164"/>
          <ac:grpSpMkLst>
            <pc:docMk/>
            <pc:sldMk cId="3369123368" sldId="267"/>
            <ac:grpSpMk id="2" creationId="{0A3746E5-085F-F59E-FF46-00268D2895F8}"/>
          </ac:grpSpMkLst>
        </pc:grpChg>
        <pc:picChg chg="mod">
          <ac:chgData name="Gonzalez Diaz Sergio" userId="dac0d5b6-ec0d-43f8-830d-6804c08729bd" providerId="ADAL" clId="{E38145A5-0BD2-4EA4-B770-E409DC80129E}" dt="2022-10-07T08:34:10.885" v="64" actId="164"/>
          <ac:picMkLst>
            <pc:docMk/>
            <pc:sldMk cId="3369123368" sldId="267"/>
            <ac:picMk id="3" creationId="{BB0DD239-D2C4-435A-9235-19BE49DF08F6}"/>
          </ac:picMkLst>
        </pc:picChg>
      </pc:sldChg>
      <pc:sldChg chg="addSp modSp mod">
        <pc:chgData name="Gonzalez Diaz Sergio" userId="dac0d5b6-ec0d-43f8-830d-6804c08729bd" providerId="ADAL" clId="{E38145A5-0BD2-4EA4-B770-E409DC80129E}" dt="2022-10-07T08:58:42.667" v="215" actId="164"/>
        <pc:sldMkLst>
          <pc:docMk/>
          <pc:sldMk cId="3547497588" sldId="268"/>
        </pc:sldMkLst>
        <pc:spChg chg="mod">
          <ac:chgData name="Gonzalez Diaz Sergio" userId="dac0d5b6-ec0d-43f8-830d-6804c08729bd" providerId="ADAL" clId="{E38145A5-0BD2-4EA4-B770-E409DC80129E}" dt="2022-10-07T08:58:42.667" v="215" actId="164"/>
          <ac:spMkLst>
            <pc:docMk/>
            <pc:sldMk cId="3547497588" sldId="268"/>
            <ac:spMk id="6" creationId="{E9A1AD45-9889-4CA1-A68B-B335B2BD8F14}"/>
          </ac:spMkLst>
        </pc:spChg>
        <pc:spChg chg="mod">
          <ac:chgData name="Gonzalez Diaz Sergio" userId="dac0d5b6-ec0d-43f8-830d-6804c08729bd" providerId="ADAL" clId="{E38145A5-0BD2-4EA4-B770-E409DC80129E}" dt="2022-10-07T08:58:20.052" v="214" actId="15"/>
          <ac:spMkLst>
            <pc:docMk/>
            <pc:sldMk cId="3547497588" sldId="268"/>
            <ac:spMk id="7" creationId="{8D652E1B-EAF7-4D08-B3E2-2F133DC81CD4}"/>
          </ac:spMkLst>
        </pc:spChg>
        <pc:spChg chg="mod">
          <ac:chgData name="Gonzalez Diaz Sergio" userId="dac0d5b6-ec0d-43f8-830d-6804c08729bd" providerId="ADAL" clId="{E38145A5-0BD2-4EA4-B770-E409DC80129E}" dt="2022-10-07T08:58:42.667" v="215" actId="164"/>
          <ac:spMkLst>
            <pc:docMk/>
            <pc:sldMk cId="3547497588" sldId="268"/>
            <ac:spMk id="9" creationId="{D18339C2-81B8-469C-AB60-942BF0BE0D4D}"/>
          </ac:spMkLst>
        </pc:spChg>
        <pc:spChg chg="mod">
          <ac:chgData name="Gonzalez Diaz Sergio" userId="dac0d5b6-ec0d-43f8-830d-6804c08729bd" providerId="ADAL" clId="{E38145A5-0BD2-4EA4-B770-E409DC80129E}" dt="2022-10-07T08:58:42.667" v="215" actId="164"/>
          <ac:spMkLst>
            <pc:docMk/>
            <pc:sldMk cId="3547497588" sldId="268"/>
            <ac:spMk id="10" creationId="{09814A42-6E4C-40E5-92EE-A866EEEC0BF6}"/>
          </ac:spMkLst>
        </pc:spChg>
        <pc:spChg chg="mod">
          <ac:chgData name="Gonzalez Diaz Sergio" userId="dac0d5b6-ec0d-43f8-830d-6804c08729bd" providerId="ADAL" clId="{E38145A5-0BD2-4EA4-B770-E409DC80129E}" dt="2022-10-07T08:58:42.667" v="215" actId="164"/>
          <ac:spMkLst>
            <pc:docMk/>
            <pc:sldMk cId="3547497588" sldId="268"/>
            <ac:spMk id="12" creationId="{E305D2BC-36BD-43B1-A113-FA7AB15C4386}"/>
          </ac:spMkLst>
        </pc:spChg>
        <pc:grpChg chg="add mod">
          <ac:chgData name="Gonzalez Diaz Sergio" userId="dac0d5b6-ec0d-43f8-830d-6804c08729bd" providerId="ADAL" clId="{E38145A5-0BD2-4EA4-B770-E409DC80129E}" dt="2022-10-07T08:58:42.667" v="215" actId="164"/>
          <ac:grpSpMkLst>
            <pc:docMk/>
            <pc:sldMk cId="3547497588" sldId="268"/>
            <ac:grpSpMk id="2" creationId="{21FC378A-FED2-5560-F0C5-BF5351713EF5}"/>
          </ac:grpSpMkLst>
        </pc:grpChg>
        <pc:picChg chg="mod">
          <ac:chgData name="Gonzalez Diaz Sergio" userId="dac0d5b6-ec0d-43f8-830d-6804c08729bd" providerId="ADAL" clId="{E38145A5-0BD2-4EA4-B770-E409DC80129E}" dt="2022-10-07T08:58:42.667" v="215" actId="164"/>
          <ac:picMkLst>
            <pc:docMk/>
            <pc:sldMk cId="3547497588" sldId="268"/>
            <ac:picMk id="3" creationId="{2ABF1A6D-3712-47FB-A72E-CE8C7239CCB6}"/>
          </ac:picMkLst>
        </pc:picChg>
      </pc:sldChg>
      <pc:sldChg chg="addSp modSp mod">
        <pc:chgData name="Gonzalez Diaz Sergio" userId="dac0d5b6-ec0d-43f8-830d-6804c08729bd" providerId="ADAL" clId="{E38145A5-0BD2-4EA4-B770-E409DC80129E}" dt="2022-10-07T09:12:51.729" v="220" actId="1076"/>
        <pc:sldMkLst>
          <pc:docMk/>
          <pc:sldMk cId="1453104656" sldId="269"/>
        </pc:sldMkLst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6" creationId="{39113161-7257-4D62-B058-426408534FE2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9" creationId="{4263AFD5-BC4C-46DB-923E-3633AF1CCA88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10" creationId="{F2C2D35D-7BF4-4513-BC02-23BEF611303A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12" creationId="{9EF5B122-81F0-4B45-9B7B-109C9C5093D8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13" creationId="{A7D8174B-BBB4-44B9-86D9-66010FDE41A1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15" creationId="{F6263BE0-5044-4BAC-813E-62754F5648BB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16" creationId="{03200920-8D6B-4C1F-96AD-8D02E4DCD312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17" creationId="{BFA4771E-1997-4A1F-86E9-4E26534924A1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19" creationId="{065AA580-4208-461A-A8A3-3B7033C37162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20" creationId="{CDE17B24-055A-444B-A8ED-7E54D13F630A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21" creationId="{DF4EE4A8-A808-423B-AF9E-0C99E294881C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23" creationId="{FEAEF8C8-CE54-4293-8870-8C27321400E6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24" creationId="{F2FF9975-E1F7-4022-BE39-90EC757589DF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29" creationId="{69BA3E25-EC64-4866-A3E0-8D33517756D8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31" creationId="{ED4A8B72-ADDA-4FFB-887C-5FA54E823EF2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32" creationId="{BA960A69-BC05-4BD8-8AC6-3E2D32AE4F5C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33" creationId="{7ED3C688-5133-474C-A2C9-7E742C660314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35" creationId="{A5CEA9E8-C7CE-4BE5-9BBD-62F7E0BF9F1D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36" creationId="{3F6A9880-FE27-44C9-975F-60324C8079D3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37" creationId="{AF90E49F-D01C-4CDF-A95E-D451BDF52692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39" creationId="{00AE382A-DF51-4001-9F15-7DC55F9310A2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40" creationId="{6299F52D-FBE7-4B3C-A897-2B11E5A33318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41" creationId="{6F1806A2-872C-471C-B654-5CBCA9C1AD0D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43" creationId="{884CE8BA-5ADB-4084-9D23-791F68C4A7B9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44" creationId="{26DCD321-8400-4857-B76F-94CF3E28FBB0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45" creationId="{482C8993-7E76-4D75-AA38-41B66D0A96DA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47" creationId="{8C650299-03C7-47F4-B779-ED97F020BD47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48" creationId="{F247AD7B-879E-46B0-A65F-F44CC0D3F916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49" creationId="{299C0DC3-EB72-4468-8DB9-325B39792A78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51" creationId="{BD83868D-EC0C-4CDF-B6B0-31E2CD251AE5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52" creationId="{830EEEE0-0991-4E62-843C-5A3BE882B81F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53" creationId="{1C27CA19-AD06-4533-B6D7-D42495E804A8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55" creationId="{1ADF4856-BF83-407B-B684-B5C1590CD10E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56" creationId="{5B861497-8718-4BB3-B9D3-36C660393DC0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57" creationId="{8E8B5F0B-ACF8-4A0D-AC25-6906A4EE605B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59" creationId="{E6FCCD42-D03F-42C2-9069-981F3618337A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60" creationId="{431C7655-1AB7-4C39-979D-303EAE229AC6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61" creationId="{C229C7B6-76F5-4324-AE4B-47F918BB14F1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63" creationId="{01E93365-06EA-4B20-A9C7-6EB246C61C85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64" creationId="{CEA309C3-78A6-4521-8849-BCBB171E41B1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65" creationId="{85C126B6-D8CB-41A7-8CD1-62A48D669BD1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67" creationId="{3F8C25C5-7877-4680-80F4-5383EA74DBAF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68" creationId="{D9B38886-A4E9-4D22-8B95-D6E351EFB318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69" creationId="{E68F0EF8-32DD-462D-B733-3C84BC08C23D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71" creationId="{CF4EF3F3-D32D-482D-B1C1-0E4056B76502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72" creationId="{10971730-85F8-4D56-AE08-FFE4B2636558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73" creationId="{377ACAEF-09C6-47FC-A637-51F2BC197B2E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75" creationId="{B7F43440-B52C-46BC-AB39-EBB2B62BB587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76" creationId="{265A0331-17C1-4A49-A040-E3F79A5ECAFA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77" creationId="{B1D4C158-A1AE-4514-8DEC-5079257F7506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79" creationId="{D114E622-CAE0-4632-BB82-ECF5DF895D4C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80" creationId="{BDC27231-4F2D-456A-A644-B945578ABB60}"/>
          </ac:spMkLst>
        </pc:spChg>
        <pc:grpChg chg="add mod">
          <ac:chgData name="Gonzalez Diaz Sergio" userId="dac0d5b6-ec0d-43f8-830d-6804c08729bd" providerId="ADAL" clId="{E38145A5-0BD2-4EA4-B770-E409DC80129E}" dt="2022-10-07T09:12:51.729" v="220" actId="1076"/>
          <ac:grpSpMkLst>
            <pc:docMk/>
            <pc:sldMk cId="1453104656" sldId="269"/>
            <ac:grpSpMk id="2" creationId="{7C4F91CC-444E-4249-F9C4-CF8E58DE123D}"/>
          </ac:grpSpMkLst>
        </pc:grpChg>
        <pc:picChg chg="mod">
          <ac:chgData name="Gonzalez Diaz Sergio" userId="dac0d5b6-ec0d-43f8-830d-6804c08729bd" providerId="ADAL" clId="{E38145A5-0BD2-4EA4-B770-E409DC80129E}" dt="2022-10-07T08:59:14.626" v="218" actId="164"/>
          <ac:picMkLst>
            <pc:docMk/>
            <pc:sldMk cId="1453104656" sldId="269"/>
            <ac:picMk id="3" creationId="{6DFC5BD1-4399-4DFD-871E-6D889A5C2721}"/>
          </ac:picMkLst>
        </pc:picChg>
      </pc:sldChg>
      <pc:sldChg chg="addSp modSp">
        <pc:chgData name="Gonzalez Diaz Sergio" userId="dac0d5b6-ec0d-43f8-830d-6804c08729bd" providerId="ADAL" clId="{E38145A5-0BD2-4EA4-B770-E409DC80129E}" dt="2022-10-07T08:31:58.683" v="60" actId="164"/>
        <pc:sldMkLst>
          <pc:docMk/>
          <pc:sldMk cId="3883917516" sldId="270"/>
        </pc:sldMkLst>
        <pc:spChg chg="mod">
          <ac:chgData name="Gonzalez Diaz Sergio" userId="dac0d5b6-ec0d-43f8-830d-6804c08729bd" providerId="ADAL" clId="{E38145A5-0BD2-4EA4-B770-E409DC80129E}" dt="2022-10-07T08:31:58.683" v="60" actId="164"/>
          <ac:spMkLst>
            <pc:docMk/>
            <pc:sldMk cId="3883917516" sldId="270"/>
            <ac:spMk id="8" creationId="{03473033-E684-4AF3-B676-1720D7E415D6}"/>
          </ac:spMkLst>
        </pc:spChg>
        <pc:spChg chg="mod">
          <ac:chgData name="Gonzalez Diaz Sergio" userId="dac0d5b6-ec0d-43f8-830d-6804c08729bd" providerId="ADAL" clId="{E38145A5-0BD2-4EA4-B770-E409DC80129E}" dt="2022-10-07T08:31:58.683" v="60" actId="164"/>
          <ac:spMkLst>
            <pc:docMk/>
            <pc:sldMk cId="3883917516" sldId="270"/>
            <ac:spMk id="10" creationId="{669CD829-0178-48F7-BA26-7518A31D1612}"/>
          </ac:spMkLst>
        </pc:spChg>
        <pc:spChg chg="mod">
          <ac:chgData name="Gonzalez Diaz Sergio" userId="dac0d5b6-ec0d-43f8-830d-6804c08729bd" providerId="ADAL" clId="{E38145A5-0BD2-4EA4-B770-E409DC80129E}" dt="2022-10-07T08:31:58.683" v="60" actId="164"/>
          <ac:spMkLst>
            <pc:docMk/>
            <pc:sldMk cId="3883917516" sldId="270"/>
            <ac:spMk id="11" creationId="{49FACCD5-914E-4A93-A8FC-CF2E18A6577E}"/>
          </ac:spMkLst>
        </pc:spChg>
        <pc:spChg chg="mod">
          <ac:chgData name="Gonzalez Diaz Sergio" userId="dac0d5b6-ec0d-43f8-830d-6804c08729bd" providerId="ADAL" clId="{E38145A5-0BD2-4EA4-B770-E409DC80129E}" dt="2022-10-07T08:31:58.683" v="60" actId="164"/>
          <ac:spMkLst>
            <pc:docMk/>
            <pc:sldMk cId="3883917516" sldId="270"/>
            <ac:spMk id="13" creationId="{6F2AF21F-28C4-42C5-A827-881FD0A79C7A}"/>
          </ac:spMkLst>
        </pc:spChg>
        <pc:grpChg chg="add mod">
          <ac:chgData name="Gonzalez Diaz Sergio" userId="dac0d5b6-ec0d-43f8-830d-6804c08729bd" providerId="ADAL" clId="{E38145A5-0BD2-4EA4-B770-E409DC80129E}" dt="2022-10-07T08:31:58.683" v="60" actId="164"/>
          <ac:grpSpMkLst>
            <pc:docMk/>
            <pc:sldMk cId="3883917516" sldId="270"/>
            <ac:grpSpMk id="2" creationId="{8728E4EE-80ED-7742-6B6F-5522D2C7568A}"/>
          </ac:grpSpMkLst>
        </pc:grpChg>
        <pc:picChg chg="mod">
          <ac:chgData name="Gonzalez Diaz Sergio" userId="dac0d5b6-ec0d-43f8-830d-6804c08729bd" providerId="ADAL" clId="{E38145A5-0BD2-4EA4-B770-E409DC80129E}" dt="2022-10-07T08:31:58.683" v="60" actId="164"/>
          <ac:picMkLst>
            <pc:docMk/>
            <pc:sldMk cId="3883917516" sldId="270"/>
            <ac:picMk id="4" creationId="{BEDF3C2F-9DD9-4D7A-8254-3FC4FE2AF966}"/>
          </ac:picMkLst>
        </pc:picChg>
      </pc:sldChg>
      <pc:sldChg chg="addSp modSp mod">
        <pc:chgData name="Gonzalez Diaz Sergio" userId="dac0d5b6-ec0d-43f8-830d-6804c08729bd" providerId="ADAL" clId="{E38145A5-0BD2-4EA4-B770-E409DC80129E}" dt="2022-10-07T08:32:35.377" v="63" actId="1076"/>
        <pc:sldMkLst>
          <pc:docMk/>
          <pc:sldMk cId="2959769486" sldId="271"/>
        </pc:sldMkLst>
        <pc:spChg chg="mod">
          <ac:chgData name="Gonzalez Diaz Sergio" userId="dac0d5b6-ec0d-43f8-830d-6804c08729bd" providerId="ADAL" clId="{E38145A5-0BD2-4EA4-B770-E409DC80129E}" dt="2022-10-07T08:32:05.588" v="61" actId="164"/>
          <ac:spMkLst>
            <pc:docMk/>
            <pc:sldMk cId="2959769486" sldId="271"/>
            <ac:spMk id="8" creationId="{D6F84CAB-7D10-446D-B7DD-2CA85B16D6BB}"/>
          </ac:spMkLst>
        </pc:spChg>
        <pc:spChg chg="mod">
          <ac:chgData name="Gonzalez Diaz Sergio" userId="dac0d5b6-ec0d-43f8-830d-6804c08729bd" providerId="ADAL" clId="{E38145A5-0BD2-4EA4-B770-E409DC80129E}" dt="2022-10-07T08:32:05.588" v="61" actId="164"/>
          <ac:spMkLst>
            <pc:docMk/>
            <pc:sldMk cId="2959769486" sldId="271"/>
            <ac:spMk id="15" creationId="{86B335B3-BC4A-4210-B9FF-421D26708123}"/>
          </ac:spMkLst>
        </pc:spChg>
        <pc:spChg chg="mod">
          <ac:chgData name="Gonzalez Diaz Sergio" userId="dac0d5b6-ec0d-43f8-830d-6804c08729bd" providerId="ADAL" clId="{E38145A5-0BD2-4EA4-B770-E409DC80129E}" dt="2022-10-07T08:32:05.588" v="61" actId="164"/>
          <ac:spMkLst>
            <pc:docMk/>
            <pc:sldMk cId="2959769486" sldId="271"/>
            <ac:spMk id="16" creationId="{D33FFC23-C4CF-47F8-AF05-3E9E422BCB19}"/>
          </ac:spMkLst>
        </pc:spChg>
        <pc:spChg chg="mod">
          <ac:chgData name="Gonzalez Diaz Sergio" userId="dac0d5b6-ec0d-43f8-830d-6804c08729bd" providerId="ADAL" clId="{E38145A5-0BD2-4EA4-B770-E409DC80129E}" dt="2022-10-07T08:32:05.588" v="61" actId="164"/>
          <ac:spMkLst>
            <pc:docMk/>
            <pc:sldMk cId="2959769486" sldId="271"/>
            <ac:spMk id="18" creationId="{32369DB4-7CB0-4277-805F-F30311EBAFF7}"/>
          </ac:spMkLst>
        </pc:spChg>
        <pc:grpChg chg="add mod">
          <ac:chgData name="Gonzalez Diaz Sergio" userId="dac0d5b6-ec0d-43f8-830d-6804c08729bd" providerId="ADAL" clId="{E38145A5-0BD2-4EA4-B770-E409DC80129E}" dt="2022-10-07T08:32:35.377" v="63" actId="1076"/>
          <ac:grpSpMkLst>
            <pc:docMk/>
            <pc:sldMk cId="2959769486" sldId="271"/>
            <ac:grpSpMk id="2" creationId="{17E474D2-8ED6-E088-9F2F-883220361BD6}"/>
          </ac:grpSpMkLst>
        </pc:grpChg>
        <pc:picChg chg="mod">
          <ac:chgData name="Gonzalez Diaz Sergio" userId="dac0d5b6-ec0d-43f8-830d-6804c08729bd" providerId="ADAL" clId="{E38145A5-0BD2-4EA4-B770-E409DC80129E}" dt="2022-10-07T08:32:05.588" v="61" actId="164"/>
          <ac:picMkLst>
            <pc:docMk/>
            <pc:sldMk cId="2959769486" sldId="271"/>
            <ac:picMk id="4" creationId="{EB16DF86-7E57-4804-AC62-096914A6B32C}"/>
          </ac:picMkLst>
        </pc:picChg>
      </pc:sldChg>
      <pc:sldChg chg="addSp modSp">
        <pc:chgData name="Gonzalez Diaz Sergio" userId="dac0d5b6-ec0d-43f8-830d-6804c08729bd" providerId="ADAL" clId="{E38145A5-0BD2-4EA4-B770-E409DC80129E}" dt="2022-10-07T08:34:43.927" v="65" actId="164"/>
        <pc:sldMkLst>
          <pc:docMk/>
          <pc:sldMk cId="2071405982" sldId="272"/>
        </pc:sldMkLst>
        <pc:spChg chg="mod">
          <ac:chgData name="Gonzalez Diaz Sergio" userId="dac0d5b6-ec0d-43f8-830d-6804c08729bd" providerId="ADAL" clId="{E38145A5-0BD2-4EA4-B770-E409DC80129E}" dt="2022-10-07T08:34:43.927" v="65" actId="164"/>
          <ac:spMkLst>
            <pc:docMk/>
            <pc:sldMk cId="2071405982" sldId="272"/>
            <ac:spMk id="5" creationId="{CEAF4F9B-C10F-477C-A5CD-628EF842FD05}"/>
          </ac:spMkLst>
        </pc:spChg>
        <pc:spChg chg="mod">
          <ac:chgData name="Gonzalez Diaz Sergio" userId="dac0d5b6-ec0d-43f8-830d-6804c08729bd" providerId="ADAL" clId="{E38145A5-0BD2-4EA4-B770-E409DC80129E}" dt="2022-10-07T08:34:43.927" v="65" actId="164"/>
          <ac:spMkLst>
            <pc:docMk/>
            <pc:sldMk cId="2071405982" sldId="272"/>
            <ac:spMk id="6" creationId="{6A133DBE-2EEB-4E52-8A40-17077416D24A}"/>
          </ac:spMkLst>
        </pc:spChg>
        <pc:spChg chg="mod">
          <ac:chgData name="Gonzalez Diaz Sergio" userId="dac0d5b6-ec0d-43f8-830d-6804c08729bd" providerId="ADAL" clId="{E38145A5-0BD2-4EA4-B770-E409DC80129E}" dt="2022-10-07T08:34:43.927" v="65" actId="164"/>
          <ac:spMkLst>
            <pc:docMk/>
            <pc:sldMk cId="2071405982" sldId="272"/>
            <ac:spMk id="8" creationId="{4D170C3D-DA7D-46D0-AF1D-75A3F3D261F1}"/>
          </ac:spMkLst>
        </pc:spChg>
        <pc:spChg chg="mod">
          <ac:chgData name="Gonzalez Diaz Sergio" userId="dac0d5b6-ec0d-43f8-830d-6804c08729bd" providerId="ADAL" clId="{E38145A5-0BD2-4EA4-B770-E409DC80129E}" dt="2022-10-07T08:34:43.927" v="65" actId="164"/>
          <ac:spMkLst>
            <pc:docMk/>
            <pc:sldMk cId="2071405982" sldId="272"/>
            <ac:spMk id="9" creationId="{D8F8D475-0FC1-4537-B163-8B0939F86DF3}"/>
          </ac:spMkLst>
        </pc:spChg>
        <pc:spChg chg="mod">
          <ac:chgData name="Gonzalez Diaz Sergio" userId="dac0d5b6-ec0d-43f8-830d-6804c08729bd" providerId="ADAL" clId="{E38145A5-0BD2-4EA4-B770-E409DC80129E}" dt="2022-10-07T08:34:43.927" v="65" actId="164"/>
          <ac:spMkLst>
            <pc:docMk/>
            <pc:sldMk cId="2071405982" sldId="272"/>
            <ac:spMk id="10" creationId="{50B680C2-9E9A-4672-894A-FB1F2FEF5D50}"/>
          </ac:spMkLst>
        </pc:spChg>
        <pc:spChg chg="mod">
          <ac:chgData name="Gonzalez Diaz Sergio" userId="dac0d5b6-ec0d-43f8-830d-6804c08729bd" providerId="ADAL" clId="{E38145A5-0BD2-4EA4-B770-E409DC80129E}" dt="2022-10-07T08:34:43.927" v="65" actId="164"/>
          <ac:spMkLst>
            <pc:docMk/>
            <pc:sldMk cId="2071405982" sldId="272"/>
            <ac:spMk id="11" creationId="{0D7D3A09-2AD6-41C9-B279-CAC33B5A397E}"/>
          </ac:spMkLst>
        </pc:spChg>
        <pc:spChg chg="mod">
          <ac:chgData name="Gonzalez Diaz Sergio" userId="dac0d5b6-ec0d-43f8-830d-6804c08729bd" providerId="ADAL" clId="{E38145A5-0BD2-4EA4-B770-E409DC80129E}" dt="2022-10-07T08:34:43.927" v="65" actId="164"/>
          <ac:spMkLst>
            <pc:docMk/>
            <pc:sldMk cId="2071405982" sldId="272"/>
            <ac:spMk id="12" creationId="{BC3805B7-0725-4503-9CF5-45A98C917DFC}"/>
          </ac:spMkLst>
        </pc:spChg>
        <pc:spChg chg="mod">
          <ac:chgData name="Gonzalez Diaz Sergio" userId="dac0d5b6-ec0d-43f8-830d-6804c08729bd" providerId="ADAL" clId="{E38145A5-0BD2-4EA4-B770-E409DC80129E}" dt="2022-10-07T08:34:43.927" v="65" actId="164"/>
          <ac:spMkLst>
            <pc:docMk/>
            <pc:sldMk cId="2071405982" sldId="272"/>
            <ac:spMk id="13" creationId="{3D0FC4FA-6960-48BC-939A-D0390CEF1E07}"/>
          </ac:spMkLst>
        </pc:spChg>
        <pc:spChg chg="mod">
          <ac:chgData name="Gonzalez Diaz Sergio" userId="dac0d5b6-ec0d-43f8-830d-6804c08729bd" providerId="ADAL" clId="{E38145A5-0BD2-4EA4-B770-E409DC80129E}" dt="2022-10-07T08:34:43.927" v="65" actId="164"/>
          <ac:spMkLst>
            <pc:docMk/>
            <pc:sldMk cId="2071405982" sldId="272"/>
            <ac:spMk id="14" creationId="{E661E7DD-5E17-4404-BFAB-694306D60523}"/>
          </ac:spMkLst>
        </pc:spChg>
        <pc:spChg chg="mod">
          <ac:chgData name="Gonzalez Diaz Sergio" userId="dac0d5b6-ec0d-43f8-830d-6804c08729bd" providerId="ADAL" clId="{E38145A5-0BD2-4EA4-B770-E409DC80129E}" dt="2022-10-07T08:34:43.927" v="65" actId="164"/>
          <ac:spMkLst>
            <pc:docMk/>
            <pc:sldMk cId="2071405982" sldId="272"/>
            <ac:spMk id="15" creationId="{2CA9E37F-399B-431C-8445-8B45AFE33F07}"/>
          </ac:spMkLst>
        </pc:spChg>
        <pc:spChg chg="mod">
          <ac:chgData name="Gonzalez Diaz Sergio" userId="dac0d5b6-ec0d-43f8-830d-6804c08729bd" providerId="ADAL" clId="{E38145A5-0BD2-4EA4-B770-E409DC80129E}" dt="2022-10-07T08:34:43.927" v="65" actId="164"/>
          <ac:spMkLst>
            <pc:docMk/>
            <pc:sldMk cId="2071405982" sldId="272"/>
            <ac:spMk id="16" creationId="{10D414AC-134D-4280-9E88-C4873DBB634B}"/>
          </ac:spMkLst>
        </pc:spChg>
        <pc:grpChg chg="add mod">
          <ac:chgData name="Gonzalez Diaz Sergio" userId="dac0d5b6-ec0d-43f8-830d-6804c08729bd" providerId="ADAL" clId="{E38145A5-0BD2-4EA4-B770-E409DC80129E}" dt="2022-10-07T08:34:43.927" v="65" actId="164"/>
          <ac:grpSpMkLst>
            <pc:docMk/>
            <pc:sldMk cId="2071405982" sldId="272"/>
            <ac:grpSpMk id="2" creationId="{BB198A8E-C0EF-2D95-2CAF-EDA40709C7EA}"/>
          </ac:grpSpMkLst>
        </pc:grpChg>
        <pc:picChg chg="mod">
          <ac:chgData name="Gonzalez Diaz Sergio" userId="dac0d5b6-ec0d-43f8-830d-6804c08729bd" providerId="ADAL" clId="{E38145A5-0BD2-4EA4-B770-E409DC80129E}" dt="2022-10-07T08:34:43.927" v="65" actId="164"/>
          <ac:picMkLst>
            <pc:docMk/>
            <pc:sldMk cId="2071405982" sldId="272"/>
            <ac:picMk id="4" creationId="{0B692D57-B594-47BA-B323-4DA071E9514C}"/>
          </ac:picMkLst>
        </pc:picChg>
      </pc:sldChg>
      <pc:sldChg chg="addSp delSp modSp add mod ord">
        <pc:chgData name="Gonzalez Diaz Sergio" userId="dac0d5b6-ec0d-43f8-830d-6804c08729bd" providerId="ADAL" clId="{E38145A5-0BD2-4EA4-B770-E409DC80129E}" dt="2022-10-07T08:55:20.978" v="209" actId="164"/>
        <pc:sldMkLst>
          <pc:docMk/>
          <pc:sldMk cId="1585180064" sldId="274"/>
        </pc:sldMkLst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8" creationId="{7025639F-5ED7-3949-CAC6-703889CB8BA9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11" creationId="{2E05792D-4431-32DF-5FD5-3AFB987E3E56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17" creationId="{2C092B98-60EF-0914-3BEE-E9B7215F15FF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18" creationId="{9A05976E-B333-B297-66FE-EE3C04F80C6D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19" creationId="{8CD62131-2CE9-FE40-BCC8-8FAD6793870A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20" creationId="{DA9C528B-D6E8-A851-BB30-82A578BC3427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21" creationId="{02CEE8DF-3924-696A-E549-8AA4BDFD4933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44" creationId="{8FC2AC70-FF5D-0823-DE29-00464887E9FC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46" creationId="{96EA413C-DAEE-C947-DE81-9379149ABA77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47" creationId="{12FA1C04-15E7-050F-2DE8-98CE47CD596C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48" creationId="{265F849A-15B7-265D-DA86-DD3C167022EF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49" creationId="{578BE36E-D4D0-E7CA-E6B6-B4B56247C392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50" creationId="{F75EAC47-19E2-96B6-959B-464F7B11E33D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51" creationId="{6A72ACCD-17E2-E2F0-58EC-0B2B668B2F09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52" creationId="{21006816-3D32-FE36-C7DE-0900034776E3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53" creationId="{23C3E918-FE25-CF69-8A1F-75D47F760478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54" creationId="{2C882994-8DC8-8485-6BF6-B782CF195FA0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55" creationId="{F7CA47F4-68D0-80AE-4893-5323AF874A75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56" creationId="{E67D3CBA-00C0-D64D-B524-E67266A1712F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57" creationId="{442737C8-8F76-2049-EF5F-99443F37EED1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58" creationId="{35586894-F5BA-4195-4E47-5397488A9A84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59" creationId="{908B82D9-B492-B5AE-0440-E14A9AD395D6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60" creationId="{0737DFF6-2A64-EBBB-A0CC-9CE1F3D36942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61" creationId="{4FEDE3AF-1CFD-3129-3987-3C21EB520E73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62" creationId="{78B59756-2411-1324-9828-1CAD8E6E43E7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63" creationId="{2E972EE2-7AB5-9486-142C-3577EA3F94BD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64" creationId="{2C27FD7F-983F-1BA7-A91C-47071881DD57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65" creationId="{F52134E3-B5B9-9923-7ABA-003F5AACD20C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66" creationId="{AB7E148C-0C47-6740-69F0-4052A70718F8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67" creationId="{B99024F8-7F80-DB6F-F487-D0E5431417DE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68" creationId="{5D3D15C0-A205-B09B-AE80-A0DB66A2D65E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69" creationId="{29A1201E-4905-C2DB-AAC2-2F555E06D858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70" creationId="{09A425D2-A5C9-C22B-7C31-51D27A49DC2F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71" creationId="{246E2E36-A076-6288-B944-729E6819BA19}"/>
          </ac:spMkLst>
        </pc:spChg>
        <pc:grpChg chg="del">
          <ac:chgData name="Gonzalez Diaz Sergio" userId="dac0d5b6-ec0d-43f8-830d-6804c08729bd" providerId="ADAL" clId="{E38145A5-0BD2-4EA4-B770-E409DC80129E}" dt="2022-10-07T08:45:33.909" v="68" actId="478"/>
          <ac:grpSpMkLst>
            <pc:docMk/>
            <pc:sldMk cId="1585180064" sldId="274"/>
            <ac:grpSpMk id="2" creationId="{0A3746E5-085F-F59E-FF46-00268D2895F8}"/>
          </ac:grpSpMkLst>
        </pc:grpChg>
        <pc:grpChg chg="add mod">
          <ac:chgData name="Gonzalez Diaz Sergio" userId="dac0d5b6-ec0d-43f8-830d-6804c08729bd" providerId="ADAL" clId="{E38145A5-0BD2-4EA4-B770-E409DC80129E}" dt="2022-10-07T08:55:20.978" v="209" actId="164"/>
          <ac:grpSpMkLst>
            <pc:docMk/>
            <pc:sldMk cId="1585180064" sldId="274"/>
            <ac:grpSpMk id="72" creationId="{2E199DDA-07FB-1BB6-2A2C-EAC00E08F34E}"/>
          </ac:grpSpMkLst>
        </pc:grpChg>
        <pc:picChg chg="add mod">
          <ac:chgData name="Gonzalez Diaz Sergio" userId="dac0d5b6-ec0d-43f8-830d-6804c08729bd" providerId="ADAL" clId="{E38145A5-0BD2-4EA4-B770-E409DC80129E}" dt="2022-10-07T08:55:20.978" v="209" actId="164"/>
          <ac:picMkLst>
            <pc:docMk/>
            <pc:sldMk cId="1585180064" sldId="274"/>
            <ac:picMk id="5" creationId="{5B10C72A-7B94-EAA3-B27E-5BCDAAD0E112}"/>
          </ac:picMkLst>
        </pc:picChg>
      </pc:sldChg>
      <pc:sldChg chg="addSp delSp modSp add mod">
        <pc:chgData name="Gonzalez Diaz Sergio" userId="dac0d5b6-ec0d-43f8-830d-6804c08729bd" providerId="ADAL" clId="{E38145A5-0BD2-4EA4-B770-E409DC80129E}" dt="2022-10-07T08:55:27.479" v="210" actId="164"/>
        <pc:sldMkLst>
          <pc:docMk/>
          <pc:sldMk cId="840579275" sldId="275"/>
        </pc:sldMkLst>
        <pc:spChg chg="add mod">
          <ac:chgData name="Gonzalez Diaz Sergio" userId="dac0d5b6-ec0d-43f8-830d-6804c08729bd" providerId="ADAL" clId="{E38145A5-0BD2-4EA4-B770-E409DC80129E}" dt="2022-10-07T08:55:27.479" v="210" actId="164"/>
          <ac:spMkLst>
            <pc:docMk/>
            <pc:sldMk cId="840579275" sldId="275"/>
            <ac:spMk id="21" creationId="{A4CA0AF9-2B7E-90E6-D59D-0668A09DBFBB}"/>
          </ac:spMkLst>
        </pc:spChg>
        <pc:spChg chg="add mod">
          <ac:chgData name="Gonzalez Diaz Sergio" userId="dac0d5b6-ec0d-43f8-830d-6804c08729bd" providerId="ADAL" clId="{E38145A5-0BD2-4EA4-B770-E409DC80129E}" dt="2022-10-07T08:55:27.479" v="210" actId="164"/>
          <ac:spMkLst>
            <pc:docMk/>
            <pc:sldMk cId="840579275" sldId="275"/>
            <ac:spMk id="22" creationId="{E02CA1AF-3684-2721-9F09-98D208F0B156}"/>
          </ac:spMkLst>
        </pc:spChg>
        <pc:spChg chg="add mod">
          <ac:chgData name="Gonzalez Diaz Sergio" userId="dac0d5b6-ec0d-43f8-830d-6804c08729bd" providerId="ADAL" clId="{E38145A5-0BD2-4EA4-B770-E409DC80129E}" dt="2022-10-07T08:55:27.479" v="210" actId="164"/>
          <ac:spMkLst>
            <pc:docMk/>
            <pc:sldMk cId="840579275" sldId="275"/>
            <ac:spMk id="23" creationId="{86D75D89-49B7-335D-1EC5-FFF04F415FA3}"/>
          </ac:spMkLst>
        </pc:spChg>
        <pc:spChg chg="add mod">
          <ac:chgData name="Gonzalez Diaz Sergio" userId="dac0d5b6-ec0d-43f8-830d-6804c08729bd" providerId="ADAL" clId="{E38145A5-0BD2-4EA4-B770-E409DC80129E}" dt="2022-10-07T08:55:27.479" v="210" actId="164"/>
          <ac:spMkLst>
            <pc:docMk/>
            <pc:sldMk cId="840579275" sldId="275"/>
            <ac:spMk id="24" creationId="{89839301-BDDC-0C3F-2090-BBD0AFAFB5AC}"/>
          </ac:spMkLst>
        </pc:spChg>
        <pc:spChg chg="add mod">
          <ac:chgData name="Gonzalez Diaz Sergio" userId="dac0d5b6-ec0d-43f8-830d-6804c08729bd" providerId="ADAL" clId="{E38145A5-0BD2-4EA4-B770-E409DC80129E}" dt="2022-10-07T08:55:27.479" v="210" actId="164"/>
          <ac:spMkLst>
            <pc:docMk/>
            <pc:sldMk cId="840579275" sldId="275"/>
            <ac:spMk id="25" creationId="{D0C2645F-4A4B-A0A2-35A1-1CEE26D44199}"/>
          </ac:spMkLst>
        </pc:spChg>
        <pc:spChg chg="add mod">
          <ac:chgData name="Gonzalez Diaz Sergio" userId="dac0d5b6-ec0d-43f8-830d-6804c08729bd" providerId="ADAL" clId="{E38145A5-0BD2-4EA4-B770-E409DC80129E}" dt="2022-10-07T08:55:27.479" v="210" actId="164"/>
          <ac:spMkLst>
            <pc:docMk/>
            <pc:sldMk cId="840579275" sldId="275"/>
            <ac:spMk id="26" creationId="{AFA714E7-41CB-D6D1-3E2F-50520C9C671F}"/>
          </ac:spMkLst>
        </pc:spChg>
        <pc:spChg chg="add mod">
          <ac:chgData name="Gonzalez Diaz Sergio" userId="dac0d5b6-ec0d-43f8-830d-6804c08729bd" providerId="ADAL" clId="{E38145A5-0BD2-4EA4-B770-E409DC80129E}" dt="2022-10-07T08:55:27.479" v="210" actId="164"/>
          <ac:spMkLst>
            <pc:docMk/>
            <pc:sldMk cId="840579275" sldId="275"/>
            <ac:spMk id="27" creationId="{71165FAB-754B-0490-C1D8-9CDCFC4CC12B}"/>
          </ac:spMkLst>
        </pc:spChg>
        <pc:spChg chg="add mod">
          <ac:chgData name="Gonzalez Diaz Sergio" userId="dac0d5b6-ec0d-43f8-830d-6804c08729bd" providerId="ADAL" clId="{E38145A5-0BD2-4EA4-B770-E409DC80129E}" dt="2022-10-07T08:55:27.479" v="210" actId="164"/>
          <ac:spMkLst>
            <pc:docMk/>
            <pc:sldMk cId="840579275" sldId="275"/>
            <ac:spMk id="28" creationId="{64BBD83D-2E7D-AFED-19D4-94B9084F0560}"/>
          </ac:spMkLst>
        </pc:spChg>
        <pc:spChg chg="add mod">
          <ac:chgData name="Gonzalez Diaz Sergio" userId="dac0d5b6-ec0d-43f8-830d-6804c08729bd" providerId="ADAL" clId="{E38145A5-0BD2-4EA4-B770-E409DC80129E}" dt="2022-10-07T08:55:27.479" v="210" actId="164"/>
          <ac:spMkLst>
            <pc:docMk/>
            <pc:sldMk cId="840579275" sldId="275"/>
            <ac:spMk id="29" creationId="{2F40097B-D928-F0DB-8A1B-FC8A46A6134C}"/>
          </ac:spMkLst>
        </pc:spChg>
        <pc:spChg chg="add mod">
          <ac:chgData name="Gonzalez Diaz Sergio" userId="dac0d5b6-ec0d-43f8-830d-6804c08729bd" providerId="ADAL" clId="{E38145A5-0BD2-4EA4-B770-E409DC80129E}" dt="2022-10-07T08:55:27.479" v="210" actId="164"/>
          <ac:spMkLst>
            <pc:docMk/>
            <pc:sldMk cId="840579275" sldId="275"/>
            <ac:spMk id="30" creationId="{8E848177-DE2E-B567-9019-F6151C80AE42}"/>
          </ac:spMkLst>
        </pc:spChg>
        <pc:spChg chg="add mod">
          <ac:chgData name="Gonzalez Diaz Sergio" userId="dac0d5b6-ec0d-43f8-830d-6804c08729bd" providerId="ADAL" clId="{E38145A5-0BD2-4EA4-B770-E409DC80129E}" dt="2022-10-07T08:55:27.479" v="210" actId="164"/>
          <ac:spMkLst>
            <pc:docMk/>
            <pc:sldMk cId="840579275" sldId="275"/>
            <ac:spMk id="31" creationId="{8514E092-AECE-0D96-8E90-BD68DEE48E6D}"/>
          </ac:spMkLst>
        </pc:spChg>
        <pc:grpChg chg="del">
          <ac:chgData name="Gonzalez Diaz Sergio" userId="dac0d5b6-ec0d-43f8-830d-6804c08729bd" providerId="ADAL" clId="{E38145A5-0BD2-4EA4-B770-E409DC80129E}" dt="2022-10-07T08:52:20.253" v="159" actId="478"/>
          <ac:grpSpMkLst>
            <pc:docMk/>
            <pc:sldMk cId="840579275" sldId="275"/>
            <ac:grpSpMk id="2" creationId="{BB198A8E-C0EF-2D95-2CAF-EDA40709C7EA}"/>
          </ac:grpSpMkLst>
        </pc:grpChg>
        <pc:grpChg chg="add mod">
          <ac:chgData name="Gonzalez Diaz Sergio" userId="dac0d5b6-ec0d-43f8-830d-6804c08729bd" providerId="ADAL" clId="{E38145A5-0BD2-4EA4-B770-E409DC80129E}" dt="2022-10-07T08:55:27.479" v="210" actId="164"/>
          <ac:grpSpMkLst>
            <pc:docMk/>
            <pc:sldMk cId="840579275" sldId="275"/>
            <ac:grpSpMk id="32" creationId="{E473293F-65A8-91E1-EE4F-E109075ACD2B}"/>
          </ac:grpSpMkLst>
        </pc:grpChg>
        <pc:picChg chg="add mod ord">
          <ac:chgData name="Gonzalez Diaz Sergio" userId="dac0d5b6-ec0d-43f8-830d-6804c08729bd" providerId="ADAL" clId="{E38145A5-0BD2-4EA4-B770-E409DC80129E}" dt="2022-10-07T08:55:27.479" v="210" actId="164"/>
          <ac:picMkLst>
            <pc:docMk/>
            <pc:sldMk cId="840579275" sldId="275"/>
            <ac:picMk id="19" creationId="{7815E3BC-9B32-CA37-5FD1-1D9C442A2463}"/>
          </ac:picMkLst>
        </pc:picChg>
      </pc:sldChg>
      <pc:sldChg chg="add del">
        <pc:chgData name="Gonzalez Diaz Sergio" userId="dac0d5b6-ec0d-43f8-830d-6804c08729bd" providerId="ADAL" clId="{E38145A5-0BD2-4EA4-B770-E409DC80129E}" dt="2022-10-07T08:45:36.214" v="70"/>
        <pc:sldMkLst>
          <pc:docMk/>
          <pc:sldMk cId="3149628245" sldId="276"/>
        </pc:sldMkLst>
      </pc:sldChg>
    </pc:docChg>
  </pc:docChgLst>
  <pc:docChgLst>
    <pc:chgData name="Gonzalez Diaz Sergio" userId="dac0d5b6-ec0d-43f8-830d-6804c08729bd" providerId="ADAL" clId="{1363879E-5272-4F49-912F-B948C6267803}"/>
    <pc:docChg chg="undo custSel addSld modSld sldOrd addSection delSection modSection">
      <pc:chgData name="Gonzalez Diaz Sergio" userId="dac0d5b6-ec0d-43f8-830d-6804c08729bd" providerId="ADAL" clId="{1363879E-5272-4F49-912F-B948C6267803}" dt="2022-12-01T08:24:49.106" v="194" actId="14100"/>
      <pc:docMkLst>
        <pc:docMk/>
      </pc:docMkLst>
      <pc:sldChg chg="addSp delSp modSp mod">
        <pc:chgData name="Gonzalez Diaz Sergio" userId="dac0d5b6-ec0d-43f8-830d-6804c08729bd" providerId="ADAL" clId="{1363879E-5272-4F49-912F-B948C6267803}" dt="2022-11-30T15:17:23.974" v="188" actId="478"/>
        <pc:sldMkLst>
          <pc:docMk/>
          <pc:sldMk cId="3812284460" sldId="257"/>
        </pc:sldMkLst>
        <pc:spChg chg="del">
          <ac:chgData name="Gonzalez Diaz Sergio" userId="dac0d5b6-ec0d-43f8-830d-6804c08729bd" providerId="ADAL" clId="{1363879E-5272-4F49-912F-B948C6267803}" dt="2022-11-30T15:17:23.974" v="188" actId="478"/>
          <ac:spMkLst>
            <pc:docMk/>
            <pc:sldMk cId="3812284460" sldId="257"/>
            <ac:spMk id="9" creationId="{500CB00F-9B05-4D77-9FF2-ED83479AF78C}"/>
          </ac:spMkLst>
        </pc:spChg>
        <pc:picChg chg="add mod">
          <ac:chgData name="Gonzalez Diaz Sergio" userId="dac0d5b6-ec0d-43f8-830d-6804c08729bd" providerId="ADAL" clId="{1363879E-5272-4F49-912F-B948C6267803}" dt="2022-11-30T15:17:22.120" v="187"/>
          <ac:picMkLst>
            <pc:docMk/>
            <pc:sldMk cId="3812284460" sldId="257"/>
            <ac:picMk id="3" creationId="{651946A2-6B29-81D2-5C99-3F78C29E1766}"/>
          </ac:picMkLst>
        </pc:picChg>
      </pc:sldChg>
      <pc:sldChg chg="delSp mod">
        <pc:chgData name="Gonzalez Diaz Sergio" userId="dac0d5b6-ec0d-43f8-830d-6804c08729bd" providerId="ADAL" clId="{1363879E-5272-4F49-912F-B948C6267803}" dt="2022-11-30T15:07:20.596" v="45" actId="478"/>
        <pc:sldMkLst>
          <pc:docMk/>
          <pc:sldMk cId="3110176351" sldId="258"/>
        </pc:sldMkLst>
        <pc:spChg chg="del">
          <ac:chgData name="Gonzalez Diaz Sergio" userId="dac0d5b6-ec0d-43f8-830d-6804c08729bd" providerId="ADAL" clId="{1363879E-5272-4F49-912F-B948C6267803}" dt="2022-11-30T15:07:20.596" v="45" actId="478"/>
          <ac:spMkLst>
            <pc:docMk/>
            <pc:sldMk cId="3110176351" sldId="258"/>
            <ac:spMk id="10" creationId="{D60F36D0-E7F3-44E4-8C77-AD500771CE46}"/>
          </ac:spMkLst>
        </pc:spChg>
      </pc:sldChg>
      <pc:sldChg chg="delSp mod">
        <pc:chgData name="Gonzalez Diaz Sergio" userId="dac0d5b6-ec0d-43f8-830d-6804c08729bd" providerId="ADAL" clId="{1363879E-5272-4F49-912F-B948C6267803}" dt="2022-11-30T15:16:07.532" v="168" actId="478"/>
        <pc:sldMkLst>
          <pc:docMk/>
          <pc:sldMk cId="2854557906" sldId="259"/>
        </pc:sldMkLst>
        <pc:spChg chg="del">
          <ac:chgData name="Gonzalez Diaz Sergio" userId="dac0d5b6-ec0d-43f8-830d-6804c08729bd" providerId="ADAL" clId="{1363879E-5272-4F49-912F-B948C6267803}" dt="2022-11-30T15:16:07.532" v="168" actId="478"/>
          <ac:spMkLst>
            <pc:docMk/>
            <pc:sldMk cId="2854557906" sldId="259"/>
            <ac:spMk id="2" creationId="{A935DE36-8C24-4BC8-813A-C5571B7D8D37}"/>
          </ac:spMkLst>
        </pc:spChg>
      </pc:sldChg>
      <pc:sldChg chg="delSp mod">
        <pc:chgData name="Gonzalez Diaz Sergio" userId="dac0d5b6-ec0d-43f8-830d-6804c08729bd" providerId="ADAL" clId="{1363879E-5272-4F49-912F-B948C6267803}" dt="2022-11-30T15:16:43.474" v="179" actId="478"/>
        <pc:sldMkLst>
          <pc:docMk/>
          <pc:sldMk cId="3181673949" sldId="260"/>
        </pc:sldMkLst>
        <pc:spChg chg="del">
          <ac:chgData name="Gonzalez Diaz Sergio" userId="dac0d5b6-ec0d-43f8-830d-6804c08729bd" providerId="ADAL" clId="{1363879E-5272-4F49-912F-B948C6267803}" dt="2022-11-30T15:16:43.474" v="179" actId="478"/>
          <ac:spMkLst>
            <pc:docMk/>
            <pc:sldMk cId="3181673949" sldId="260"/>
            <ac:spMk id="37" creationId="{6F3BB11F-3987-498E-B923-EA8203D6494E}"/>
          </ac:spMkLst>
        </pc:spChg>
      </pc:sldChg>
      <pc:sldChg chg="addSp delSp modSp mod">
        <pc:chgData name="Gonzalez Diaz Sergio" userId="dac0d5b6-ec0d-43f8-830d-6804c08729bd" providerId="ADAL" clId="{1363879E-5272-4F49-912F-B948C6267803}" dt="2022-11-30T15:16:05.974" v="167" actId="478"/>
        <pc:sldMkLst>
          <pc:docMk/>
          <pc:sldMk cId="934720096" sldId="261"/>
        </pc:sldMkLst>
        <pc:spChg chg="add del">
          <ac:chgData name="Gonzalez Diaz Sergio" userId="dac0d5b6-ec0d-43f8-830d-6804c08729bd" providerId="ADAL" clId="{1363879E-5272-4F49-912F-B948C6267803}" dt="2022-11-30T15:16:05.974" v="167" actId="478"/>
          <ac:spMkLst>
            <pc:docMk/>
            <pc:sldMk cId="934720096" sldId="261"/>
            <ac:spMk id="10" creationId="{B9698FAE-0605-4659-A8CC-8F09FB5B4212}"/>
          </ac:spMkLst>
        </pc:spChg>
        <pc:picChg chg="mod">
          <ac:chgData name="Gonzalez Diaz Sergio" userId="dac0d5b6-ec0d-43f8-830d-6804c08729bd" providerId="ADAL" clId="{1363879E-5272-4F49-912F-B948C6267803}" dt="2022-11-30T15:15:47.723" v="165" actId="1076"/>
          <ac:picMkLst>
            <pc:docMk/>
            <pc:sldMk cId="934720096" sldId="261"/>
            <ac:picMk id="14" creationId="{5B804FA4-D8BD-3922-35AA-8A3470493487}"/>
          </ac:picMkLst>
        </pc:picChg>
      </pc:sldChg>
      <pc:sldChg chg="delSp mod">
        <pc:chgData name="Gonzalez Diaz Sergio" userId="dac0d5b6-ec0d-43f8-830d-6804c08729bd" providerId="ADAL" clId="{1363879E-5272-4F49-912F-B948C6267803}" dt="2022-11-30T15:17:06.273" v="185" actId="478"/>
        <pc:sldMkLst>
          <pc:docMk/>
          <pc:sldMk cId="3094036770" sldId="262"/>
        </pc:sldMkLst>
        <pc:spChg chg="del">
          <ac:chgData name="Gonzalez Diaz Sergio" userId="dac0d5b6-ec0d-43f8-830d-6804c08729bd" providerId="ADAL" clId="{1363879E-5272-4F49-912F-B948C6267803}" dt="2022-11-30T15:17:06.273" v="185" actId="478"/>
          <ac:spMkLst>
            <pc:docMk/>
            <pc:sldMk cId="3094036770" sldId="262"/>
            <ac:spMk id="12" creationId="{A7DD4B4D-FC5A-4755-B6D0-E11FFBFCB284}"/>
          </ac:spMkLst>
        </pc:spChg>
      </pc:sldChg>
      <pc:sldChg chg="delSp mod">
        <pc:chgData name="Gonzalez Diaz Sergio" userId="dac0d5b6-ec0d-43f8-830d-6804c08729bd" providerId="ADAL" clId="{1363879E-5272-4F49-912F-B948C6267803}" dt="2022-11-30T15:17:03.644" v="184" actId="478"/>
        <pc:sldMkLst>
          <pc:docMk/>
          <pc:sldMk cId="3980729536" sldId="263"/>
        </pc:sldMkLst>
        <pc:spChg chg="del">
          <ac:chgData name="Gonzalez Diaz Sergio" userId="dac0d5b6-ec0d-43f8-830d-6804c08729bd" providerId="ADAL" clId="{1363879E-5272-4F49-912F-B948C6267803}" dt="2022-11-30T15:17:03.644" v="184" actId="478"/>
          <ac:spMkLst>
            <pc:docMk/>
            <pc:sldMk cId="3980729536" sldId="263"/>
            <ac:spMk id="12" creationId="{FF9AC5BC-5B87-4716-8352-62167335F992}"/>
          </ac:spMkLst>
        </pc:spChg>
      </pc:sldChg>
      <pc:sldChg chg="delSp mod">
        <pc:chgData name="Gonzalez Diaz Sergio" userId="dac0d5b6-ec0d-43f8-830d-6804c08729bd" providerId="ADAL" clId="{1363879E-5272-4F49-912F-B948C6267803}" dt="2022-11-30T15:17:09.973" v="186" actId="478"/>
        <pc:sldMkLst>
          <pc:docMk/>
          <pc:sldMk cId="3561953235" sldId="264"/>
        </pc:sldMkLst>
        <pc:spChg chg="del">
          <ac:chgData name="Gonzalez Diaz Sergio" userId="dac0d5b6-ec0d-43f8-830d-6804c08729bd" providerId="ADAL" clId="{1363879E-5272-4F49-912F-B948C6267803}" dt="2022-11-30T15:17:09.973" v="186" actId="478"/>
          <ac:spMkLst>
            <pc:docMk/>
            <pc:sldMk cId="3561953235" sldId="264"/>
            <ac:spMk id="51" creationId="{BFC0B688-42F4-764C-EFE4-46F2605BC871}"/>
          </ac:spMkLst>
        </pc:spChg>
      </pc:sldChg>
      <pc:sldChg chg="delSp mod">
        <pc:chgData name="Gonzalez Diaz Sergio" userId="dac0d5b6-ec0d-43f8-830d-6804c08729bd" providerId="ADAL" clId="{1363879E-5272-4F49-912F-B948C6267803}" dt="2022-11-30T15:16:35.395" v="178" actId="478"/>
        <pc:sldMkLst>
          <pc:docMk/>
          <pc:sldMk cId="1213516533" sldId="266"/>
        </pc:sldMkLst>
        <pc:spChg chg="del">
          <ac:chgData name="Gonzalez Diaz Sergio" userId="dac0d5b6-ec0d-43f8-830d-6804c08729bd" providerId="ADAL" clId="{1363879E-5272-4F49-912F-B948C6267803}" dt="2022-11-30T15:16:35.395" v="178" actId="478"/>
          <ac:spMkLst>
            <pc:docMk/>
            <pc:sldMk cId="1213516533" sldId="266"/>
            <ac:spMk id="25" creationId="{AB310A26-4A67-481B-A5B7-07095AB65BB1}"/>
          </ac:spMkLst>
        </pc:spChg>
      </pc:sldChg>
      <pc:sldChg chg="delSp mod">
        <pc:chgData name="Gonzalez Diaz Sergio" userId="dac0d5b6-ec0d-43f8-830d-6804c08729bd" providerId="ADAL" clId="{1363879E-5272-4F49-912F-B948C6267803}" dt="2022-11-30T15:16:16.079" v="172" actId="478"/>
        <pc:sldMkLst>
          <pc:docMk/>
          <pc:sldMk cId="3369123368" sldId="267"/>
        </pc:sldMkLst>
        <pc:spChg chg="del">
          <ac:chgData name="Gonzalez Diaz Sergio" userId="dac0d5b6-ec0d-43f8-830d-6804c08729bd" providerId="ADAL" clId="{1363879E-5272-4F49-912F-B948C6267803}" dt="2022-11-30T15:16:16.079" v="172" actId="478"/>
          <ac:spMkLst>
            <pc:docMk/>
            <pc:sldMk cId="3369123368" sldId="267"/>
            <ac:spMk id="43" creationId="{C1B66206-B2D9-4CE9-AE58-B39760F41A83}"/>
          </ac:spMkLst>
        </pc:spChg>
      </pc:sldChg>
      <pc:sldChg chg="delSp mod">
        <pc:chgData name="Gonzalez Diaz Sergio" userId="dac0d5b6-ec0d-43f8-830d-6804c08729bd" providerId="ADAL" clId="{1363879E-5272-4F49-912F-B948C6267803}" dt="2022-11-30T15:16:45.763" v="180" actId="478"/>
        <pc:sldMkLst>
          <pc:docMk/>
          <pc:sldMk cId="3547497588" sldId="268"/>
        </pc:sldMkLst>
        <pc:spChg chg="del">
          <ac:chgData name="Gonzalez Diaz Sergio" userId="dac0d5b6-ec0d-43f8-830d-6804c08729bd" providerId="ADAL" clId="{1363879E-5272-4F49-912F-B948C6267803}" dt="2022-11-30T15:16:45.763" v="180" actId="478"/>
          <ac:spMkLst>
            <pc:docMk/>
            <pc:sldMk cId="3547497588" sldId="268"/>
            <ac:spMk id="15" creationId="{F79FF8ED-DD05-1E78-FD7F-8BAA8D6C3737}"/>
          </ac:spMkLst>
        </pc:spChg>
      </pc:sldChg>
      <pc:sldChg chg="delSp mod">
        <pc:chgData name="Gonzalez Diaz Sergio" userId="dac0d5b6-ec0d-43f8-830d-6804c08729bd" providerId="ADAL" clId="{1363879E-5272-4F49-912F-B948C6267803}" dt="2022-11-30T15:16:48.778" v="181" actId="478"/>
        <pc:sldMkLst>
          <pc:docMk/>
          <pc:sldMk cId="1453104656" sldId="269"/>
        </pc:sldMkLst>
        <pc:spChg chg="del">
          <ac:chgData name="Gonzalez Diaz Sergio" userId="dac0d5b6-ec0d-43f8-830d-6804c08729bd" providerId="ADAL" clId="{1363879E-5272-4F49-912F-B948C6267803}" dt="2022-11-30T15:16:48.778" v="181" actId="478"/>
          <ac:spMkLst>
            <pc:docMk/>
            <pc:sldMk cId="1453104656" sldId="269"/>
            <ac:spMk id="58" creationId="{B85691CF-C430-4D24-9576-12009CA45A88}"/>
          </ac:spMkLst>
        </pc:spChg>
      </pc:sldChg>
      <pc:sldChg chg="delSp modSp mod">
        <pc:chgData name="Gonzalez Diaz Sergio" userId="dac0d5b6-ec0d-43f8-830d-6804c08729bd" providerId="ADAL" clId="{1363879E-5272-4F49-912F-B948C6267803}" dt="2022-11-30T15:16:09.917" v="170" actId="478"/>
        <pc:sldMkLst>
          <pc:docMk/>
          <pc:sldMk cId="3883917516" sldId="270"/>
        </pc:sldMkLst>
        <pc:spChg chg="del mod">
          <ac:chgData name="Gonzalez Diaz Sergio" userId="dac0d5b6-ec0d-43f8-830d-6804c08729bd" providerId="ADAL" clId="{1363879E-5272-4F49-912F-B948C6267803}" dt="2022-11-30T15:16:09.917" v="170" actId="478"/>
          <ac:spMkLst>
            <pc:docMk/>
            <pc:sldMk cId="3883917516" sldId="270"/>
            <ac:spMk id="12" creationId="{5957B1E1-0E68-42C2-991B-A23D1B05652E}"/>
          </ac:spMkLst>
        </pc:spChg>
      </pc:sldChg>
      <pc:sldChg chg="delSp mod">
        <pc:chgData name="Gonzalez Diaz Sergio" userId="dac0d5b6-ec0d-43f8-830d-6804c08729bd" providerId="ADAL" clId="{1363879E-5272-4F49-912F-B948C6267803}" dt="2022-11-30T15:16:12.184" v="171" actId="478"/>
        <pc:sldMkLst>
          <pc:docMk/>
          <pc:sldMk cId="2959769486" sldId="271"/>
        </pc:sldMkLst>
        <pc:spChg chg="del">
          <ac:chgData name="Gonzalez Diaz Sergio" userId="dac0d5b6-ec0d-43f8-830d-6804c08729bd" providerId="ADAL" clId="{1363879E-5272-4F49-912F-B948C6267803}" dt="2022-11-30T15:16:12.184" v="171" actId="478"/>
          <ac:spMkLst>
            <pc:docMk/>
            <pc:sldMk cId="2959769486" sldId="271"/>
            <ac:spMk id="10" creationId="{2312A337-C5FC-4142-9A34-19FD79F0A7EC}"/>
          </ac:spMkLst>
        </pc:spChg>
      </pc:sldChg>
      <pc:sldChg chg="delSp modSp mod">
        <pc:chgData name="Gonzalez Diaz Sergio" userId="dac0d5b6-ec0d-43f8-830d-6804c08729bd" providerId="ADAL" clId="{1363879E-5272-4F49-912F-B948C6267803}" dt="2022-11-30T15:16:29.221" v="176"/>
        <pc:sldMkLst>
          <pc:docMk/>
          <pc:sldMk cId="2071405982" sldId="272"/>
        </pc:sldMkLst>
        <pc:spChg chg="mod">
          <ac:chgData name="Gonzalez Diaz Sergio" userId="dac0d5b6-ec0d-43f8-830d-6804c08729bd" providerId="ADAL" clId="{1363879E-5272-4F49-912F-B948C6267803}" dt="2022-11-30T15:16:29.221" v="176"/>
          <ac:spMkLst>
            <pc:docMk/>
            <pc:sldMk cId="2071405982" sldId="272"/>
            <ac:spMk id="7" creationId="{8D652E1B-EAF7-4D08-B3E2-2F133DC81CD4}"/>
          </ac:spMkLst>
        </pc:spChg>
        <pc:spChg chg="del">
          <ac:chgData name="Gonzalez Diaz Sergio" userId="dac0d5b6-ec0d-43f8-830d-6804c08729bd" providerId="ADAL" clId="{1363879E-5272-4F49-912F-B948C6267803}" dt="2022-11-30T15:16:18.693" v="173" actId="478"/>
          <ac:spMkLst>
            <pc:docMk/>
            <pc:sldMk cId="2071405982" sldId="272"/>
            <ac:spMk id="17" creationId="{B178DB92-D4BC-4B50-B0B0-87D9F751FF3F}"/>
          </ac:spMkLst>
        </pc:spChg>
      </pc:sldChg>
      <pc:sldChg chg="delSp modSp mod">
        <pc:chgData name="Gonzalez Diaz Sergio" userId="dac0d5b6-ec0d-43f8-830d-6804c08729bd" providerId="ADAL" clId="{1363879E-5272-4F49-912F-B948C6267803}" dt="2022-11-30T15:17:00.856" v="183"/>
        <pc:sldMkLst>
          <pc:docMk/>
          <pc:sldMk cId="1714739941" sldId="273"/>
        </pc:sldMkLst>
        <pc:spChg chg="del">
          <ac:chgData name="Gonzalez Diaz Sergio" userId="dac0d5b6-ec0d-43f8-830d-6804c08729bd" providerId="ADAL" clId="{1363879E-5272-4F49-912F-B948C6267803}" dt="2022-11-30T15:16:53.327" v="182" actId="478"/>
          <ac:spMkLst>
            <pc:docMk/>
            <pc:sldMk cId="1714739941" sldId="273"/>
            <ac:spMk id="5" creationId="{DA061A2D-2C4B-4B50-A6AF-0B811F03A4B8}"/>
          </ac:spMkLst>
        </pc:spChg>
        <pc:spChg chg="mod">
          <ac:chgData name="Gonzalez Diaz Sergio" userId="dac0d5b6-ec0d-43f8-830d-6804c08729bd" providerId="ADAL" clId="{1363879E-5272-4F49-912F-B948C6267803}" dt="2022-11-30T15:17:00.856" v="183"/>
          <ac:spMkLst>
            <pc:docMk/>
            <pc:sldMk cId="1714739941" sldId="273"/>
            <ac:spMk id="7" creationId="{8D652E1B-EAF7-4D08-B3E2-2F133DC81CD4}"/>
          </ac:spMkLst>
        </pc:spChg>
      </pc:sldChg>
      <pc:sldChg chg="delSp mod">
        <pc:chgData name="Gonzalez Diaz Sergio" userId="dac0d5b6-ec0d-43f8-830d-6804c08729bd" providerId="ADAL" clId="{1363879E-5272-4F49-912F-B948C6267803}" dt="2022-11-30T15:16:20.759" v="174" actId="478"/>
        <pc:sldMkLst>
          <pc:docMk/>
          <pc:sldMk cId="1585180064" sldId="274"/>
        </pc:sldMkLst>
        <pc:spChg chg="del">
          <ac:chgData name="Gonzalez Diaz Sergio" userId="dac0d5b6-ec0d-43f8-830d-6804c08729bd" providerId="ADAL" clId="{1363879E-5272-4F49-912F-B948C6267803}" dt="2022-11-30T15:16:20.759" v="174" actId="478"/>
          <ac:spMkLst>
            <pc:docMk/>
            <pc:sldMk cId="1585180064" sldId="274"/>
            <ac:spMk id="43" creationId="{C1B66206-B2D9-4CE9-AE58-B39760F41A83}"/>
          </ac:spMkLst>
        </pc:spChg>
      </pc:sldChg>
      <pc:sldChg chg="delSp modSp mod">
        <pc:chgData name="Gonzalez Diaz Sergio" userId="dac0d5b6-ec0d-43f8-830d-6804c08729bd" providerId="ADAL" clId="{1363879E-5272-4F49-912F-B948C6267803}" dt="2022-11-30T15:16:31.951" v="177"/>
        <pc:sldMkLst>
          <pc:docMk/>
          <pc:sldMk cId="840579275" sldId="275"/>
        </pc:sldMkLst>
        <pc:spChg chg="mod">
          <ac:chgData name="Gonzalez Diaz Sergio" userId="dac0d5b6-ec0d-43f8-830d-6804c08729bd" providerId="ADAL" clId="{1363879E-5272-4F49-912F-B948C6267803}" dt="2022-11-30T15:16:31.951" v="177"/>
          <ac:spMkLst>
            <pc:docMk/>
            <pc:sldMk cId="840579275" sldId="275"/>
            <ac:spMk id="7" creationId="{8D652E1B-EAF7-4D08-B3E2-2F133DC81CD4}"/>
          </ac:spMkLst>
        </pc:spChg>
        <pc:spChg chg="del">
          <ac:chgData name="Gonzalez Diaz Sergio" userId="dac0d5b6-ec0d-43f8-830d-6804c08729bd" providerId="ADAL" clId="{1363879E-5272-4F49-912F-B948C6267803}" dt="2022-11-30T15:16:22.538" v="175" actId="478"/>
          <ac:spMkLst>
            <pc:docMk/>
            <pc:sldMk cId="840579275" sldId="275"/>
            <ac:spMk id="17" creationId="{B178DB92-D4BC-4B50-B0B0-87D9F751FF3F}"/>
          </ac:spMkLst>
        </pc:spChg>
      </pc:sldChg>
      <pc:sldChg chg="addSp delSp modSp add mod">
        <pc:chgData name="Gonzalez Diaz Sergio" userId="dac0d5b6-ec0d-43f8-830d-6804c08729bd" providerId="ADAL" clId="{1363879E-5272-4F49-912F-B948C6267803}" dt="2022-11-30T15:08:28.833" v="62" actId="20577"/>
        <pc:sldMkLst>
          <pc:docMk/>
          <pc:sldMk cId="2975466772" sldId="276"/>
        </pc:sldMkLst>
        <pc:spChg chg="del">
          <ac:chgData name="Gonzalez Diaz Sergio" userId="dac0d5b6-ec0d-43f8-830d-6804c08729bd" providerId="ADAL" clId="{1363879E-5272-4F49-912F-B948C6267803}" dt="2022-11-30T15:04:21.735" v="11" actId="478"/>
          <ac:spMkLst>
            <pc:docMk/>
            <pc:sldMk cId="2975466772" sldId="276"/>
            <ac:spMk id="2" creationId="{F9E1EBAB-24B4-4FFF-BEAB-BFDC4AEC6CCB}"/>
          </ac:spMkLst>
        </pc:spChg>
        <pc:spChg chg="del">
          <ac:chgData name="Gonzalez Diaz Sergio" userId="dac0d5b6-ec0d-43f8-830d-6804c08729bd" providerId="ADAL" clId="{1363879E-5272-4F49-912F-B948C6267803}" dt="2022-11-30T15:04:04.699" v="3" actId="478"/>
          <ac:spMkLst>
            <pc:docMk/>
            <pc:sldMk cId="2975466772" sldId="276"/>
            <ac:spMk id="3" creationId="{7DC7EAB3-CAB1-B853-20B2-AF6B1B59F2E7}"/>
          </ac:spMkLst>
        </pc:spChg>
        <pc:spChg chg="mod">
          <ac:chgData name="Gonzalez Diaz Sergio" userId="dac0d5b6-ec0d-43f8-830d-6804c08729bd" providerId="ADAL" clId="{1363879E-5272-4F49-912F-B948C6267803}" dt="2022-11-30T15:08:28.833" v="62" actId="20577"/>
          <ac:spMkLst>
            <pc:docMk/>
            <pc:sldMk cId="2975466772" sldId="276"/>
            <ac:spMk id="7" creationId="{8D652E1B-EAF7-4D08-B3E2-2F133DC81CD4}"/>
          </ac:spMkLst>
        </pc:spChg>
        <pc:spChg chg="add mod">
          <ac:chgData name="Gonzalez Diaz Sergio" userId="dac0d5b6-ec0d-43f8-830d-6804c08729bd" providerId="ADAL" clId="{1363879E-5272-4F49-912F-B948C6267803}" dt="2022-11-30T15:04:22.201" v="12"/>
          <ac:spMkLst>
            <pc:docMk/>
            <pc:sldMk cId="2975466772" sldId="276"/>
            <ac:spMk id="11" creationId="{096DBBCA-0B42-5B05-BE8D-923E805488D6}"/>
          </ac:spMkLst>
        </pc:spChg>
        <pc:spChg chg="add mod">
          <ac:chgData name="Gonzalez Diaz Sergio" userId="dac0d5b6-ec0d-43f8-830d-6804c08729bd" providerId="ADAL" clId="{1363879E-5272-4F49-912F-B948C6267803}" dt="2022-11-30T15:05:38.650" v="29" actId="14100"/>
          <ac:spMkLst>
            <pc:docMk/>
            <pc:sldMk cId="2975466772" sldId="276"/>
            <ac:spMk id="18" creationId="{5DCF846C-C9FF-8E87-8061-274E533D914D}"/>
          </ac:spMkLst>
        </pc:spChg>
        <pc:spChg chg="add mod">
          <ac:chgData name="Gonzalez Diaz Sergio" userId="dac0d5b6-ec0d-43f8-830d-6804c08729bd" providerId="ADAL" clId="{1363879E-5272-4F49-912F-B948C6267803}" dt="2022-11-30T15:06:01.243" v="37" actId="14100"/>
          <ac:spMkLst>
            <pc:docMk/>
            <pc:sldMk cId="2975466772" sldId="276"/>
            <ac:spMk id="19" creationId="{8C2954D3-0285-E11F-8822-DEFE6BB333B5}"/>
          </ac:spMkLst>
        </pc:spChg>
        <pc:spChg chg="add mod">
          <ac:chgData name="Gonzalez Diaz Sergio" userId="dac0d5b6-ec0d-43f8-830d-6804c08729bd" providerId="ADAL" clId="{1363879E-5272-4F49-912F-B948C6267803}" dt="2022-11-30T15:06:33.649" v="41" actId="14100"/>
          <ac:spMkLst>
            <pc:docMk/>
            <pc:sldMk cId="2975466772" sldId="276"/>
            <ac:spMk id="26" creationId="{2472AF0E-DE04-A68C-AE37-3C74917818AD}"/>
          </ac:spMkLst>
        </pc:spChg>
        <pc:spChg chg="add mod">
          <ac:chgData name="Gonzalez Diaz Sergio" userId="dac0d5b6-ec0d-43f8-830d-6804c08729bd" providerId="ADAL" clId="{1363879E-5272-4F49-912F-B948C6267803}" dt="2022-11-30T15:07:04.278" v="44" actId="14100"/>
          <ac:spMkLst>
            <pc:docMk/>
            <pc:sldMk cId="2975466772" sldId="276"/>
            <ac:spMk id="27" creationId="{7676B774-DF1F-DCAC-9C9B-50DA529A9C0E}"/>
          </ac:spMkLst>
        </pc:spChg>
        <pc:grpChg chg="del">
          <ac:chgData name="Gonzalez Diaz Sergio" userId="dac0d5b6-ec0d-43f8-830d-6804c08729bd" providerId="ADAL" clId="{1363879E-5272-4F49-912F-B948C6267803}" dt="2022-11-30T15:04:38.699" v="19" actId="478"/>
          <ac:grpSpMkLst>
            <pc:docMk/>
            <pc:sldMk cId="2975466772" sldId="276"/>
            <ac:grpSpMk id="4" creationId="{5143E378-BC4D-C870-5131-C1FEBA449BE0}"/>
          </ac:grpSpMkLst>
        </pc:grpChg>
        <pc:picChg chg="add mod modCrop">
          <ac:chgData name="Gonzalez Diaz Sergio" userId="dac0d5b6-ec0d-43f8-830d-6804c08729bd" providerId="ADAL" clId="{1363879E-5272-4F49-912F-B948C6267803}" dt="2022-11-30T15:05:57.196" v="35" actId="1076"/>
          <ac:picMkLst>
            <pc:docMk/>
            <pc:sldMk cId="2975466772" sldId="276"/>
            <ac:picMk id="10" creationId="{CDD229C3-F498-CC5E-6DB0-E2A414FD02C7}"/>
          </ac:picMkLst>
        </pc:picChg>
      </pc:sldChg>
      <pc:sldChg chg="addSp delSp modSp add mod ord">
        <pc:chgData name="Gonzalez Diaz Sergio" userId="dac0d5b6-ec0d-43f8-830d-6804c08729bd" providerId="ADAL" clId="{1363879E-5272-4F49-912F-B948C6267803}" dt="2022-11-30T15:12:36.531" v="100"/>
        <pc:sldMkLst>
          <pc:docMk/>
          <pc:sldMk cId="3586918414" sldId="277"/>
        </pc:sldMkLst>
        <pc:spChg chg="mod">
          <ac:chgData name="Gonzalez Diaz Sergio" userId="dac0d5b6-ec0d-43f8-830d-6804c08729bd" providerId="ADAL" clId="{1363879E-5272-4F49-912F-B948C6267803}" dt="2022-11-30T15:12:36.531" v="100"/>
          <ac:spMkLst>
            <pc:docMk/>
            <pc:sldMk cId="3586918414" sldId="277"/>
            <ac:spMk id="7" creationId="{8D652E1B-EAF7-4D08-B3E2-2F133DC81CD4}"/>
          </ac:spMkLst>
        </pc:spChg>
        <pc:spChg chg="mod">
          <ac:chgData name="Gonzalez Diaz Sergio" userId="dac0d5b6-ec0d-43f8-830d-6804c08729bd" providerId="ADAL" clId="{1363879E-5272-4F49-912F-B948C6267803}" dt="2022-11-30T15:09:52.899" v="76" actId="1076"/>
          <ac:spMkLst>
            <pc:docMk/>
            <pc:sldMk cId="3586918414" sldId="277"/>
            <ac:spMk id="18" creationId="{5DCF846C-C9FF-8E87-8061-274E533D914D}"/>
          </ac:spMkLst>
        </pc:spChg>
        <pc:spChg chg="mod">
          <ac:chgData name="Gonzalez Diaz Sergio" userId="dac0d5b6-ec0d-43f8-830d-6804c08729bd" providerId="ADAL" clId="{1363879E-5272-4F49-912F-B948C6267803}" dt="2022-11-30T15:08:54.939" v="66" actId="1076"/>
          <ac:spMkLst>
            <pc:docMk/>
            <pc:sldMk cId="3586918414" sldId="277"/>
            <ac:spMk id="19" creationId="{8C2954D3-0285-E11F-8822-DEFE6BB333B5}"/>
          </ac:spMkLst>
        </pc:spChg>
        <pc:spChg chg="mod">
          <ac:chgData name="Gonzalez Diaz Sergio" userId="dac0d5b6-ec0d-43f8-830d-6804c08729bd" providerId="ADAL" clId="{1363879E-5272-4F49-912F-B948C6267803}" dt="2022-11-30T15:09:02.962" v="70" actId="14100"/>
          <ac:spMkLst>
            <pc:docMk/>
            <pc:sldMk cId="3586918414" sldId="277"/>
            <ac:spMk id="26" creationId="{2472AF0E-DE04-A68C-AE37-3C74917818AD}"/>
          </ac:spMkLst>
        </pc:spChg>
        <pc:spChg chg="mod">
          <ac:chgData name="Gonzalez Diaz Sergio" userId="dac0d5b6-ec0d-43f8-830d-6804c08729bd" providerId="ADAL" clId="{1363879E-5272-4F49-912F-B948C6267803}" dt="2022-11-30T15:09:41.291" v="73" actId="14100"/>
          <ac:spMkLst>
            <pc:docMk/>
            <pc:sldMk cId="3586918414" sldId="277"/>
            <ac:spMk id="27" creationId="{7676B774-DF1F-DCAC-9C9B-50DA529A9C0E}"/>
          </ac:spMkLst>
        </pc:spChg>
        <pc:picChg chg="add ord">
          <ac:chgData name="Gonzalez Diaz Sergio" userId="dac0d5b6-ec0d-43f8-830d-6804c08729bd" providerId="ADAL" clId="{1363879E-5272-4F49-912F-B948C6267803}" dt="2022-11-30T15:08:41.305" v="65" actId="167"/>
          <ac:picMkLst>
            <pc:docMk/>
            <pc:sldMk cId="3586918414" sldId="277"/>
            <ac:picMk id="3" creationId="{46CD691A-A386-8ACD-2381-82337DBC602F}"/>
          </ac:picMkLst>
        </pc:picChg>
        <pc:picChg chg="del">
          <ac:chgData name="Gonzalez Diaz Sergio" userId="dac0d5b6-ec0d-43f8-830d-6804c08729bd" providerId="ADAL" clId="{1363879E-5272-4F49-912F-B948C6267803}" dt="2022-11-30T15:08:36.886" v="63" actId="478"/>
          <ac:picMkLst>
            <pc:docMk/>
            <pc:sldMk cId="3586918414" sldId="277"/>
            <ac:picMk id="10" creationId="{CDD229C3-F498-CC5E-6DB0-E2A414FD02C7}"/>
          </ac:picMkLst>
        </pc:picChg>
      </pc:sldChg>
      <pc:sldChg chg="addSp delSp modSp add mod">
        <pc:chgData name="Gonzalez Diaz Sergio" userId="dac0d5b6-ec0d-43f8-830d-6804c08729bd" providerId="ADAL" clId="{1363879E-5272-4F49-912F-B948C6267803}" dt="2022-11-30T15:12:31.837" v="98" actId="20577"/>
        <pc:sldMkLst>
          <pc:docMk/>
          <pc:sldMk cId="2011269513" sldId="278"/>
        </pc:sldMkLst>
        <pc:spChg chg="mod">
          <ac:chgData name="Gonzalez Diaz Sergio" userId="dac0d5b6-ec0d-43f8-830d-6804c08729bd" providerId="ADAL" clId="{1363879E-5272-4F49-912F-B948C6267803}" dt="2022-11-30T15:12:31.837" v="98" actId="20577"/>
          <ac:spMkLst>
            <pc:docMk/>
            <pc:sldMk cId="2011269513" sldId="278"/>
            <ac:spMk id="7" creationId="{8D652E1B-EAF7-4D08-B3E2-2F133DC81CD4}"/>
          </ac:spMkLst>
        </pc:spChg>
        <pc:spChg chg="mod">
          <ac:chgData name="Gonzalez Diaz Sergio" userId="dac0d5b6-ec0d-43f8-830d-6804c08729bd" providerId="ADAL" clId="{1363879E-5272-4F49-912F-B948C6267803}" dt="2022-11-30T15:11:06.779" v="85" actId="1076"/>
          <ac:spMkLst>
            <pc:docMk/>
            <pc:sldMk cId="2011269513" sldId="278"/>
            <ac:spMk id="18" creationId="{5DCF846C-C9FF-8E87-8061-274E533D914D}"/>
          </ac:spMkLst>
        </pc:spChg>
        <pc:spChg chg="mod">
          <ac:chgData name="Gonzalez Diaz Sergio" userId="dac0d5b6-ec0d-43f8-830d-6804c08729bd" providerId="ADAL" clId="{1363879E-5272-4F49-912F-B948C6267803}" dt="2022-11-30T15:10:58.108" v="82" actId="1076"/>
          <ac:spMkLst>
            <pc:docMk/>
            <pc:sldMk cId="2011269513" sldId="278"/>
            <ac:spMk id="26" creationId="{2472AF0E-DE04-A68C-AE37-3C74917818AD}"/>
          </ac:spMkLst>
        </pc:spChg>
        <pc:spChg chg="mod">
          <ac:chgData name="Gonzalez Diaz Sergio" userId="dac0d5b6-ec0d-43f8-830d-6804c08729bd" providerId="ADAL" clId="{1363879E-5272-4F49-912F-B948C6267803}" dt="2022-11-30T15:11:02.851" v="84" actId="14100"/>
          <ac:spMkLst>
            <pc:docMk/>
            <pc:sldMk cId="2011269513" sldId="278"/>
            <ac:spMk id="27" creationId="{7676B774-DF1F-DCAC-9C9B-50DA529A9C0E}"/>
          </ac:spMkLst>
        </pc:spChg>
        <pc:picChg chg="del">
          <ac:chgData name="Gonzalez Diaz Sergio" userId="dac0d5b6-ec0d-43f8-830d-6804c08729bd" providerId="ADAL" clId="{1363879E-5272-4F49-912F-B948C6267803}" dt="2022-11-30T15:10:49.030" v="78" actId="478"/>
          <ac:picMkLst>
            <pc:docMk/>
            <pc:sldMk cId="2011269513" sldId="278"/>
            <ac:picMk id="3" creationId="{46CD691A-A386-8ACD-2381-82337DBC602F}"/>
          </ac:picMkLst>
        </pc:picChg>
        <pc:picChg chg="add ord">
          <ac:chgData name="Gonzalez Diaz Sergio" userId="dac0d5b6-ec0d-43f8-830d-6804c08729bd" providerId="ADAL" clId="{1363879E-5272-4F49-912F-B948C6267803}" dt="2022-11-30T15:10:52.517" v="80" actId="167"/>
          <ac:picMkLst>
            <pc:docMk/>
            <pc:sldMk cId="2011269513" sldId="278"/>
            <ac:picMk id="4" creationId="{68003A0B-A78B-6569-D178-A136426FA7FE}"/>
          </ac:picMkLst>
        </pc:picChg>
      </pc:sldChg>
      <pc:sldChg chg="addSp delSp modSp add mod">
        <pc:chgData name="Gonzalez Diaz Sergio" userId="dac0d5b6-ec0d-43f8-830d-6804c08729bd" providerId="ADAL" clId="{1363879E-5272-4F49-912F-B948C6267803}" dt="2022-12-01T08:24:49.106" v="194" actId="14100"/>
        <pc:sldMkLst>
          <pc:docMk/>
          <pc:sldMk cId="3778647813" sldId="279"/>
        </pc:sldMkLst>
        <pc:spChg chg="mod">
          <ac:chgData name="Gonzalez Diaz Sergio" userId="dac0d5b6-ec0d-43f8-830d-6804c08729bd" providerId="ADAL" clId="{1363879E-5272-4F49-912F-B948C6267803}" dt="2022-11-30T15:12:51.852" v="114" actId="20577"/>
          <ac:spMkLst>
            <pc:docMk/>
            <pc:sldMk cId="3778647813" sldId="279"/>
            <ac:spMk id="7" creationId="{8D652E1B-EAF7-4D08-B3E2-2F133DC81CD4}"/>
          </ac:spMkLst>
        </pc:spChg>
        <pc:spChg chg="mod">
          <ac:chgData name="Gonzalez Diaz Sergio" userId="dac0d5b6-ec0d-43f8-830d-6804c08729bd" providerId="ADAL" clId="{1363879E-5272-4F49-912F-B948C6267803}" dt="2022-11-30T15:14:04.160" v="140" actId="1035"/>
          <ac:spMkLst>
            <pc:docMk/>
            <pc:sldMk cId="3778647813" sldId="279"/>
            <ac:spMk id="18" creationId="{5DCF846C-C9FF-8E87-8061-274E533D914D}"/>
          </ac:spMkLst>
        </pc:spChg>
        <pc:spChg chg="mod">
          <ac:chgData name="Gonzalez Diaz Sergio" userId="dac0d5b6-ec0d-43f8-830d-6804c08729bd" providerId="ADAL" clId="{1363879E-5272-4F49-912F-B948C6267803}" dt="2022-11-30T15:14:15.216" v="142" actId="14100"/>
          <ac:spMkLst>
            <pc:docMk/>
            <pc:sldMk cId="3778647813" sldId="279"/>
            <ac:spMk id="19" creationId="{8C2954D3-0285-E11F-8822-DEFE6BB333B5}"/>
          </ac:spMkLst>
        </pc:spChg>
        <pc:spChg chg="mod">
          <ac:chgData name="Gonzalez Diaz Sergio" userId="dac0d5b6-ec0d-43f8-830d-6804c08729bd" providerId="ADAL" clId="{1363879E-5272-4F49-912F-B948C6267803}" dt="2022-12-01T08:24:49.106" v="194" actId="14100"/>
          <ac:spMkLst>
            <pc:docMk/>
            <pc:sldMk cId="3778647813" sldId="279"/>
            <ac:spMk id="26" creationId="{2472AF0E-DE04-A68C-AE37-3C74917818AD}"/>
          </ac:spMkLst>
        </pc:spChg>
        <pc:spChg chg="mod">
          <ac:chgData name="Gonzalez Diaz Sergio" userId="dac0d5b6-ec0d-43f8-830d-6804c08729bd" providerId="ADAL" clId="{1363879E-5272-4F49-912F-B948C6267803}" dt="2022-11-30T15:13:43.773" v="131" actId="14100"/>
          <ac:spMkLst>
            <pc:docMk/>
            <pc:sldMk cId="3778647813" sldId="279"/>
            <ac:spMk id="27" creationId="{7676B774-DF1F-DCAC-9C9B-50DA529A9C0E}"/>
          </ac:spMkLst>
        </pc:spChg>
        <pc:picChg chg="add ord">
          <ac:chgData name="Gonzalez Diaz Sergio" userId="dac0d5b6-ec0d-43f8-830d-6804c08729bd" providerId="ADAL" clId="{1363879E-5272-4F49-912F-B948C6267803}" dt="2022-11-30T15:13:27.279" v="127" actId="171"/>
          <ac:picMkLst>
            <pc:docMk/>
            <pc:sldMk cId="3778647813" sldId="279"/>
            <ac:picMk id="3" creationId="{4A7A13F3-E149-56D8-F7BF-8AE7D714B091}"/>
          </ac:picMkLst>
        </pc:picChg>
        <pc:picChg chg="del">
          <ac:chgData name="Gonzalez Diaz Sergio" userId="dac0d5b6-ec0d-43f8-830d-6804c08729bd" providerId="ADAL" clId="{1363879E-5272-4F49-912F-B948C6267803}" dt="2022-11-30T15:12:55.808" v="115" actId="478"/>
          <ac:picMkLst>
            <pc:docMk/>
            <pc:sldMk cId="3778647813" sldId="279"/>
            <ac:picMk id="4" creationId="{68003A0B-A78B-6569-D178-A136426FA7FE}"/>
          </ac:picMkLst>
        </pc:picChg>
      </pc:sldChg>
      <pc:sldChg chg="addSp delSp modSp add mod">
        <pc:chgData name="Gonzalez Diaz Sergio" userId="dac0d5b6-ec0d-43f8-830d-6804c08729bd" providerId="ADAL" clId="{1363879E-5272-4F49-912F-B948C6267803}" dt="2022-11-30T15:15:06.834" v="160" actId="1037"/>
        <pc:sldMkLst>
          <pc:docMk/>
          <pc:sldMk cId="197015515" sldId="280"/>
        </pc:sldMkLst>
        <pc:spChg chg="del">
          <ac:chgData name="Gonzalez Diaz Sergio" userId="dac0d5b6-ec0d-43f8-830d-6804c08729bd" providerId="ADAL" clId="{1363879E-5272-4F49-912F-B948C6267803}" dt="2022-11-30T15:14:46.404" v="147" actId="478"/>
          <ac:spMkLst>
            <pc:docMk/>
            <pc:sldMk cId="197015515" sldId="280"/>
            <ac:spMk id="18" creationId="{5DCF846C-C9FF-8E87-8061-274E533D914D}"/>
          </ac:spMkLst>
        </pc:spChg>
        <pc:spChg chg="mod">
          <ac:chgData name="Gonzalez Diaz Sergio" userId="dac0d5b6-ec0d-43f8-830d-6804c08729bd" providerId="ADAL" clId="{1363879E-5272-4F49-912F-B948C6267803}" dt="2022-11-30T15:14:49.740" v="148" actId="1076"/>
          <ac:spMkLst>
            <pc:docMk/>
            <pc:sldMk cId="197015515" sldId="280"/>
            <ac:spMk id="19" creationId="{8C2954D3-0285-E11F-8822-DEFE6BB333B5}"/>
          </ac:spMkLst>
        </pc:spChg>
        <pc:spChg chg="mod">
          <ac:chgData name="Gonzalez Diaz Sergio" userId="dac0d5b6-ec0d-43f8-830d-6804c08729bd" providerId="ADAL" clId="{1363879E-5272-4F49-912F-B948C6267803}" dt="2022-11-30T15:14:59.637" v="155" actId="1035"/>
          <ac:spMkLst>
            <pc:docMk/>
            <pc:sldMk cId="197015515" sldId="280"/>
            <ac:spMk id="26" creationId="{2472AF0E-DE04-A68C-AE37-3C74917818AD}"/>
          </ac:spMkLst>
        </pc:spChg>
        <pc:spChg chg="mod">
          <ac:chgData name="Gonzalez Diaz Sergio" userId="dac0d5b6-ec0d-43f8-830d-6804c08729bd" providerId="ADAL" clId="{1363879E-5272-4F49-912F-B948C6267803}" dt="2022-11-30T15:15:06.834" v="160" actId="1037"/>
          <ac:spMkLst>
            <pc:docMk/>
            <pc:sldMk cId="197015515" sldId="280"/>
            <ac:spMk id="27" creationId="{7676B774-DF1F-DCAC-9C9B-50DA529A9C0E}"/>
          </ac:spMkLst>
        </pc:spChg>
        <pc:picChg chg="del">
          <ac:chgData name="Gonzalez Diaz Sergio" userId="dac0d5b6-ec0d-43f8-830d-6804c08729bd" providerId="ADAL" clId="{1363879E-5272-4F49-912F-B948C6267803}" dt="2022-11-30T15:14:38.854" v="144" actId="478"/>
          <ac:picMkLst>
            <pc:docMk/>
            <pc:sldMk cId="197015515" sldId="280"/>
            <ac:picMk id="3" creationId="{4A7A13F3-E149-56D8-F7BF-8AE7D714B091}"/>
          </ac:picMkLst>
        </pc:picChg>
        <pc:picChg chg="add ord">
          <ac:chgData name="Gonzalez Diaz Sergio" userId="dac0d5b6-ec0d-43f8-830d-6804c08729bd" providerId="ADAL" clId="{1363879E-5272-4F49-912F-B948C6267803}" dt="2022-11-30T15:14:41.725" v="146" actId="167"/>
          <ac:picMkLst>
            <pc:docMk/>
            <pc:sldMk cId="197015515" sldId="280"/>
            <ac:picMk id="4" creationId="{3D2FF05A-9645-F3DE-D960-A1BFEB10BFF9}"/>
          </ac:picMkLst>
        </pc:picChg>
      </pc:sldChg>
    </pc:docChg>
  </pc:docChgLst>
  <pc:docChgLst>
    <pc:chgData name="Gonzalez Diaz Sergio" userId="dac0d5b6-ec0d-43f8-830d-6804c08729bd" providerId="ADAL" clId="{66F5617D-744B-4ECE-AD14-49747398F09F}"/>
    <pc:docChg chg="undo custSel modSld modMainMaster">
      <pc:chgData name="Gonzalez Diaz Sergio" userId="dac0d5b6-ec0d-43f8-830d-6804c08729bd" providerId="ADAL" clId="{66F5617D-744B-4ECE-AD14-49747398F09F}" dt="2022-05-05T11:32:47.390" v="323" actId="1037"/>
      <pc:docMkLst>
        <pc:docMk/>
      </pc:docMkLst>
      <pc:sldChg chg="addSp delSp modSp mod">
        <pc:chgData name="Gonzalez Diaz Sergio" userId="dac0d5b6-ec0d-43f8-830d-6804c08729bd" providerId="ADAL" clId="{66F5617D-744B-4ECE-AD14-49747398F09F}" dt="2022-04-06T14:42:15.620" v="206" actId="115"/>
        <pc:sldMkLst>
          <pc:docMk/>
          <pc:sldMk cId="2854557906" sldId="259"/>
        </pc:sldMkLst>
        <pc:spChg chg="add mod">
          <ac:chgData name="Gonzalez Diaz Sergio" userId="dac0d5b6-ec0d-43f8-830d-6804c08729bd" providerId="ADAL" clId="{66F5617D-744B-4ECE-AD14-49747398F09F}" dt="2022-04-06T14:42:15.620" v="206" actId="115"/>
          <ac:spMkLst>
            <pc:docMk/>
            <pc:sldMk cId="2854557906" sldId="259"/>
            <ac:spMk id="2" creationId="{A935DE36-8C24-4BC8-813A-C5571B7D8D37}"/>
          </ac:spMkLst>
        </pc:spChg>
        <pc:spChg chg="add mod">
          <ac:chgData name="Gonzalez Diaz Sergio" userId="dac0d5b6-ec0d-43f8-830d-6804c08729bd" providerId="ADAL" clId="{66F5617D-744B-4ECE-AD14-49747398F09F}" dt="2022-03-03T12:45:57.107" v="8" actId="1076"/>
          <ac:spMkLst>
            <pc:docMk/>
            <pc:sldMk cId="2854557906" sldId="259"/>
            <ac:spMk id="9" creationId="{8FE19AFD-7F57-481F-BE1C-0689E67E6EBE}"/>
          </ac:spMkLst>
        </pc:spChg>
        <pc:spChg chg="add mod">
          <ac:chgData name="Gonzalez Diaz Sergio" userId="dac0d5b6-ec0d-43f8-830d-6804c08729bd" providerId="ADAL" clId="{66F5617D-744B-4ECE-AD14-49747398F09F}" dt="2022-03-03T12:46:02.038" v="10" actId="1076"/>
          <ac:spMkLst>
            <pc:docMk/>
            <pc:sldMk cId="2854557906" sldId="259"/>
            <ac:spMk id="10" creationId="{057B1F0F-6F94-4B47-8608-A75F07AE5CA3}"/>
          </ac:spMkLst>
        </pc:spChg>
        <pc:spChg chg="mod">
          <ac:chgData name="Gonzalez Diaz Sergio" userId="dac0d5b6-ec0d-43f8-830d-6804c08729bd" providerId="ADAL" clId="{66F5617D-744B-4ECE-AD14-49747398F09F}" dt="2022-03-03T12:45:51.821" v="5" actId="1076"/>
          <ac:spMkLst>
            <pc:docMk/>
            <pc:sldMk cId="2854557906" sldId="259"/>
            <ac:spMk id="14" creationId="{D8C0889B-0456-432F-8AA9-61A6EF70495C}"/>
          </ac:spMkLst>
        </pc:spChg>
        <pc:spChg chg="del mod">
          <ac:chgData name="Gonzalez Diaz Sergio" userId="dac0d5b6-ec0d-43f8-830d-6804c08729bd" providerId="ADAL" clId="{66F5617D-744B-4ECE-AD14-49747398F09F}" dt="2022-03-03T12:47:27.023" v="20" actId="478"/>
          <ac:spMkLst>
            <pc:docMk/>
            <pc:sldMk cId="2854557906" sldId="259"/>
            <ac:spMk id="15" creationId="{281DB106-9D4B-43B2-B32B-5A27267E88D0}"/>
          </ac:spMkLst>
        </pc:spChg>
        <pc:spChg chg="del mod">
          <ac:chgData name="Gonzalez Diaz Sergio" userId="dac0d5b6-ec0d-43f8-830d-6804c08729bd" providerId="ADAL" clId="{66F5617D-744B-4ECE-AD14-49747398F09F}" dt="2022-03-16T10:12:42.117" v="128" actId="478"/>
          <ac:spMkLst>
            <pc:docMk/>
            <pc:sldMk cId="2854557906" sldId="259"/>
            <ac:spMk id="16" creationId="{FBB1DF70-B488-4575-91B1-26D76F961281}"/>
          </ac:spMkLst>
        </pc:spChg>
        <pc:spChg chg="add del mod">
          <ac:chgData name="Gonzalez Diaz Sergio" userId="dac0d5b6-ec0d-43f8-830d-6804c08729bd" providerId="ADAL" clId="{66F5617D-744B-4ECE-AD14-49747398F09F}" dt="2022-03-03T12:47:28.602" v="21" actId="478"/>
          <ac:spMkLst>
            <pc:docMk/>
            <pc:sldMk cId="2854557906" sldId="259"/>
            <ac:spMk id="17" creationId="{4A4C5EFC-323E-4F65-AC91-77DCF1722EA9}"/>
          </ac:spMkLst>
        </pc:spChg>
        <pc:spChg chg="add mod">
          <ac:chgData name="Gonzalez Diaz Sergio" userId="dac0d5b6-ec0d-43f8-830d-6804c08729bd" providerId="ADAL" clId="{66F5617D-744B-4ECE-AD14-49747398F09F}" dt="2022-03-16T10:24:33.459" v="132" actId="14100"/>
          <ac:spMkLst>
            <pc:docMk/>
            <pc:sldMk cId="2854557906" sldId="259"/>
            <ac:spMk id="17" creationId="{76AB2A6F-7C8E-475B-A76C-18A34FFCE186}"/>
          </ac:spMkLst>
        </pc:spChg>
        <pc:spChg chg="add del mod">
          <ac:chgData name="Gonzalez Diaz Sergio" userId="dac0d5b6-ec0d-43f8-830d-6804c08729bd" providerId="ADAL" clId="{66F5617D-744B-4ECE-AD14-49747398F09F}" dt="2022-03-16T10:12:42.645" v="129" actId="478"/>
          <ac:spMkLst>
            <pc:docMk/>
            <pc:sldMk cId="2854557906" sldId="259"/>
            <ac:spMk id="18" creationId="{314CC17A-506B-4592-A93D-21A242A0009F}"/>
          </ac:spMkLst>
        </pc:spChg>
        <pc:picChg chg="add del mod">
          <ac:chgData name="Gonzalez Diaz Sergio" userId="dac0d5b6-ec0d-43f8-830d-6804c08729bd" providerId="ADAL" clId="{66F5617D-744B-4ECE-AD14-49747398F09F}" dt="2022-03-03T12:47:24.950" v="19" actId="1076"/>
          <ac:picMkLst>
            <pc:docMk/>
            <pc:sldMk cId="2854557906" sldId="259"/>
            <ac:picMk id="11" creationId="{B24E434A-F764-4754-8413-F6E485983D94}"/>
          </ac:picMkLst>
        </pc:picChg>
        <pc:picChg chg="add del mod">
          <ac:chgData name="Gonzalez Diaz Sergio" userId="dac0d5b6-ec0d-43f8-830d-6804c08729bd" providerId="ADAL" clId="{66F5617D-744B-4ECE-AD14-49747398F09F}" dt="2022-04-06T14:41:45.998" v="196" actId="478"/>
          <ac:picMkLst>
            <pc:docMk/>
            <pc:sldMk cId="2854557906" sldId="259"/>
            <ac:picMk id="15" creationId="{53DFCAC2-F6FD-4D39-8D09-18296219B8E9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4-07T09:53:19.542" v="291"/>
        <pc:sldMkLst>
          <pc:docMk/>
          <pc:sldMk cId="3181673949" sldId="260"/>
        </pc:sldMkLst>
        <pc:spChg chg="mod">
          <ac:chgData name="Gonzalez Diaz Sergio" userId="dac0d5b6-ec0d-43f8-830d-6804c08729bd" providerId="ADAL" clId="{66F5617D-744B-4ECE-AD14-49747398F09F}" dt="2022-03-03T12:48:37.807" v="26" actId="1076"/>
          <ac:spMkLst>
            <pc:docMk/>
            <pc:sldMk cId="3181673949" sldId="260"/>
            <ac:spMk id="8" creationId="{5B9FC101-C766-4B3D-88C9-A4BC44FB3143}"/>
          </ac:spMkLst>
        </pc:spChg>
        <pc:spChg chg="del mod">
          <ac:chgData name="Gonzalez Diaz Sergio" userId="dac0d5b6-ec0d-43f8-830d-6804c08729bd" providerId="ADAL" clId="{66F5617D-744B-4ECE-AD14-49747398F09F}" dt="2022-04-06T15:45:29.673" v="290" actId="478"/>
          <ac:spMkLst>
            <pc:docMk/>
            <pc:sldMk cId="3181673949" sldId="260"/>
            <ac:spMk id="10" creationId="{4BD37264-8EB6-49F7-9716-FFDCB124ABAF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11" creationId="{44298A10-C8E8-4AA3-8A33-053A9E865B28}"/>
          </ac:spMkLst>
        </pc:spChg>
        <pc:spChg chg="mod">
          <ac:chgData name="Gonzalez Diaz Sergio" userId="dac0d5b6-ec0d-43f8-830d-6804c08729bd" providerId="ADAL" clId="{66F5617D-744B-4ECE-AD14-49747398F09F}" dt="2022-03-03T12:48:40.513" v="27" actId="1076"/>
          <ac:spMkLst>
            <pc:docMk/>
            <pc:sldMk cId="3181673949" sldId="260"/>
            <ac:spMk id="12" creationId="{F686632F-7087-440F-BEC7-7F3850A24564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14" creationId="{75A2627F-48AB-4E03-90A3-C131FFA5AB61}"/>
          </ac:spMkLst>
        </pc:spChg>
        <pc:spChg chg="mod">
          <ac:chgData name="Gonzalez Diaz Sergio" userId="dac0d5b6-ec0d-43f8-830d-6804c08729bd" providerId="ADAL" clId="{66F5617D-744B-4ECE-AD14-49747398F09F}" dt="2022-03-03T12:48:43.880" v="28" actId="1076"/>
          <ac:spMkLst>
            <pc:docMk/>
            <pc:sldMk cId="3181673949" sldId="260"/>
            <ac:spMk id="15" creationId="{D30097F2-C94D-4C9C-B55A-41AC5572416C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17" creationId="{DBE530A5-4F6F-4F5A-91FE-B3FAF2DE050E}"/>
          </ac:spMkLst>
        </pc:spChg>
        <pc:spChg chg="mod">
          <ac:chgData name="Gonzalez Diaz Sergio" userId="dac0d5b6-ec0d-43f8-830d-6804c08729bd" providerId="ADAL" clId="{66F5617D-744B-4ECE-AD14-49747398F09F}" dt="2022-03-03T12:48:46.783" v="29" actId="1076"/>
          <ac:spMkLst>
            <pc:docMk/>
            <pc:sldMk cId="3181673949" sldId="260"/>
            <ac:spMk id="21" creationId="{137CF5C4-781A-4C23-82D2-CC5E7108DD50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23" creationId="{E1AF9910-7F32-4D73-90FD-43AA6C1BFFCD}"/>
          </ac:spMkLst>
        </pc:spChg>
        <pc:spChg chg="mod">
          <ac:chgData name="Gonzalez Diaz Sergio" userId="dac0d5b6-ec0d-43f8-830d-6804c08729bd" providerId="ADAL" clId="{66F5617D-744B-4ECE-AD14-49747398F09F}" dt="2022-03-03T12:48:49.096" v="30" actId="1076"/>
          <ac:spMkLst>
            <pc:docMk/>
            <pc:sldMk cId="3181673949" sldId="260"/>
            <ac:spMk id="24" creationId="{2E1C3FD8-1185-4D84-8432-235D5ACB661B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26" creationId="{F03FABD1-8206-4FE4-903B-0B21A783D944}"/>
          </ac:spMkLst>
        </pc:spChg>
        <pc:spChg chg="mod">
          <ac:chgData name="Gonzalez Diaz Sergio" userId="dac0d5b6-ec0d-43f8-830d-6804c08729bd" providerId="ADAL" clId="{66F5617D-744B-4ECE-AD14-49747398F09F}" dt="2022-03-03T12:48:51.015" v="31" actId="1076"/>
          <ac:spMkLst>
            <pc:docMk/>
            <pc:sldMk cId="3181673949" sldId="260"/>
            <ac:spMk id="27" creationId="{37E5C55E-6DCC-40A0-8423-BD81D74A4A3E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29" creationId="{6DB89361-9E8C-441A-98ED-B4AF2C1B2F62}"/>
          </ac:spMkLst>
        </pc:spChg>
        <pc:spChg chg="mod">
          <ac:chgData name="Gonzalez Diaz Sergio" userId="dac0d5b6-ec0d-43f8-830d-6804c08729bd" providerId="ADAL" clId="{66F5617D-744B-4ECE-AD14-49747398F09F}" dt="2022-03-03T12:48:54.216" v="32" actId="1076"/>
          <ac:spMkLst>
            <pc:docMk/>
            <pc:sldMk cId="3181673949" sldId="260"/>
            <ac:spMk id="30" creationId="{DB116473-A902-45CC-AFE6-E4D9CB4B78DB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32" creationId="{244E90CD-AA46-468C-BCC2-2532FE31B0B7}"/>
          </ac:spMkLst>
        </pc:spChg>
        <pc:spChg chg="mod">
          <ac:chgData name="Gonzalez Diaz Sergio" userId="dac0d5b6-ec0d-43f8-830d-6804c08729bd" providerId="ADAL" clId="{66F5617D-744B-4ECE-AD14-49747398F09F}" dt="2022-03-03T12:48:57.184" v="33" actId="1076"/>
          <ac:spMkLst>
            <pc:docMk/>
            <pc:sldMk cId="3181673949" sldId="260"/>
            <ac:spMk id="33" creationId="{2622A63B-D656-4587-B6CD-06D728FBC7C3}"/>
          </ac:spMkLst>
        </pc:spChg>
        <pc:spChg chg="mod">
          <ac:chgData name="Gonzalez Diaz Sergio" userId="dac0d5b6-ec0d-43f8-830d-6804c08729bd" providerId="ADAL" clId="{66F5617D-744B-4ECE-AD14-49747398F09F}" dt="2022-03-14T16:27:39.831" v="86"/>
          <ac:spMkLst>
            <pc:docMk/>
            <pc:sldMk cId="3181673949" sldId="260"/>
            <ac:spMk id="35" creationId="{7B1E4956-B37D-4C9D-9498-80B1589F45F0}"/>
          </ac:spMkLst>
        </pc:spChg>
        <pc:spChg chg="add mod">
          <ac:chgData name="Gonzalez Diaz Sergio" userId="dac0d5b6-ec0d-43f8-830d-6804c08729bd" providerId="ADAL" clId="{66F5617D-744B-4ECE-AD14-49747398F09F}" dt="2022-04-06T14:42:25.167" v="226" actId="1036"/>
          <ac:spMkLst>
            <pc:docMk/>
            <pc:sldMk cId="3181673949" sldId="260"/>
            <ac:spMk id="37" creationId="{6F3BB11F-3987-498E-B923-EA8203D6494E}"/>
          </ac:spMkLst>
        </pc:spChg>
        <pc:picChg chg="mod">
          <ac:chgData name="Gonzalez Diaz Sergio" userId="dac0d5b6-ec0d-43f8-830d-6804c08729bd" providerId="ADAL" clId="{66F5617D-744B-4ECE-AD14-49747398F09F}" dt="2022-03-16T10:01:30.314" v="111" actId="1076"/>
          <ac:picMkLst>
            <pc:docMk/>
            <pc:sldMk cId="3181673949" sldId="260"/>
            <ac:picMk id="3" creationId="{950537CA-5354-41F5-830D-BEEACDAB859F}"/>
          </ac:picMkLst>
        </pc:picChg>
        <pc:picChg chg="add mod">
          <ac:chgData name="Gonzalez Diaz Sergio" userId="dac0d5b6-ec0d-43f8-830d-6804c08729bd" providerId="ADAL" clId="{66F5617D-744B-4ECE-AD14-49747398F09F}" dt="2022-04-07T09:53:19.542" v="291"/>
          <ac:picMkLst>
            <pc:docMk/>
            <pc:sldMk cId="3181673949" sldId="260"/>
            <ac:picMk id="36" creationId="{45429448-1360-4272-B4AB-0F4AC1127754}"/>
          </ac:picMkLst>
        </pc:picChg>
        <pc:picChg chg="add del mod">
          <ac:chgData name="Gonzalez Diaz Sergio" userId="dac0d5b6-ec0d-43f8-830d-6804c08729bd" providerId="ADAL" clId="{66F5617D-744B-4ECE-AD14-49747398F09F}" dt="2022-04-06T14:42:34.890" v="227" actId="478"/>
          <ac:picMkLst>
            <pc:docMk/>
            <pc:sldMk cId="3181673949" sldId="260"/>
            <ac:picMk id="36" creationId="{63CA2E5F-1966-4A66-AB48-58E7CA38AE8D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4-06T15:45:02.338" v="288"/>
        <pc:sldMkLst>
          <pc:docMk/>
          <pc:sldMk cId="1213516533" sldId="266"/>
        </pc:sldMkLst>
        <pc:spChg chg="mod">
          <ac:chgData name="Gonzalez Diaz Sergio" userId="dac0d5b6-ec0d-43f8-830d-6804c08729bd" providerId="ADAL" clId="{66F5617D-744B-4ECE-AD14-49747398F09F}" dt="2022-03-14T15:42:38.487" v="71" actId="207"/>
          <ac:spMkLst>
            <pc:docMk/>
            <pc:sldMk cId="1213516533" sldId="266"/>
            <ac:spMk id="6" creationId="{6B8665C5-6EDD-4E71-9C96-B87DCD85B3E3}"/>
          </ac:spMkLst>
        </pc:spChg>
        <pc:spChg chg="mod">
          <ac:chgData name="Gonzalez Diaz Sergio" userId="dac0d5b6-ec0d-43f8-830d-6804c08729bd" providerId="ADAL" clId="{66F5617D-744B-4ECE-AD14-49747398F09F}" dt="2022-03-14T15:42:25.718" v="70"/>
          <ac:spMkLst>
            <pc:docMk/>
            <pc:sldMk cId="1213516533" sldId="266"/>
            <ac:spMk id="11" creationId="{FC68C4F3-F3AD-4C43-9EFD-FAFEBB4236E7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12" creationId="{A33CD9FE-A897-4D7B-BFFE-AB4F4DF3A919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19" creationId="{ECFBAD28-F3A7-4385-BCB1-7CF6A69E51E8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20" creationId="{D76AE158-3272-42AD-B30C-41AA1263D767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21" creationId="{F597C9EE-EA24-43E4-9880-2CE04CD9B9B4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22" creationId="{91F57047-53D9-404A-B1C2-837D89B0C959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23" creationId="{9E8EAC26-1D99-464F-BAFF-26C8C163A4CD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24" creationId="{172A82D3-9DFA-4B26-B64B-B8CDEB06F527}"/>
          </ac:spMkLst>
        </pc:spChg>
        <pc:spChg chg="add mod">
          <ac:chgData name="Gonzalez Diaz Sergio" userId="dac0d5b6-ec0d-43f8-830d-6804c08729bd" providerId="ADAL" clId="{66F5617D-744B-4ECE-AD14-49747398F09F}" dt="2022-04-06T14:42:47.779" v="244" actId="1036"/>
          <ac:spMkLst>
            <pc:docMk/>
            <pc:sldMk cId="1213516533" sldId="266"/>
            <ac:spMk id="25" creationId="{AB310A26-4A67-481B-A5B7-07095AB65BB1}"/>
          </ac:spMkLst>
        </pc:spChg>
        <pc:picChg chg="add del mod">
          <ac:chgData name="Gonzalez Diaz Sergio" userId="dac0d5b6-ec0d-43f8-830d-6804c08729bd" providerId="ADAL" clId="{66F5617D-744B-4ECE-AD14-49747398F09F}" dt="2022-04-06T14:42:50.328" v="245" actId="478"/>
          <ac:picMkLst>
            <pc:docMk/>
            <pc:sldMk cId="1213516533" sldId="266"/>
            <ac:picMk id="4" creationId="{33BC19AB-9B3C-49AC-BA97-AED1BEA24BC2}"/>
          </ac:picMkLst>
        </pc:picChg>
        <pc:picChg chg="add del mod">
          <ac:chgData name="Gonzalez Diaz Sergio" userId="dac0d5b6-ec0d-43f8-830d-6804c08729bd" providerId="ADAL" clId="{66F5617D-744B-4ECE-AD14-49747398F09F}" dt="2022-03-14T15:44:35.859" v="75" actId="478"/>
          <ac:picMkLst>
            <pc:docMk/>
            <pc:sldMk cId="1213516533" sldId="266"/>
            <ac:picMk id="8" creationId="{EFE23BEE-4E2B-4591-849D-89A434447F61}"/>
          </ac:picMkLst>
        </pc:picChg>
        <pc:picChg chg="add mod">
          <ac:chgData name="Gonzalez Diaz Sergio" userId="dac0d5b6-ec0d-43f8-830d-6804c08729bd" providerId="ADAL" clId="{66F5617D-744B-4ECE-AD14-49747398F09F}" dt="2022-04-06T15:45:02.338" v="288"/>
          <ac:picMkLst>
            <pc:docMk/>
            <pc:sldMk cId="1213516533" sldId="266"/>
            <ac:picMk id="26" creationId="{5783EDE7-7D67-4B96-9624-76F9E509DF50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4-06T15:45:08.844" v="289" actId="478"/>
        <pc:sldMkLst>
          <pc:docMk/>
          <pc:sldMk cId="3369123368" sldId="267"/>
        </pc:sldMkLst>
        <pc:spChg chg="del mod">
          <ac:chgData name="Gonzalez Diaz Sergio" userId="dac0d5b6-ec0d-43f8-830d-6804c08729bd" providerId="ADAL" clId="{66F5617D-744B-4ECE-AD14-49747398F09F}" dt="2022-04-06T15:45:08.844" v="289" actId="478"/>
          <ac:spMkLst>
            <pc:docMk/>
            <pc:sldMk cId="3369123368" sldId="267"/>
            <ac:spMk id="11" creationId="{CCB43AFA-E812-43F1-ACD4-1F34DCE2A7D6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12" creationId="{20EF8C9D-A097-4BA1-A92D-FC8C2C0816F1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0" creationId="{0008D343-1422-4765-BD3F-B85F13E35237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1" creationId="{AAEEB39D-D41E-47E2-9FC2-41A7458BA1AB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2" creationId="{96B4D72C-AC56-491E-BC57-B35BD9BD07B6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3" creationId="{E83F3C00-DD05-4179-A695-2AF1792E434F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4" creationId="{C3A4F48F-1EBB-4DB4-A847-A9C4721F4FFD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5" creationId="{F03D8312-F216-4C31-BB58-89C487FFA3E5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6" creationId="{65E5C75D-CD0A-4B54-BA52-294A5046B67B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7" creationId="{49D7E386-0847-47EB-9665-AE2F88600510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8" creationId="{13676B48-DB40-4FA5-A0CA-954AE3588444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9" creationId="{BEF50D52-18A0-426F-B598-A03334FB6D43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40" creationId="{15A0D4F8-BF41-4C47-9A58-7F55DDE33F9C}"/>
          </ac:spMkLst>
        </pc:spChg>
        <pc:spChg chg="mod">
          <ac:chgData name="Gonzalez Diaz Sergio" userId="dac0d5b6-ec0d-43f8-830d-6804c08729bd" providerId="ADAL" clId="{66F5617D-744B-4ECE-AD14-49747398F09F}" dt="2022-03-16T08:54:40.930" v="103" actId="108"/>
          <ac:spMkLst>
            <pc:docMk/>
            <pc:sldMk cId="3369123368" sldId="267"/>
            <ac:spMk id="41" creationId="{09968B98-F1B2-4D37-AD9A-D3EFA1C728E9}"/>
          </ac:spMkLst>
        </pc:spChg>
        <pc:spChg chg="add mod">
          <ac:chgData name="Gonzalez Diaz Sergio" userId="dac0d5b6-ec0d-43f8-830d-6804c08729bd" providerId="ADAL" clId="{66F5617D-744B-4ECE-AD14-49747398F09F}" dt="2022-04-06T14:43:35.215" v="287" actId="1036"/>
          <ac:spMkLst>
            <pc:docMk/>
            <pc:sldMk cId="3369123368" sldId="267"/>
            <ac:spMk id="43" creationId="{C1B66206-B2D9-4CE9-AE58-B39760F41A83}"/>
          </ac:spMkLst>
        </pc:spChg>
        <pc:picChg chg="add mod">
          <ac:chgData name="Gonzalez Diaz Sergio" userId="dac0d5b6-ec0d-43f8-830d-6804c08729bd" providerId="ADAL" clId="{66F5617D-744B-4ECE-AD14-49747398F09F}" dt="2022-03-16T08:54:50.279" v="107"/>
          <ac:picMkLst>
            <pc:docMk/>
            <pc:sldMk cId="3369123368" sldId="267"/>
            <ac:picMk id="42" creationId="{A96C4F12-0AF3-408B-AAA7-94E43911BAE6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5-05T11:32:47.390" v="323" actId="1037"/>
        <pc:sldMkLst>
          <pc:docMk/>
          <pc:sldMk cId="1453104656" sldId="269"/>
        </pc:sldMkLst>
        <pc:spChg chg="mod">
          <ac:chgData name="Gonzalez Diaz Sergio" userId="dac0d5b6-ec0d-43f8-830d-6804c08729bd" providerId="ADAL" clId="{66F5617D-744B-4ECE-AD14-49747398F09F}" dt="2022-05-05T11:32:47.390" v="323" actId="1037"/>
          <ac:spMkLst>
            <pc:docMk/>
            <pc:sldMk cId="1453104656" sldId="269"/>
            <ac:spMk id="9" creationId="{4263AFD5-BC4C-46DB-923E-3633AF1CCA88}"/>
          </ac:spMkLst>
        </pc:spChg>
        <pc:spChg chg="del">
          <ac:chgData name="Gonzalez Diaz Sergio" userId="dac0d5b6-ec0d-43f8-830d-6804c08729bd" providerId="ADAL" clId="{66F5617D-744B-4ECE-AD14-49747398F09F}" dt="2022-03-16T10:27:23.665" v="166" actId="478"/>
          <ac:spMkLst>
            <pc:docMk/>
            <pc:sldMk cId="1453104656" sldId="269"/>
            <ac:spMk id="11" creationId="{0217976B-0412-449A-809A-B2717B2AADB5}"/>
          </ac:spMkLst>
        </pc:spChg>
        <pc:spChg chg="del">
          <ac:chgData name="Gonzalez Diaz Sergio" userId="dac0d5b6-ec0d-43f8-830d-6804c08729bd" providerId="ADAL" clId="{66F5617D-744B-4ECE-AD14-49747398F09F}" dt="2022-03-16T10:26:27.504" v="148" actId="478"/>
          <ac:spMkLst>
            <pc:docMk/>
            <pc:sldMk cId="1453104656" sldId="269"/>
            <ac:spMk id="14" creationId="{8E7E2284-1E43-425B-AAEA-37322489B7FF}"/>
          </ac:spMkLst>
        </pc:spChg>
        <pc:spChg chg="del">
          <ac:chgData name="Gonzalez Diaz Sergio" userId="dac0d5b6-ec0d-43f8-830d-6804c08729bd" providerId="ADAL" clId="{66F5617D-744B-4ECE-AD14-49747398F09F}" dt="2022-03-16T10:26:28.355" v="149" actId="478"/>
          <ac:spMkLst>
            <pc:docMk/>
            <pc:sldMk cId="1453104656" sldId="269"/>
            <ac:spMk id="18" creationId="{11A5672E-7550-4C2F-96DE-26F377A927F1}"/>
          </ac:spMkLst>
        </pc:spChg>
        <pc:spChg chg="del">
          <ac:chgData name="Gonzalez Diaz Sergio" userId="dac0d5b6-ec0d-43f8-830d-6804c08729bd" providerId="ADAL" clId="{66F5617D-744B-4ECE-AD14-49747398F09F}" dt="2022-03-16T10:26:33.394" v="152" actId="478"/>
          <ac:spMkLst>
            <pc:docMk/>
            <pc:sldMk cId="1453104656" sldId="269"/>
            <ac:spMk id="22" creationId="{2C59BBBA-688A-4220-9814-81349C885C45}"/>
          </ac:spMkLst>
        </pc:spChg>
        <pc:spChg chg="del">
          <ac:chgData name="Gonzalez Diaz Sergio" userId="dac0d5b6-ec0d-43f8-830d-6804c08729bd" providerId="ADAL" clId="{66F5617D-744B-4ECE-AD14-49747398F09F}" dt="2022-03-16T10:26:36.044" v="153" actId="478"/>
          <ac:spMkLst>
            <pc:docMk/>
            <pc:sldMk cId="1453104656" sldId="269"/>
            <ac:spMk id="30" creationId="{3C41174E-6A90-4657-AEB9-7F27DCCFA325}"/>
          </ac:spMkLst>
        </pc:spChg>
        <pc:spChg chg="del">
          <ac:chgData name="Gonzalez Diaz Sergio" userId="dac0d5b6-ec0d-43f8-830d-6804c08729bd" providerId="ADAL" clId="{66F5617D-744B-4ECE-AD14-49747398F09F}" dt="2022-03-16T10:26:37.814" v="155" actId="478"/>
          <ac:spMkLst>
            <pc:docMk/>
            <pc:sldMk cId="1453104656" sldId="269"/>
            <ac:spMk id="34" creationId="{A8FB76AB-E61B-4730-BC6C-FFB35BE3E8C9}"/>
          </ac:spMkLst>
        </pc:spChg>
        <pc:spChg chg="del">
          <ac:chgData name="Gonzalez Diaz Sergio" userId="dac0d5b6-ec0d-43f8-830d-6804c08729bd" providerId="ADAL" clId="{66F5617D-744B-4ECE-AD14-49747398F09F}" dt="2022-03-16T10:26:36.972" v="154" actId="478"/>
          <ac:spMkLst>
            <pc:docMk/>
            <pc:sldMk cId="1453104656" sldId="269"/>
            <ac:spMk id="38" creationId="{2859CE9A-E949-4BE8-A38C-181C7232CCA6}"/>
          </ac:spMkLst>
        </pc:spChg>
        <pc:spChg chg="del">
          <ac:chgData name="Gonzalez Diaz Sergio" userId="dac0d5b6-ec0d-43f8-830d-6804c08729bd" providerId="ADAL" clId="{66F5617D-744B-4ECE-AD14-49747398F09F}" dt="2022-03-16T10:26:38.525" v="156" actId="478"/>
          <ac:spMkLst>
            <pc:docMk/>
            <pc:sldMk cId="1453104656" sldId="269"/>
            <ac:spMk id="42" creationId="{B5E606A6-6B91-42AB-A172-5CD87E3A3CB6}"/>
          </ac:spMkLst>
        </pc:spChg>
        <pc:spChg chg="del">
          <ac:chgData name="Gonzalez Diaz Sergio" userId="dac0d5b6-ec0d-43f8-830d-6804c08729bd" providerId="ADAL" clId="{66F5617D-744B-4ECE-AD14-49747398F09F}" dt="2022-03-16T10:26:39.572" v="157" actId="478"/>
          <ac:spMkLst>
            <pc:docMk/>
            <pc:sldMk cId="1453104656" sldId="269"/>
            <ac:spMk id="46" creationId="{7A740BE9-76D3-49D9-B99C-DFD7DD28F582}"/>
          </ac:spMkLst>
        </pc:spChg>
        <pc:spChg chg="del">
          <ac:chgData name="Gonzalez Diaz Sergio" userId="dac0d5b6-ec0d-43f8-830d-6804c08729bd" providerId="ADAL" clId="{66F5617D-744B-4ECE-AD14-49747398F09F}" dt="2022-03-16T10:26:41.273" v="159" actId="478"/>
          <ac:spMkLst>
            <pc:docMk/>
            <pc:sldMk cId="1453104656" sldId="269"/>
            <ac:spMk id="50" creationId="{30796E5F-414E-4B6C-8024-859E76A7F61D}"/>
          </ac:spMkLst>
        </pc:spChg>
        <pc:spChg chg="del">
          <ac:chgData name="Gonzalez Diaz Sergio" userId="dac0d5b6-ec0d-43f8-830d-6804c08729bd" providerId="ADAL" clId="{66F5617D-744B-4ECE-AD14-49747398F09F}" dt="2022-03-16T10:26:40.540" v="158" actId="478"/>
          <ac:spMkLst>
            <pc:docMk/>
            <pc:sldMk cId="1453104656" sldId="269"/>
            <ac:spMk id="54" creationId="{3BFF7196-176B-4523-98FC-48151099B897}"/>
          </ac:spMkLst>
        </pc:spChg>
        <pc:spChg chg="del">
          <ac:chgData name="Gonzalez Diaz Sergio" userId="dac0d5b6-ec0d-43f8-830d-6804c08729bd" providerId="ADAL" clId="{66F5617D-744B-4ECE-AD14-49747398F09F}" dt="2022-03-16T10:26:42.015" v="160" actId="478"/>
          <ac:spMkLst>
            <pc:docMk/>
            <pc:sldMk cId="1453104656" sldId="269"/>
            <ac:spMk id="58" creationId="{9B10073A-EBF3-40EE-AB2E-165ABFB763FB}"/>
          </ac:spMkLst>
        </pc:spChg>
        <pc:spChg chg="add mod">
          <ac:chgData name="Gonzalez Diaz Sergio" userId="dac0d5b6-ec0d-43f8-830d-6804c08729bd" providerId="ADAL" clId="{66F5617D-744B-4ECE-AD14-49747398F09F}" dt="2022-04-06T14:43:13.158" v="281"/>
          <ac:spMkLst>
            <pc:docMk/>
            <pc:sldMk cId="1453104656" sldId="269"/>
            <ac:spMk id="58" creationId="{B85691CF-C430-4D24-9576-12009CA45A88}"/>
          </ac:spMkLst>
        </pc:spChg>
        <pc:spChg chg="del">
          <ac:chgData name="Gonzalez Diaz Sergio" userId="dac0d5b6-ec0d-43f8-830d-6804c08729bd" providerId="ADAL" clId="{66F5617D-744B-4ECE-AD14-49747398F09F}" dt="2022-03-16T10:26:42.855" v="161" actId="478"/>
          <ac:spMkLst>
            <pc:docMk/>
            <pc:sldMk cId="1453104656" sldId="269"/>
            <ac:spMk id="62" creationId="{B39212A6-90EF-471E-8856-4A806BB80848}"/>
          </ac:spMkLst>
        </pc:spChg>
        <pc:spChg chg="del">
          <ac:chgData name="Gonzalez Diaz Sergio" userId="dac0d5b6-ec0d-43f8-830d-6804c08729bd" providerId="ADAL" clId="{66F5617D-744B-4ECE-AD14-49747398F09F}" dt="2022-03-16T10:26:43.745" v="162" actId="478"/>
          <ac:spMkLst>
            <pc:docMk/>
            <pc:sldMk cId="1453104656" sldId="269"/>
            <ac:spMk id="66" creationId="{B06F34B8-7D9D-40DE-BD7D-15566BEB0327}"/>
          </ac:spMkLst>
        </pc:spChg>
        <pc:spChg chg="del">
          <ac:chgData name="Gonzalez Diaz Sergio" userId="dac0d5b6-ec0d-43f8-830d-6804c08729bd" providerId="ADAL" clId="{66F5617D-744B-4ECE-AD14-49747398F09F}" dt="2022-03-16T10:26:44.382" v="163" actId="478"/>
          <ac:spMkLst>
            <pc:docMk/>
            <pc:sldMk cId="1453104656" sldId="269"/>
            <ac:spMk id="70" creationId="{82F1A1C7-766C-4E9A-89F7-3DF85A4A0509}"/>
          </ac:spMkLst>
        </pc:spChg>
        <pc:spChg chg="del">
          <ac:chgData name="Gonzalez Diaz Sergio" userId="dac0d5b6-ec0d-43f8-830d-6804c08729bd" providerId="ADAL" clId="{66F5617D-744B-4ECE-AD14-49747398F09F}" dt="2022-03-16T10:26:45.050" v="164" actId="478"/>
          <ac:spMkLst>
            <pc:docMk/>
            <pc:sldMk cId="1453104656" sldId="269"/>
            <ac:spMk id="74" creationId="{48373E56-26A9-4A49-A1CC-0B73A8AA769E}"/>
          </ac:spMkLst>
        </pc:spChg>
        <pc:spChg chg="del">
          <ac:chgData name="Gonzalez Diaz Sergio" userId="dac0d5b6-ec0d-43f8-830d-6804c08729bd" providerId="ADAL" clId="{66F5617D-744B-4ECE-AD14-49747398F09F}" dt="2022-03-16T10:26:45.587" v="165" actId="478"/>
          <ac:spMkLst>
            <pc:docMk/>
            <pc:sldMk cId="1453104656" sldId="269"/>
            <ac:spMk id="78" creationId="{A27DCE5D-1618-43CE-9C89-1558E50EE804}"/>
          </ac:spMkLst>
        </pc:spChg>
        <pc:picChg chg="add del">
          <ac:chgData name="Gonzalez Diaz Sergio" userId="dac0d5b6-ec0d-43f8-830d-6804c08729bd" providerId="ADAL" clId="{66F5617D-744B-4ECE-AD14-49747398F09F}" dt="2022-03-16T10:26:30.780" v="151" actId="478"/>
          <ac:picMkLst>
            <pc:docMk/>
            <pc:sldMk cId="1453104656" sldId="269"/>
            <ac:picMk id="3" creationId="{6DFC5BD1-4399-4DFD-871E-6D889A5C2721}"/>
          </ac:picMkLst>
        </pc:picChg>
        <pc:picChg chg="add mod">
          <ac:chgData name="Gonzalez Diaz Sergio" userId="dac0d5b6-ec0d-43f8-830d-6804c08729bd" providerId="ADAL" clId="{66F5617D-744B-4ECE-AD14-49747398F09F}" dt="2022-03-16T10:27:32.905" v="167"/>
          <ac:picMkLst>
            <pc:docMk/>
            <pc:sldMk cId="1453104656" sldId="269"/>
            <ac:picMk id="81" creationId="{7667EDE4-6841-4492-BBE7-0979BF32D48E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4-06T14:42:08.816" v="205" actId="13926"/>
        <pc:sldMkLst>
          <pc:docMk/>
          <pc:sldMk cId="3883917516" sldId="270"/>
        </pc:sldMkLst>
        <pc:spChg chg="mod">
          <ac:chgData name="Gonzalez Diaz Sergio" userId="dac0d5b6-ec0d-43f8-830d-6804c08729bd" providerId="ADAL" clId="{66F5617D-744B-4ECE-AD14-49747398F09F}" dt="2022-03-16T10:12:29.004" v="126" actId="1076"/>
          <ac:spMkLst>
            <pc:docMk/>
            <pc:sldMk cId="3883917516" sldId="270"/>
            <ac:spMk id="11" creationId="{49FACCD5-914E-4A93-A8FC-CF2E18A6577E}"/>
          </ac:spMkLst>
        </pc:spChg>
        <pc:spChg chg="add mod">
          <ac:chgData name="Gonzalez Diaz Sergio" userId="dac0d5b6-ec0d-43f8-830d-6804c08729bd" providerId="ADAL" clId="{66F5617D-744B-4ECE-AD14-49747398F09F}" dt="2022-04-06T14:42:08.816" v="205" actId="13926"/>
          <ac:spMkLst>
            <pc:docMk/>
            <pc:sldMk cId="3883917516" sldId="270"/>
            <ac:spMk id="12" creationId="{5957B1E1-0E68-42C2-991B-A23D1B05652E}"/>
          </ac:spMkLst>
        </pc:spChg>
        <pc:spChg chg="del mod">
          <ac:chgData name="Gonzalez Diaz Sergio" userId="dac0d5b6-ec0d-43f8-830d-6804c08729bd" providerId="ADAL" clId="{66F5617D-744B-4ECE-AD14-49747398F09F}" dt="2022-03-16T10:12:17.690" v="121" actId="478"/>
          <ac:spMkLst>
            <pc:docMk/>
            <pc:sldMk cId="3883917516" sldId="270"/>
            <ac:spMk id="12" creationId="{931E8BC2-3BE6-4FBE-88E9-642A43085570}"/>
          </ac:spMkLst>
        </pc:spChg>
        <pc:spChg chg="mod">
          <ac:chgData name="Gonzalez Diaz Sergio" userId="dac0d5b6-ec0d-43f8-830d-6804c08729bd" providerId="ADAL" clId="{66F5617D-744B-4ECE-AD14-49747398F09F}" dt="2022-03-16T10:24:36.340" v="133" actId="14100"/>
          <ac:spMkLst>
            <pc:docMk/>
            <pc:sldMk cId="3883917516" sldId="270"/>
            <ac:spMk id="13" creationId="{6F2AF21F-28C4-42C5-A827-881FD0A79C7A}"/>
          </ac:spMkLst>
        </pc:spChg>
        <pc:picChg chg="add del mod">
          <ac:chgData name="Gonzalez Diaz Sergio" userId="dac0d5b6-ec0d-43f8-830d-6804c08729bd" providerId="ADAL" clId="{66F5617D-744B-4ECE-AD14-49747398F09F}" dt="2022-04-06T14:41:54.420" v="200" actId="478"/>
          <ac:picMkLst>
            <pc:docMk/>
            <pc:sldMk cId="3883917516" sldId="270"/>
            <ac:picMk id="9" creationId="{4FBDB116-AC15-44B2-80B6-9EA947347AA4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4-06T14:42:18.029" v="207" actId="115"/>
        <pc:sldMkLst>
          <pc:docMk/>
          <pc:sldMk cId="2959769486" sldId="271"/>
        </pc:sldMkLst>
        <pc:spChg chg="add mod">
          <ac:chgData name="Gonzalez Diaz Sergio" userId="dac0d5b6-ec0d-43f8-830d-6804c08729bd" providerId="ADAL" clId="{66F5617D-744B-4ECE-AD14-49747398F09F}" dt="2022-04-06T14:42:18.029" v="207" actId="115"/>
          <ac:spMkLst>
            <pc:docMk/>
            <pc:sldMk cId="2959769486" sldId="271"/>
            <ac:spMk id="10" creationId="{2312A337-C5FC-4142-9A34-19FD79F0A7EC}"/>
          </ac:spMkLst>
        </pc:spChg>
        <pc:spChg chg="mod">
          <ac:chgData name="Gonzalez Diaz Sergio" userId="dac0d5b6-ec0d-43f8-830d-6804c08729bd" providerId="ADAL" clId="{66F5617D-744B-4ECE-AD14-49747398F09F}" dt="2022-03-16T10:24:59.045" v="144" actId="14100"/>
          <ac:spMkLst>
            <pc:docMk/>
            <pc:sldMk cId="2959769486" sldId="271"/>
            <ac:spMk id="16" creationId="{D33FFC23-C4CF-47F8-AF05-3E9E422BCB19}"/>
          </ac:spMkLst>
        </pc:spChg>
        <pc:spChg chg="del">
          <ac:chgData name="Gonzalez Diaz Sergio" userId="dac0d5b6-ec0d-43f8-830d-6804c08729bd" providerId="ADAL" clId="{66F5617D-744B-4ECE-AD14-49747398F09F}" dt="2022-03-16T10:24:48.795" v="139" actId="478"/>
          <ac:spMkLst>
            <pc:docMk/>
            <pc:sldMk cId="2959769486" sldId="271"/>
            <ac:spMk id="17" creationId="{746B1629-4491-47BB-955B-083F861C9BCC}"/>
          </ac:spMkLst>
        </pc:spChg>
        <pc:spChg chg="mod">
          <ac:chgData name="Gonzalez Diaz Sergio" userId="dac0d5b6-ec0d-43f8-830d-6804c08729bd" providerId="ADAL" clId="{66F5617D-744B-4ECE-AD14-49747398F09F}" dt="2022-03-16T10:24:44.748" v="137" actId="14100"/>
          <ac:spMkLst>
            <pc:docMk/>
            <pc:sldMk cId="2959769486" sldId="271"/>
            <ac:spMk id="18" creationId="{32369DB4-7CB0-4277-805F-F30311EBAFF7}"/>
          </ac:spMkLst>
        </pc:spChg>
        <pc:picChg chg="mod">
          <ac:chgData name="Gonzalez Diaz Sergio" userId="dac0d5b6-ec0d-43f8-830d-6804c08729bd" providerId="ADAL" clId="{66F5617D-744B-4ECE-AD14-49747398F09F}" dt="2022-03-16T10:24:47.098" v="138" actId="1076"/>
          <ac:picMkLst>
            <pc:docMk/>
            <pc:sldMk cId="2959769486" sldId="271"/>
            <ac:picMk id="4" creationId="{EB16DF86-7E57-4804-AC62-096914A6B32C}"/>
          </ac:picMkLst>
        </pc:picChg>
        <pc:picChg chg="add del mod">
          <ac:chgData name="Gonzalez Diaz Sergio" userId="dac0d5b6-ec0d-43f8-830d-6804c08729bd" providerId="ADAL" clId="{66F5617D-744B-4ECE-AD14-49747398F09F}" dt="2022-04-06T14:41:52.625" v="199" actId="478"/>
          <ac:picMkLst>
            <pc:docMk/>
            <pc:sldMk cId="2959769486" sldId="271"/>
            <ac:picMk id="9" creationId="{0BAD71E2-D1FB-4EB2-AE78-A79E35AF52AB}"/>
          </ac:picMkLst>
        </pc:picChg>
      </pc:sldChg>
      <pc:sldChg chg="addSp modSp mod">
        <pc:chgData name="Gonzalez Diaz Sergio" userId="dac0d5b6-ec0d-43f8-830d-6804c08729bd" providerId="ADAL" clId="{66F5617D-744B-4ECE-AD14-49747398F09F}" dt="2022-04-06T14:43:22.282" v="284"/>
        <pc:sldMkLst>
          <pc:docMk/>
          <pc:sldMk cId="2071405982" sldId="272"/>
        </pc:sldMkLst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5" creationId="{CEAF4F9B-C10F-477C-A5CD-628EF842FD05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8" creationId="{4D170C3D-DA7D-46D0-AF1D-75A3F3D261F1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9" creationId="{D8F8D475-0FC1-4537-B163-8B0939F86DF3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0" creationId="{50B680C2-9E9A-4672-894A-FB1F2FEF5D50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1" creationId="{0D7D3A09-2AD6-41C9-B279-CAC33B5A397E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2" creationId="{BC3805B7-0725-4503-9CF5-45A98C917DFC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3" creationId="{3D0FC4FA-6960-48BC-939A-D0390CEF1E07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4" creationId="{E661E7DD-5E17-4404-BFAB-694306D60523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5" creationId="{2CA9E37F-399B-431C-8445-8B45AFE33F07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6" creationId="{10D414AC-134D-4280-9E88-C4873DBB634B}"/>
          </ac:spMkLst>
        </pc:spChg>
        <pc:spChg chg="add mod">
          <ac:chgData name="Gonzalez Diaz Sergio" userId="dac0d5b6-ec0d-43f8-830d-6804c08729bd" providerId="ADAL" clId="{66F5617D-744B-4ECE-AD14-49747398F09F}" dt="2022-04-06T14:43:08.144" v="280" actId="1036"/>
          <ac:spMkLst>
            <pc:docMk/>
            <pc:sldMk cId="2071405982" sldId="272"/>
            <ac:spMk id="17" creationId="{B178DB92-D4BC-4B50-B0B0-87D9F751FF3F}"/>
          </ac:spMkLst>
        </pc:spChg>
        <pc:picChg chg="add mod">
          <ac:chgData name="Gonzalez Diaz Sergio" userId="dac0d5b6-ec0d-43f8-830d-6804c08729bd" providerId="ADAL" clId="{66F5617D-744B-4ECE-AD14-49747398F09F}" dt="2022-04-06T14:43:22.282" v="284"/>
          <ac:picMkLst>
            <pc:docMk/>
            <pc:sldMk cId="2071405982" sldId="272"/>
            <ac:picMk id="18" creationId="{B951A44D-15A9-4395-8E13-A9FB265241CF}"/>
          </ac:picMkLst>
        </pc:picChg>
      </pc:sldChg>
      <pc:sldChg chg="addSp modSp">
        <pc:chgData name="Gonzalez Diaz Sergio" userId="dac0d5b6-ec0d-43f8-830d-6804c08729bd" providerId="ADAL" clId="{66F5617D-744B-4ECE-AD14-49747398F09F}" dt="2022-04-06T14:43:19.281" v="283"/>
        <pc:sldMkLst>
          <pc:docMk/>
          <pc:sldMk cId="1714739941" sldId="273"/>
        </pc:sldMkLst>
        <pc:spChg chg="add mod">
          <ac:chgData name="Gonzalez Diaz Sergio" userId="dac0d5b6-ec0d-43f8-830d-6804c08729bd" providerId="ADAL" clId="{66F5617D-744B-4ECE-AD14-49747398F09F}" dt="2022-04-06T14:43:15.787" v="282"/>
          <ac:spMkLst>
            <pc:docMk/>
            <pc:sldMk cId="1714739941" sldId="273"/>
            <ac:spMk id="5" creationId="{DA061A2D-2C4B-4B50-A6AF-0B811F03A4B8}"/>
          </ac:spMkLst>
        </pc:spChg>
        <pc:picChg chg="add mod">
          <ac:chgData name="Gonzalez Diaz Sergio" userId="dac0d5b6-ec0d-43f8-830d-6804c08729bd" providerId="ADAL" clId="{66F5617D-744B-4ECE-AD14-49747398F09F}" dt="2022-04-06T14:43:19.281" v="283"/>
          <ac:picMkLst>
            <pc:docMk/>
            <pc:sldMk cId="1714739941" sldId="273"/>
            <ac:picMk id="6" creationId="{F9309036-B943-45EC-A9FF-0089E66EBAA2}"/>
          </ac:picMkLst>
        </pc:picChg>
      </pc:sldChg>
      <pc:sldMasterChg chg="addSp modSp mod">
        <pc:chgData name="Gonzalez Diaz Sergio" userId="dac0d5b6-ec0d-43f8-830d-6804c08729bd" providerId="ADAL" clId="{66F5617D-744B-4ECE-AD14-49747398F09F}" dt="2022-03-03T12:49:05.368" v="64"/>
        <pc:sldMasterMkLst>
          <pc:docMk/>
          <pc:sldMasterMk cId="3301853991" sldId="2147483648"/>
        </pc:sldMasterMkLst>
        <pc:spChg chg="add mod ord modVis">
          <ac:chgData name="Gonzalez Diaz Sergio" userId="dac0d5b6-ec0d-43f8-830d-6804c08729bd" providerId="ADAL" clId="{66F5617D-744B-4ECE-AD14-49747398F09F}" dt="2022-03-03T12:49:05.368" v="64"/>
          <ac:spMkLst>
            <pc:docMk/>
            <pc:sldMasterMk cId="3301853991" sldId="2147483648"/>
            <ac:spMk id="7" creationId="{F21769D4-0F55-42B4-8DDE-6D396132F3C0}"/>
          </ac:spMkLst>
        </pc:spChg>
      </pc:sldMasterChg>
    </pc:docChg>
  </pc:docChgLst>
  <pc:docChgLst>
    <pc:chgData name="Gonzalez Diaz Sergio" userId="dac0d5b6-ec0d-43f8-830d-6804c08729bd" providerId="ADAL" clId="{B1F265F3-D2DB-416F-98D8-CC76CD68F08B}"/>
    <pc:docChg chg="undo custSel modSld">
      <pc:chgData name="Gonzalez Diaz Sergio" userId="dac0d5b6-ec0d-43f8-830d-6804c08729bd" providerId="ADAL" clId="{B1F265F3-D2DB-416F-98D8-CC76CD68F08B}" dt="2022-06-17T08:15:16.084" v="134" actId="478"/>
      <pc:docMkLst>
        <pc:docMk/>
      </pc:docMkLst>
      <pc:sldChg chg="addSp modSp mod">
        <pc:chgData name="Gonzalez Diaz Sergio" userId="dac0d5b6-ec0d-43f8-830d-6804c08729bd" providerId="ADAL" clId="{B1F265F3-D2DB-416F-98D8-CC76CD68F08B}" dt="2022-05-13T09:53:08.046" v="20" actId="1076"/>
        <pc:sldMkLst>
          <pc:docMk/>
          <pc:sldMk cId="238053348" sldId="256"/>
        </pc:sldMkLst>
        <pc:spChg chg="add mod">
          <ac:chgData name="Gonzalez Diaz Sergio" userId="dac0d5b6-ec0d-43f8-830d-6804c08729bd" providerId="ADAL" clId="{B1F265F3-D2DB-416F-98D8-CC76CD68F08B}" dt="2022-05-13T09:53:08.046" v="20" actId="1076"/>
          <ac:spMkLst>
            <pc:docMk/>
            <pc:sldMk cId="238053348" sldId="256"/>
            <ac:spMk id="2" creationId="{F9E1EBAB-24B4-4FFF-BEAB-BFDC4AEC6CCB}"/>
          </ac:spMkLst>
        </pc:spChg>
      </pc:sldChg>
      <pc:sldChg chg="addSp modSp">
        <pc:chgData name="Gonzalez Diaz Sergio" userId="dac0d5b6-ec0d-43f8-830d-6804c08729bd" providerId="ADAL" clId="{B1F265F3-D2DB-416F-98D8-CC76CD68F08B}" dt="2022-05-13T09:53:11.192" v="21"/>
        <pc:sldMkLst>
          <pc:docMk/>
          <pc:sldMk cId="3110176351" sldId="258"/>
        </pc:sldMkLst>
        <pc:spChg chg="add mod">
          <ac:chgData name="Gonzalez Diaz Sergio" userId="dac0d5b6-ec0d-43f8-830d-6804c08729bd" providerId="ADAL" clId="{B1F265F3-D2DB-416F-98D8-CC76CD68F08B}" dt="2022-05-13T09:53:11.192" v="21"/>
          <ac:spMkLst>
            <pc:docMk/>
            <pc:sldMk cId="3110176351" sldId="258"/>
            <ac:spMk id="12" creationId="{80730CAE-802C-4708-95F8-903DDC0880F2}"/>
          </ac:spMkLst>
        </pc:spChg>
      </pc:sldChg>
      <pc:sldChg chg="addSp modSp mod">
        <pc:chgData name="Gonzalez Diaz Sergio" userId="dac0d5b6-ec0d-43f8-830d-6804c08729bd" providerId="ADAL" clId="{B1F265F3-D2DB-416F-98D8-CC76CD68F08B}" dt="2022-05-13T09:55:27.485" v="39" actId="207"/>
        <pc:sldMkLst>
          <pc:docMk/>
          <pc:sldMk cId="2854557906" sldId="259"/>
        </pc:sldMkLst>
        <pc:spChg chg="add mod">
          <ac:chgData name="Gonzalez Diaz Sergio" userId="dac0d5b6-ec0d-43f8-830d-6804c08729bd" providerId="ADAL" clId="{B1F265F3-D2DB-416F-98D8-CC76CD68F08B}" dt="2022-05-13T09:55:27.485" v="39" actId="207"/>
          <ac:spMkLst>
            <pc:docMk/>
            <pc:sldMk cId="2854557906" sldId="259"/>
            <ac:spMk id="15" creationId="{92013717-84DF-4DD1-A75F-41DA45B60F7C}"/>
          </ac:spMkLst>
        </pc:spChg>
      </pc:sldChg>
      <pc:sldChg chg="addSp modSp mod">
        <pc:chgData name="Gonzalez Diaz Sergio" userId="dac0d5b6-ec0d-43f8-830d-6804c08729bd" providerId="ADAL" clId="{B1F265F3-D2DB-416F-98D8-CC76CD68F08B}" dt="2022-05-13T09:55:56.300" v="60" actId="20577"/>
        <pc:sldMkLst>
          <pc:docMk/>
          <pc:sldMk cId="3181673949" sldId="260"/>
        </pc:sldMkLst>
        <pc:spChg chg="add mod">
          <ac:chgData name="Gonzalez Diaz Sergio" userId="dac0d5b6-ec0d-43f8-830d-6804c08729bd" providerId="ADAL" clId="{B1F265F3-D2DB-416F-98D8-CC76CD68F08B}" dt="2022-05-13T09:55:56.300" v="60" actId="20577"/>
          <ac:spMkLst>
            <pc:docMk/>
            <pc:sldMk cId="3181673949" sldId="260"/>
            <ac:spMk id="38" creationId="{F2B3F7D9-1A06-44AF-9ED0-1BFF58ECEDFE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5-26T10:02:15.708" v="108" actId="1037"/>
        <pc:sldMkLst>
          <pc:docMk/>
          <pc:sldMk cId="934720096" sldId="261"/>
        </pc:sldMkLst>
        <pc:spChg chg="add mod">
          <ac:chgData name="Gonzalez Diaz Sergio" userId="dac0d5b6-ec0d-43f8-830d-6804c08729bd" providerId="ADAL" clId="{B1F265F3-D2DB-416F-98D8-CC76CD68F08B}" dt="2022-05-13T09:56:52.842" v="67" actId="20577"/>
          <ac:spMkLst>
            <pc:docMk/>
            <pc:sldMk cId="934720096" sldId="261"/>
            <ac:spMk id="9" creationId="{BB415FAF-9663-4C3B-9ECD-8A8F669052EB}"/>
          </ac:spMkLst>
        </pc:spChg>
        <pc:spChg chg="add mod">
          <ac:chgData name="Gonzalez Diaz Sergio" userId="dac0d5b6-ec0d-43f8-830d-6804c08729bd" providerId="ADAL" clId="{B1F265F3-D2DB-416F-98D8-CC76CD68F08B}" dt="2022-05-26T10:01:09.107" v="86"/>
          <ac:spMkLst>
            <pc:docMk/>
            <pc:sldMk cId="934720096" sldId="261"/>
            <ac:spMk id="10" creationId="{B9698FAE-0605-4659-A8CC-8F09FB5B4212}"/>
          </ac:spMkLst>
        </pc:spChg>
        <pc:spChg chg="mod">
          <ac:chgData name="Gonzalez Diaz Sergio" userId="dac0d5b6-ec0d-43f8-830d-6804c08729bd" providerId="ADAL" clId="{B1F265F3-D2DB-416F-98D8-CC76CD68F08B}" dt="2022-05-26T10:02:15.708" v="108" actId="1037"/>
          <ac:spMkLst>
            <pc:docMk/>
            <pc:sldMk cId="934720096" sldId="261"/>
            <ac:spMk id="13" creationId="{2047952B-59FF-463D-A31B-78299011C89A}"/>
          </ac:spMkLst>
        </pc:spChg>
        <pc:spChg chg="del">
          <ac:chgData name="Gonzalez Diaz Sergio" userId="dac0d5b6-ec0d-43f8-830d-6804c08729bd" providerId="ADAL" clId="{B1F265F3-D2DB-416F-98D8-CC76CD68F08B}" dt="2022-05-26T10:01:04.298" v="85" actId="478"/>
          <ac:spMkLst>
            <pc:docMk/>
            <pc:sldMk cId="934720096" sldId="261"/>
            <ac:spMk id="14" creationId="{E0C7BCEE-1B32-4C3B-80DB-D8D603AE12B0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6-17T08:13:06.243" v="113"/>
        <pc:sldMkLst>
          <pc:docMk/>
          <pc:sldMk cId="3094036770" sldId="262"/>
        </pc:sldMkLst>
        <pc:spChg chg="del">
          <ac:chgData name="Gonzalez Diaz Sergio" userId="dac0d5b6-ec0d-43f8-830d-6804c08729bd" providerId="ADAL" clId="{B1F265F3-D2DB-416F-98D8-CC76CD68F08B}" dt="2022-06-17T08:13:01.823" v="112" actId="478"/>
          <ac:spMkLst>
            <pc:docMk/>
            <pc:sldMk cId="3094036770" sldId="262"/>
            <ac:spMk id="10" creationId="{21E098CC-8262-4887-8044-73DF1C5A2CAC}"/>
          </ac:spMkLst>
        </pc:spChg>
        <pc:spChg chg="add del mod">
          <ac:chgData name="Gonzalez Diaz Sergio" userId="dac0d5b6-ec0d-43f8-830d-6804c08729bd" providerId="ADAL" clId="{B1F265F3-D2DB-416F-98D8-CC76CD68F08B}" dt="2022-05-13T09:57:51.733" v="68" actId="478"/>
          <ac:spMkLst>
            <pc:docMk/>
            <pc:sldMk cId="3094036770" sldId="262"/>
            <ac:spMk id="12" creationId="{5875C029-C629-4E93-9678-17A1C86EEE26}"/>
          </ac:spMkLst>
        </pc:spChg>
        <pc:spChg chg="add mod">
          <ac:chgData name="Gonzalez Diaz Sergio" userId="dac0d5b6-ec0d-43f8-830d-6804c08729bd" providerId="ADAL" clId="{B1F265F3-D2DB-416F-98D8-CC76CD68F08B}" dt="2022-06-17T08:13:06.243" v="113"/>
          <ac:spMkLst>
            <pc:docMk/>
            <pc:sldMk cId="3094036770" sldId="262"/>
            <ac:spMk id="12" creationId="{A7DD4B4D-FC5A-4755-B6D0-E11FFBFCB284}"/>
          </ac:spMkLst>
        </pc:spChg>
        <pc:spChg chg="add mod">
          <ac:chgData name="Gonzalez Diaz Sergio" userId="dac0d5b6-ec0d-43f8-830d-6804c08729bd" providerId="ADAL" clId="{B1F265F3-D2DB-416F-98D8-CC76CD68F08B}" dt="2022-05-13T09:57:52.073" v="69"/>
          <ac:spMkLst>
            <pc:docMk/>
            <pc:sldMk cId="3094036770" sldId="262"/>
            <ac:spMk id="13" creationId="{12766168-2B1D-4AE2-B0B3-D74BBB1EE39B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6-17T08:13:09.396" v="115" actId="478"/>
        <pc:sldMkLst>
          <pc:docMk/>
          <pc:sldMk cId="3980729536" sldId="263"/>
        </pc:sldMkLst>
        <pc:spChg chg="del">
          <ac:chgData name="Gonzalez Diaz Sergio" userId="dac0d5b6-ec0d-43f8-830d-6804c08729bd" providerId="ADAL" clId="{B1F265F3-D2DB-416F-98D8-CC76CD68F08B}" dt="2022-06-17T08:13:09.396" v="115" actId="478"/>
          <ac:spMkLst>
            <pc:docMk/>
            <pc:sldMk cId="3980729536" sldId="263"/>
            <ac:spMk id="10" creationId="{3BD279DE-7667-46E1-8B5F-98FB08CDB30A}"/>
          </ac:spMkLst>
        </pc:spChg>
        <pc:spChg chg="add del mod">
          <ac:chgData name="Gonzalez Diaz Sergio" userId="dac0d5b6-ec0d-43f8-830d-6804c08729bd" providerId="ADAL" clId="{B1F265F3-D2DB-416F-98D8-CC76CD68F08B}" dt="2022-05-13T09:58:18.974" v="70" actId="478"/>
          <ac:spMkLst>
            <pc:docMk/>
            <pc:sldMk cId="3980729536" sldId="263"/>
            <ac:spMk id="12" creationId="{EA35B04B-2E70-465F-8BBA-A7221C516FF7}"/>
          </ac:spMkLst>
        </pc:spChg>
        <pc:spChg chg="add mod">
          <ac:chgData name="Gonzalez Diaz Sergio" userId="dac0d5b6-ec0d-43f8-830d-6804c08729bd" providerId="ADAL" clId="{B1F265F3-D2DB-416F-98D8-CC76CD68F08B}" dt="2022-06-17T08:13:07.492" v="114"/>
          <ac:spMkLst>
            <pc:docMk/>
            <pc:sldMk cId="3980729536" sldId="263"/>
            <ac:spMk id="12" creationId="{FF9AC5BC-5B87-4716-8352-62167335F992}"/>
          </ac:spMkLst>
        </pc:spChg>
        <pc:spChg chg="add mod">
          <ac:chgData name="Gonzalez Diaz Sergio" userId="dac0d5b6-ec0d-43f8-830d-6804c08729bd" providerId="ADAL" clId="{B1F265F3-D2DB-416F-98D8-CC76CD68F08B}" dt="2022-05-13T09:58:19.244" v="71"/>
          <ac:spMkLst>
            <pc:docMk/>
            <pc:sldMk cId="3980729536" sldId="263"/>
            <ac:spMk id="13" creationId="{8645C841-06B6-4ED8-B4E2-8DE6B903BBE7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6-17T08:15:16.084" v="134" actId="478"/>
        <pc:sldMkLst>
          <pc:docMk/>
          <pc:sldMk cId="3561953235" sldId="264"/>
        </pc:sldMkLst>
        <pc:spChg chg="del">
          <ac:chgData name="Gonzalez Diaz Sergio" userId="dac0d5b6-ec0d-43f8-830d-6804c08729bd" providerId="ADAL" clId="{B1F265F3-D2DB-416F-98D8-CC76CD68F08B}" dt="2022-06-17T08:15:16.084" v="134" actId="478"/>
          <ac:spMkLst>
            <pc:docMk/>
            <pc:sldMk cId="3561953235" sldId="264"/>
            <ac:spMk id="10" creationId="{E59773A3-E4D4-4099-BA9F-44D9E8F98E67}"/>
          </ac:spMkLst>
        </pc:spChg>
        <pc:spChg chg="mod">
          <ac:chgData name="Gonzalez Diaz Sergio" userId="dac0d5b6-ec0d-43f8-830d-6804c08729bd" providerId="ADAL" clId="{B1F265F3-D2DB-416F-98D8-CC76CD68F08B}" dt="2022-06-17T08:14:49.012" v="117"/>
          <ac:spMkLst>
            <pc:docMk/>
            <pc:sldMk cId="3561953235" sldId="264"/>
            <ac:spMk id="11" creationId="{98AA812C-14B6-49A1-9526-F329E69071EA}"/>
          </ac:spMkLst>
        </pc:spChg>
        <pc:spChg chg="mod">
          <ac:chgData name="Gonzalez Diaz Sergio" userId="dac0d5b6-ec0d-43f8-830d-6804c08729bd" providerId="ADAL" clId="{B1F265F3-D2DB-416F-98D8-CC76CD68F08B}" dt="2022-06-17T08:14:53.055" v="119"/>
          <ac:spMkLst>
            <pc:docMk/>
            <pc:sldMk cId="3561953235" sldId="264"/>
            <ac:spMk id="12" creationId="{5571CA0C-AF7E-4BE3-9BB5-2CF4E4AEE3A8}"/>
          </ac:spMkLst>
        </pc:spChg>
        <pc:spChg chg="mod">
          <ac:chgData name="Gonzalez Diaz Sergio" userId="dac0d5b6-ec0d-43f8-830d-6804c08729bd" providerId="ADAL" clId="{B1F265F3-D2DB-416F-98D8-CC76CD68F08B}" dt="2022-06-17T08:14:54.348" v="121"/>
          <ac:spMkLst>
            <pc:docMk/>
            <pc:sldMk cId="3561953235" sldId="264"/>
            <ac:spMk id="13" creationId="{9C139162-A4F1-48BA-8D13-DA290BC5ADDD}"/>
          </ac:spMkLst>
        </pc:spChg>
        <pc:spChg chg="mod">
          <ac:chgData name="Gonzalez Diaz Sergio" userId="dac0d5b6-ec0d-43f8-830d-6804c08729bd" providerId="ADAL" clId="{B1F265F3-D2DB-416F-98D8-CC76CD68F08B}" dt="2022-06-17T08:14:54.984" v="123"/>
          <ac:spMkLst>
            <pc:docMk/>
            <pc:sldMk cId="3561953235" sldId="264"/>
            <ac:spMk id="14" creationId="{AD16E7AC-36BE-4962-A446-83FD3EA3301C}"/>
          </ac:spMkLst>
        </pc:spChg>
        <pc:spChg chg="mod">
          <ac:chgData name="Gonzalez Diaz Sergio" userId="dac0d5b6-ec0d-43f8-830d-6804c08729bd" providerId="ADAL" clId="{B1F265F3-D2DB-416F-98D8-CC76CD68F08B}" dt="2022-06-17T08:14:55.900" v="125"/>
          <ac:spMkLst>
            <pc:docMk/>
            <pc:sldMk cId="3561953235" sldId="264"/>
            <ac:spMk id="19" creationId="{84138813-942D-49C5-AC87-7526D17DF45E}"/>
          </ac:spMkLst>
        </pc:spChg>
        <pc:spChg chg="mod">
          <ac:chgData name="Gonzalez Diaz Sergio" userId="dac0d5b6-ec0d-43f8-830d-6804c08729bd" providerId="ADAL" clId="{B1F265F3-D2DB-416F-98D8-CC76CD68F08B}" dt="2022-06-17T08:15:02.451" v="129"/>
          <ac:spMkLst>
            <pc:docMk/>
            <pc:sldMk cId="3561953235" sldId="264"/>
            <ac:spMk id="20" creationId="{93EABC07-F16F-4351-BA96-E915A027234F}"/>
          </ac:spMkLst>
        </pc:spChg>
        <pc:spChg chg="mod">
          <ac:chgData name="Gonzalez Diaz Sergio" userId="dac0d5b6-ec0d-43f8-830d-6804c08729bd" providerId="ADAL" clId="{B1F265F3-D2DB-416F-98D8-CC76CD68F08B}" dt="2022-06-17T08:15:05.051" v="131"/>
          <ac:spMkLst>
            <pc:docMk/>
            <pc:sldMk cId="3561953235" sldId="264"/>
            <ac:spMk id="21" creationId="{0A325517-5C03-4777-AA21-1580B9D19BDC}"/>
          </ac:spMkLst>
        </pc:spChg>
        <pc:spChg chg="mod">
          <ac:chgData name="Gonzalez Diaz Sergio" userId="dac0d5b6-ec0d-43f8-830d-6804c08729bd" providerId="ADAL" clId="{B1F265F3-D2DB-416F-98D8-CC76CD68F08B}" dt="2022-06-17T08:15:02.451" v="129"/>
          <ac:spMkLst>
            <pc:docMk/>
            <pc:sldMk cId="3561953235" sldId="264"/>
            <ac:spMk id="22" creationId="{D16D4648-8D03-47D4-8176-89E822A002F9}"/>
          </ac:spMkLst>
        </pc:spChg>
        <pc:spChg chg="mod">
          <ac:chgData name="Gonzalez Diaz Sergio" userId="dac0d5b6-ec0d-43f8-830d-6804c08729bd" providerId="ADAL" clId="{B1F265F3-D2DB-416F-98D8-CC76CD68F08B}" dt="2022-06-17T08:15:13.273" v="133"/>
          <ac:spMkLst>
            <pc:docMk/>
            <pc:sldMk cId="3561953235" sldId="264"/>
            <ac:spMk id="35" creationId="{70252C82-1DB2-462E-9E37-A7167096D015}"/>
          </ac:spMkLst>
        </pc:spChg>
        <pc:spChg chg="mod">
          <ac:chgData name="Gonzalez Diaz Sergio" userId="dac0d5b6-ec0d-43f8-830d-6804c08729bd" providerId="ADAL" clId="{B1F265F3-D2DB-416F-98D8-CC76CD68F08B}" dt="2022-06-17T08:15:13.273" v="133"/>
          <ac:spMkLst>
            <pc:docMk/>
            <pc:sldMk cId="3561953235" sldId="264"/>
            <ac:spMk id="36" creationId="{C87C44B7-1373-4935-92A8-1CC3787AC56C}"/>
          </ac:spMkLst>
        </pc:spChg>
        <pc:spChg chg="mod">
          <ac:chgData name="Gonzalez Diaz Sergio" userId="dac0d5b6-ec0d-43f8-830d-6804c08729bd" providerId="ADAL" clId="{B1F265F3-D2DB-416F-98D8-CC76CD68F08B}" dt="2022-06-17T08:15:13.273" v="133"/>
          <ac:spMkLst>
            <pc:docMk/>
            <pc:sldMk cId="3561953235" sldId="264"/>
            <ac:spMk id="37" creationId="{C7932CEF-815E-47A8-9F33-421069A64936}"/>
          </ac:spMkLst>
        </pc:spChg>
        <pc:spChg chg="mod">
          <ac:chgData name="Gonzalez Diaz Sergio" userId="dac0d5b6-ec0d-43f8-830d-6804c08729bd" providerId="ADAL" clId="{B1F265F3-D2DB-416F-98D8-CC76CD68F08B}" dt="2022-06-17T08:15:13.273" v="133"/>
          <ac:spMkLst>
            <pc:docMk/>
            <pc:sldMk cId="3561953235" sldId="264"/>
            <ac:spMk id="38" creationId="{C3E97808-B2EE-4905-9AD9-E88E47773A1E}"/>
          </ac:spMkLst>
        </pc:spChg>
        <pc:spChg chg="mod">
          <ac:chgData name="Gonzalez Diaz Sergio" userId="dac0d5b6-ec0d-43f8-830d-6804c08729bd" providerId="ADAL" clId="{B1F265F3-D2DB-416F-98D8-CC76CD68F08B}" dt="2022-06-17T08:15:13.273" v="133"/>
          <ac:spMkLst>
            <pc:docMk/>
            <pc:sldMk cId="3561953235" sldId="264"/>
            <ac:spMk id="42" creationId="{BBFDD794-485D-4D26-87C0-D097FB6F634F}"/>
          </ac:spMkLst>
        </pc:spChg>
        <pc:spChg chg="mod">
          <ac:chgData name="Gonzalez Diaz Sergio" userId="dac0d5b6-ec0d-43f8-830d-6804c08729bd" providerId="ADAL" clId="{B1F265F3-D2DB-416F-98D8-CC76CD68F08B}" dt="2022-06-17T08:15:02.451" v="129"/>
          <ac:spMkLst>
            <pc:docMk/>
            <pc:sldMk cId="3561953235" sldId="264"/>
            <ac:spMk id="44" creationId="{2F287F42-A863-4242-A11C-850D31E4CE6F}"/>
          </ac:spMkLst>
        </pc:spChg>
        <pc:spChg chg="add mod">
          <ac:chgData name="Gonzalez Diaz Sergio" userId="dac0d5b6-ec0d-43f8-830d-6804c08729bd" providerId="ADAL" clId="{B1F265F3-D2DB-416F-98D8-CC76CD68F08B}" dt="2022-05-13T09:53:20.982" v="29"/>
          <ac:spMkLst>
            <pc:docMk/>
            <pc:sldMk cId="3561953235" sldId="264"/>
            <ac:spMk id="48" creationId="{EBF49483-B41F-44C3-A601-399FDD3F648B}"/>
          </ac:spMkLst>
        </pc:spChg>
        <pc:picChg chg="mod">
          <ac:chgData name="Gonzalez Diaz Sergio" userId="dac0d5b6-ec0d-43f8-830d-6804c08729bd" providerId="ADAL" clId="{B1F265F3-D2DB-416F-98D8-CC76CD68F08B}" dt="2022-06-17T08:14:58.124" v="127" actId="108"/>
          <ac:picMkLst>
            <pc:docMk/>
            <pc:sldMk cId="3561953235" sldId="264"/>
            <ac:picMk id="3" creationId="{550C00F0-E51E-4F1A-AF63-8C8F4C25D6C1}"/>
          </ac:picMkLst>
        </pc:picChg>
      </pc:sldChg>
      <pc:sldChg chg="addSp delSp modSp mod">
        <pc:chgData name="Gonzalez Diaz Sergio" userId="dac0d5b6-ec0d-43f8-830d-6804c08729bd" providerId="ADAL" clId="{B1F265F3-D2DB-416F-98D8-CC76CD68F08B}" dt="2022-05-13T09:58:52.604" v="73"/>
        <pc:sldMkLst>
          <pc:docMk/>
          <pc:sldMk cId="1213516533" sldId="266"/>
        </pc:sldMkLst>
        <pc:spChg chg="mod">
          <ac:chgData name="Gonzalez Diaz Sergio" userId="dac0d5b6-ec0d-43f8-830d-6804c08729bd" providerId="ADAL" clId="{B1F265F3-D2DB-416F-98D8-CC76CD68F08B}" dt="2022-05-13T09:18:37.414" v="0" actId="14100"/>
          <ac:spMkLst>
            <pc:docMk/>
            <pc:sldMk cId="1213516533" sldId="266"/>
            <ac:spMk id="9" creationId="{F55185F4-147C-4007-96CA-CCCCB6E0AAC6}"/>
          </ac:spMkLst>
        </pc:spChg>
        <pc:spChg chg="add del mod">
          <ac:chgData name="Gonzalez Diaz Sergio" userId="dac0d5b6-ec0d-43f8-830d-6804c08729bd" providerId="ADAL" clId="{B1F265F3-D2DB-416F-98D8-CC76CD68F08B}" dt="2022-05-13T09:58:52.121" v="72" actId="478"/>
          <ac:spMkLst>
            <pc:docMk/>
            <pc:sldMk cId="1213516533" sldId="266"/>
            <ac:spMk id="27" creationId="{2F898C8F-4B58-48A1-BF2F-60819720A9CC}"/>
          </ac:spMkLst>
        </pc:spChg>
        <pc:spChg chg="add mod">
          <ac:chgData name="Gonzalez Diaz Sergio" userId="dac0d5b6-ec0d-43f8-830d-6804c08729bd" providerId="ADAL" clId="{B1F265F3-D2DB-416F-98D8-CC76CD68F08B}" dt="2022-05-13T09:58:52.604" v="73"/>
          <ac:spMkLst>
            <pc:docMk/>
            <pc:sldMk cId="1213516533" sldId="266"/>
            <ac:spMk id="28" creationId="{BA66871E-9A51-45A7-A56B-CB80D7DEB21E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5-13T09:59:39.846" v="76"/>
        <pc:sldMkLst>
          <pc:docMk/>
          <pc:sldMk cId="3369123368" sldId="267"/>
        </pc:sldMkLst>
        <pc:spChg chg="add del mod">
          <ac:chgData name="Gonzalez Diaz Sergio" userId="dac0d5b6-ec0d-43f8-830d-6804c08729bd" providerId="ADAL" clId="{B1F265F3-D2DB-416F-98D8-CC76CD68F08B}" dt="2022-05-13T09:59:39.105" v="75" actId="478"/>
          <ac:spMkLst>
            <pc:docMk/>
            <pc:sldMk cId="3369123368" sldId="267"/>
            <ac:spMk id="44" creationId="{4E84D936-E29B-430E-B45F-CB15B35FA7E1}"/>
          </ac:spMkLst>
        </pc:spChg>
        <pc:spChg chg="add mod">
          <ac:chgData name="Gonzalez Diaz Sergio" userId="dac0d5b6-ec0d-43f8-830d-6804c08729bd" providerId="ADAL" clId="{B1F265F3-D2DB-416F-98D8-CC76CD68F08B}" dt="2022-05-13T09:59:39.846" v="76"/>
          <ac:spMkLst>
            <pc:docMk/>
            <pc:sldMk cId="3369123368" sldId="267"/>
            <ac:spMk id="45" creationId="{BD7F9605-EAE5-4DAD-9429-66C528126CF0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6-10T10:46:14.550" v="111" actId="14100"/>
        <pc:sldMkLst>
          <pc:docMk/>
          <pc:sldMk cId="3547497588" sldId="268"/>
        </pc:sldMkLst>
        <pc:spChg chg="mod">
          <ac:chgData name="Gonzalez Diaz Sergio" userId="dac0d5b6-ec0d-43f8-830d-6804c08729bd" providerId="ADAL" clId="{B1F265F3-D2DB-416F-98D8-CC76CD68F08B}" dt="2022-06-10T10:46:14.550" v="111" actId="14100"/>
          <ac:spMkLst>
            <pc:docMk/>
            <pc:sldMk cId="3547497588" sldId="268"/>
            <ac:spMk id="12" creationId="{E305D2BC-36BD-43B1-A113-FA7AB15C4386}"/>
          </ac:spMkLst>
        </pc:spChg>
        <pc:spChg chg="add del mod">
          <ac:chgData name="Gonzalez Diaz Sergio" userId="dac0d5b6-ec0d-43f8-830d-6804c08729bd" providerId="ADAL" clId="{B1F265F3-D2DB-416F-98D8-CC76CD68F08B}" dt="2022-05-13T10:01:02.916" v="79" actId="478"/>
          <ac:spMkLst>
            <pc:docMk/>
            <pc:sldMk cId="3547497588" sldId="268"/>
            <ac:spMk id="13" creationId="{2309BD60-4F2F-43C9-98BD-B2C9F74D6C1E}"/>
          </ac:spMkLst>
        </pc:spChg>
        <pc:spChg chg="add mod">
          <ac:chgData name="Gonzalez Diaz Sergio" userId="dac0d5b6-ec0d-43f8-830d-6804c08729bd" providerId="ADAL" clId="{B1F265F3-D2DB-416F-98D8-CC76CD68F08B}" dt="2022-05-13T10:01:03.226" v="80"/>
          <ac:spMkLst>
            <pc:docMk/>
            <pc:sldMk cId="3547497588" sldId="268"/>
            <ac:spMk id="14" creationId="{3C7188E6-2D4D-4BA4-9884-530AA6872684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5-13T10:01:06.841" v="82"/>
        <pc:sldMkLst>
          <pc:docMk/>
          <pc:sldMk cId="1453104656" sldId="269"/>
        </pc:sldMkLst>
        <pc:spChg chg="add del mod">
          <ac:chgData name="Gonzalez Diaz Sergio" userId="dac0d5b6-ec0d-43f8-830d-6804c08729bd" providerId="ADAL" clId="{B1F265F3-D2DB-416F-98D8-CC76CD68F08B}" dt="2022-05-13T10:01:06.538" v="81" actId="478"/>
          <ac:spMkLst>
            <pc:docMk/>
            <pc:sldMk cId="1453104656" sldId="269"/>
            <ac:spMk id="62" creationId="{B6E7806F-52B1-4FB0-8BE4-8FDCE47BF5EF}"/>
          </ac:spMkLst>
        </pc:spChg>
        <pc:spChg chg="add mod">
          <ac:chgData name="Gonzalez Diaz Sergio" userId="dac0d5b6-ec0d-43f8-830d-6804c08729bd" providerId="ADAL" clId="{B1F265F3-D2DB-416F-98D8-CC76CD68F08B}" dt="2022-05-13T10:01:06.841" v="82"/>
          <ac:spMkLst>
            <pc:docMk/>
            <pc:sldMk cId="1453104656" sldId="269"/>
            <ac:spMk id="66" creationId="{70334BF0-C87B-48CD-982B-0D22DA768A3D}"/>
          </ac:spMkLst>
        </pc:spChg>
      </pc:sldChg>
      <pc:sldChg chg="addSp modSp mod">
        <pc:chgData name="Gonzalez Diaz Sergio" userId="dac0d5b6-ec0d-43f8-830d-6804c08729bd" providerId="ADAL" clId="{B1F265F3-D2DB-416F-98D8-CC76CD68F08B}" dt="2022-05-13T09:55:47.974" v="53" actId="20577"/>
        <pc:sldMkLst>
          <pc:docMk/>
          <pc:sldMk cId="3883917516" sldId="270"/>
        </pc:sldMkLst>
        <pc:spChg chg="add mod">
          <ac:chgData name="Gonzalez Diaz Sergio" userId="dac0d5b6-ec0d-43f8-830d-6804c08729bd" providerId="ADAL" clId="{B1F265F3-D2DB-416F-98D8-CC76CD68F08B}" dt="2022-05-13T09:55:47.974" v="53" actId="20577"/>
          <ac:spMkLst>
            <pc:docMk/>
            <pc:sldMk cId="3883917516" sldId="270"/>
            <ac:spMk id="9" creationId="{F0F1979E-DD1F-455A-A26C-104EA965840B}"/>
          </ac:spMkLst>
        </pc:spChg>
      </pc:sldChg>
      <pc:sldChg chg="addSp modSp mod">
        <pc:chgData name="Gonzalez Diaz Sergio" userId="dac0d5b6-ec0d-43f8-830d-6804c08729bd" providerId="ADAL" clId="{B1F265F3-D2DB-416F-98D8-CC76CD68F08B}" dt="2022-05-13T09:55:42.113" v="48" actId="20577"/>
        <pc:sldMkLst>
          <pc:docMk/>
          <pc:sldMk cId="2959769486" sldId="271"/>
        </pc:sldMkLst>
        <pc:spChg chg="add mod">
          <ac:chgData name="Gonzalez Diaz Sergio" userId="dac0d5b6-ec0d-43f8-830d-6804c08729bd" providerId="ADAL" clId="{B1F265F3-D2DB-416F-98D8-CC76CD68F08B}" dt="2022-05-13T09:55:42.113" v="48" actId="20577"/>
          <ac:spMkLst>
            <pc:docMk/>
            <pc:sldMk cId="2959769486" sldId="271"/>
            <ac:spMk id="9" creationId="{14FB114E-71F6-4442-A1BC-8D8CAD0CDE7C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5-13T09:59:42.692" v="78"/>
        <pc:sldMkLst>
          <pc:docMk/>
          <pc:sldMk cId="2071405982" sldId="272"/>
        </pc:sldMkLst>
        <pc:spChg chg="add del mod">
          <ac:chgData name="Gonzalez Diaz Sergio" userId="dac0d5b6-ec0d-43f8-830d-6804c08729bd" providerId="ADAL" clId="{B1F265F3-D2DB-416F-98D8-CC76CD68F08B}" dt="2022-05-13T09:59:42.420" v="77" actId="478"/>
          <ac:spMkLst>
            <pc:docMk/>
            <pc:sldMk cId="2071405982" sldId="272"/>
            <ac:spMk id="19" creationId="{16A004CC-297A-4214-A370-D8404E81A320}"/>
          </ac:spMkLst>
        </pc:spChg>
        <pc:spChg chg="add mod">
          <ac:chgData name="Gonzalez Diaz Sergio" userId="dac0d5b6-ec0d-43f8-830d-6804c08729bd" providerId="ADAL" clId="{B1F265F3-D2DB-416F-98D8-CC76CD68F08B}" dt="2022-05-13T09:59:42.692" v="78"/>
          <ac:spMkLst>
            <pc:docMk/>
            <pc:sldMk cId="2071405982" sldId="272"/>
            <ac:spMk id="20" creationId="{A92D7E7E-1D50-4CA7-89A6-D87BEE5F5E10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5-13T10:01:09.515" v="84"/>
        <pc:sldMkLst>
          <pc:docMk/>
          <pc:sldMk cId="1714739941" sldId="273"/>
        </pc:sldMkLst>
        <pc:spChg chg="add del mod">
          <ac:chgData name="Gonzalez Diaz Sergio" userId="dac0d5b6-ec0d-43f8-830d-6804c08729bd" providerId="ADAL" clId="{B1F265F3-D2DB-416F-98D8-CC76CD68F08B}" dt="2022-05-13T10:01:09.286" v="83" actId="478"/>
          <ac:spMkLst>
            <pc:docMk/>
            <pc:sldMk cId="1714739941" sldId="273"/>
            <ac:spMk id="8" creationId="{D54A6AFB-320E-491D-A401-9A31FFE83DDD}"/>
          </ac:spMkLst>
        </pc:spChg>
        <pc:spChg chg="add mod">
          <ac:chgData name="Gonzalez Diaz Sergio" userId="dac0d5b6-ec0d-43f8-830d-6804c08729bd" providerId="ADAL" clId="{B1F265F3-D2DB-416F-98D8-CC76CD68F08B}" dt="2022-05-13T10:01:09.515" v="84"/>
          <ac:spMkLst>
            <pc:docMk/>
            <pc:sldMk cId="1714739941" sldId="273"/>
            <ac:spMk id="9" creationId="{0A4156BE-58D3-4F98-8DCC-AE9658B2E597}"/>
          </ac:spMkLst>
        </pc:spChg>
      </pc:sldChg>
    </pc:docChg>
  </pc:docChgLst>
  <pc:docChgLst>
    <pc:chgData name="Gonzalez Diaz Sergio" userId="dac0d5b6-ec0d-43f8-830d-6804c08729bd" providerId="ADAL" clId="{445BC4DA-603F-4D07-ACC0-8CA477B483F3}"/>
    <pc:docChg chg="undo custSel modSld">
      <pc:chgData name="Gonzalez Diaz Sergio" userId="dac0d5b6-ec0d-43f8-830d-6804c08729bd" providerId="ADAL" clId="{445BC4DA-603F-4D07-ACC0-8CA477B483F3}" dt="2022-08-02T12:33:21.785" v="198" actId="1076"/>
      <pc:docMkLst>
        <pc:docMk/>
      </pc:docMkLst>
      <pc:sldChg chg="addSp delSp modSp mod">
        <pc:chgData name="Gonzalez Diaz Sergio" userId="dac0d5b6-ec0d-43f8-830d-6804c08729bd" providerId="ADAL" clId="{445BC4DA-603F-4D07-ACC0-8CA477B483F3}" dt="2022-08-02T12:33:21.785" v="198" actId="1076"/>
        <pc:sldMkLst>
          <pc:docMk/>
          <pc:sldMk cId="238053348" sldId="256"/>
        </pc:sldMkLst>
        <pc:spChg chg="add mod">
          <ac:chgData name="Gonzalez Diaz Sergio" userId="dac0d5b6-ec0d-43f8-830d-6804c08729bd" providerId="ADAL" clId="{445BC4DA-603F-4D07-ACC0-8CA477B483F3}" dt="2022-08-02T12:33:21.785" v="198" actId="1076"/>
          <ac:spMkLst>
            <pc:docMk/>
            <pc:sldMk cId="238053348" sldId="256"/>
            <ac:spMk id="3" creationId="{7DC7EAB3-CAB1-B853-20B2-AF6B1B59F2E7}"/>
          </ac:spMkLst>
        </pc:spChg>
        <pc:spChg chg="mod">
          <ac:chgData name="Gonzalez Diaz Sergio" userId="dac0d5b6-ec0d-43f8-830d-6804c08729bd" providerId="ADAL" clId="{445BC4DA-603F-4D07-ACC0-8CA477B483F3}" dt="2022-08-02T12:30:25.924" v="143"/>
          <ac:spMkLst>
            <pc:docMk/>
            <pc:sldMk cId="238053348" sldId="256"/>
            <ac:spMk id="7" creationId="{8D652E1B-EAF7-4D08-B3E2-2F133DC81CD4}"/>
          </ac:spMkLst>
        </pc:spChg>
        <pc:spChg chg="del">
          <ac:chgData name="Gonzalez Diaz Sergio" userId="dac0d5b6-ec0d-43f8-830d-6804c08729bd" providerId="ADAL" clId="{445BC4DA-603F-4D07-ACC0-8CA477B483F3}" dt="2022-08-02T12:31:59.310" v="158" actId="478"/>
          <ac:spMkLst>
            <pc:docMk/>
            <pc:sldMk cId="238053348" sldId="256"/>
            <ac:spMk id="11" creationId="{4F88ED28-730A-44B5-B1EE-E18D5650401A}"/>
          </ac:spMkLst>
        </pc:spChg>
        <pc:picChg chg="mod">
          <ac:chgData name="Gonzalez Diaz Sergio" userId="dac0d5b6-ec0d-43f8-830d-6804c08729bd" providerId="ADAL" clId="{445BC4DA-603F-4D07-ACC0-8CA477B483F3}" dt="2022-08-02T12:32:55.304" v="190" actId="1076"/>
          <ac:picMkLst>
            <pc:docMk/>
            <pc:sldMk cId="238053348" sldId="256"/>
            <ac:picMk id="5" creationId="{635396FA-E9E4-4139-8262-D3643BFBC9C3}"/>
          </ac:picMkLst>
        </pc:picChg>
      </pc:sldChg>
      <pc:sldChg chg="modSp mod">
        <pc:chgData name="Gonzalez Diaz Sergio" userId="dac0d5b6-ec0d-43f8-830d-6804c08729bd" providerId="ADAL" clId="{445BC4DA-603F-4D07-ACC0-8CA477B483F3}" dt="2022-08-02T12:29:56.554" v="135"/>
        <pc:sldMkLst>
          <pc:docMk/>
          <pc:sldMk cId="3812284460" sldId="257"/>
        </pc:sldMkLst>
        <pc:spChg chg="mod">
          <ac:chgData name="Gonzalez Diaz Sergio" userId="dac0d5b6-ec0d-43f8-830d-6804c08729bd" providerId="ADAL" clId="{445BC4DA-603F-4D07-ACC0-8CA477B483F3}" dt="2022-08-02T12:29:56.554" v="135"/>
          <ac:spMkLst>
            <pc:docMk/>
            <pc:sldMk cId="3812284460" sldId="257"/>
            <ac:spMk id="7" creationId="{8D652E1B-EAF7-4D08-B3E2-2F133DC81CD4}"/>
          </ac:spMkLst>
        </pc:spChg>
      </pc:sldChg>
      <pc:sldChg chg="modSp mod">
        <pc:chgData name="Gonzalez Diaz Sergio" userId="dac0d5b6-ec0d-43f8-830d-6804c08729bd" providerId="ADAL" clId="{445BC4DA-603F-4D07-ACC0-8CA477B483F3}" dt="2022-08-02T12:30:13.278" v="139"/>
        <pc:sldMkLst>
          <pc:docMk/>
          <pc:sldMk cId="3110176351" sldId="258"/>
        </pc:sldMkLst>
        <pc:spChg chg="mod">
          <ac:chgData name="Gonzalez Diaz Sergio" userId="dac0d5b6-ec0d-43f8-830d-6804c08729bd" providerId="ADAL" clId="{445BC4DA-603F-4D07-ACC0-8CA477B483F3}" dt="2022-08-02T12:30:13.278" v="139"/>
          <ac:spMkLst>
            <pc:docMk/>
            <pc:sldMk cId="3110176351" sldId="258"/>
            <ac:spMk id="7" creationId="{8D652E1B-EAF7-4D08-B3E2-2F133DC81CD4}"/>
          </ac:spMkLst>
        </pc:spChg>
      </pc:sldChg>
      <pc:sldChg chg="addSp modSp mod">
        <pc:chgData name="Gonzalez Diaz Sergio" userId="dac0d5b6-ec0d-43f8-830d-6804c08729bd" providerId="ADAL" clId="{445BC4DA-603F-4D07-ACC0-8CA477B483F3}" dt="2022-08-02T12:30:44.709" v="145"/>
        <pc:sldMkLst>
          <pc:docMk/>
          <pc:sldMk cId="2854557906" sldId="259"/>
        </pc:sldMkLst>
        <pc:spChg chg="mod">
          <ac:chgData name="Gonzalez Diaz Sergio" userId="dac0d5b6-ec0d-43f8-830d-6804c08729bd" providerId="ADAL" clId="{445BC4DA-603F-4D07-ACC0-8CA477B483F3}" dt="2022-08-02T12:26:37.663" v="15"/>
          <ac:spMkLst>
            <pc:docMk/>
            <pc:sldMk cId="2854557906" sldId="259"/>
            <ac:spMk id="7" creationId="{8D652E1B-EAF7-4D08-B3E2-2F133DC81CD4}"/>
          </ac:spMkLst>
        </pc:spChg>
        <pc:picChg chg="add mod">
          <ac:chgData name="Gonzalez Diaz Sergio" userId="dac0d5b6-ec0d-43f8-830d-6804c08729bd" providerId="ADAL" clId="{445BC4DA-603F-4D07-ACC0-8CA477B483F3}" dt="2022-08-02T12:30:44.709" v="145"/>
          <ac:picMkLst>
            <pc:docMk/>
            <pc:sldMk cId="2854557906" sldId="259"/>
            <ac:picMk id="16" creationId="{4959AB03-A3C7-DADD-772E-36A781960F06}"/>
          </ac:picMkLst>
        </pc:picChg>
      </pc:sldChg>
      <pc:sldChg chg="modSp mod">
        <pc:chgData name="Gonzalez Diaz Sergio" userId="dac0d5b6-ec0d-43f8-830d-6804c08729bd" providerId="ADAL" clId="{445BC4DA-603F-4D07-ACC0-8CA477B483F3}" dt="2022-08-02T12:27:50.630" v="92" actId="1036"/>
        <pc:sldMkLst>
          <pc:docMk/>
          <pc:sldMk cId="3181673949" sldId="260"/>
        </pc:sldMkLst>
        <pc:spChg chg="mod">
          <ac:chgData name="Gonzalez Diaz Sergio" userId="dac0d5b6-ec0d-43f8-830d-6804c08729bd" providerId="ADAL" clId="{445BC4DA-603F-4D07-ACC0-8CA477B483F3}" dt="2022-08-02T12:27:39.275" v="73"/>
          <ac:spMkLst>
            <pc:docMk/>
            <pc:sldMk cId="3181673949" sldId="260"/>
            <ac:spMk id="7" creationId="{8D652E1B-EAF7-4D08-B3E2-2F133DC81CD4}"/>
          </ac:spMkLst>
        </pc:spChg>
        <pc:spChg chg="mod">
          <ac:chgData name="Gonzalez Diaz Sergio" userId="dac0d5b6-ec0d-43f8-830d-6804c08729bd" providerId="ADAL" clId="{445BC4DA-603F-4D07-ACC0-8CA477B483F3}" dt="2022-08-02T12:27:50.630" v="92" actId="1036"/>
          <ac:spMkLst>
            <pc:docMk/>
            <pc:sldMk cId="3181673949" sldId="260"/>
            <ac:spMk id="37" creationId="{6F3BB11F-3987-498E-B923-EA8203D6494E}"/>
          </ac:spMkLst>
        </pc:spChg>
      </pc:sldChg>
      <pc:sldChg chg="addSp delSp modSp mod">
        <pc:chgData name="Gonzalez Diaz Sergio" userId="dac0d5b6-ec0d-43f8-830d-6804c08729bd" providerId="ADAL" clId="{445BC4DA-603F-4D07-ACC0-8CA477B483F3}" dt="2022-08-02T12:30:43.502" v="144"/>
        <pc:sldMkLst>
          <pc:docMk/>
          <pc:sldMk cId="934720096" sldId="261"/>
        </pc:sldMkLst>
        <pc:spChg chg="add del">
          <ac:chgData name="Gonzalez Diaz Sergio" userId="dac0d5b6-ec0d-43f8-830d-6804c08729bd" providerId="ADAL" clId="{445BC4DA-603F-4D07-ACC0-8CA477B483F3}" dt="2022-08-02T12:25:44.391" v="8"/>
          <ac:spMkLst>
            <pc:docMk/>
            <pc:sldMk cId="934720096" sldId="261"/>
            <ac:spMk id="2" creationId="{0975FECC-2325-D684-ACEB-27D3A0539B4B}"/>
          </ac:spMkLst>
        </pc:spChg>
        <pc:spChg chg="mod">
          <ac:chgData name="Gonzalez Diaz Sergio" userId="dac0d5b6-ec0d-43f8-830d-6804c08729bd" providerId="ADAL" clId="{445BC4DA-603F-4D07-ACC0-8CA477B483F3}" dt="2022-08-02T12:26:27.297" v="11" actId="20577"/>
          <ac:spMkLst>
            <pc:docMk/>
            <pc:sldMk cId="934720096" sldId="261"/>
            <ac:spMk id="7" creationId="{8D652E1B-EAF7-4D08-B3E2-2F133DC81CD4}"/>
          </ac:spMkLst>
        </pc:spChg>
        <pc:picChg chg="add mod">
          <ac:chgData name="Gonzalez Diaz Sergio" userId="dac0d5b6-ec0d-43f8-830d-6804c08729bd" providerId="ADAL" clId="{445BC4DA-603F-4D07-ACC0-8CA477B483F3}" dt="2022-08-02T12:30:43.502" v="144"/>
          <ac:picMkLst>
            <pc:docMk/>
            <pc:sldMk cId="934720096" sldId="261"/>
            <ac:picMk id="14" creationId="{5B804FA4-D8BD-3922-35AA-8A3470493487}"/>
          </ac:picMkLst>
        </pc:picChg>
      </pc:sldChg>
      <pc:sldChg chg="addSp modSp mod">
        <pc:chgData name="Gonzalez Diaz Sergio" userId="dac0d5b6-ec0d-43f8-830d-6804c08729bd" providerId="ADAL" clId="{445BC4DA-603F-4D07-ACC0-8CA477B483F3}" dt="2022-08-02T12:31:01.839" v="151"/>
        <pc:sldMkLst>
          <pc:docMk/>
          <pc:sldMk cId="3094036770" sldId="262"/>
        </pc:sldMkLst>
        <pc:spChg chg="mod">
          <ac:chgData name="Gonzalez Diaz Sergio" userId="dac0d5b6-ec0d-43f8-830d-6804c08729bd" providerId="ADAL" clId="{445BC4DA-603F-4D07-ACC0-8CA477B483F3}" dt="2022-08-02T12:28:46.549" v="127"/>
          <ac:spMkLst>
            <pc:docMk/>
            <pc:sldMk cId="3094036770" sldId="262"/>
            <ac:spMk id="7" creationId="{8D652E1B-EAF7-4D08-B3E2-2F133DC81CD4}"/>
          </ac:spMkLst>
        </pc:spChg>
        <pc:picChg chg="add mod">
          <ac:chgData name="Gonzalez Diaz Sergio" userId="dac0d5b6-ec0d-43f8-830d-6804c08729bd" providerId="ADAL" clId="{445BC4DA-603F-4D07-ACC0-8CA477B483F3}" dt="2022-08-02T12:31:01.839" v="151"/>
          <ac:picMkLst>
            <pc:docMk/>
            <pc:sldMk cId="3094036770" sldId="262"/>
            <ac:picMk id="10" creationId="{C5A96782-34C5-73DC-CA94-8E039EF8F9B1}"/>
          </ac:picMkLst>
        </pc:picChg>
      </pc:sldChg>
      <pc:sldChg chg="addSp modSp mod">
        <pc:chgData name="Gonzalez Diaz Sergio" userId="dac0d5b6-ec0d-43f8-830d-6804c08729bd" providerId="ADAL" clId="{445BC4DA-603F-4D07-ACC0-8CA477B483F3}" dt="2022-08-02T12:30:59.758" v="150"/>
        <pc:sldMkLst>
          <pc:docMk/>
          <pc:sldMk cId="3980729536" sldId="263"/>
        </pc:sldMkLst>
        <pc:spChg chg="mod">
          <ac:chgData name="Gonzalez Diaz Sergio" userId="dac0d5b6-ec0d-43f8-830d-6804c08729bd" providerId="ADAL" clId="{445BC4DA-603F-4D07-ACC0-8CA477B483F3}" dt="2022-08-02T12:28:33.790" v="123"/>
          <ac:spMkLst>
            <pc:docMk/>
            <pc:sldMk cId="3980729536" sldId="263"/>
            <ac:spMk id="7" creationId="{8D652E1B-EAF7-4D08-B3E2-2F133DC81CD4}"/>
          </ac:spMkLst>
        </pc:spChg>
        <pc:picChg chg="add mod">
          <ac:chgData name="Gonzalez Diaz Sergio" userId="dac0d5b6-ec0d-43f8-830d-6804c08729bd" providerId="ADAL" clId="{445BC4DA-603F-4D07-ACC0-8CA477B483F3}" dt="2022-08-02T12:30:59.758" v="150"/>
          <ac:picMkLst>
            <pc:docMk/>
            <pc:sldMk cId="3980729536" sldId="263"/>
            <ac:picMk id="10" creationId="{AD8B6740-477B-26F0-0CC1-E2A628C3488D}"/>
          </ac:picMkLst>
        </pc:picChg>
      </pc:sldChg>
      <pc:sldChg chg="addSp delSp modSp mod">
        <pc:chgData name="Gonzalez Diaz Sergio" userId="dac0d5b6-ec0d-43f8-830d-6804c08729bd" providerId="ADAL" clId="{445BC4DA-603F-4D07-ACC0-8CA477B483F3}" dt="2022-08-02T12:31:21.096" v="155"/>
        <pc:sldMkLst>
          <pc:docMk/>
          <pc:sldMk cId="3561953235" sldId="264"/>
        </pc:sldMkLst>
        <pc:spChg chg="mod">
          <ac:chgData name="Gonzalez Diaz Sergio" userId="dac0d5b6-ec0d-43f8-830d-6804c08729bd" providerId="ADAL" clId="{445BC4DA-603F-4D07-ACC0-8CA477B483F3}" dt="2022-08-02T12:29:01.909" v="131"/>
          <ac:spMkLst>
            <pc:docMk/>
            <pc:sldMk cId="3561953235" sldId="264"/>
            <ac:spMk id="7" creationId="{8D652E1B-EAF7-4D08-B3E2-2F133DC81CD4}"/>
          </ac:spMkLst>
        </pc:spChg>
        <pc:spChg chg="del">
          <ac:chgData name="Gonzalez Diaz Sergio" userId="dac0d5b6-ec0d-43f8-830d-6804c08729bd" providerId="ADAL" clId="{445BC4DA-603F-4D07-ACC0-8CA477B483F3}" dt="2022-08-02T12:31:10.037" v="153" actId="478"/>
          <ac:spMkLst>
            <pc:docMk/>
            <pc:sldMk cId="3561953235" sldId="264"/>
            <ac:spMk id="48" creationId="{EBF49483-B41F-44C3-A601-399FDD3F648B}"/>
          </ac:spMkLst>
        </pc:spChg>
        <pc:spChg chg="add mod">
          <ac:chgData name="Gonzalez Diaz Sergio" userId="dac0d5b6-ec0d-43f8-830d-6804c08729bd" providerId="ADAL" clId="{445BC4DA-603F-4D07-ACC0-8CA477B483F3}" dt="2022-08-02T12:31:10.279" v="154"/>
          <ac:spMkLst>
            <pc:docMk/>
            <pc:sldMk cId="3561953235" sldId="264"/>
            <ac:spMk id="50" creationId="{F0B774D2-1524-7318-57C8-90B63968175F}"/>
          </ac:spMkLst>
        </pc:spChg>
        <pc:spChg chg="add mod">
          <ac:chgData name="Gonzalez Diaz Sergio" userId="dac0d5b6-ec0d-43f8-830d-6804c08729bd" providerId="ADAL" clId="{445BC4DA-603F-4D07-ACC0-8CA477B483F3}" dt="2022-08-02T12:31:21.096" v="155"/>
          <ac:spMkLst>
            <pc:docMk/>
            <pc:sldMk cId="3561953235" sldId="264"/>
            <ac:spMk id="51" creationId="{BFC0B688-42F4-764C-EFE4-46F2605BC871}"/>
          </ac:spMkLst>
        </pc:spChg>
        <pc:picChg chg="add mod">
          <ac:chgData name="Gonzalez Diaz Sergio" userId="dac0d5b6-ec0d-43f8-830d-6804c08729bd" providerId="ADAL" clId="{445BC4DA-603F-4D07-ACC0-8CA477B483F3}" dt="2022-08-02T12:31:04.733" v="152"/>
          <ac:picMkLst>
            <pc:docMk/>
            <pc:sldMk cId="3561953235" sldId="264"/>
            <ac:picMk id="49" creationId="{7AAFA427-3AA0-5747-8ABC-671446F5DF13}"/>
          </ac:picMkLst>
        </pc:picChg>
      </pc:sldChg>
      <pc:sldChg chg="delSp modSp mod">
        <pc:chgData name="Gonzalez Diaz Sergio" userId="dac0d5b6-ec0d-43f8-830d-6804c08729bd" providerId="ADAL" clId="{445BC4DA-603F-4D07-ACC0-8CA477B483F3}" dt="2022-08-02T12:31:29.829" v="157" actId="478"/>
        <pc:sldMkLst>
          <pc:docMk/>
          <pc:sldMk cId="1213516533" sldId="266"/>
        </pc:sldMkLst>
        <pc:spChg chg="mod">
          <ac:chgData name="Gonzalez Diaz Sergio" userId="dac0d5b6-ec0d-43f8-830d-6804c08729bd" providerId="ADAL" clId="{445BC4DA-603F-4D07-ACC0-8CA477B483F3}" dt="2022-08-02T12:27:11.124" v="44"/>
          <ac:spMkLst>
            <pc:docMk/>
            <pc:sldMk cId="1213516533" sldId="266"/>
            <ac:spMk id="7" creationId="{8D652E1B-EAF7-4D08-B3E2-2F133DC81CD4}"/>
          </ac:spMkLst>
        </pc:spChg>
        <pc:spChg chg="del">
          <ac:chgData name="Gonzalez Diaz Sergio" userId="dac0d5b6-ec0d-43f8-830d-6804c08729bd" providerId="ADAL" clId="{445BC4DA-603F-4D07-ACC0-8CA477B483F3}" dt="2022-08-02T12:31:29.829" v="157" actId="478"/>
          <ac:spMkLst>
            <pc:docMk/>
            <pc:sldMk cId="1213516533" sldId="266"/>
            <ac:spMk id="11" creationId="{FC68C4F3-F3AD-4C43-9EFD-FAFEBB4236E7}"/>
          </ac:spMkLst>
        </pc:spChg>
        <pc:spChg chg="mod">
          <ac:chgData name="Gonzalez Diaz Sergio" userId="dac0d5b6-ec0d-43f8-830d-6804c08729bd" providerId="ADAL" clId="{445BC4DA-603F-4D07-ACC0-8CA477B483F3}" dt="2022-08-02T12:27:27.159" v="69" actId="1036"/>
          <ac:spMkLst>
            <pc:docMk/>
            <pc:sldMk cId="1213516533" sldId="266"/>
            <ac:spMk id="25" creationId="{AB310A26-4A67-481B-A5B7-07095AB65BB1}"/>
          </ac:spMkLst>
        </pc:spChg>
      </pc:sldChg>
      <pc:sldChg chg="modSp mod">
        <pc:chgData name="Gonzalez Diaz Sergio" userId="dac0d5b6-ec0d-43f8-830d-6804c08729bd" providerId="ADAL" clId="{445BC4DA-603F-4D07-ACC0-8CA477B483F3}" dt="2022-08-02T12:26:58.355" v="40" actId="1036"/>
        <pc:sldMkLst>
          <pc:docMk/>
          <pc:sldMk cId="3369123368" sldId="267"/>
        </pc:sldMkLst>
        <pc:spChg chg="mod">
          <ac:chgData name="Gonzalez Diaz Sergio" userId="dac0d5b6-ec0d-43f8-830d-6804c08729bd" providerId="ADAL" clId="{445BC4DA-603F-4D07-ACC0-8CA477B483F3}" dt="2022-08-02T12:26:52.354" v="19"/>
          <ac:spMkLst>
            <pc:docMk/>
            <pc:sldMk cId="3369123368" sldId="267"/>
            <ac:spMk id="7" creationId="{8D652E1B-EAF7-4D08-B3E2-2F133DC81CD4}"/>
          </ac:spMkLst>
        </pc:spChg>
        <pc:spChg chg="mod">
          <ac:chgData name="Gonzalez Diaz Sergio" userId="dac0d5b6-ec0d-43f8-830d-6804c08729bd" providerId="ADAL" clId="{445BC4DA-603F-4D07-ACC0-8CA477B483F3}" dt="2022-08-02T12:26:58.355" v="40" actId="1036"/>
          <ac:spMkLst>
            <pc:docMk/>
            <pc:sldMk cId="3369123368" sldId="267"/>
            <ac:spMk id="43" creationId="{C1B66206-B2D9-4CE9-AE58-B39760F41A83}"/>
          </ac:spMkLst>
        </pc:spChg>
      </pc:sldChg>
      <pc:sldChg chg="addSp delSp modSp mod">
        <pc:chgData name="Gonzalez Diaz Sergio" userId="dac0d5b6-ec0d-43f8-830d-6804c08729bd" providerId="ADAL" clId="{445BC4DA-603F-4D07-ACC0-8CA477B483F3}" dt="2022-08-02T12:31:25.333" v="156"/>
        <pc:sldMkLst>
          <pc:docMk/>
          <pc:sldMk cId="3547497588" sldId="268"/>
        </pc:sldMkLst>
        <pc:spChg chg="mod">
          <ac:chgData name="Gonzalez Diaz Sergio" userId="dac0d5b6-ec0d-43f8-830d-6804c08729bd" providerId="ADAL" clId="{445BC4DA-603F-4D07-ACC0-8CA477B483F3}" dt="2022-08-02T12:28:02.348" v="96"/>
          <ac:spMkLst>
            <pc:docMk/>
            <pc:sldMk cId="3547497588" sldId="268"/>
            <ac:spMk id="7" creationId="{8D652E1B-EAF7-4D08-B3E2-2F133DC81CD4}"/>
          </ac:spMkLst>
        </pc:spChg>
        <pc:spChg chg="del">
          <ac:chgData name="Gonzalez Diaz Sergio" userId="dac0d5b6-ec0d-43f8-830d-6804c08729bd" providerId="ADAL" clId="{445BC4DA-603F-4D07-ACC0-8CA477B483F3}" dt="2022-08-02T12:30:53.009" v="149" actId="478"/>
          <ac:spMkLst>
            <pc:docMk/>
            <pc:sldMk cId="3547497588" sldId="268"/>
            <ac:spMk id="11" creationId="{8D60317E-9A02-48C9-887E-C2DCC1043CA0}"/>
          </ac:spMkLst>
        </pc:spChg>
        <pc:spChg chg="add mod">
          <ac:chgData name="Gonzalez Diaz Sergio" userId="dac0d5b6-ec0d-43f8-830d-6804c08729bd" providerId="ADAL" clId="{445BC4DA-603F-4D07-ACC0-8CA477B483F3}" dt="2022-08-02T12:31:25.333" v="156"/>
          <ac:spMkLst>
            <pc:docMk/>
            <pc:sldMk cId="3547497588" sldId="268"/>
            <ac:spMk id="15" creationId="{F79FF8ED-DD05-1E78-FD7F-8BAA8D6C3737}"/>
          </ac:spMkLst>
        </pc:spChg>
        <pc:picChg chg="add mod">
          <ac:chgData name="Gonzalez Diaz Sergio" userId="dac0d5b6-ec0d-43f8-830d-6804c08729bd" providerId="ADAL" clId="{445BC4DA-603F-4D07-ACC0-8CA477B483F3}" dt="2022-08-02T12:30:50.109" v="148"/>
          <ac:picMkLst>
            <pc:docMk/>
            <pc:sldMk cId="3547497588" sldId="268"/>
            <ac:picMk id="13" creationId="{FD65DEFD-6AE7-8724-3A44-F9527B701161}"/>
          </ac:picMkLst>
        </pc:picChg>
      </pc:sldChg>
      <pc:sldChg chg="modSp mod">
        <pc:chgData name="Gonzalez Diaz Sergio" userId="dac0d5b6-ec0d-43f8-830d-6804c08729bd" providerId="ADAL" clId="{445BC4DA-603F-4D07-ACC0-8CA477B483F3}" dt="2022-08-02T12:28:21.922" v="119" actId="1036"/>
        <pc:sldMkLst>
          <pc:docMk/>
          <pc:sldMk cId="1453104656" sldId="269"/>
        </pc:sldMkLst>
        <pc:spChg chg="mod">
          <ac:chgData name="Gonzalez Diaz Sergio" userId="dac0d5b6-ec0d-43f8-830d-6804c08729bd" providerId="ADAL" clId="{445BC4DA-603F-4D07-ACC0-8CA477B483F3}" dt="2022-08-02T12:28:16.274" v="100"/>
          <ac:spMkLst>
            <pc:docMk/>
            <pc:sldMk cId="1453104656" sldId="269"/>
            <ac:spMk id="7" creationId="{8D652E1B-EAF7-4D08-B3E2-2F133DC81CD4}"/>
          </ac:spMkLst>
        </pc:spChg>
        <pc:spChg chg="mod">
          <ac:chgData name="Gonzalez Diaz Sergio" userId="dac0d5b6-ec0d-43f8-830d-6804c08729bd" providerId="ADAL" clId="{445BC4DA-603F-4D07-ACC0-8CA477B483F3}" dt="2022-08-02T12:28:21.922" v="119" actId="1036"/>
          <ac:spMkLst>
            <pc:docMk/>
            <pc:sldMk cId="1453104656" sldId="269"/>
            <ac:spMk id="58" creationId="{B85691CF-C430-4D24-9576-12009CA45A88}"/>
          </ac:spMkLst>
        </pc:spChg>
      </pc:sldChg>
      <pc:sldChg chg="addSp modSp">
        <pc:chgData name="Gonzalez Diaz Sergio" userId="dac0d5b6-ec0d-43f8-830d-6804c08729bd" providerId="ADAL" clId="{445BC4DA-603F-4D07-ACC0-8CA477B483F3}" dt="2022-08-02T12:30:46.613" v="146"/>
        <pc:sldMkLst>
          <pc:docMk/>
          <pc:sldMk cId="3883917516" sldId="270"/>
        </pc:sldMkLst>
        <pc:picChg chg="add mod">
          <ac:chgData name="Gonzalez Diaz Sergio" userId="dac0d5b6-ec0d-43f8-830d-6804c08729bd" providerId="ADAL" clId="{445BC4DA-603F-4D07-ACC0-8CA477B483F3}" dt="2022-08-02T12:30:46.613" v="146"/>
          <ac:picMkLst>
            <pc:docMk/>
            <pc:sldMk cId="3883917516" sldId="270"/>
            <ac:picMk id="14" creationId="{A2700A9D-8959-5C58-5687-242DA5E15313}"/>
          </ac:picMkLst>
        </pc:picChg>
      </pc:sldChg>
      <pc:sldChg chg="addSp modSp">
        <pc:chgData name="Gonzalez Diaz Sergio" userId="dac0d5b6-ec0d-43f8-830d-6804c08729bd" providerId="ADAL" clId="{445BC4DA-603F-4D07-ACC0-8CA477B483F3}" dt="2022-08-02T12:30:47.313" v="147"/>
        <pc:sldMkLst>
          <pc:docMk/>
          <pc:sldMk cId="2959769486" sldId="271"/>
        </pc:sldMkLst>
        <pc:picChg chg="add mod">
          <ac:chgData name="Gonzalez Diaz Sergio" userId="dac0d5b6-ec0d-43f8-830d-6804c08729bd" providerId="ADAL" clId="{445BC4DA-603F-4D07-ACC0-8CA477B483F3}" dt="2022-08-02T12:30:47.313" v="147"/>
          <ac:picMkLst>
            <pc:docMk/>
            <pc:sldMk cId="2959769486" sldId="271"/>
            <ac:picMk id="11" creationId="{913ADF29-AE95-EECF-CC98-75EE13F2A5C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1CF30-DE61-461E-AAC4-6E49BA39EF8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E5C90-EDC6-4C3B-87C3-5479FF232BF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6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5C90-EDC6-4C3B-87C3-5479FF232B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53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5C90-EDC6-4C3B-87C3-5479FF232B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5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3762-D07A-468F-BE23-00BF1BFDA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88BA2-7CBA-4E40-B339-F7409887E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EEDC6-1CD6-4A47-9456-3AC9DC91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76F71-8F37-42E4-A37D-3728A7BF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7A499-80A1-443E-9553-982584D5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BC0C-29A2-4665-8BF8-4E8F73EE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7A58C-0DF0-4DE6-A188-816E5B07D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B2A95-25E9-4684-B968-40F717BF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860D1-611D-4CEA-B007-6747E344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7D889-2EFF-45FA-88DD-FCB2525A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6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E69C78-B5F7-43B6-8A6E-41A304650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37B0F-4654-45CB-851C-A0856025F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CB6FC-EB04-477F-9208-B09828CC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AA5AD-271A-4C09-996C-450A158C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FF37-B1F6-444A-B053-ABECFFC28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3823-6EE4-4E59-AADE-CE89B524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31459-433A-4994-AA65-B6A162C32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6991E-6386-4AE1-ACA6-A3DFF205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9EE51-CF8E-437E-B62D-C011BF89B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48025-2EB0-41DA-9B77-5C370A61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9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0083-5E3E-4F2F-AF0C-48B3DF51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3F2C4-6171-402F-B573-E90914366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79F9-8C81-433E-B233-75BD4CCC5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6A597-07C3-4838-8747-DB5CA6B5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9736C-FD10-44F0-96C5-414EA1CC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8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D4044-B9AC-429C-AEA7-3597D4AD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52185-CA24-450E-BEE5-96198C8D5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1E801-0801-4208-8147-EEDB62012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02286-082B-49E0-991B-1E3FE9727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38DA4-8D32-4F12-9B3A-C2424BF7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4C158-DA10-4D25-960F-BB8E5798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5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CAD7-BC59-4097-BD9D-F99A2CFF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52463-F7B4-4600-9327-369651CB9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5743F-3B15-4B1F-B0FE-5B2E98A16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806AF-E938-4DED-96E0-2BAE7EEBA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2EB6F-B189-4AFC-AADE-CC7477859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E29609-6F52-4399-8C81-D670F2D0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001E6E-03CF-4C78-85A1-4459C6B1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38E42-1185-4C96-9330-7ECF2E46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2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9433-421A-4BD3-8001-DE31231B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48032-DFCC-45E0-B1D1-D9ECBD8C0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6E591-1606-43F5-8743-B3DEE603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F78A3-C5B7-412F-80FE-BA4DD620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1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328E6-92F7-4E2C-AEDA-F156DEFF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B580B-BDDF-4C86-A4FF-9CC24C89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26186-BE3D-489E-ABDC-6206D119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064D-0BB9-43C1-B0A7-C20823BA6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5601D-862A-4767-8F69-6C38D24DE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7708A-45E0-43E9-B411-D1203490E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32D5B-0765-4065-B36C-E67A036B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E72FF-6167-4B3E-8F4A-7847A641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8133E-B17D-4BEF-82B3-2B986339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6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976B-7995-4456-9625-B63C3EA9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836F3-8E36-4D23-B6BC-A8D7A71C2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6F7F3-03A1-4FB0-B455-B2C9F52C8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ED235-A3A7-4DED-ACFA-8BA3864E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E6282-5A67-4A14-8CEF-40F7F15F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CC5D0-7E96-445E-8981-88AD6A14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3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B97A64-F114-4628-9217-56116333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BE387-2380-4112-9F58-3BC208F07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D9F7-D775-4F5A-9AC3-2289DD5DF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372E6-3DEE-4B43-ADE9-D3CE0FEDAA5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E5199-2B82-4EFF-B6A7-B8601C786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17F33-FAFA-4857-8C75-8ADD9C8EE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MSIPCMContentMarking" descr="{&quot;HashCode&quot;:-1763600996,&quot;Placement&quot;:&quot;Footer&quot;,&quot;Top&quot;:519.343,&quot;Left&quot;:881.810364,&quot;SlideWidth&quot;:960,&quot;SlideHeight&quot;:540}">
            <a:extLst>
              <a:ext uri="{FF2B5EF4-FFF2-40B4-BE49-F238E27FC236}">
                <a16:creationId xmlns:a16="http://schemas.microsoft.com/office/drawing/2014/main" id="{F21769D4-0F55-42B4-8DDE-6D396132F3C0}"/>
              </a:ext>
            </a:extLst>
          </p:cNvPr>
          <p:cNvSpPr txBox="1"/>
          <p:nvPr userDrawn="1"/>
        </p:nvSpPr>
        <p:spPr>
          <a:xfrm>
            <a:off x="11198992" y="6595656"/>
            <a:ext cx="99300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s-ES" sz="1000">
                <a:solidFill>
                  <a:srgbClr val="FF0000"/>
                </a:solidFill>
                <a:latin typeface="Calibri" panose="020F0502020204030204" pitchFamily="34" charset="0"/>
              </a:rPr>
              <a:t>Company Use</a:t>
            </a:r>
          </a:p>
        </p:txBody>
      </p:sp>
    </p:spTree>
    <p:extLst>
      <p:ext uri="{BB962C8B-B14F-4D97-AF65-F5344CB8AC3E}">
        <p14:creationId xmlns:p14="http://schemas.microsoft.com/office/powerpoint/2010/main" val="330185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AFB4A0-1810-481E-9C32-520C367214D7}"/>
              </a:ext>
            </a:extLst>
          </p:cNvPr>
          <p:cNvSpPr/>
          <p:nvPr/>
        </p:nvSpPr>
        <p:spPr>
          <a:xfrm>
            <a:off x="816746" y="1521040"/>
            <a:ext cx="1828800" cy="674703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Order_number</a:t>
            </a:r>
            <a:endParaRPr lang="es-E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DE7F1F-0F8A-44C5-9C3C-66B1B5E6E9AF}"/>
              </a:ext>
            </a:extLst>
          </p:cNvPr>
          <p:cNvSpPr/>
          <p:nvPr/>
        </p:nvSpPr>
        <p:spPr>
          <a:xfrm>
            <a:off x="2922973" y="1521040"/>
            <a:ext cx="1828800" cy="674703"/>
          </a:xfrm>
          <a:prstGeom prst="rect">
            <a:avLst/>
          </a:prstGeom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Reference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8983D7-381A-40B9-BE2A-7F053D578AC0}"/>
              </a:ext>
            </a:extLst>
          </p:cNvPr>
          <p:cNvSpPr/>
          <p:nvPr/>
        </p:nvSpPr>
        <p:spPr>
          <a:xfrm>
            <a:off x="5029200" y="1521040"/>
            <a:ext cx="1828800" cy="674703"/>
          </a:xfrm>
          <a:prstGeom prst="rect">
            <a:avLst/>
          </a:prstGeom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Quantity</a:t>
            </a:r>
            <a:endParaRPr lang="es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76CF07-6B77-4B47-A004-62E90241C4C4}"/>
              </a:ext>
            </a:extLst>
          </p:cNvPr>
          <p:cNvSpPr/>
          <p:nvPr/>
        </p:nvSpPr>
        <p:spPr>
          <a:xfrm>
            <a:off x="7135427" y="1521040"/>
            <a:ext cx="1828800" cy="674703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Ship_out_date</a:t>
            </a:r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9341CE-02B3-4CBE-83D5-C2D4AEDFDE28}"/>
              </a:ext>
            </a:extLst>
          </p:cNvPr>
          <p:cNvSpPr/>
          <p:nvPr/>
        </p:nvSpPr>
        <p:spPr>
          <a:xfrm>
            <a:off x="9241654" y="1521040"/>
            <a:ext cx="1828800" cy="67470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Arrival_date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071AE6-B6D5-4DF8-B6B2-117FE6A10BB9}"/>
              </a:ext>
            </a:extLst>
          </p:cNvPr>
          <p:cNvSpPr/>
          <p:nvPr/>
        </p:nvSpPr>
        <p:spPr>
          <a:xfrm>
            <a:off x="816746" y="2358502"/>
            <a:ext cx="1828800" cy="67470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2A3AA-1E38-4489-B3E5-4BC3B2FA5A16}"/>
              </a:ext>
            </a:extLst>
          </p:cNvPr>
          <p:cNvSpPr/>
          <p:nvPr/>
        </p:nvSpPr>
        <p:spPr>
          <a:xfrm>
            <a:off x="2922973" y="2358502"/>
            <a:ext cx="1828800" cy="674703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6F6819-45B7-4EF7-BB1B-B3AC3E20EFC6}"/>
              </a:ext>
            </a:extLst>
          </p:cNvPr>
          <p:cNvSpPr/>
          <p:nvPr/>
        </p:nvSpPr>
        <p:spPr>
          <a:xfrm>
            <a:off x="5029200" y="2358502"/>
            <a:ext cx="1828800" cy="674703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2E805E-38DD-428B-899C-19B5F4D7674D}"/>
              </a:ext>
            </a:extLst>
          </p:cNvPr>
          <p:cNvSpPr/>
          <p:nvPr/>
        </p:nvSpPr>
        <p:spPr>
          <a:xfrm>
            <a:off x="7135427" y="2358502"/>
            <a:ext cx="1828800" cy="674703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991ABF-2F9E-44AB-8948-CC744317DD72}"/>
              </a:ext>
            </a:extLst>
          </p:cNvPr>
          <p:cNvSpPr/>
          <p:nvPr/>
        </p:nvSpPr>
        <p:spPr>
          <a:xfrm>
            <a:off x="9241654" y="2358502"/>
            <a:ext cx="1828800" cy="674703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68EA8D-697F-41F0-B3E1-B863036919FB}"/>
              </a:ext>
            </a:extLst>
          </p:cNvPr>
          <p:cNvSpPr txBox="1"/>
          <p:nvPr/>
        </p:nvSpPr>
        <p:spPr>
          <a:xfrm>
            <a:off x="0" y="0"/>
            <a:ext cx="3864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Leyenda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 de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colores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8826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Thyssenkrupp Campo </a:t>
            </a:r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Limpo</a:t>
            </a:r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 (70017078)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B149426-4088-6D66-C927-4FAF0AD98DB9}"/>
              </a:ext>
            </a:extLst>
          </p:cNvPr>
          <p:cNvGrpSpPr/>
          <p:nvPr/>
        </p:nvGrpSpPr>
        <p:grpSpPr>
          <a:xfrm>
            <a:off x="3672683" y="0"/>
            <a:ext cx="4846633" cy="6858000"/>
            <a:chOff x="3672683" y="0"/>
            <a:chExt cx="4846633" cy="6858000"/>
          </a:xfrm>
        </p:grpSpPr>
        <p:pic>
          <p:nvPicPr>
            <p:cNvPr id="3" name="Picture 2" descr="Timeline&#10;&#10;Description automatically generated">
              <a:extLst>
                <a:ext uri="{FF2B5EF4-FFF2-40B4-BE49-F238E27FC236}">
                  <a16:creationId xmlns:a16="http://schemas.microsoft.com/office/drawing/2014/main" id="{08E035A3-1C84-48BC-9E26-147B5F206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2683" y="0"/>
              <a:ext cx="4846633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8665C5-6EDD-4E71-9C96-B87DCD85B3E3}"/>
                </a:ext>
              </a:extLst>
            </p:cNvPr>
            <p:cNvSpPr/>
            <p:nvPr/>
          </p:nvSpPr>
          <p:spPr>
            <a:xfrm>
              <a:off x="6002492" y="1292056"/>
              <a:ext cx="522133" cy="11526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5185F4-147C-4007-96CA-CCCCB6E0AAC6}"/>
                </a:ext>
              </a:extLst>
            </p:cNvPr>
            <p:cNvSpPr/>
            <p:nvPr/>
          </p:nvSpPr>
          <p:spPr>
            <a:xfrm>
              <a:off x="3743325" y="2957513"/>
              <a:ext cx="1833564" cy="90488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4EC9B5-44C6-4ADD-A1F0-309FB88CE9CE}"/>
                </a:ext>
              </a:extLst>
            </p:cNvPr>
            <p:cNvSpPr/>
            <p:nvPr/>
          </p:nvSpPr>
          <p:spPr>
            <a:xfrm>
              <a:off x="5472112" y="3743326"/>
              <a:ext cx="266701" cy="9048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3CD9FE-A897-4D7B-BFFE-AB4F4DF3A919}"/>
                </a:ext>
              </a:extLst>
            </p:cNvPr>
            <p:cNvSpPr/>
            <p:nvPr/>
          </p:nvSpPr>
          <p:spPr>
            <a:xfrm>
              <a:off x="3743325" y="3743326"/>
              <a:ext cx="519113" cy="90488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80FACA-280B-4775-8BFE-00D4C029AA8E}"/>
                </a:ext>
              </a:extLst>
            </p:cNvPr>
            <p:cNvSpPr/>
            <p:nvPr/>
          </p:nvSpPr>
          <p:spPr>
            <a:xfrm>
              <a:off x="5472112" y="3833814"/>
              <a:ext cx="266701" cy="9048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2D1C16D-0E96-4AEA-BC9B-6EA7A839F8E8}"/>
                </a:ext>
              </a:extLst>
            </p:cNvPr>
            <p:cNvSpPr/>
            <p:nvPr/>
          </p:nvSpPr>
          <p:spPr>
            <a:xfrm>
              <a:off x="5472112" y="3933828"/>
              <a:ext cx="266701" cy="9048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C9851A-E8AE-4146-A113-9893CBB13563}"/>
                </a:ext>
              </a:extLst>
            </p:cNvPr>
            <p:cNvSpPr/>
            <p:nvPr/>
          </p:nvSpPr>
          <p:spPr>
            <a:xfrm>
              <a:off x="5472112" y="4033842"/>
              <a:ext cx="266701" cy="9048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AEAF36D-A1B9-4FC8-A891-2C3915AF4424}"/>
                </a:ext>
              </a:extLst>
            </p:cNvPr>
            <p:cNvSpPr/>
            <p:nvPr/>
          </p:nvSpPr>
          <p:spPr>
            <a:xfrm>
              <a:off x="5472112" y="4133856"/>
              <a:ext cx="266701" cy="9048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85590C6-CE59-486A-B2D7-4FE5B0DB6C26}"/>
                </a:ext>
              </a:extLst>
            </p:cNvPr>
            <p:cNvSpPr/>
            <p:nvPr/>
          </p:nvSpPr>
          <p:spPr>
            <a:xfrm>
              <a:off x="5472112" y="4233870"/>
              <a:ext cx="266701" cy="9048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DCF34A4-D7D4-4D03-AB33-FA8B268D8CE3}"/>
                </a:ext>
              </a:extLst>
            </p:cNvPr>
            <p:cNvSpPr/>
            <p:nvPr/>
          </p:nvSpPr>
          <p:spPr>
            <a:xfrm>
              <a:off x="5472112" y="4333884"/>
              <a:ext cx="266701" cy="9048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CFBAD28-F3A7-4385-BCB1-7CF6A69E51E8}"/>
                </a:ext>
              </a:extLst>
            </p:cNvPr>
            <p:cNvSpPr/>
            <p:nvPr/>
          </p:nvSpPr>
          <p:spPr>
            <a:xfrm>
              <a:off x="3743325" y="3838577"/>
              <a:ext cx="519113" cy="90488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6AE158-3272-42AD-B30C-41AA1263D767}"/>
                </a:ext>
              </a:extLst>
            </p:cNvPr>
            <p:cNvSpPr/>
            <p:nvPr/>
          </p:nvSpPr>
          <p:spPr>
            <a:xfrm>
              <a:off x="3743324" y="3933828"/>
              <a:ext cx="519113" cy="90488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97C9EE-EA24-43E4-9880-2CE04CD9B9B4}"/>
                </a:ext>
              </a:extLst>
            </p:cNvPr>
            <p:cNvSpPr/>
            <p:nvPr/>
          </p:nvSpPr>
          <p:spPr>
            <a:xfrm>
              <a:off x="3743324" y="4033842"/>
              <a:ext cx="519113" cy="90488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F57047-53D9-404A-B1C2-837D89B0C959}"/>
                </a:ext>
              </a:extLst>
            </p:cNvPr>
            <p:cNvSpPr/>
            <p:nvPr/>
          </p:nvSpPr>
          <p:spPr>
            <a:xfrm>
              <a:off x="3743324" y="4129093"/>
              <a:ext cx="519113" cy="90488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E8EAC26-1D99-464F-BAFF-26C8C163A4CD}"/>
                </a:ext>
              </a:extLst>
            </p:cNvPr>
            <p:cNvSpPr/>
            <p:nvPr/>
          </p:nvSpPr>
          <p:spPr>
            <a:xfrm>
              <a:off x="3743325" y="4229107"/>
              <a:ext cx="519112" cy="90488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72A82D3-9DFA-4B26-B64B-B8CDEB06F527}"/>
                </a:ext>
              </a:extLst>
            </p:cNvPr>
            <p:cNvSpPr/>
            <p:nvPr/>
          </p:nvSpPr>
          <p:spPr>
            <a:xfrm>
              <a:off x="3743324" y="4324358"/>
              <a:ext cx="519112" cy="90488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26" name="Gráfico 25" descr="Marca de verificación con relleno sólido">
            <a:extLst>
              <a:ext uri="{FF2B5EF4-FFF2-40B4-BE49-F238E27FC236}">
                <a16:creationId xmlns:a16="http://schemas.microsoft.com/office/drawing/2014/main" id="{5783EDE7-7D67-4B96-9624-76F9E509D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28" name="Rectángulo 27">
            <a:extLst>
              <a:ext uri="{FF2B5EF4-FFF2-40B4-BE49-F238E27FC236}">
                <a16:creationId xmlns:a16="http://schemas.microsoft.com/office/drawing/2014/main" id="{BA66871E-9A51-45A7-A56B-CB80D7DEB21E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1213516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Engine Power </a:t>
            </a:r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Compoments</a:t>
            </a:r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 (70017703)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DE35A4E-3971-327D-14B2-81D21D345311}"/>
              </a:ext>
            </a:extLst>
          </p:cNvPr>
          <p:cNvGrpSpPr/>
          <p:nvPr/>
        </p:nvGrpSpPr>
        <p:grpSpPr>
          <a:xfrm>
            <a:off x="3672683" y="0"/>
            <a:ext cx="4846633" cy="6858000"/>
            <a:chOff x="3672683" y="0"/>
            <a:chExt cx="4846633" cy="6858000"/>
          </a:xfrm>
        </p:grpSpPr>
        <p:pic>
          <p:nvPicPr>
            <p:cNvPr id="3" name="Picture 2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50537CA-5354-41F5-830D-BEEACDAB8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2683" y="0"/>
              <a:ext cx="4846633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F003E9-918E-4834-8935-E4E6D3F629CB}"/>
                </a:ext>
              </a:extLst>
            </p:cNvPr>
            <p:cNvSpPr/>
            <p:nvPr/>
          </p:nvSpPr>
          <p:spPr>
            <a:xfrm>
              <a:off x="3962399" y="1987551"/>
              <a:ext cx="406401" cy="1651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9FC101-C766-4B3D-88C9-A4BC44FB3143}"/>
                </a:ext>
              </a:extLst>
            </p:cNvPr>
            <p:cNvSpPr/>
            <p:nvPr/>
          </p:nvSpPr>
          <p:spPr>
            <a:xfrm>
              <a:off x="4780911" y="2476726"/>
              <a:ext cx="374264" cy="165101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6E10E96-DD4D-4E6D-B9F7-1F7EA4AA23F6}"/>
                </a:ext>
              </a:extLst>
            </p:cNvPr>
            <p:cNvSpPr/>
            <p:nvPr/>
          </p:nvSpPr>
          <p:spPr>
            <a:xfrm>
              <a:off x="5700713" y="2514600"/>
              <a:ext cx="374264" cy="12722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298A10-C8E8-4AA3-8A33-053A9E865B28}"/>
                </a:ext>
              </a:extLst>
            </p:cNvPr>
            <p:cNvSpPr/>
            <p:nvPr/>
          </p:nvSpPr>
          <p:spPr>
            <a:xfrm>
              <a:off x="7771604" y="2514600"/>
              <a:ext cx="442913" cy="12722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86632F-7087-440F-BEC7-7F3850A24564}"/>
                </a:ext>
              </a:extLst>
            </p:cNvPr>
            <p:cNvSpPr/>
            <p:nvPr/>
          </p:nvSpPr>
          <p:spPr>
            <a:xfrm>
              <a:off x="4780911" y="2660763"/>
              <a:ext cx="374264" cy="165101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90500A-32B2-4345-B568-3BCEF7B82A24}"/>
                </a:ext>
              </a:extLst>
            </p:cNvPr>
            <p:cNvSpPr/>
            <p:nvPr/>
          </p:nvSpPr>
          <p:spPr>
            <a:xfrm>
              <a:off x="5700713" y="2679701"/>
              <a:ext cx="374264" cy="12722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A2627F-48AB-4E03-90A3-C131FFA5AB61}"/>
                </a:ext>
              </a:extLst>
            </p:cNvPr>
            <p:cNvSpPr/>
            <p:nvPr/>
          </p:nvSpPr>
          <p:spPr>
            <a:xfrm>
              <a:off x="7771604" y="2679701"/>
              <a:ext cx="442913" cy="12722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0097F2-C94D-4C9C-B55A-41AC5572416C}"/>
                </a:ext>
              </a:extLst>
            </p:cNvPr>
            <p:cNvSpPr/>
            <p:nvPr/>
          </p:nvSpPr>
          <p:spPr>
            <a:xfrm>
              <a:off x="4780911" y="2857618"/>
              <a:ext cx="374264" cy="165101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5DC318-9CA6-454F-BEF9-A05D9E48EA8E}"/>
                </a:ext>
              </a:extLst>
            </p:cNvPr>
            <p:cNvSpPr/>
            <p:nvPr/>
          </p:nvSpPr>
          <p:spPr>
            <a:xfrm>
              <a:off x="5700713" y="2889254"/>
              <a:ext cx="374264" cy="12722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E530A5-4F6F-4F5A-91FE-B3FAF2DE050E}"/>
                </a:ext>
              </a:extLst>
            </p:cNvPr>
            <p:cNvSpPr/>
            <p:nvPr/>
          </p:nvSpPr>
          <p:spPr>
            <a:xfrm>
              <a:off x="7771604" y="2889254"/>
              <a:ext cx="442913" cy="12722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37CF5C4-781A-4C23-82D2-CC5E7108DD50}"/>
                </a:ext>
              </a:extLst>
            </p:cNvPr>
            <p:cNvSpPr/>
            <p:nvPr/>
          </p:nvSpPr>
          <p:spPr>
            <a:xfrm>
              <a:off x="4763053" y="3060933"/>
              <a:ext cx="374264" cy="165101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4535508-E735-4E3B-A20F-9D69F6AA6C8C}"/>
                </a:ext>
              </a:extLst>
            </p:cNvPr>
            <p:cNvSpPr/>
            <p:nvPr/>
          </p:nvSpPr>
          <p:spPr>
            <a:xfrm>
              <a:off x="5700713" y="3098807"/>
              <a:ext cx="374264" cy="12722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1AF9910-7F32-4D73-90FD-43AA6C1BFFCD}"/>
                </a:ext>
              </a:extLst>
            </p:cNvPr>
            <p:cNvSpPr/>
            <p:nvPr/>
          </p:nvSpPr>
          <p:spPr>
            <a:xfrm>
              <a:off x="7771604" y="3098807"/>
              <a:ext cx="442913" cy="12722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E1C3FD8-1185-4D84-8432-235D5ACB661B}"/>
                </a:ext>
              </a:extLst>
            </p:cNvPr>
            <p:cNvSpPr/>
            <p:nvPr/>
          </p:nvSpPr>
          <p:spPr>
            <a:xfrm>
              <a:off x="4763053" y="3276724"/>
              <a:ext cx="374264" cy="165101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D5422B-A898-49DB-A3D3-E6ECE2E632B3}"/>
                </a:ext>
              </a:extLst>
            </p:cNvPr>
            <p:cNvSpPr/>
            <p:nvPr/>
          </p:nvSpPr>
          <p:spPr>
            <a:xfrm>
              <a:off x="5700713" y="3301773"/>
              <a:ext cx="374264" cy="12722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03FABD1-8206-4FE4-903B-0B21A783D944}"/>
                </a:ext>
              </a:extLst>
            </p:cNvPr>
            <p:cNvSpPr/>
            <p:nvPr/>
          </p:nvSpPr>
          <p:spPr>
            <a:xfrm>
              <a:off x="7771604" y="3301773"/>
              <a:ext cx="442913" cy="12722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7E5C55E-6DCC-40A0-8423-BD81D74A4A3E}"/>
                </a:ext>
              </a:extLst>
            </p:cNvPr>
            <p:cNvSpPr/>
            <p:nvPr/>
          </p:nvSpPr>
          <p:spPr>
            <a:xfrm>
              <a:off x="4763053" y="3466866"/>
              <a:ext cx="374264" cy="165101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CBAC11-5687-4BDF-8A92-3322CF97ED0B}"/>
                </a:ext>
              </a:extLst>
            </p:cNvPr>
            <p:cNvSpPr/>
            <p:nvPr/>
          </p:nvSpPr>
          <p:spPr>
            <a:xfrm>
              <a:off x="5700713" y="3504740"/>
              <a:ext cx="374264" cy="12722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B89361-9E8C-441A-98ED-B4AF2C1B2F62}"/>
                </a:ext>
              </a:extLst>
            </p:cNvPr>
            <p:cNvSpPr/>
            <p:nvPr/>
          </p:nvSpPr>
          <p:spPr>
            <a:xfrm>
              <a:off x="7771604" y="3504740"/>
              <a:ext cx="442913" cy="12722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116473-A902-45CC-AFE6-E4D9CB4B78DB}"/>
                </a:ext>
              </a:extLst>
            </p:cNvPr>
            <p:cNvSpPr/>
            <p:nvPr/>
          </p:nvSpPr>
          <p:spPr>
            <a:xfrm>
              <a:off x="4763053" y="3631734"/>
              <a:ext cx="374264" cy="165101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AACA5DB-A105-4093-A8A9-FDF2649CBDE7}"/>
                </a:ext>
              </a:extLst>
            </p:cNvPr>
            <p:cNvSpPr/>
            <p:nvPr/>
          </p:nvSpPr>
          <p:spPr>
            <a:xfrm>
              <a:off x="5700713" y="3673015"/>
              <a:ext cx="374264" cy="12722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44E90CD-AA46-468C-BCC2-2532FE31B0B7}"/>
                </a:ext>
              </a:extLst>
            </p:cNvPr>
            <p:cNvSpPr/>
            <p:nvPr/>
          </p:nvSpPr>
          <p:spPr>
            <a:xfrm>
              <a:off x="7771604" y="3673015"/>
              <a:ext cx="442913" cy="12722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622A63B-D656-4587-B6CD-06D728FBC7C3}"/>
                </a:ext>
              </a:extLst>
            </p:cNvPr>
            <p:cNvSpPr/>
            <p:nvPr/>
          </p:nvSpPr>
          <p:spPr>
            <a:xfrm>
              <a:off x="4763053" y="3831073"/>
              <a:ext cx="374264" cy="165101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98278C-0C1A-4C5E-B960-117EE6D72A08}"/>
                </a:ext>
              </a:extLst>
            </p:cNvPr>
            <p:cNvSpPr/>
            <p:nvPr/>
          </p:nvSpPr>
          <p:spPr>
            <a:xfrm>
              <a:off x="5700713" y="3888688"/>
              <a:ext cx="374264" cy="12722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B1E4956-B37D-4C9D-9498-80B1589F45F0}"/>
                </a:ext>
              </a:extLst>
            </p:cNvPr>
            <p:cNvSpPr/>
            <p:nvPr/>
          </p:nvSpPr>
          <p:spPr>
            <a:xfrm>
              <a:off x="7771604" y="3888688"/>
              <a:ext cx="442913" cy="12722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36" name="Gráfico 35" descr="Marca de verificación con relleno sólido">
            <a:extLst>
              <a:ext uri="{FF2B5EF4-FFF2-40B4-BE49-F238E27FC236}">
                <a16:creationId xmlns:a16="http://schemas.microsoft.com/office/drawing/2014/main" id="{45429448-1360-4272-B4AB-0F4AC11277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38" name="Rectángulo 37">
            <a:extLst>
              <a:ext uri="{FF2B5EF4-FFF2-40B4-BE49-F238E27FC236}">
                <a16:creationId xmlns:a16="http://schemas.microsoft.com/office/drawing/2014/main" id="{F2B3F7D9-1A06-44AF-9ED0-1BFF58ECEDFE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3181673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TIG (70017869)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1FC378A-FED2-5560-F0C5-BF5351713EF5}"/>
              </a:ext>
            </a:extLst>
          </p:cNvPr>
          <p:cNvGrpSpPr/>
          <p:nvPr/>
        </p:nvGrpSpPr>
        <p:grpSpPr>
          <a:xfrm>
            <a:off x="3446318" y="0"/>
            <a:ext cx="5299364" cy="6858000"/>
            <a:chOff x="3446318" y="0"/>
            <a:chExt cx="5299364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ABF1A6D-3712-47FB-A72E-CE8C7239C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318" y="0"/>
              <a:ext cx="5299364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A1AD45-9889-4CA1-A68B-B335B2BD8F14}"/>
                </a:ext>
              </a:extLst>
            </p:cNvPr>
            <p:cNvSpPr/>
            <p:nvPr/>
          </p:nvSpPr>
          <p:spPr>
            <a:xfrm>
              <a:off x="7461250" y="1047751"/>
              <a:ext cx="438150" cy="14605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18339C2-81B8-469C-AB60-942BF0BE0D4D}"/>
                </a:ext>
              </a:extLst>
            </p:cNvPr>
            <p:cNvSpPr/>
            <p:nvPr/>
          </p:nvSpPr>
          <p:spPr>
            <a:xfrm>
              <a:off x="3570749" y="3148244"/>
              <a:ext cx="291640" cy="95019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814A42-6E4C-40E5-92EE-A866EEEC0BF6}"/>
                </a:ext>
              </a:extLst>
            </p:cNvPr>
            <p:cNvSpPr/>
            <p:nvPr/>
          </p:nvSpPr>
          <p:spPr>
            <a:xfrm>
              <a:off x="5434013" y="3148244"/>
              <a:ext cx="291640" cy="95020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05D2BC-36BD-43B1-A113-FA7AB15C4386}"/>
                </a:ext>
              </a:extLst>
            </p:cNvPr>
            <p:cNvSpPr/>
            <p:nvPr/>
          </p:nvSpPr>
          <p:spPr>
            <a:xfrm>
              <a:off x="6751320" y="3558539"/>
              <a:ext cx="396240" cy="121921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C7188E6-2D4D-4BA4-9884-530AA6872684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pic>
        <p:nvPicPr>
          <p:cNvPr id="13" name="Gráfico 12" descr="Marca de verificación con relleno sólido">
            <a:extLst>
              <a:ext uri="{FF2B5EF4-FFF2-40B4-BE49-F238E27FC236}">
                <a16:creationId xmlns:a16="http://schemas.microsoft.com/office/drawing/2014/main" id="{FD65DEFD-6AE7-8724-3A44-F9527B701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97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WordClass</a:t>
            </a:r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 Industries (70018938)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C4F91CC-444E-4249-F9C4-CF8E58DE123D}"/>
              </a:ext>
            </a:extLst>
          </p:cNvPr>
          <p:cNvGrpSpPr/>
          <p:nvPr/>
        </p:nvGrpSpPr>
        <p:grpSpPr>
          <a:xfrm>
            <a:off x="3446318" y="0"/>
            <a:ext cx="5299364" cy="6858000"/>
            <a:chOff x="3446318" y="0"/>
            <a:chExt cx="5299364" cy="6858000"/>
          </a:xfrm>
        </p:grpSpPr>
        <p:pic>
          <p:nvPicPr>
            <p:cNvPr id="3" name="Picture 2" descr="Table&#10;&#10;Description automatically generated">
              <a:extLst>
                <a:ext uri="{FF2B5EF4-FFF2-40B4-BE49-F238E27FC236}">
                  <a16:creationId xmlns:a16="http://schemas.microsoft.com/office/drawing/2014/main" id="{6DFC5BD1-4399-4DFD-871E-6D889A5C2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318" y="0"/>
              <a:ext cx="5299364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9113161-7257-4D62-B058-426408534FE2}"/>
                </a:ext>
              </a:extLst>
            </p:cNvPr>
            <p:cNvSpPr/>
            <p:nvPr/>
          </p:nvSpPr>
          <p:spPr>
            <a:xfrm>
              <a:off x="4147956" y="2621633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263AFD5-BC4C-46DB-923E-3633AF1CCA88}"/>
                </a:ext>
              </a:extLst>
            </p:cNvPr>
            <p:cNvSpPr/>
            <p:nvPr/>
          </p:nvSpPr>
          <p:spPr>
            <a:xfrm>
              <a:off x="3602349" y="2321363"/>
              <a:ext cx="371796" cy="140378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C2D35D-7BF4-4513-BC02-23BEF611303A}"/>
                </a:ext>
              </a:extLst>
            </p:cNvPr>
            <p:cNvSpPr/>
            <p:nvPr/>
          </p:nvSpPr>
          <p:spPr>
            <a:xfrm>
              <a:off x="6807200" y="2621633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EF5B122-81F0-4B45-9B7B-109C9C5093D8}"/>
                </a:ext>
              </a:extLst>
            </p:cNvPr>
            <p:cNvSpPr/>
            <p:nvPr/>
          </p:nvSpPr>
          <p:spPr>
            <a:xfrm>
              <a:off x="5956300" y="2612375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D8174B-BBB4-44B9-86D9-66010FDE41A1}"/>
                </a:ext>
              </a:extLst>
            </p:cNvPr>
            <p:cNvSpPr/>
            <p:nvPr/>
          </p:nvSpPr>
          <p:spPr>
            <a:xfrm>
              <a:off x="4147956" y="2762251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263BE0-5044-4BAC-813E-62754F5648BB}"/>
                </a:ext>
              </a:extLst>
            </p:cNvPr>
            <p:cNvSpPr/>
            <p:nvPr/>
          </p:nvSpPr>
          <p:spPr>
            <a:xfrm>
              <a:off x="6807200" y="2762251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200920-8D6B-4C1F-96AD-8D02E4DCD312}"/>
                </a:ext>
              </a:extLst>
            </p:cNvPr>
            <p:cNvSpPr/>
            <p:nvPr/>
          </p:nvSpPr>
          <p:spPr>
            <a:xfrm>
              <a:off x="5956300" y="2752993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A4771E-1997-4A1F-86E9-4E26534924A1}"/>
                </a:ext>
              </a:extLst>
            </p:cNvPr>
            <p:cNvSpPr/>
            <p:nvPr/>
          </p:nvSpPr>
          <p:spPr>
            <a:xfrm>
              <a:off x="4147956" y="2892676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5AA580-4208-461A-A8A3-3B7033C37162}"/>
                </a:ext>
              </a:extLst>
            </p:cNvPr>
            <p:cNvSpPr/>
            <p:nvPr/>
          </p:nvSpPr>
          <p:spPr>
            <a:xfrm>
              <a:off x="6807200" y="2892676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E17B24-055A-444B-A8ED-7E54D13F630A}"/>
                </a:ext>
              </a:extLst>
            </p:cNvPr>
            <p:cNvSpPr/>
            <p:nvPr/>
          </p:nvSpPr>
          <p:spPr>
            <a:xfrm>
              <a:off x="5956300" y="2883418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4EE4A8-A808-423B-AF9E-0C99E294881C}"/>
                </a:ext>
              </a:extLst>
            </p:cNvPr>
            <p:cNvSpPr/>
            <p:nvPr/>
          </p:nvSpPr>
          <p:spPr>
            <a:xfrm>
              <a:off x="4147956" y="3023101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EAEF8C8-CE54-4293-8870-8C27321400E6}"/>
                </a:ext>
              </a:extLst>
            </p:cNvPr>
            <p:cNvSpPr/>
            <p:nvPr/>
          </p:nvSpPr>
          <p:spPr>
            <a:xfrm>
              <a:off x="6807200" y="3023101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2FF9975-E1F7-4022-BE39-90EC757589DF}"/>
                </a:ext>
              </a:extLst>
            </p:cNvPr>
            <p:cNvSpPr/>
            <p:nvPr/>
          </p:nvSpPr>
          <p:spPr>
            <a:xfrm>
              <a:off x="5956300" y="3013843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9BA3E25-EC64-4866-A3E0-8D33517756D8}"/>
                </a:ext>
              </a:extLst>
            </p:cNvPr>
            <p:cNvSpPr/>
            <p:nvPr/>
          </p:nvSpPr>
          <p:spPr>
            <a:xfrm>
              <a:off x="4147956" y="3160289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4A8B72-ADDA-4FFB-887C-5FA54E823EF2}"/>
                </a:ext>
              </a:extLst>
            </p:cNvPr>
            <p:cNvSpPr/>
            <p:nvPr/>
          </p:nvSpPr>
          <p:spPr>
            <a:xfrm>
              <a:off x="6807200" y="3160289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960A69-BC05-4BD8-8AC6-3E2D32AE4F5C}"/>
                </a:ext>
              </a:extLst>
            </p:cNvPr>
            <p:cNvSpPr/>
            <p:nvPr/>
          </p:nvSpPr>
          <p:spPr>
            <a:xfrm>
              <a:off x="5956300" y="3151031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ED3C688-5133-474C-A2C9-7E742C660314}"/>
                </a:ext>
              </a:extLst>
            </p:cNvPr>
            <p:cNvSpPr/>
            <p:nvPr/>
          </p:nvSpPr>
          <p:spPr>
            <a:xfrm>
              <a:off x="4147956" y="3302654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5CEA9E8-C7CE-4BE5-9BBD-62F7E0BF9F1D}"/>
                </a:ext>
              </a:extLst>
            </p:cNvPr>
            <p:cNvSpPr/>
            <p:nvPr/>
          </p:nvSpPr>
          <p:spPr>
            <a:xfrm>
              <a:off x="6807200" y="3302654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6A9880-FE27-44C9-975F-60324C8079D3}"/>
                </a:ext>
              </a:extLst>
            </p:cNvPr>
            <p:cNvSpPr/>
            <p:nvPr/>
          </p:nvSpPr>
          <p:spPr>
            <a:xfrm>
              <a:off x="5956300" y="3293396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F90E49F-D01C-4CDF-A95E-D451BDF52692}"/>
                </a:ext>
              </a:extLst>
            </p:cNvPr>
            <p:cNvSpPr/>
            <p:nvPr/>
          </p:nvSpPr>
          <p:spPr>
            <a:xfrm>
              <a:off x="4147956" y="3424351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0AE382A-DF51-4001-9F15-7DC55F9310A2}"/>
                </a:ext>
              </a:extLst>
            </p:cNvPr>
            <p:cNvSpPr/>
            <p:nvPr/>
          </p:nvSpPr>
          <p:spPr>
            <a:xfrm>
              <a:off x="6807200" y="3424351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299F52D-FBE7-4B3C-A897-2B11E5A33318}"/>
                </a:ext>
              </a:extLst>
            </p:cNvPr>
            <p:cNvSpPr/>
            <p:nvPr/>
          </p:nvSpPr>
          <p:spPr>
            <a:xfrm>
              <a:off x="5956300" y="3415093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F1806A2-872C-471C-B654-5CBCA9C1AD0D}"/>
                </a:ext>
              </a:extLst>
            </p:cNvPr>
            <p:cNvSpPr/>
            <p:nvPr/>
          </p:nvSpPr>
          <p:spPr>
            <a:xfrm>
              <a:off x="4147956" y="3558326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84CE8BA-5ADB-4084-9D23-791F68C4A7B9}"/>
                </a:ext>
              </a:extLst>
            </p:cNvPr>
            <p:cNvSpPr/>
            <p:nvPr/>
          </p:nvSpPr>
          <p:spPr>
            <a:xfrm>
              <a:off x="6807200" y="3558326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6DCD321-8400-4857-B76F-94CF3E28FBB0}"/>
                </a:ext>
              </a:extLst>
            </p:cNvPr>
            <p:cNvSpPr/>
            <p:nvPr/>
          </p:nvSpPr>
          <p:spPr>
            <a:xfrm>
              <a:off x="5956300" y="3549068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82C8993-7E76-4D75-AA38-41B66D0A96DA}"/>
                </a:ext>
              </a:extLst>
            </p:cNvPr>
            <p:cNvSpPr/>
            <p:nvPr/>
          </p:nvSpPr>
          <p:spPr>
            <a:xfrm>
              <a:off x="4147956" y="3692301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C650299-03C7-47F4-B779-ED97F020BD47}"/>
                </a:ext>
              </a:extLst>
            </p:cNvPr>
            <p:cNvSpPr/>
            <p:nvPr/>
          </p:nvSpPr>
          <p:spPr>
            <a:xfrm>
              <a:off x="6807200" y="3692301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247AD7B-879E-46B0-A65F-F44CC0D3F916}"/>
                </a:ext>
              </a:extLst>
            </p:cNvPr>
            <p:cNvSpPr/>
            <p:nvPr/>
          </p:nvSpPr>
          <p:spPr>
            <a:xfrm>
              <a:off x="5956300" y="3683043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99C0DC3-EB72-4468-8DB9-325B39792A78}"/>
                </a:ext>
              </a:extLst>
            </p:cNvPr>
            <p:cNvSpPr/>
            <p:nvPr/>
          </p:nvSpPr>
          <p:spPr>
            <a:xfrm>
              <a:off x="4147956" y="3826276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D83868D-EC0C-4CDF-B6B0-31E2CD251AE5}"/>
                </a:ext>
              </a:extLst>
            </p:cNvPr>
            <p:cNvSpPr/>
            <p:nvPr/>
          </p:nvSpPr>
          <p:spPr>
            <a:xfrm>
              <a:off x="6807200" y="3826276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30EEEE0-0991-4E62-843C-5A3BE882B81F}"/>
                </a:ext>
              </a:extLst>
            </p:cNvPr>
            <p:cNvSpPr/>
            <p:nvPr/>
          </p:nvSpPr>
          <p:spPr>
            <a:xfrm>
              <a:off x="5956300" y="3817018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C27CA19-AD06-4533-B6D7-D42495E804A8}"/>
                </a:ext>
              </a:extLst>
            </p:cNvPr>
            <p:cNvSpPr/>
            <p:nvPr/>
          </p:nvSpPr>
          <p:spPr>
            <a:xfrm>
              <a:off x="4147956" y="3960251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ADF4856-BF83-407B-B684-B5C1590CD10E}"/>
                </a:ext>
              </a:extLst>
            </p:cNvPr>
            <p:cNvSpPr/>
            <p:nvPr/>
          </p:nvSpPr>
          <p:spPr>
            <a:xfrm>
              <a:off x="6807200" y="3960251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B861497-8718-4BB3-B9D3-36C660393DC0}"/>
                </a:ext>
              </a:extLst>
            </p:cNvPr>
            <p:cNvSpPr/>
            <p:nvPr/>
          </p:nvSpPr>
          <p:spPr>
            <a:xfrm>
              <a:off x="5956300" y="3950993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E8B5F0B-ACF8-4A0D-AC25-6906A4EE605B}"/>
                </a:ext>
              </a:extLst>
            </p:cNvPr>
            <p:cNvSpPr/>
            <p:nvPr/>
          </p:nvSpPr>
          <p:spPr>
            <a:xfrm>
              <a:off x="4147956" y="4098469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6FCCD42-D03F-42C2-9069-981F3618337A}"/>
                </a:ext>
              </a:extLst>
            </p:cNvPr>
            <p:cNvSpPr/>
            <p:nvPr/>
          </p:nvSpPr>
          <p:spPr>
            <a:xfrm>
              <a:off x="6807200" y="4098469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31C7655-1AB7-4C39-979D-303EAE229AC6}"/>
                </a:ext>
              </a:extLst>
            </p:cNvPr>
            <p:cNvSpPr/>
            <p:nvPr/>
          </p:nvSpPr>
          <p:spPr>
            <a:xfrm>
              <a:off x="5956300" y="4089211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229C7B6-76F5-4324-AE4B-47F918BB14F1}"/>
                </a:ext>
              </a:extLst>
            </p:cNvPr>
            <p:cNvSpPr/>
            <p:nvPr/>
          </p:nvSpPr>
          <p:spPr>
            <a:xfrm>
              <a:off x="4147956" y="4226398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1E93365-06EA-4B20-A9C7-6EB246C61C85}"/>
                </a:ext>
              </a:extLst>
            </p:cNvPr>
            <p:cNvSpPr/>
            <p:nvPr/>
          </p:nvSpPr>
          <p:spPr>
            <a:xfrm>
              <a:off x="6807200" y="4226398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EA309C3-78A6-4521-8849-BCBB171E41B1}"/>
                </a:ext>
              </a:extLst>
            </p:cNvPr>
            <p:cNvSpPr/>
            <p:nvPr/>
          </p:nvSpPr>
          <p:spPr>
            <a:xfrm>
              <a:off x="5956300" y="4217140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5C126B6-D8CB-41A7-8CD1-62A48D669BD1}"/>
                </a:ext>
              </a:extLst>
            </p:cNvPr>
            <p:cNvSpPr/>
            <p:nvPr/>
          </p:nvSpPr>
          <p:spPr>
            <a:xfrm>
              <a:off x="4147956" y="4358213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F8C25C5-7877-4680-80F4-5383EA74DBAF}"/>
                </a:ext>
              </a:extLst>
            </p:cNvPr>
            <p:cNvSpPr/>
            <p:nvPr/>
          </p:nvSpPr>
          <p:spPr>
            <a:xfrm>
              <a:off x="6807200" y="4358213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9B38886-A4E9-4D22-8B95-D6E351EFB318}"/>
                </a:ext>
              </a:extLst>
            </p:cNvPr>
            <p:cNvSpPr/>
            <p:nvPr/>
          </p:nvSpPr>
          <p:spPr>
            <a:xfrm>
              <a:off x="5956300" y="4348955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68F0EF8-32DD-462D-B733-3C84BC08C23D}"/>
                </a:ext>
              </a:extLst>
            </p:cNvPr>
            <p:cNvSpPr/>
            <p:nvPr/>
          </p:nvSpPr>
          <p:spPr>
            <a:xfrm>
              <a:off x="4147956" y="4494817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F4EF3F3-D32D-482D-B1C1-0E4056B76502}"/>
                </a:ext>
              </a:extLst>
            </p:cNvPr>
            <p:cNvSpPr/>
            <p:nvPr/>
          </p:nvSpPr>
          <p:spPr>
            <a:xfrm>
              <a:off x="6807200" y="4494817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0971730-85F8-4D56-AE08-FFE4B2636558}"/>
                </a:ext>
              </a:extLst>
            </p:cNvPr>
            <p:cNvSpPr/>
            <p:nvPr/>
          </p:nvSpPr>
          <p:spPr>
            <a:xfrm>
              <a:off x="5956300" y="4485559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77ACAEF-09C6-47FC-A637-51F2BC197B2E}"/>
                </a:ext>
              </a:extLst>
            </p:cNvPr>
            <p:cNvSpPr/>
            <p:nvPr/>
          </p:nvSpPr>
          <p:spPr>
            <a:xfrm>
              <a:off x="4147956" y="4633220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7F43440-B52C-46BC-AB39-EBB2B62BB587}"/>
                </a:ext>
              </a:extLst>
            </p:cNvPr>
            <p:cNvSpPr/>
            <p:nvPr/>
          </p:nvSpPr>
          <p:spPr>
            <a:xfrm>
              <a:off x="6807200" y="4633220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65A0331-17C1-4A49-A040-E3F79A5ECAFA}"/>
                </a:ext>
              </a:extLst>
            </p:cNvPr>
            <p:cNvSpPr/>
            <p:nvPr/>
          </p:nvSpPr>
          <p:spPr>
            <a:xfrm>
              <a:off x="5956300" y="4623962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1D4C158-A1AE-4514-8DEC-5079257F7506}"/>
                </a:ext>
              </a:extLst>
            </p:cNvPr>
            <p:cNvSpPr/>
            <p:nvPr/>
          </p:nvSpPr>
          <p:spPr>
            <a:xfrm>
              <a:off x="4147956" y="4763421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114E622-CAE0-4632-BB82-ECF5DF895D4C}"/>
                </a:ext>
              </a:extLst>
            </p:cNvPr>
            <p:cNvSpPr/>
            <p:nvPr/>
          </p:nvSpPr>
          <p:spPr>
            <a:xfrm>
              <a:off x="6807200" y="4763421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DC27231-4F2D-456A-A644-B945578ABB60}"/>
                </a:ext>
              </a:extLst>
            </p:cNvPr>
            <p:cNvSpPr/>
            <p:nvPr/>
          </p:nvSpPr>
          <p:spPr>
            <a:xfrm>
              <a:off x="5956300" y="4754163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81" name="Gráfico 80" descr="Marca de verificación con relleno sólido">
            <a:extLst>
              <a:ext uri="{FF2B5EF4-FFF2-40B4-BE49-F238E27FC236}">
                <a16:creationId xmlns:a16="http://schemas.microsoft.com/office/drawing/2014/main" id="{7667EDE4-6841-4492-BBE7-0979BF32D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66" name="Rectángulo 65">
            <a:extLst>
              <a:ext uri="{FF2B5EF4-FFF2-40B4-BE49-F238E27FC236}">
                <a16:creationId xmlns:a16="http://schemas.microsoft.com/office/drawing/2014/main" id="{70334BF0-C87B-48CD-982B-0D22DA768A3D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1453104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WordClass</a:t>
            </a:r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 Industries (70018938)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7841B50A-9A37-4801-80F2-E07B1C026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pic>
        <p:nvPicPr>
          <p:cNvPr id="6" name="Gráfico 5" descr="Marca de verificación con relleno sólido">
            <a:extLst>
              <a:ext uri="{FF2B5EF4-FFF2-40B4-BE49-F238E27FC236}">
                <a16:creationId xmlns:a16="http://schemas.microsoft.com/office/drawing/2014/main" id="{F9309036-B943-45EC-A9FF-0089E66EB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0A4156BE-58D3-4F98-8DCC-AE9658B2E597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1714739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JD SARAN (99999TCD00)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B6B45B4-E514-F6B7-3DE9-B27E33FFDAC2}"/>
              </a:ext>
            </a:extLst>
          </p:cNvPr>
          <p:cNvGrpSpPr/>
          <p:nvPr/>
        </p:nvGrpSpPr>
        <p:grpSpPr>
          <a:xfrm>
            <a:off x="3672683" y="0"/>
            <a:ext cx="4846633" cy="6858000"/>
            <a:chOff x="3672683" y="0"/>
            <a:chExt cx="4846633" cy="6858000"/>
          </a:xfrm>
        </p:grpSpPr>
        <p:pic>
          <p:nvPicPr>
            <p:cNvPr id="3" name="Picture 2" descr="Diagram&#10;&#10;Description automatically generated">
              <a:extLst>
                <a:ext uri="{FF2B5EF4-FFF2-40B4-BE49-F238E27FC236}">
                  <a16:creationId xmlns:a16="http://schemas.microsoft.com/office/drawing/2014/main" id="{23221418-F709-418C-8AC8-996B78170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2683" y="0"/>
              <a:ext cx="4846633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BBE281-401E-4910-95C9-E45DD6629171}"/>
                </a:ext>
              </a:extLst>
            </p:cNvPr>
            <p:cNvSpPr/>
            <p:nvPr/>
          </p:nvSpPr>
          <p:spPr>
            <a:xfrm>
              <a:off x="4165599" y="958851"/>
              <a:ext cx="596901" cy="15875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B0A42B-EA58-4EA8-9E91-F37948DABF3B}"/>
                </a:ext>
              </a:extLst>
            </p:cNvPr>
            <p:cNvSpPr/>
            <p:nvPr/>
          </p:nvSpPr>
          <p:spPr>
            <a:xfrm>
              <a:off x="3950110" y="3558839"/>
              <a:ext cx="377585" cy="111462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95B5F69-7F85-43CA-8DCF-0D3347B4023B}"/>
                </a:ext>
              </a:extLst>
            </p:cNvPr>
            <p:cNvSpPr/>
            <p:nvPr/>
          </p:nvSpPr>
          <p:spPr>
            <a:xfrm>
              <a:off x="6493045" y="3558840"/>
              <a:ext cx="168105" cy="111462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07A306-5474-4240-A5AE-D4315AFFA788}"/>
                </a:ext>
              </a:extLst>
            </p:cNvPr>
            <p:cNvSpPr/>
            <p:nvPr/>
          </p:nvSpPr>
          <p:spPr>
            <a:xfrm>
              <a:off x="4543595" y="2273299"/>
              <a:ext cx="377655" cy="105979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645C841-06B6-4ED8-B4E2-8DE6B903BBE7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pic>
        <p:nvPicPr>
          <p:cNvPr id="10" name="Gráfico 9" descr="Marca de verificación con relleno sólido">
            <a:extLst>
              <a:ext uri="{FF2B5EF4-FFF2-40B4-BE49-F238E27FC236}">
                <a16:creationId xmlns:a16="http://schemas.microsoft.com/office/drawing/2014/main" id="{AD8B6740-477B-26F0-0CC1-E2A628C34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29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JD REMAN (99999TSE01)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34651CA1-E1D9-FCFA-6E82-2B6E8428AAB3}"/>
              </a:ext>
            </a:extLst>
          </p:cNvPr>
          <p:cNvGrpSpPr/>
          <p:nvPr/>
        </p:nvGrpSpPr>
        <p:grpSpPr>
          <a:xfrm>
            <a:off x="3456387" y="0"/>
            <a:ext cx="5279225" cy="6858000"/>
            <a:chOff x="3456387" y="0"/>
            <a:chExt cx="5279225" cy="6858000"/>
          </a:xfrm>
        </p:grpSpPr>
        <p:pic>
          <p:nvPicPr>
            <p:cNvPr id="3" name="Picture 2" descr="Table&#10;&#10;Description automatically generated">
              <a:extLst>
                <a:ext uri="{FF2B5EF4-FFF2-40B4-BE49-F238E27FC236}">
                  <a16:creationId xmlns:a16="http://schemas.microsoft.com/office/drawing/2014/main" id="{EBB71948-4257-40F6-82AF-4C86BA5D1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6387" y="0"/>
              <a:ext cx="5279225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4159E5-5AE5-4B5C-BF8A-5B6533C94A67}"/>
                </a:ext>
              </a:extLst>
            </p:cNvPr>
            <p:cNvSpPr/>
            <p:nvPr/>
          </p:nvSpPr>
          <p:spPr>
            <a:xfrm>
              <a:off x="6438900" y="1022351"/>
              <a:ext cx="641350" cy="17145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153F2D-5060-4FCD-A853-8789C6E5BDA7}"/>
                </a:ext>
              </a:extLst>
            </p:cNvPr>
            <p:cNvSpPr/>
            <p:nvPr/>
          </p:nvSpPr>
          <p:spPr>
            <a:xfrm>
              <a:off x="3790949" y="4502151"/>
              <a:ext cx="434525" cy="152400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BA33353-78C5-4E1E-9D24-B8F93707C2E6}"/>
                </a:ext>
              </a:extLst>
            </p:cNvPr>
            <p:cNvSpPr/>
            <p:nvPr/>
          </p:nvSpPr>
          <p:spPr>
            <a:xfrm>
              <a:off x="6438900" y="4502151"/>
              <a:ext cx="209550" cy="1714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61505B-B865-450C-9F10-ACD20838AA19}"/>
                </a:ext>
              </a:extLst>
            </p:cNvPr>
            <p:cNvSpPr/>
            <p:nvPr/>
          </p:nvSpPr>
          <p:spPr>
            <a:xfrm>
              <a:off x="6564712" y="2302343"/>
              <a:ext cx="515538" cy="107947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2766168-2B1D-4AE2-B0B3-D74BBB1EE39B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pic>
        <p:nvPicPr>
          <p:cNvPr id="10" name="Gráfico 9" descr="Marca de verificación con relleno sólido">
            <a:extLst>
              <a:ext uri="{FF2B5EF4-FFF2-40B4-BE49-F238E27FC236}">
                <a16:creationId xmlns:a16="http://schemas.microsoft.com/office/drawing/2014/main" id="{C5A96782-34C5-73DC-CA94-8E039EF8F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36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Skyway (70001353)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4F0ED6CA-C673-E73D-1A33-104E48EE061A}"/>
              </a:ext>
            </a:extLst>
          </p:cNvPr>
          <p:cNvGrpSpPr/>
          <p:nvPr/>
        </p:nvGrpSpPr>
        <p:grpSpPr>
          <a:xfrm>
            <a:off x="3446318" y="0"/>
            <a:ext cx="5299364" cy="6858000"/>
            <a:chOff x="3446318" y="0"/>
            <a:chExt cx="5299364" cy="6858000"/>
          </a:xfrm>
        </p:grpSpPr>
        <p:pic>
          <p:nvPicPr>
            <p:cNvPr id="3" name="Picture 2" descr="A picture containing text, receipt, screenshot&#10;&#10;Description automatically generated">
              <a:extLst>
                <a:ext uri="{FF2B5EF4-FFF2-40B4-BE49-F238E27FC236}">
                  <a16:creationId xmlns:a16="http://schemas.microsoft.com/office/drawing/2014/main" id="{550C00F0-E51E-4F1A-AF63-8C8F4C25D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318" y="0"/>
              <a:ext cx="5299364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19A8FA-27D0-4127-B0C4-6D89D29C6556}"/>
                </a:ext>
              </a:extLst>
            </p:cNvPr>
            <p:cNvSpPr/>
            <p:nvPr/>
          </p:nvSpPr>
          <p:spPr>
            <a:xfrm>
              <a:off x="8108950" y="584201"/>
              <a:ext cx="488950" cy="18415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06B810-D753-4A29-A666-1FA9AA678167}"/>
                </a:ext>
              </a:extLst>
            </p:cNvPr>
            <p:cNvSpPr/>
            <p:nvPr/>
          </p:nvSpPr>
          <p:spPr>
            <a:xfrm>
              <a:off x="4248150" y="2632044"/>
              <a:ext cx="406400" cy="122253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A925B0-2BB0-455A-80A5-79C9E04540C7}"/>
                </a:ext>
              </a:extLst>
            </p:cNvPr>
            <p:cNvSpPr/>
            <p:nvPr/>
          </p:nvSpPr>
          <p:spPr>
            <a:xfrm>
              <a:off x="7054921" y="2754297"/>
              <a:ext cx="198673" cy="122253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8AA812C-14B6-49A1-9526-F329E69071EA}"/>
                </a:ext>
              </a:extLst>
            </p:cNvPr>
            <p:cNvSpPr/>
            <p:nvPr/>
          </p:nvSpPr>
          <p:spPr>
            <a:xfrm>
              <a:off x="6045363" y="2754297"/>
              <a:ext cx="355437" cy="122253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71CA0C-AF7E-4BE3-9BB5-2CF4E4AEE3A8}"/>
                </a:ext>
              </a:extLst>
            </p:cNvPr>
            <p:cNvSpPr/>
            <p:nvPr/>
          </p:nvSpPr>
          <p:spPr>
            <a:xfrm>
              <a:off x="6045362" y="2876550"/>
              <a:ext cx="355437" cy="122253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139162-A4F1-48BA-8D13-DA290BC5ADDD}"/>
                </a:ext>
              </a:extLst>
            </p:cNvPr>
            <p:cNvSpPr/>
            <p:nvPr/>
          </p:nvSpPr>
          <p:spPr>
            <a:xfrm>
              <a:off x="6045361" y="2998802"/>
              <a:ext cx="355437" cy="9210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D16E7AC-36BE-4962-A446-83FD3EA3301C}"/>
                </a:ext>
              </a:extLst>
            </p:cNvPr>
            <p:cNvSpPr/>
            <p:nvPr/>
          </p:nvSpPr>
          <p:spPr>
            <a:xfrm>
              <a:off x="6045361" y="3074294"/>
              <a:ext cx="355437" cy="122253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260DEC-0976-4D8A-9442-208083314B17}"/>
                </a:ext>
              </a:extLst>
            </p:cNvPr>
            <p:cNvSpPr/>
            <p:nvPr/>
          </p:nvSpPr>
          <p:spPr>
            <a:xfrm>
              <a:off x="7054921" y="2876549"/>
              <a:ext cx="198673" cy="122253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F6BCE-E3EE-47F8-AB93-FC1317E81F3C}"/>
                </a:ext>
              </a:extLst>
            </p:cNvPr>
            <p:cNvSpPr/>
            <p:nvPr/>
          </p:nvSpPr>
          <p:spPr>
            <a:xfrm>
              <a:off x="7054921" y="2998802"/>
              <a:ext cx="198673" cy="9210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E456470-6262-4917-BA0C-767F96E08BD2}"/>
                </a:ext>
              </a:extLst>
            </p:cNvPr>
            <p:cNvSpPr/>
            <p:nvPr/>
          </p:nvSpPr>
          <p:spPr>
            <a:xfrm>
              <a:off x="7054921" y="3090909"/>
              <a:ext cx="198673" cy="10563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1E0CE25-E727-4984-9736-1E8502B0DCA2}"/>
                </a:ext>
              </a:extLst>
            </p:cNvPr>
            <p:cNvSpPr/>
            <p:nvPr/>
          </p:nvSpPr>
          <p:spPr>
            <a:xfrm>
              <a:off x="7035872" y="3520149"/>
              <a:ext cx="198673" cy="122253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4138813-942D-49C5-AC87-7526D17DF45E}"/>
                </a:ext>
              </a:extLst>
            </p:cNvPr>
            <p:cNvSpPr/>
            <p:nvPr/>
          </p:nvSpPr>
          <p:spPr>
            <a:xfrm>
              <a:off x="6045363" y="3520149"/>
              <a:ext cx="355437" cy="122253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3EABC07-F16F-4351-BA96-E915A027234F}"/>
                </a:ext>
              </a:extLst>
            </p:cNvPr>
            <p:cNvSpPr/>
            <p:nvPr/>
          </p:nvSpPr>
          <p:spPr>
            <a:xfrm>
              <a:off x="6045362" y="3642402"/>
              <a:ext cx="355437" cy="122253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A325517-5C03-4777-AA21-1580B9D19BDC}"/>
                </a:ext>
              </a:extLst>
            </p:cNvPr>
            <p:cNvSpPr/>
            <p:nvPr/>
          </p:nvSpPr>
          <p:spPr>
            <a:xfrm>
              <a:off x="6045361" y="3764654"/>
              <a:ext cx="355437" cy="9210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16D4648-8D03-47D4-8176-89E822A002F9}"/>
                </a:ext>
              </a:extLst>
            </p:cNvPr>
            <p:cNvSpPr/>
            <p:nvPr/>
          </p:nvSpPr>
          <p:spPr>
            <a:xfrm>
              <a:off x="6045361" y="3840146"/>
              <a:ext cx="355437" cy="122253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8848170-91E7-4646-9FA3-65F4F8E9CDD8}"/>
                </a:ext>
              </a:extLst>
            </p:cNvPr>
            <p:cNvSpPr/>
            <p:nvPr/>
          </p:nvSpPr>
          <p:spPr>
            <a:xfrm>
              <a:off x="7035872" y="3642401"/>
              <a:ext cx="198673" cy="122253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F8EA1A2-ECE1-42B9-8175-B579200DB694}"/>
                </a:ext>
              </a:extLst>
            </p:cNvPr>
            <p:cNvSpPr/>
            <p:nvPr/>
          </p:nvSpPr>
          <p:spPr>
            <a:xfrm>
              <a:off x="7035872" y="3764654"/>
              <a:ext cx="198673" cy="9210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059FE1B-AC13-46A3-878C-5C13734D0B82}"/>
                </a:ext>
              </a:extLst>
            </p:cNvPr>
            <p:cNvSpPr/>
            <p:nvPr/>
          </p:nvSpPr>
          <p:spPr>
            <a:xfrm>
              <a:off x="7035872" y="3856761"/>
              <a:ext cx="198673" cy="10563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0A89E47-4F68-423D-BAB0-5940AD9FD532}"/>
                </a:ext>
              </a:extLst>
            </p:cNvPr>
            <p:cNvSpPr/>
            <p:nvPr/>
          </p:nvSpPr>
          <p:spPr>
            <a:xfrm>
              <a:off x="7054921" y="4382433"/>
              <a:ext cx="198673" cy="9210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0252C82-1DB2-462E-9E37-A7167096D015}"/>
                </a:ext>
              </a:extLst>
            </p:cNvPr>
            <p:cNvSpPr/>
            <p:nvPr/>
          </p:nvSpPr>
          <p:spPr>
            <a:xfrm>
              <a:off x="6045363" y="4375290"/>
              <a:ext cx="355437" cy="92108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7C44B7-1373-4935-92A8-1CC3787AC56C}"/>
                </a:ext>
              </a:extLst>
            </p:cNvPr>
            <p:cNvSpPr/>
            <p:nvPr/>
          </p:nvSpPr>
          <p:spPr>
            <a:xfrm>
              <a:off x="6045362" y="4497542"/>
              <a:ext cx="355437" cy="9210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7932CEF-815E-47A8-9F33-421069A64936}"/>
                </a:ext>
              </a:extLst>
            </p:cNvPr>
            <p:cNvSpPr/>
            <p:nvPr/>
          </p:nvSpPr>
          <p:spPr>
            <a:xfrm>
              <a:off x="6045361" y="4606265"/>
              <a:ext cx="355437" cy="89022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3E97808-B2EE-4905-9AD9-E88E47773A1E}"/>
                </a:ext>
              </a:extLst>
            </p:cNvPr>
            <p:cNvSpPr/>
            <p:nvPr/>
          </p:nvSpPr>
          <p:spPr>
            <a:xfrm>
              <a:off x="6045361" y="4711901"/>
              <a:ext cx="355437" cy="89022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69DA353-0044-47C2-BD1C-0DAD4D2ADAAD}"/>
                </a:ext>
              </a:extLst>
            </p:cNvPr>
            <p:cNvSpPr/>
            <p:nvPr/>
          </p:nvSpPr>
          <p:spPr>
            <a:xfrm>
              <a:off x="7054921" y="4497541"/>
              <a:ext cx="198673" cy="9210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BCEA13D-1228-4BA8-B324-5773BE28E9F5}"/>
                </a:ext>
              </a:extLst>
            </p:cNvPr>
            <p:cNvSpPr/>
            <p:nvPr/>
          </p:nvSpPr>
          <p:spPr>
            <a:xfrm>
              <a:off x="7054921" y="4607889"/>
              <a:ext cx="198673" cy="9210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3D0F43B-66FE-4946-AACC-B8DFE0A63AA7}"/>
                </a:ext>
              </a:extLst>
            </p:cNvPr>
            <p:cNvSpPr/>
            <p:nvPr/>
          </p:nvSpPr>
          <p:spPr>
            <a:xfrm>
              <a:off x="7054921" y="4711901"/>
              <a:ext cx="198673" cy="10563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BFDD794-485D-4D26-87C0-D097FB6F634F}"/>
                </a:ext>
              </a:extLst>
            </p:cNvPr>
            <p:cNvSpPr/>
            <p:nvPr/>
          </p:nvSpPr>
          <p:spPr>
            <a:xfrm>
              <a:off x="6045361" y="4819379"/>
              <a:ext cx="355437" cy="89022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932F8A4-7E61-45A1-A7E8-61DC71846E40}"/>
                </a:ext>
              </a:extLst>
            </p:cNvPr>
            <p:cNvSpPr/>
            <p:nvPr/>
          </p:nvSpPr>
          <p:spPr>
            <a:xfrm>
              <a:off x="7054921" y="4819379"/>
              <a:ext cx="198673" cy="10563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F287F42-A863-4242-A11C-850D31E4CE6F}"/>
                </a:ext>
              </a:extLst>
            </p:cNvPr>
            <p:cNvSpPr/>
            <p:nvPr/>
          </p:nvSpPr>
          <p:spPr>
            <a:xfrm>
              <a:off x="6045361" y="3956027"/>
              <a:ext cx="355437" cy="89022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4F2E83D-810C-4DE4-BFDD-CC804DCE13CB}"/>
                </a:ext>
              </a:extLst>
            </p:cNvPr>
            <p:cNvSpPr/>
            <p:nvPr/>
          </p:nvSpPr>
          <p:spPr>
            <a:xfrm>
              <a:off x="7035872" y="3956027"/>
              <a:ext cx="198673" cy="10563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C063D70-55F5-4BAC-B1BA-8FD4DA08B754}"/>
                </a:ext>
              </a:extLst>
            </p:cNvPr>
            <p:cNvSpPr/>
            <p:nvPr/>
          </p:nvSpPr>
          <p:spPr>
            <a:xfrm>
              <a:off x="4224020" y="3397896"/>
              <a:ext cx="406400" cy="122253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DD65442-DA39-4C02-9F4E-95DB80C2D6F0}"/>
                </a:ext>
              </a:extLst>
            </p:cNvPr>
            <p:cNvSpPr/>
            <p:nvPr/>
          </p:nvSpPr>
          <p:spPr>
            <a:xfrm>
              <a:off x="4224020" y="4253037"/>
              <a:ext cx="406400" cy="122253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49" name="Gráfico 48" descr="Marca de verificación con relleno sólido">
            <a:extLst>
              <a:ext uri="{FF2B5EF4-FFF2-40B4-BE49-F238E27FC236}">
                <a16:creationId xmlns:a16="http://schemas.microsoft.com/office/drawing/2014/main" id="{7AAFA427-3AA0-5747-8ABC-671446F5D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50" name="Rectángulo 49">
            <a:extLst>
              <a:ext uri="{FF2B5EF4-FFF2-40B4-BE49-F238E27FC236}">
                <a16:creationId xmlns:a16="http://schemas.microsoft.com/office/drawing/2014/main" id="{F0B774D2-1524-7318-57C8-90B63968175F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3561953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Concentric (70016983)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08A09C-41F1-4E39-92A2-3B1F9903C62D}"/>
              </a:ext>
            </a:extLst>
          </p:cNvPr>
          <p:cNvGraphicFramePr>
            <a:graphicFrameLocks noGrp="1"/>
          </p:cNvGraphicFramePr>
          <p:nvPr/>
        </p:nvGraphicFramePr>
        <p:xfrm>
          <a:off x="2146300" y="2574925"/>
          <a:ext cx="7899400" cy="1708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898">
                  <a:extLst>
                    <a:ext uri="{9D8B030D-6E8A-4147-A177-3AD203B41FA5}">
                      <a16:colId xmlns:a16="http://schemas.microsoft.com/office/drawing/2014/main" val="2160369716"/>
                    </a:ext>
                  </a:extLst>
                </a:gridCol>
                <a:gridCol w="761694">
                  <a:extLst>
                    <a:ext uri="{9D8B030D-6E8A-4147-A177-3AD203B41FA5}">
                      <a16:colId xmlns:a16="http://schemas.microsoft.com/office/drawing/2014/main" val="947028729"/>
                    </a:ext>
                  </a:extLst>
                </a:gridCol>
                <a:gridCol w="761694">
                  <a:extLst>
                    <a:ext uri="{9D8B030D-6E8A-4147-A177-3AD203B41FA5}">
                      <a16:colId xmlns:a16="http://schemas.microsoft.com/office/drawing/2014/main" val="1653480665"/>
                    </a:ext>
                  </a:extLst>
                </a:gridCol>
                <a:gridCol w="1666205">
                  <a:extLst>
                    <a:ext uri="{9D8B030D-6E8A-4147-A177-3AD203B41FA5}">
                      <a16:colId xmlns:a16="http://schemas.microsoft.com/office/drawing/2014/main" val="1619949132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1524091452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4199196145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3754768308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3032767804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1321796495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2599552141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464063338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876545145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1518030705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>
                          <a:effectLst/>
                        </a:rPr>
                        <a:t>Concentric Pumps Pune Pvt ltd (Eou div)</a:t>
                      </a:r>
                      <a:endParaRPr lang="fr-FR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31/07/2021</a:t>
                      </a:r>
                      <a:endParaRPr lang="en-US" sz="10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2615434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Supplier Schedules For the month of Aug-21 to Apr-22</a:t>
                      </a:r>
                      <a:endParaRPr lang="en-US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60218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758758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Firm</a:t>
                      </a:r>
                      <a:endParaRPr lang="en-US" sz="9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Tentative</a:t>
                      </a:r>
                      <a:endParaRPr lang="en-US" sz="9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07992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Sr.No.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Part. No.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Supplier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Description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Aug-21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Sep-21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Oct-21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Nov-21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Dec-21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Jan-22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Feb-22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Mar-22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Apr-22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50997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R527691B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JD Iberica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Gear JD T4 OP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1000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79951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R527010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JD Iberica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Gear JD T4 OP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4725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4725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4725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929455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578441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A849A99-88B9-4131-AA1F-136D7C4A1042}"/>
              </a:ext>
            </a:extLst>
          </p:cNvPr>
          <p:cNvSpPr/>
          <p:nvPr/>
        </p:nvSpPr>
        <p:spPr>
          <a:xfrm>
            <a:off x="2380613" y="3693436"/>
            <a:ext cx="763804" cy="197429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B5F6C3-79CA-4373-AC33-18938124EC28}"/>
              </a:ext>
            </a:extLst>
          </p:cNvPr>
          <p:cNvSpPr/>
          <p:nvPr/>
        </p:nvSpPr>
        <p:spPr>
          <a:xfrm>
            <a:off x="5579706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8CD74A-C048-4B28-9E53-91E113911CB8}"/>
              </a:ext>
            </a:extLst>
          </p:cNvPr>
          <p:cNvSpPr/>
          <p:nvPr/>
        </p:nvSpPr>
        <p:spPr>
          <a:xfrm>
            <a:off x="5571660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ED7870-8F55-41C7-853B-54BD4CA050F7}"/>
              </a:ext>
            </a:extLst>
          </p:cNvPr>
          <p:cNvSpPr/>
          <p:nvPr/>
        </p:nvSpPr>
        <p:spPr>
          <a:xfrm>
            <a:off x="2380613" y="3884644"/>
            <a:ext cx="763804" cy="197429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4552D7-06EC-4C30-B2A0-D65A695B577F}"/>
              </a:ext>
            </a:extLst>
          </p:cNvPr>
          <p:cNvSpPr/>
          <p:nvPr/>
        </p:nvSpPr>
        <p:spPr>
          <a:xfrm>
            <a:off x="6073030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E14C6-33CB-4971-8ED6-5BB8918FFE19}"/>
              </a:ext>
            </a:extLst>
          </p:cNvPr>
          <p:cNvSpPr/>
          <p:nvPr/>
        </p:nvSpPr>
        <p:spPr>
          <a:xfrm>
            <a:off x="6566354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3033E5-3460-43A6-A46E-AA5AAEAD412A}"/>
              </a:ext>
            </a:extLst>
          </p:cNvPr>
          <p:cNvSpPr/>
          <p:nvPr/>
        </p:nvSpPr>
        <p:spPr>
          <a:xfrm>
            <a:off x="7059678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18C4C8-251D-424D-895E-F3381383134C}"/>
              </a:ext>
            </a:extLst>
          </p:cNvPr>
          <p:cNvSpPr/>
          <p:nvPr/>
        </p:nvSpPr>
        <p:spPr>
          <a:xfrm>
            <a:off x="7553002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7D8968-61B8-4612-92D9-55A81F8F169A}"/>
              </a:ext>
            </a:extLst>
          </p:cNvPr>
          <p:cNvSpPr/>
          <p:nvPr/>
        </p:nvSpPr>
        <p:spPr>
          <a:xfrm>
            <a:off x="8046326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872C43-8CED-4604-980A-8A3C84EAEC4F}"/>
              </a:ext>
            </a:extLst>
          </p:cNvPr>
          <p:cNvSpPr/>
          <p:nvPr/>
        </p:nvSpPr>
        <p:spPr>
          <a:xfrm>
            <a:off x="8539650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6DB174-66E7-4244-AF9C-70CE906F23E8}"/>
              </a:ext>
            </a:extLst>
          </p:cNvPr>
          <p:cNvSpPr/>
          <p:nvPr/>
        </p:nvSpPr>
        <p:spPr>
          <a:xfrm>
            <a:off x="9032974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537170-16FC-4DC0-9EDB-EF5BDD234DA1}"/>
              </a:ext>
            </a:extLst>
          </p:cNvPr>
          <p:cNvSpPr/>
          <p:nvPr/>
        </p:nvSpPr>
        <p:spPr>
          <a:xfrm>
            <a:off x="9526296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4D8C9D-9095-4E1A-A92B-D79E19941D59}"/>
              </a:ext>
            </a:extLst>
          </p:cNvPr>
          <p:cNvSpPr/>
          <p:nvPr/>
        </p:nvSpPr>
        <p:spPr>
          <a:xfrm>
            <a:off x="5578010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D6F305-188B-4D23-8449-E9ECA361C694}"/>
              </a:ext>
            </a:extLst>
          </p:cNvPr>
          <p:cNvSpPr/>
          <p:nvPr/>
        </p:nvSpPr>
        <p:spPr>
          <a:xfrm>
            <a:off x="6071334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90E498-8B6F-4A4A-B174-6BEBA90D1DDB}"/>
              </a:ext>
            </a:extLst>
          </p:cNvPr>
          <p:cNvSpPr/>
          <p:nvPr/>
        </p:nvSpPr>
        <p:spPr>
          <a:xfrm>
            <a:off x="6564658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456B0F-35EA-4959-A940-6E05101AE232}"/>
              </a:ext>
            </a:extLst>
          </p:cNvPr>
          <p:cNvSpPr/>
          <p:nvPr/>
        </p:nvSpPr>
        <p:spPr>
          <a:xfrm>
            <a:off x="7057982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D7EF5F-AF89-4912-8DB9-4D33CDEB8AF9}"/>
              </a:ext>
            </a:extLst>
          </p:cNvPr>
          <p:cNvSpPr/>
          <p:nvPr/>
        </p:nvSpPr>
        <p:spPr>
          <a:xfrm>
            <a:off x="7551306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F43AF1-8B90-432A-8F52-3EC730C07205}"/>
              </a:ext>
            </a:extLst>
          </p:cNvPr>
          <p:cNvSpPr/>
          <p:nvPr/>
        </p:nvSpPr>
        <p:spPr>
          <a:xfrm>
            <a:off x="8044630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5C2287-D072-432F-A331-A5FF4E55362C}"/>
              </a:ext>
            </a:extLst>
          </p:cNvPr>
          <p:cNvSpPr/>
          <p:nvPr/>
        </p:nvSpPr>
        <p:spPr>
          <a:xfrm>
            <a:off x="8537954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13DE5D-9CE0-403D-A4A8-23B3D7360A23}"/>
              </a:ext>
            </a:extLst>
          </p:cNvPr>
          <p:cNvSpPr/>
          <p:nvPr/>
        </p:nvSpPr>
        <p:spPr>
          <a:xfrm>
            <a:off x="9031278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C3E531-B609-4AAD-87FE-749E13E707DE}"/>
              </a:ext>
            </a:extLst>
          </p:cNvPr>
          <p:cNvSpPr/>
          <p:nvPr/>
        </p:nvSpPr>
        <p:spPr>
          <a:xfrm>
            <a:off x="9524600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5A074C-8025-4395-936D-19B2DA7993EF}"/>
              </a:ext>
            </a:extLst>
          </p:cNvPr>
          <p:cNvSpPr/>
          <p:nvPr/>
        </p:nvSpPr>
        <p:spPr>
          <a:xfrm>
            <a:off x="6067754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7284343-0DA6-4DB9-BFCD-9BE99935CB13}"/>
              </a:ext>
            </a:extLst>
          </p:cNvPr>
          <p:cNvSpPr/>
          <p:nvPr/>
        </p:nvSpPr>
        <p:spPr>
          <a:xfrm>
            <a:off x="6563848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CFDF83-EE5A-4571-9620-6BBC3F82783A}"/>
              </a:ext>
            </a:extLst>
          </p:cNvPr>
          <p:cNvSpPr/>
          <p:nvPr/>
        </p:nvSpPr>
        <p:spPr>
          <a:xfrm>
            <a:off x="7059942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C102BF-76DD-44D4-AC38-483D4211A9BB}"/>
              </a:ext>
            </a:extLst>
          </p:cNvPr>
          <p:cNvSpPr/>
          <p:nvPr/>
        </p:nvSpPr>
        <p:spPr>
          <a:xfrm>
            <a:off x="7556036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1BE26C-EFF3-4FF0-BE1F-4D8E3A174833}"/>
              </a:ext>
            </a:extLst>
          </p:cNvPr>
          <p:cNvSpPr/>
          <p:nvPr/>
        </p:nvSpPr>
        <p:spPr>
          <a:xfrm>
            <a:off x="8548224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8A167E-95D9-4F5E-85A6-FD54D17945C5}"/>
              </a:ext>
            </a:extLst>
          </p:cNvPr>
          <p:cNvSpPr/>
          <p:nvPr/>
        </p:nvSpPr>
        <p:spPr>
          <a:xfrm>
            <a:off x="9044318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9B2C11-5FCA-4045-82DD-1E90758D7F37}"/>
              </a:ext>
            </a:extLst>
          </p:cNvPr>
          <p:cNvSpPr/>
          <p:nvPr/>
        </p:nvSpPr>
        <p:spPr>
          <a:xfrm>
            <a:off x="9540410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C174B3D-8496-49F6-BFDD-0497D0347030}"/>
              </a:ext>
            </a:extLst>
          </p:cNvPr>
          <p:cNvSpPr/>
          <p:nvPr/>
        </p:nvSpPr>
        <p:spPr>
          <a:xfrm>
            <a:off x="8052130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" name="Gráfico 2" descr="Marca de verificación con relleno sólido">
            <a:extLst>
              <a:ext uri="{FF2B5EF4-FFF2-40B4-BE49-F238E27FC236}">
                <a16:creationId xmlns:a16="http://schemas.microsoft.com/office/drawing/2014/main" id="{651946A2-6B29-81D2-5C99-3F78C29E1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84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Danfoss (70013219)</a:t>
            </a:r>
          </a:p>
        </p:txBody>
      </p:sp>
      <p:pic>
        <p:nvPicPr>
          <p:cNvPr id="3" name="Picture 2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D478DBF4-0852-429E-9F9E-C991D15FC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F7D1BF-8C2A-4388-9DFF-442668718908}"/>
              </a:ext>
            </a:extLst>
          </p:cNvPr>
          <p:cNvSpPr/>
          <p:nvPr/>
        </p:nvSpPr>
        <p:spPr>
          <a:xfrm>
            <a:off x="6312023" y="1162975"/>
            <a:ext cx="621438" cy="15979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14069A-7AC2-4FE0-A81D-BA22C6B83599}"/>
              </a:ext>
            </a:extLst>
          </p:cNvPr>
          <p:cNvSpPr/>
          <p:nvPr/>
        </p:nvSpPr>
        <p:spPr>
          <a:xfrm>
            <a:off x="4427220" y="4210163"/>
            <a:ext cx="220980" cy="125617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698F80-F190-4DC5-8687-3AD4909A8F56}"/>
              </a:ext>
            </a:extLst>
          </p:cNvPr>
          <p:cNvSpPr/>
          <p:nvPr/>
        </p:nvSpPr>
        <p:spPr>
          <a:xfrm>
            <a:off x="5798820" y="4210163"/>
            <a:ext cx="220980" cy="12561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955A0E-B84D-4A4B-BF09-4D318233ABCA}"/>
              </a:ext>
            </a:extLst>
          </p:cNvPr>
          <p:cNvSpPr/>
          <p:nvPr/>
        </p:nvSpPr>
        <p:spPr>
          <a:xfrm>
            <a:off x="7171382" y="2968103"/>
            <a:ext cx="601018" cy="163717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0730CAE-802C-4708-95F8-903DDC0880F2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Escaneado</a:t>
            </a:r>
          </a:p>
        </p:txBody>
      </p:sp>
    </p:spTree>
    <p:extLst>
      <p:ext uri="{BB962C8B-B14F-4D97-AF65-F5344CB8AC3E}">
        <p14:creationId xmlns:p14="http://schemas.microsoft.com/office/powerpoint/2010/main" val="311017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ESP (70001256)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6E41A3D0-146B-ACBB-4987-430E9390D928}"/>
              </a:ext>
            </a:extLst>
          </p:cNvPr>
          <p:cNvGrpSpPr/>
          <p:nvPr/>
        </p:nvGrpSpPr>
        <p:grpSpPr>
          <a:xfrm>
            <a:off x="3446318" y="0"/>
            <a:ext cx="5299364" cy="6858000"/>
            <a:chOff x="3446318" y="0"/>
            <a:chExt cx="5299364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5C88064-A869-4CA5-85C0-D8137EF26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318" y="0"/>
              <a:ext cx="5299364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AAD90B-7282-4CB1-8113-9C1F00CD5391}"/>
                </a:ext>
              </a:extLst>
            </p:cNvPr>
            <p:cNvSpPr/>
            <p:nvPr/>
          </p:nvSpPr>
          <p:spPr>
            <a:xfrm>
              <a:off x="7512050" y="584201"/>
              <a:ext cx="387350" cy="13335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AB13F5-8287-4A92-8D86-E340395E699E}"/>
                </a:ext>
              </a:extLst>
            </p:cNvPr>
            <p:cNvSpPr/>
            <p:nvPr/>
          </p:nvSpPr>
          <p:spPr>
            <a:xfrm>
              <a:off x="5095875" y="3660775"/>
              <a:ext cx="530225" cy="117475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BF2A621-5DCB-44CD-80F4-527646BE8979}"/>
                </a:ext>
              </a:extLst>
            </p:cNvPr>
            <p:cNvSpPr/>
            <p:nvPr/>
          </p:nvSpPr>
          <p:spPr>
            <a:xfrm>
              <a:off x="3880882" y="3660775"/>
              <a:ext cx="297418" cy="9018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047952B-59FF-463D-A31B-78299011C89A}"/>
                </a:ext>
              </a:extLst>
            </p:cNvPr>
            <p:cNvSpPr/>
            <p:nvPr/>
          </p:nvSpPr>
          <p:spPr>
            <a:xfrm>
              <a:off x="4270380" y="3660775"/>
              <a:ext cx="345664" cy="9018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BB415FAF-9663-4C3B-9ECD-8A8F669052EB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pic>
        <p:nvPicPr>
          <p:cNvPr id="14" name="Gráfico 13" descr="Marca de verificación con relleno sólido">
            <a:extLst>
              <a:ext uri="{FF2B5EF4-FFF2-40B4-BE49-F238E27FC236}">
                <a16:creationId xmlns:a16="http://schemas.microsoft.com/office/drawing/2014/main" id="{5B804FA4-D8BD-3922-35AA-8A3470493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20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Coffeyville </a:t>
            </a:r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Sektam</a:t>
            </a:r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 (70004530)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43E378-BC4D-C870-5131-C1FEBA449BE0}"/>
              </a:ext>
            </a:extLst>
          </p:cNvPr>
          <p:cNvGrpSpPr/>
          <p:nvPr/>
        </p:nvGrpSpPr>
        <p:grpSpPr>
          <a:xfrm>
            <a:off x="3446318" y="0"/>
            <a:ext cx="5299364" cy="6858000"/>
            <a:chOff x="3446318" y="0"/>
            <a:chExt cx="5299364" cy="6858000"/>
          </a:xfrm>
        </p:grpSpPr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635396FA-E9E4-4139-8262-D3643BFBC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318" y="0"/>
              <a:ext cx="5299364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393B004-0C67-4A16-B387-303A7082C838}"/>
                </a:ext>
              </a:extLst>
            </p:cNvPr>
            <p:cNvSpPr/>
            <p:nvPr/>
          </p:nvSpPr>
          <p:spPr>
            <a:xfrm>
              <a:off x="4456590" y="870013"/>
              <a:ext cx="408374" cy="20418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C260D0B-777C-4586-9CFB-69D3F6592841}"/>
                </a:ext>
              </a:extLst>
            </p:cNvPr>
            <p:cNvSpPr/>
            <p:nvPr/>
          </p:nvSpPr>
          <p:spPr>
            <a:xfrm>
              <a:off x="3933916" y="3836484"/>
              <a:ext cx="478950" cy="129615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41BC2E-40E1-4500-96AD-2EBFC12A4D56}"/>
                </a:ext>
              </a:extLst>
            </p:cNvPr>
            <p:cNvSpPr/>
            <p:nvPr/>
          </p:nvSpPr>
          <p:spPr>
            <a:xfrm>
              <a:off x="5357268" y="4545654"/>
              <a:ext cx="422026" cy="116834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EB384BA-E85F-4F7E-978D-38628FF38303}"/>
                </a:ext>
              </a:extLst>
            </p:cNvPr>
            <p:cNvSpPr/>
            <p:nvPr/>
          </p:nvSpPr>
          <p:spPr>
            <a:xfrm>
              <a:off x="5357268" y="4667098"/>
              <a:ext cx="422026" cy="116834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08E698-CF07-423F-805A-BED6E0815BD0}"/>
                </a:ext>
              </a:extLst>
            </p:cNvPr>
            <p:cNvSpPr/>
            <p:nvPr/>
          </p:nvSpPr>
          <p:spPr>
            <a:xfrm>
              <a:off x="5357268" y="4783932"/>
              <a:ext cx="422026" cy="116834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9C1D35-0B17-40B8-ADD6-E6D3AC260E1E}"/>
                </a:ext>
              </a:extLst>
            </p:cNvPr>
            <p:cNvSpPr/>
            <p:nvPr/>
          </p:nvSpPr>
          <p:spPr>
            <a:xfrm>
              <a:off x="5357268" y="4900766"/>
              <a:ext cx="422026" cy="116834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F4E5947-85CA-49AA-AD83-38B2889E7084}"/>
                </a:ext>
              </a:extLst>
            </p:cNvPr>
            <p:cNvSpPr/>
            <p:nvPr/>
          </p:nvSpPr>
          <p:spPr>
            <a:xfrm>
              <a:off x="5357268" y="5017600"/>
              <a:ext cx="422026" cy="116834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49561C2-7039-435B-BFFB-7BFA8F903D86}"/>
                </a:ext>
              </a:extLst>
            </p:cNvPr>
            <p:cNvSpPr/>
            <p:nvPr/>
          </p:nvSpPr>
          <p:spPr>
            <a:xfrm>
              <a:off x="5357268" y="5134434"/>
              <a:ext cx="422026" cy="116834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4BC1249-984D-4F34-B1EE-7E62F7DF40CC}"/>
                </a:ext>
              </a:extLst>
            </p:cNvPr>
            <p:cNvSpPr/>
            <p:nvPr/>
          </p:nvSpPr>
          <p:spPr>
            <a:xfrm>
              <a:off x="5989320" y="4662488"/>
              <a:ext cx="478950" cy="116834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7221C08-DB76-4A02-BF95-F5B96296AADF}"/>
                </a:ext>
              </a:extLst>
            </p:cNvPr>
            <p:cNvSpPr/>
            <p:nvPr/>
          </p:nvSpPr>
          <p:spPr>
            <a:xfrm>
              <a:off x="5989320" y="4777094"/>
              <a:ext cx="478950" cy="116834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81A7E27-9DA9-40DE-A34C-088032290CF5}"/>
                </a:ext>
              </a:extLst>
            </p:cNvPr>
            <p:cNvSpPr/>
            <p:nvPr/>
          </p:nvSpPr>
          <p:spPr>
            <a:xfrm>
              <a:off x="5989320" y="4891700"/>
              <a:ext cx="478950" cy="116834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9552123-2A13-4097-9120-8BEC3638791E}"/>
                </a:ext>
              </a:extLst>
            </p:cNvPr>
            <p:cNvSpPr/>
            <p:nvPr/>
          </p:nvSpPr>
          <p:spPr>
            <a:xfrm>
              <a:off x="5989320" y="5004078"/>
              <a:ext cx="478950" cy="116834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9A17937-E6AD-4D01-9CD1-9E0FEEB60616}"/>
                </a:ext>
              </a:extLst>
            </p:cNvPr>
            <p:cNvSpPr/>
            <p:nvPr/>
          </p:nvSpPr>
          <p:spPr>
            <a:xfrm>
              <a:off x="5989320" y="5134434"/>
              <a:ext cx="478950" cy="116834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9249542-C062-479A-A305-8BB4AFD64034}"/>
                </a:ext>
              </a:extLst>
            </p:cNvPr>
            <p:cNvSpPr/>
            <p:nvPr/>
          </p:nvSpPr>
          <p:spPr>
            <a:xfrm>
              <a:off x="5989320" y="4552526"/>
              <a:ext cx="478950" cy="116834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F9E1EBAB-24B4-4FFF-BEAB-BFDC4AEC6CCB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Escaneado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DC7EAB3-CAB1-B853-20B2-AF6B1B59F2E7}"/>
              </a:ext>
            </a:extLst>
          </p:cNvPr>
          <p:cNvSpPr/>
          <p:nvPr/>
        </p:nvSpPr>
        <p:spPr>
          <a:xfrm>
            <a:off x="9246843" y="247311"/>
            <a:ext cx="2547890" cy="5283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rgbClr val="FF0000"/>
                </a:solidFill>
              </a:rPr>
              <a:t>DESCARTADO</a:t>
            </a:r>
          </a:p>
        </p:txBody>
      </p:sp>
    </p:spTree>
    <p:extLst>
      <p:ext uri="{BB962C8B-B14F-4D97-AF65-F5344CB8AC3E}">
        <p14:creationId xmlns:p14="http://schemas.microsoft.com/office/powerpoint/2010/main" val="238053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Soucy (?)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DD229C3-F498-CC5E-6DB0-E2A414FD0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751" y="0"/>
            <a:ext cx="5302498" cy="68580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096DBBCA-0B42-5B05-BE8D-923E805488D6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5DCF846C-C9FF-8E87-8061-274E533D914D}"/>
              </a:ext>
            </a:extLst>
          </p:cNvPr>
          <p:cNvSpPr/>
          <p:nvPr/>
        </p:nvSpPr>
        <p:spPr>
          <a:xfrm>
            <a:off x="7054921" y="62753"/>
            <a:ext cx="466467" cy="17929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8C2954D3-0285-E11F-8822-DEFE6BB333B5}"/>
              </a:ext>
            </a:extLst>
          </p:cNvPr>
          <p:cNvSpPr/>
          <p:nvPr/>
        </p:nvSpPr>
        <p:spPr>
          <a:xfrm>
            <a:off x="4133209" y="3129466"/>
            <a:ext cx="385003" cy="133687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2472AF0E-DE04-A68C-AE37-3C74917818AD}"/>
              </a:ext>
            </a:extLst>
          </p:cNvPr>
          <p:cNvSpPr/>
          <p:nvPr/>
        </p:nvSpPr>
        <p:spPr>
          <a:xfrm>
            <a:off x="6267257" y="3129466"/>
            <a:ext cx="385003" cy="13368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7676B774-DF1F-DCAC-9C9B-50DA529A9C0E}"/>
              </a:ext>
            </a:extLst>
          </p:cNvPr>
          <p:cNvSpPr/>
          <p:nvPr/>
        </p:nvSpPr>
        <p:spPr>
          <a:xfrm>
            <a:off x="7207114" y="3129466"/>
            <a:ext cx="466467" cy="133687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5466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6CD691A-A386-8ACD-2381-82337DBC6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971" y="0"/>
            <a:ext cx="4816057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JD ISRAEL (99999TCE00)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96DBBCA-0B42-5B05-BE8D-923E805488D6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5DCF846C-C9FF-8E87-8061-274E533D914D}"/>
              </a:ext>
            </a:extLst>
          </p:cNvPr>
          <p:cNvSpPr/>
          <p:nvPr/>
        </p:nvSpPr>
        <p:spPr>
          <a:xfrm>
            <a:off x="5235868" y="1650290"/>
            <a:ext cx="466467" cy="12550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8C2954D3-0285-E11F-8822-DEFE6BB333B5}"/>
              </a:ext>
            </a:extLst>
          </p:cNvPr>
          <p:cNvSpPr/>
          <p:nvPr/>
        </p:nvSpPr>
        <p:spPr>
          <a:xfrm>
            <a:off x="5235868" y="1354454"/>
            <a:ext cx="385003" cy="133687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2472AF0E-DE04-A68C-AE37-3C74917818AD}"/>
              </a:ext>
            </a:extLst>
          </p:cNvPr>
          <p:cNvSpPr/>
          <p:nvPr/>
        </p:nvSpPr>
        <p:spPr>
          <a:xfrm>
            <a:off x="6096000" y="2385396"/>
            <a:ext cx="331694" cy="4474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7676B774-DF1F-DCAC-9C9B-50DA529A9C0E}"/>
              </a:ext>
            </a:extLst>
          </p:cNvPr>
          <p:cNvSpPr/>
          <p:nvPr/>
        </p:nvSpPr>
        <p:spPr>
          <a:xfrm>
            <a:off x="4490808" y="2385396"/>
            <a:ext cx="466467" cy="447451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6918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8003A0B-A78B-6569-D178-A136426FA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322" y="0"/>
            <a:ext cx="481935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JD ISRAEL (99999TCE00)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96DBBCA-0B42-5B05-BE8D-923E805488D6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5DCF846C-C9FF-8E87-8061-274E533D914D}"/>
              </a:ext>
            </a:extLst>
          </p:cNvPr>
          <p:cNvSpPr/>
          <p:nvPr/>
        </p:nvSpPr>
        <p:spPr>
          <a:xfrm>
            <a:off x="5235868" y="1704078"/>
            <a:ext cx="466467" cy="12550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8C2954D3-0285-E11F-8822-DEFE6BB333B5}"/>
              </a:ext>
            </a:extLst>
          </p:cNvPr>
          <p:cNvSpPr/>
          <p:nvPr/>
        </p:nvSpPr>
        <p:spPr>
          <a:xfrm>
            <a:off x="5235868" y="1354454"/>
            <a:ext cx="385003" cy="133687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2472AF0E-DE04-A68C-AE37-3C74917818AD}"/>
              </a:ext>
            </a:extLst>
          </p:cNvPr>
          <p:cNvSpPr/>
          <p:nvPr/>
        </p:nvSpPr>
        <p:spPr>
          <a:xfrm>
            <a:off x="6096000" y="2466079"/>
            <a:ext cx="331694" cy="2563122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7676B774-DF1F-DCAC-9C9B-50DA529A9C0E}"/>
              </a:ext>
            </a:extLst>
          </p:cNvPr>
          <p:cNvSpPr/>
          <p:nvPr/>
        </p:nvSpPr>
        <p:spPr>
          <a:xfrm>
            <a:off x="4508737" y="2466079"/>
            <a:ext cx="466467" cy="2563122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1269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A7A13F3-E149-56D8-F7BF-8AE7D714B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086" y="0"/>
            <a:ext cx="4845828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Agrostroj</a:t>
            </a:r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 (?)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96DBBCA-0B42-5B05-BE8D-923E805488D6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5DCF846C-C9FF-8E87-8061-274E533D914D}"/>
              </a:ext>
            </a:extLst>
          </p:cNvPr>
          <p:cNvSpPr/>
          <p:nvPr/>
        </p:nvSpPr>
        <p:spPr>
          <a:xfrm>
            <a:off x="4961902" y="723689"/>
            <a:ext cx="658969" cy="13368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8C2954D3-0285-E11F-8822-DEFE6BB333B5}"/>
              </a:ext>
            </a:extLst>
          </p:cNvPr>
          <p:cNvSpPr/>
          <p:nvPr/>
        </p:nvSpPr>
        <p:spPr>
          <a:xfrm>
            <a:off x="6571131" y="3060705"/>
            <a:ext cx="612094" cy="148472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2472AF0E-DE04-A68C-AE37-3C74917818AD}"/>
              </a:ext>
            </a:extLst>
          </p:cNvPr>
          <p:cNvSpPr/>
          <p:nvPr/>
        </p:nvSpPr>
        <p:spPr>
          <a:xfrm>
            <a:off x="4446016" y="3280528"/>
            <a:ext cx="328552" cy="125506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7676B774-DF1F-DCAC-9C9B-50DA529A9C0E}"/>
              </a:ext>
            </a:extLst>
          </p:cNvPr>
          <p:cNvSpPr/>
          <p:nvPr/>
        </p:nvSpPr>
        <p:spPr>
          <a:xfrm>
            <a:off x="4691620" y="3366247"/>
            <a:ext cx="544248" cy="125506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8647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D2FF05A-9645-F3DE-D960-A1BFEB10B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684" y="0"/>
            <a:ext cx="4824631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Agrostroj</a:t>
            </a:r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 (?)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96DBBCA-0B42-5B05-BE8D-923E805488D6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8C2954D3-0285-E11F-8822-DEFE6BB333B5}"/>
              </a:ext>
            </a:extLst>
          </p:cNvPr>
          <p:cNvSpPr/>
          <p:nvPr/>
        </p:nvSpPr>
        <p:spPr>
          <a:xfrm>
            <a:off x="6650087" y="911393"/>
            <a:ext cx="612094" cy="148472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2472AF0E-DE04-A68C-AE37-3C74917818AD}"/>
              </a:ext>
            </a:extLst>
          </p:cNvPr>
          <p:cNvSpPr/>
          <p:nvPr/>
        </p:nvSpPr>
        <p:spPr>
          <a:xfrm>
            <a:off x="6905348" y="1106999"/>
            <a:ext cx="328552" cy="148472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7676B774-DF1F-DCAC-9C9B-50DA529A9C0E}"/>
              </a:ext>
            </a:extLst>
          </p:cNvPr>
          <p:cNvSpPr/>
          <p:nvPr/>
        </p:nvSpPr>
        <p:spPr>
          <a:xfrm>
            <a:off x="4714124" y="1202145"/>
            <a:ext cx="544248" cy="125506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01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EMP (70012672)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2013717-84DF-4DD1-A75F-41DA45B60F7C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pic>
        <p:nvPicPr>
          <p:cNvPr id="16" name="Gráfico 15" descr="Marca de verificación con relleno sólido">
            <a:extLst>
              <a:ext uri="{FF2B5EF4-FFF2-40B4-BE49-F238E27FC236}">
                <a16:creationId xmlns:a16="http://schemas.microsoft.com/office/drawing/2014/main" id="{4959AB03-A3C7-DADD-772E-36A781960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99941D89-6FD2-B1C6-D503-397739B13570}"/>
              </a:ext>
            </a:extLst>
          </p:cNvPr>
          <p:cNvGrpSpPr/>
          <p:nvPr/>
        </p:nvGrpSpPr>
        <p:grpSpPr>
          <a:xfrm>
            <a:off x="3446318" y="0"/>
            <a:ext cx="5299364" cy="6858000"/>
            <a:chOff x="3446318" y="0"/>
            <a:chExt cx="5299364" cy="6858000"/>
          </a:xfrm>
        </p:grpSpPr>
        <p:pic>
          <p:nvPicPr>
            <p:cNvPr id="11" name="Picture 10" descr="Table&#10;&#10;Description automatically generated">
              <a:extLst>
                <a:ext uri="{FF2B5EF4-FFF2-40B4-BE49-F238E27FC236}">
                  <a16:creationId xmlns:a16="http://schemas.microsoft.com/office/drawing/2014/main" id="{B24E434A-F764-4754-8413-F6E485983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318" y="0"/>
              <a:ext cx="5299364" cy="6858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3A3DBE2-86E8-44B8-8F2A-898DFF910D68}"/>
                </a:ext>
              </a:extLst>
            </p:cNvPr>
            <p:cNvSpPr/>
            <p:nvPr/>
          </p:nvSpPr>
          <p:spPr>
            <a:xfrm>
              <a:off x="4394200" y="1346199"/>
              <a:ext cx="431800" cy="10795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2A61C7-1816-4DCF-BF32-C2F63B2B2BD0}"/>
                </a:ext>
              </a:extLst>
            </p:cNvPr>
            <p:cNvSpPr/>
            <p:nvPr/>
          </p:nvSpPr>
          <p:spPr>
            <a:xfrm>
              <a:off x="4394200" y="1454150"/>
              <a:ext cx="431800" cy="82550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8C0889B-0456-432F-8AA9-61A6EF70495C}"/>
                </a:ext>
              </a:extLst>
            </p:cNvPr>
            <p:cNvSpPr/>
            <p:nvPr/>
          </p:nvSpPr>
          <p:spPr>
            <a:xfrm>
              <a:off x="6731072" y="2559058"/>
              <a:ext cx="444356" cy="123810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8FE19AFD-7F57-481F-BE1C-0689E67E6EBE}"/>
                </a:ext>
              </a:extLst>
            </p:cNvPr>
            <p:cNvSpPr/>
            <p:nvPr/>
          </p:nvSpPr>
          <p:spPr>
            <a:xfrm>
              <a:off x="6734247" y="2726555"/>
              <a:ext cx="444356" cy="123810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057B1F0F-6F94-4B47-8608-A75F07AE5CA3}"/>
                </a:ext>
              </a:extLst>
            </p:cNvPr>
            <p:cNvSpPr/>
            <p:nvPr/>
          </p:nvSpPr>
          <p:spPr>
            <a:xfrm>
              <a:off x="6731072" y="2894052"/>
              <a:ext cx="444356" cy="123810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76AB2A6F-7C8E-475B-A76C-18A34FFCE186}"/>
                </a:ext>
              </a:extLst>
            </p:cNvPr>
            <p:cNvSpPr/>
            <p:nvPr/>
          </p:nvSpPr>
          <p:spPr>
            <a:xfrm>
              <a:off x="4075430" y="2570972"/>
              <a:ext cx="541020" cy="123810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" name="Rectangle 15">
              <a:extLst>
                <a:ext uri="{FF2B5EF4-FFF2-40B4-BE49-F238E27FC236}">
                  <a16:creationId xmlns:a16="http://schemas.microsoft.com/office/drawing/2014/main" id="{8B0BC22E-9158-CB05-1601-C016771B2916}"/>
                </a:ext>
              </a:extLst>
            </p:cNvPr>
            <p:cNvSpPr/>
            <p:nvPr/>
          </p:nvSpPr>
          <p:spPr>
            <a:xfrm>
              <a:off x="4075430" y="2723372"/>
              <a:ext cx="541020" cy="123810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" name="Rectangle 15">
              <a:extLst>
                <a:ext uri="{FF2B5EF4-FFF2-40B4-BE49-F238E27FC236}">
                  <a16:creationId xmlns:a16="http://schemas.microsoft.com/office/drawing/2014/main" id="{4DFA49A8-904C-3A09-DFE7-671C0D2E5539}"/>
                </a:ext>
              </a:extLst>
            </p:cNvPr>
            <p:cNvSpPr/>
            <p:nvPr/>
          </p:nvSpPr>
          <p:spPr>
            <a:xfrm>
              <a:off x="4075430" y="2875772"/>
              <a:ext cx="541020" cy="123810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455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EMP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728E4EE-80ED-7742-6B6F-5522D2C7568A}"/>
              </a:ext>
            </a:extLst>
          </p:cNvPr>
          <p:cNvGrpSpPr/>
          <p:nvPr/>
        </p:nvGrpSpPr>
        <p:grpSpPr>
          <a:xfrm>
            <a:off x="3446318" y="0"/>
            <a:ext cx="5299364" cy="6858000"/>
            <a:chOff x="3446318" y="0"/>
            <a:chExt cx="5299364" cy="6858000"/>
          </a:xfrm>
        </p:grpSpPr>
        <p:pic>
          <p:nvPicPr>
            <p:cNvPr id="4" name="Picture 3" descr="Table&#10;&#10;Description automatically generated">
              <a:extLst>
                <a:ext uri="{FF2B5EF4-FFF2-40B4-BE49-F238E27FC236}">
                  <a16:creationId xmlns:a16="http://schemas.microsoft.com/office/drawing/2014/main" id="{BEDF3C2F-9DD9-4D7A-8254-3FC4FE2AF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318" y="0"/>
              <a:ext cx="5299364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473033-E684-4AF3-B676-1720D7E415D6}"/>
                </a:ext>
              </a:extLst>
            </p:cNvPr>
            <p:cNvSpPr/>
            <p:nvPr/>
          </p:nvSpPr>
          <p:spPr>
            <a:xfrm>
              <a:off x="4413250" y="1355725"/>
              <a:ext cx="393700" cy="9207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9CD829-0178-48F7-BA26-7518A31D1612}"/>
                </a:ext>
              </a:extLst>
            </p:cNvPr>
            <p:cNvSpPr/>
            <p:nvPr/>
          </p:nvSpPr>
          <p:spPr>
            <a:xfrm>
              <a:off x="4413250" y="1447801"/>
              <a:ext cx="393700" cy="92074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FACCD5-914E-4A93-A8FC-CF2E18A6577E}"/>
                </a:ext>
              </a:extLst>
            </p:cNvPr>
            <p:cNvSpPr/>
            <p:nvPr/>
          </p:nvSpPr>
          <p:spPr>
            <a:xfrm>
              <a:off x="6736080" y="2601913"/>
              <a:ext cx="388620" cy="763269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F2AF21F-28C4-42C5-A827-881FD0A79C7A}"/>
                </a:ext>
              </a:extLst>
            </p:cNvPr>
            <p:cNvSpPr/>
            <p:nvPr/>
          </p:nvSpPr>
          <p:spPr>
            <a:xfrm>
              <a:off x="4061459" y="2644776"/>
              <a:ext cx="487681" cy="677544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F0F1979E-DD1F-455A-A26C-104EA965840B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pic>
        <p:nvPicPr>
          <p:cNvPr id="14" name="Gráfico 13" descr="Marca de verificación con relleno sólido">
            <a:extLst>
              <a:ext uri="{FF2B5EF4-FFF2-40B4-BE49-F238E27FC236}">
                <a16:creationId xmlns:a16="http://schemas.microsoft.com/office/drawing/2014/main" id="{A2700A9D-8959-5C58-5687-242DA5E15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1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EMP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17E474D2-8ED6-E088-9F2F-883220361BD6}"/>
              </a:ext>
            </a:extLst>
          </p:cNvPr>
          <p:cNvGrpSpPr/>
          <p:nvPr/>
        </p:nvGrpSpPr>
        <p:grpSpPr>
          <a:xfrm>
            <a:off x="3446318" y="-1"/>
            <a:ext cx="5299364" cy="6858000"/>
            <a:chOff x="3446318" y="-1"/>
            <a:chExt cx="5299364" cy="6858000"/>
          </a:xfrm>
        </p:grpSpPr>
        <p:pic>
          <p:nvPicPr>
            <p:cNvPr id="4" name="Picture 3" descr="Table&#10;&#10;Description automatically generated">
              <a:extLst>
                <a:ext uri="{FF2B5EF4-FFF2-40B4-BE49-F238E27FC236}">
                  <a16:creationId xmlns:a16="http://schemas.microsoft.com/office/drawing/2014/main" id="{EB16DF86-7E57-4804-AC62-096914A6B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318" y="-1"/>
              <a:ext cx="5299364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6F84CAB-7D10-446D-B7DD-2CA85B16D6BB}"/>
                </a:ext>
              </a:extLst>
            </p:cNvPr>
            <p:cNvSpPr/>
            <p:nvPr/>
          </p:nvSpPr>
          <p:spPr>
            <a:xfrm>
              <a:off x="4425950" y="1365251"/>
              <a:ext cx="374650" cy="889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6B335B3-BC4A-4210-B9FF-421D26708123}"/>
                </a:ext>
              </a:extLst>
            </p:cNvPr>
            <p:cNvSpPr/>
            <p:nvPr/>
          </p:nvSpPr>
          <p:spPr>
            <a:xfrm>
              <a:off x="4425950" y="1449388"/>
              <a:ext cx="374650" cy="88900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33FFC23-C4CF-47F8-AF05-3E9E422BCB19}"/>
                </a:ext>
              </a:extLst>
            </p:cNvPr>
            <p:cNvSpPr/>
            <p:nvPr/>
          </p:nvSpPr>
          <p:spPr>
            <a:xfrm>
              <a:off x="6721793" y="2579846"/>
              <a:ext cx="387667" cy="612934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2369DB4-7CB0-4277-805F-F30311EBAFF7}"/>
                </a:ext>
              </a:extLst>
            </p:cNvPr>
            <p:cNvSpPr/>
            <p:nvPr/>
          </p:nvSpPr>
          <p:spPr>
            <a:xfrm>
              <a:off x="4076701" y="2579846"/>
              <a:ext cx="449580" cy="612934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14FB114E-71F6-4442-A1BC-8D8CAD0CDE7C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pic>
        <p:nvPicPr>
          <p:cNvPr id="11" name="Gráfico 10" descr="Marca de verificación con relleno sólido">
            <a:extLst>
              <a:ext uri="{FF2B5EF4-FFF2-40B4-BE49-F238E27FC236}">
                <a16:creationId xmlns:a16="http://schemas.microsoft.com/office/drawing/2014/main" id="{913ADF29-AE95-EECF-CC98-75EE13F2A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6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Thyssenkrupp Crankshaft (70017048)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A3746E5-085F-F59E-FF46-00268D2895F8}"/>
              </a:ext>
            </a:extLst>
          </p:cNvPr>
          <p:cNvGrpSpPr/>
          <p:nvPr/>
        </p:nvGrpSpPr>
        <p:grpSpPr>
          <a:xfrm>
            <a:off x="3446318" y="0"/>
            <a:ext cx="5299364" cy="6858000"/>
            <a:chOff x="3446318" y="0"/>
            <a:chExt cx="5299364" cy="6858000"/>
          </a:xfrm>
        </p:grpSpPr>
        <p:pic>
          <p:nvPicPr>
            <p:cNvPr id="3" name="Picture 2" descr="A picture containing text, receipt&#10;&#10;Description automatically generated">
              <a:extLst>
                <a:ext uri="{FF2B5EF4-FFF2-40B4-BE49-F238E27FC236}">
                  <a16:creationId xmlns:a16="http://schemas.microsoft.com/office/drawing/2014/main" id="{BB0DD239-D2C4-435A-9235-19BE49DF0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318" y="0"/>
              <a:ext cx="5299364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817DF9-349E-4FF4-834C-2C3A582ED0FC}"/>
                </a:ext>
              </a:extLst>
            </p:cNvPr>
            <p:cNvSpPr/>
            <p:nvPr/>
          </p:nvSpPr>
          <p:spPr>
            <a:xfrm>
              <a:off x="7639050" y="1396999"/>
              <a:ext cx="533400" cy="15240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FAD5C0-D4EC-46CC-A027-4C381E3EB5CC}"/>
                </a:ext>
              </a:extLst>
            </p:cNvPr>
            <p:cNvSpPr/>
            <p:nvPr/>
          </p:nvSpPr>
          <p:spPr>
            <a:xfrm>
              <a:off x="5054599" y="3295650"/>
              <a:ext cx="400051" cy="120650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FB0528-8D63-4A22-93D7-2B173E7A5A93}"/>
                </a:ext>
              </a:extLst>
            </p:cNvPr>
            <p:cNvSpPr/>
            <p:nvPr/>
          </p:nvSpPr>
          <p:spPr>
            <a:xfrm>
              <a:off x="5759451" y="4337049"/>
              <a:ext cx="184150" cy="11430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0EF8C9D-A097-4BA1-A92D-FC8C2C0816F1}"/>
                </a:ext>
              </a:extLst>
            </p:cNvPr>
            <p:cNvSpPr/>
            <p:nvPr/>
          </p:nvSpPr>
          <p:spPr>
            <a:xfrm>
              <a:off x="3948114" y="4352723"/>
              <a:ext cx="685800" cy="98626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B99641D-FEEC-495F-A297-050701716EA5}"/>
                </a:ext>
              </a:extLst>
            </p:cNvPr>
            <p:cNvSpPr/>
            <p:nvPr/>
          </p:nvSpPr>
          <p:spPr>
            <a:xfrm>
              <a:off x="5759451" y="4451350"/>
              <a:ext cx="184150" cy="11430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BDA46A1-6C9A-4E80-9909-034E13F520F3}"/>
                </a:ext>
              </a:extLst>
            </p:cNvPr>
            <p:cNvSpPr/>
            <p:nvPr/>
          </p:nvSpPr>
          <p:spPr>
            <a:xfrm>
              <a:off x="5759451" y="4565651"/>
              <a:ext cx="184150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0A86B04-1DAB-4D36-A5DE-654E25A0AA43}"/>
                </a:ext>
              </a:extLst>
            </p:cNvPr>
            <p:cNvSpPr/>
            <p:nvPr/>
          </p:nvSpPr>
          <p:spPr>
            <a:xfrm>
              <a:off x="5759451" y="4660902"/>
              <a:ext cx="184150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213710A-229A-44F4-B80B-A4EF0D7A5FFE}"/>
                </a:ext>
              </a:extLst>
            </p:cNvPr>
            <p:cNvSpPr/>
            <p:nvPr/>
          </p:nvSpPr>
          <p:spPr>
            <a:xfrm>
              <a:off x="5650706" y="4756946"/>
              <a:ext cx="292895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4AF571F-FA75-4177-85F7-C6404EA801B1}"/>
                </a:ext>
              </a:extLst>
            </p:cNvPr>
            <p:cNvSpPr/>
            <p:nvPr/>
          </p:nvSpPr>
          <p:spPr>
            <a:xfrm>
              <a:off x="5759451" y="4868870"/>
              <a:ext cx="184150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95FB1AE-3FE7-4186-ABAA-BC7F3A236766}"/>
                </a:ext>
              </a:extLst>
            </p:cNvPr>
            <p:cNvSpPr/>
            <p:nvPr/>
          </p:nvSpPr>
          <p:spPr>
            <a:xfrm>
              <a:off x="5759451" y="4968883"/>
              <a:ext cx="184150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CDBD33C-F80D-42B0-A148-890A3B8E9F32}"/>
                </a:ext>
              </a:extLst>
            </p:cNvPr>
            <p:cNvSpPr/>
            <p:nvPr/>
          </p:nvSpPr>
          <p:spPr>
            <a:xfrm>
              <a:off x="5759451" y="5077635"/>
              <a:ext cx="184150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C3FEB64-2091-4CE4-937B-F8EBB3487EF0}"/>
                </a:ext>
              </a:extLst>
            </p:cNvPr>
            <p:cNvSpPr/>
            <p:nvPr/>
          </p:nvSpPr>
          <p:spPr>
            <a:xfrm>
              <a:off x="5759451" y="5172886"/>
              <a:ext cx="184150" cy="103392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785AD1E-0177-4CBF-BB86-B0CEB777CED5}"/>
                </a:ext>
              </a:extLst>
            </p:cNvPr>
            <p:cNvSpPr/>
            <p:nvPr/>
          </p:nvSpPr>
          <p:spPr>
            <a:xfrm>
              <a:off x="5759451" y="5284412"/>
              <a:ext cx="184150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424A78-ED76-48FB-B679-CE8FCBEB2F2D}"/>
                </a:ext>
              </a:extLst>
            </p:cNvPr>
            <p:cNvSpPr/>
            <p:nvPr/>
          </p:nvSpPr>
          <p:spPr>
            <a:xfrm>
              <a:off x="5650706" y="5387407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A99D722-67AB-47B7-9A1C-D0DBFF0AD7B9}"/>
                </a:ext>
              </a:extLst>
            </p:cNvPr>
            <p:cNvSpPr/>
            <p:nvPr/>
          </p:nvSpPr>
          <p:spPr>
            <a:xfrm>
              <a:off x="5759451" y="5492787"/>
              <a:ext cx="184150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3FBE2D-BFA9-42AB-ADFB-1ED404033BCA}"/>
                </a:ext>
              </a:extLst>
            </p:cNvPr>
            <p:cNvSpPr/>
            <p:nvPr/>
          </p:nvSpPr>
          <p:spPr>
            <a:xfrm>
              <a:off x="5759451" y="5596172"/>
              <a:ext cx="184150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008D343-1422-4765-BD3F-B85F13E35237}"/>
                </a:ext>
              </a:extLst>
            </p:cNvPr>
            <p:cNvSpPr/>
            <p:nvPr/>
          </p:nvSpPr>
          <p:spPr>
            <a:xfrm>
              <a:off x="3948114" y="4451349"/>
              <a:ext cx="685800" cy="98602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AEEB39D-D41E-47E2-9FC2-41A7458BA1AB}"/>
                </a:ext>
              </a:extLst>
            </p:cNvPr>
            <p:cNvSpPr/>
            <p:nvPr/>
          </p:nvSpPr>
          <p:spPr>
            <a:xfrm>
              <a:off x="3948114" y="4549950"/>
              <a:ext cx="685800" cy="107780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6B4D72C-AC56-491E-BC57-B35BD9BD07B6}"/>
                </a:ext>
              </a:extLst>
            </p:cNvPr>
            <p:cNvSpPr/>
            <p:nvPr/>
          </p:nvSpPr>
          <p:spPr>
            <a:xfrm>
              <a:off x="3948118" y="4657728"/>
              <a:ext cx="685800" cy="114301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83F3C00-DD05-4179-A695-2AF1792E434F}"/>
                </a:ext>
              </a:extLst>
            </p:cNvPr>
            <p:cNvSpPr/>
            <p:nvPr/>
          </p:nvSpPr>
          <p:spPr>
            <a:xfrm>
              <a:off x="3948114" y="4769643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3A4F48F-1EBB-4DB4-A847-A9C4721F4FFD}"/>
                </a:ext>
              </a:extLst>
            </p:cNvPr>
            <p:cNvSpPr/>
            <p:nvPr/>
          </p:nvSpPr>
          <p:spPr>
            <a:xfrm>
              <a:off x="3948114" y="4871246"/>
              <a:ext cx="685800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03D8312-F216-4C31-BB58-89C487FFA3E5}"/>
                </a:ext>
              </a:extLst>
            </p:cNvPr>
            <p:cNvSpPr/>
            <p:nvPr/>
          </p:nvSpPr>
          <p:spPr>
            <a:xfrm>
              <a:off x="3945734" y="4964122"/>
              <a:ext cx="685800" cy="107354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5E5C75D-CD0A-4B54-BA52-294A5046B67B}"/>
                </a:ext>
              </a:extLst>
            </p:cNvPr>
            <p:cNvSpPr/>
            <p:nvPr/>
          </p:nvSpPr>
          <p:spPr>
            <a:xfrm>
              <a:off x="3945734" y="5072280"/>
              <a:ext cx="685800" cy="107354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9D7E386-0847-47EB-9665-AE2F88600510}"/>
                </a:ext>
              </a:extLst>
            </p:cNvPr>
            <p:cNvSpPr/>
            <p:nvPr/>
          </p:nvSpPr>
          <p:spPr>
            <a:xfrm>
              <a:off x="3945734" y="5179634"/>
              <a:ext cx="685800" cy="105182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676B48-DB40-4FA5-A0CA-954AE3588444}"/>
                </a:ext>
              </a:extLst>
            </p:cNvPr>
            <p:cNvSpPr/>
            <p:nvPr/>
          </p:nvSpPr>
          <p:spPr>
            <a:xfrm>
              <a:off x="3945734" y="5280424"/>
              <a:ext cx="685800" cy="106983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EF50D52-18A0-426F-B598-A03334FB6D43}"/>
                </a:ext>
              </a:extLst>
            </p:cNvPr>
            <p:cNvSpPr/>
            <p:nvPr/>
          </p:nvSpPr>
          <p:spPr>
            <a:xfrm>
              <a:off x="3945734" y="5383417"/>
              <a:ext cx="685800" cy="10876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5A0D4F8-BF41-4C47-9A58-7F55DDE33F9C}"/>
                </a:ext>
              </a:extLst>
            </p:cNvPr>
            <p:cNvSpPr/>
            <p:nvPr/>
          </p:nvSpPr>
          <p:spPr>
            <a:xfrm>
              <a:off x="3945734" y="5488196"/>
              <a:ext cx="685800" cy="100441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9968B98-F1B2-4D37-AD9A-D3EFA1C728E9}"/>
                </a:ext>
              </a:extLst>
            </p:cNvPr>
            <p:cNvSpPr/>
            <p:nvPr/>
          </p:nvSpPr>
          <p:spPr>
            <a:xfrm>
              <a:off x="3945734" y="5588038"/>
              <a:ext cx="685800" cy="105378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42" name="Gráfico 41" descr="Marca de verificación con relleno sólido">
            <a:extLst>
              <a:ext uri="{FF2B5EF4-FFF2-40B4-BE49-F238E27FC236}">
                <a16:creationId xmlns:a16="http://schemas.microsoft.com/office/drawing/2014/main" id="{A96C4F12-0AF3-408B-AAA7-94E43911B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45" name="Rectángulo 44">
            <a:extLst>
              <a:ext uri="{FF2B5EF4-FFF2-40B4-BE49-F238E27FC236}">
                <a16:creationId xmlns:a16="http://schemas.microsoft.com/office/drawing/2014/main" id="{BD7F9605-EAE5-4DAD-9429-66C528126CF0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336912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Thyssenkrupp Crankshaft (70017048)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B198A8E-C0EF-2D95-2CAF-EDA40709C7EA}"/>
              </a:ext>
            </a:extLst>
          </p:cNvPr>
          <p:cNvGrpSpPr/>
          <p:nvPr/>
        </p:nvGrpSpPr>
        <p:grpSpPr>
          <a:xfrm>
            <a:off x="3446318" y="0"/>
            <a:ext cx="5299364" cy="6858000"/>
            <a:chOff x="3446318" y="0"/>
            <a:chExt cx="5299364" cy="6858000"/>
          </a:xfrm>
        </p:grpSpPr>
        <p:pic>
          <p:nvPicPr>
            <p:cNvPr id="4" name="Picture 3" descr="Text, letter&#10;&#10;Description automatically generated">
              <a:extLst>
                <a:ext uri="{FF2B5EF4-FFF2-40B4-BE49-F238E27FC236}">
                  <a16:creationId xmlns:a16="http://schemas.microsoft.com/office/drawing/2014/main" id="{0B692D57-B594-47BA-B323-4DA071E95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318" y="0"/>
              <a:ext cx="5299364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A133DBE-2EEB-4E52-8A40-17077416D24A}"/>
                </a:ext>
              </a:extLst>
            </p:cNvPr>
            <p:cNvSpPr/>
            <p:nvPr/>
          </p:nvSpPr>
          <p:spPr>
            <a:xfrm>
              <a:off x="7639050" y="1638301"/>
              <a:ext cx="539750" cy="12065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CEAF4F9B-C10F-477C-A5CD-628EF842FD05}"/>
                </a:ext>
              </a:extLst>
            </p:cNvPr>
            <p:cNvSpPr/>
            <p:nvPr/>
          </p:nvSpPr>
          <p:spPr>
            <a:xfrm>
              <a:off x="6388137" y="1104102"/>
              <a:ext cx="184150" cy="11430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id="{4D170C3D-DA7D-46D0-AF1D-75A3F3D261F1}"/>
                </a:ext>
              </a:extLst>
            </p:cNvPr>
            <p:cNvSpPr/>
            <p:nvPr/>
          </p:nvSpPr>
          <p:spPr>
            <a:xfrm>
              <a:off x="4576800" y="1119776"/>
              <a:ext cx="685800" cy="98626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D8F8D475-0FC1-4537-B163-8B0939F86DF3}"/>
                </a:ext>
              </a:extLst>
            </p:cNvPr>
            <p:cNvSpPr/>
            <p:nvPr/>
          </p:nvSpPr>
          <p:spPr>
            <a:xfrm>
              <a:off x="6388137" y="1218403"/>
              <a:ext cx="184150" cy="11430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50B680C2-9E9A-4672-894A-FB1F2FEF5D50}"/>
                </a:ext>
              </a:extLst>
            </p:cNvPr>
            <p:cNvSpPr/>
            <p:nvPr/>
          </p:nvSpPr>
          <p:spPr>
            <a:xfrm>
              <a:off x="6388137" y="1332704"/>
              <a:ext cx="184150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0D7D3A09-2AD6-41C9-B279-CAC33B5A397E}"/>
                </a:ext>
              </a:extLst>
            </p:cNvPr>
            <p:cNvSpPr/>
            <p:nvPr/>
          </p:nvSpPr>
          <p:spPr>
            <a:xfrm>
              <a:off x="6388137" y="1427955"/>
              <a:ext cx="184150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BC3805B7-0725-4503-9CF5-45A98C917DFC}"/>
                </a:ext>
              </a:extLst>
            </p:cNvPr>
            <p:cNvSpPr/>
            <p:nvPr/>
          </p:nvSpPr>
          <p:spPr>
            <a:xfrm>
              <a:off x="6279392" y="1523999"/>
              <a:ext cx="292895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Rectangle 29">
              <a:extLst>
                <a:ext uri="{FF2B5EF4-FFF2-40B4-BE49-F238E27FC236}">
                  <a16:creationId xmlns:a16="http://schemas.microsoft.com/office/drawing/2014/main" id="{3D0FC4FA-6960-48BC-939A-D0390CEF1E07}"/>
                </a:ext>
              </a:extLst>
            </p:cNvPr>
            <p:cNvSpPr/>
            <p:nvPr/>
          </p:nvSpPr>
          <p:spPr>
            <a:xfrm>
              <a:off x="4576800" y="1218402"/>
              <a:ext cx="685800" cy="98602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angle 30">
              <a:extLst>
                <a:ext uri="{FF2B5EF4-FFF2-40B4-BE49-F238E27FC236}">
                  <a16:creationId xmlns:a16="http://schemas.microsoft.com/office/drawing/2014/main" id="{E661E7DD-5E17-4404-BFAB-694306D60523}"/>
                </a:ext>
              </a:extLst>
            </p:cNvPr>
            <p:cNvSpPr/>
            <p:nvPr/>
          </p:nvSpPr>
          <p:spPr>
            <a:xfrm>
              <a:off x="4576800" y="1317003"/>
              <a:ext cx="685800" cy="107780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Rectangle 31">
              <a:extLst>
                <a:ext uri="{FF2B5EF4-FFF2-40B4-BE49-F238E27FC236}">
                  <a16:creationId xmlns:a16="http://schemas.microsoft.com/office/drawing/2014/main" id="{2CA9E37F-399B-431C-8445-8B45AFE33F07}"/>
                </a:ext>
              </a:extLst>
            </p:cNvPr>
            <p:cNvSpPr/>
            <p:nvPr/>
          </p:nvSpPr>
          <p:spPr>
            <a:xfrm>
              <a:off x="4576804" y="1424781"/>
              <a:ext cx="685800" cy="114301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angle 32">
              <a:extLst>
                <a:ext uri="{FF2B5EF4-FFF2-40B4-BE49-F238E27FC236}">
                  <a16:creationId xmlns:a16="http://schemas.microsoft.com/office/drawing/2014/main" id="{10D414AC-134D-4280-9E88-C4873DBB634B}"/>
                </a:ext>
              </a:extLst>
            </p:cNvPr>
            <p:cNvSpPr/>
            <p:nvPr/>
          </p:nvSpPr>
          <p:spPr>
            <a:xfrm>
              <a:off x="4576800" y="1536696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18" name="Gráfico 17" descr="Marca de verificación con relleno sólido">
            <a:extLst>
              <a:ext uri="{FF2B5EF4-FFF2-40B4-BE49-F238E27FC236}">
                <a16:creationId xmlns:a16="http://schemas.microsoft.com/office/drawing/2014/main" id="{B951A44D-15A9-4395-8E13-A9FB26524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A92D7E7E-1D50-4CA7-89A6-D87BEE5F5E10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2071405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Thyssenkrupp Crankshaft (70017048)</a:t>
            </a:r>
          </a:p>
        </p:txBody>
      </p:sp>
      <p:pic>
        <p:nvPicPr>
          <p:cNvPr id="42" name="Gráfico 41" descr="Marca de verificación con relleno sólido">
            <a:extLst>
              <a:ext uri="{FF2B5EF4-FFF2-40B4-BE49-F238E27FC236}">
                <a16:creationId xmlns:a16="http://schemas.microsoft.com/office/drawing/2014/main" id="{A96C4F12-0AF3-408B-AAA7-94E43911B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45" name="Rectángulo 44">
            <a:extLst>
              <a:ext uri="{FF2B5EF4-FFF2-40B4-BE49-F238E27FC236}">
                <a16:creationId xmlns:a16="http://schemas.microsoft.com/office/drawing/2014/main" id="{BD7F9605-EAE5-4DAD-9429-66C528126CF0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grpSp>
        <p:nvGrpSpPr>
          <p:cNvPr id="72" name="Grupo 71">
            <a:extLst>
              <a:ext uri="{FF2B5EF4-FFF2-40B4-BE49-F238E27FC236}">
                <a16:creationId xmlns:a16="http://schemas.microsoft.com/office/drawing/2014/main" id="{2E199DDA-07FB-1BB6-2A2C-EAC00E08F34E}"/>
              </a:ext>
            </a:extLst>
          </p:cNvPr>
          <p:cNvGrpSpPr/>
          <p:nvPr/>
        </p:nvGrpSpPr>
        <p:grpSpPr>
          <a:xfrm>
            <a:off x="3456183" y="0"/>
            <a:ext cx="5279634" cy="6858000"/>
            <a:chOff x="3456183" y="0"/>
            <a:chExt cx="5279634" cy="685800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5B10C72A-7B94-EAA3-B27E-5BCDAAD0E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6183" y="0"/>
              <a:ext cx="5279634" cy="6858000"/>
            </a:xfrm>
            <a:prstGeom prst="rect">
              <a:avLst/>
            </a:prstGeom>
          </p:spPr>
        </p:pic>
        <p:sp>
          <p:nvSpPr>
            <p:cNvPr id="8" name="Rectangle 32">
              <a:extLst>
                <a:ext uri="{FF2B5EF4-FFF2-40B4-BE49-F238E27FC236}">
                  <a16:creationId xmlns:a16="http://schemas.microsoft.com/office/drawing/2014/main" id="{7025639F-5ED7-3949-CAC6-703889CB8BA9}"/>
                </a:ext>
              </a:extLst>
            </p:cNvPr>
            <p:cNvSpPr/>
            <p:nvPr/>
          </p:nvSpPr>
          <p:spPr>
            <a:xfrm>
              <a:off x="3975740" y="4335925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Rectangle 32">
              <a:extLst>
                <a:ext uri="{FF2B5EF4-FFF2-40B4-BE49-F238E27FC236}">
                  <a16:creationId xmlns:a16="http://schemas.microsoft.com/office/drawing/2014/main" id="{2E05792D-4431-32DF-5FD5-3AFB987E3E56}"/>
                </a:ext>
              </a:extLst>
            </p:cNvPr>
            <p:cNvSpPr/>
            <p:nvPr/>
          </p:nvSpPr>
          <p:spPr>
            <a:xfrm>
              <a:off x="3975740" y="4441795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Rectangle 32">
              <a:extLst>
                <a:ext uri="{FF2B5EF4-FFF2-40B4-BE49-F238E27FC236}">
                  <a16:creationId xmlns:a16="http://schemas.microsoft.com/office/drawing/2014/main" id="{2C092B98-60EF-0914-3BEE-E9B7215F15FF}"/>
                </a:ext>
              </a:extLst>
            </p:cNvPr>
            <p:cNvSpPr/>
            <p:nvPr/>
          </p:nvSpPr>
          <p:spPr>
            <a:xfrm>
              <a:off x="3975740" y="4543400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" name="Rectangle 32">
              <a:extLst>
                <a:ext uri="{FF2B5EF4-FFF2-40B4-BE49-F238E27FC236}">
                  <a16:creationId xmlns:a16="http://schemas.microsoft.com/office/drawing/2014/main" id="{9A05976E-B333-B297-66FE-EE3C04F80C6D}"/>
                </a:ext>
              </a:extLst>
            </p:cNvPr>
            <p:cNvSpPr/>
            <p:nvPr/>
          </p:nvSpPr>
          <p:spPr>
            <a:xfrm>
              <a:off x="3975740" y="4645005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" name="Rectangle 32">
              <a:extLst>
                <a:ext uri="{FF2B5EF4-FFF2-40B4-BE49-F238E27FC236}">
                  <a16:creationId xmlns:a16="http://schemas.microsoft.com/office/drawing/2014/main" id="{8CD62131-2CE9-FE40-BCC8-8FAD6793870A}"/>
                </a:ext>
              </a:extLst>
            </p:cNvPr>
            <p:cNvSpPr/>
            <p:nvPr/>
          </p:nvSpPr>
          <p:spPr>
            <a:xfrm>
              <a:off x="3975740" y="4746610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0" name="Rectangle 32">
              <a:extLst>
                <a:ext uri="{FF2B5EF4-FFF2-40B4-BE49-F238E27FC236}">
                  <a16:creationId xmlns:a16="http://schemas.microsoft.com/office/drawing/2014/main" id="{DA9C528B-D6E8-A851-BB30-82A578BC3427}"/>
                </a:ext>
              </a:extLst>
            </p:cNvPr>
            <p:cNvSpPr/>
            <p:nvPr/>
          </p:nvSpPr>
          <p:spPr>
            <a:xfrm>
              <a:off x="3975740" y="4848215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" name="Rectangle 32">
              <a:extLst>
                <a:ext uri="{FF2B5EF4-FFF2-40B4-BE49-F238E27FC236}">
                  <a16:creationId xmlns:a16="http://schemas.microsoft.com/office/drawing/2014/main" id="{02CEE8DF-3924-696A-E549-8AA4BDFD4933}"/>
                </a:ext>
              </a:extLst>
            </p:cNvPr>
            <p:cNvSpPr/>
            <p:nvPr/>
          </p:nvSpPr>
          <p:spPr>
            <a:xfrm>
              <a:off x="3975740" y="4949820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4" name="Rectangle 32">
              <a:extLst>
                <a:ext uri="{FF2B5EF4-FFF2-40B4-BE49-F238E27FC236}">
                  <a16:creationId xmlns:a16="http://schemas.microsoft.com/office/drawing/2014/main" id="{8FC2AC70-FF5D-0823-DE29-00464887E9FC}"/>
                </a:ext>
              </a:extLst>
            </p:cNvPr>
            <p:cNvSpPr/>
            <p:nvPr/>
          </p:nvSpPr>
          <p:spPr>
            <a:xfrm>
              <a:off x="3975740" y="5051425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6" name="Rectangle 32">
              <a:extLst>
                <a:ext uri="{FF2B5EF4-FFF2-40B4-BE49-F238E27FC236}">
                  <a16:creationId xmlns:a16="http://schemas.microsoft.com/office/drawing/2014/main" id="{96EA413C-DAEE-C947-DE81-9379149ABA77}"/>
                </a:ext>
              </a:extLst>
            </p:cNvPr>
            <p:cNvSpPr/>
            <p:nvPr/>
          </p:nvSpPr>
          <p:spPr>
            <a:xfrm>
              <a:off x="3975740" y="5153030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7" name="Rectangle 32">
              <a:extLst>
                <a:ext uri="{FF2B5EF4-FFF2-40B4-BE49-F238E27FC236}">
                  <a16:creationId xmlns:a16="http://schemas.microsoft.com/office/drawing/2014/main" id="{12FA1C04-15E7-050F-2DE8-98CE47CD596C}"/>
                </a:ext>
              </a:extLst>
            </p:cNvPr>
            <p:cNvSpPr/>
            <p:nvPr/>
          </p:nvSpPr>
          <p:spPr>
            <a:xfrm>
              <a:off x="3975740" y="5254627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8" name="Rectangle 32">
              <a:extLst>
                <a:ext uri="{FF2B5EF4-FFF2-40B4-BE49-F238E27FC236}">
                  <a16:creationId xmlns:a16="http://schemas.microsoft.com/office/drawing/2014/main" id="{265F849A-15B7-265D-DA86-DD3C167022EF}"/>
                </a:ext>
              </a:extLst>
            </p:cNvPr>
            <p:cNvSpPr/>
            <p:nvPr/>
          </p:nvSpPr>
          <p:spPr>
            <a:xfrm>
              <a:off x="3975740" y="5361270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9" name="Rectangle 32">
              <a:extLst>
                <a:ext uri="{FF2B5EF4-FFF2-40B4-BE49-F238E27FC236}">
                  <a16:creationId xmlns:a16="http://schemas.microsoft.com/office/drawing/2014/main" id="{578BE36E-D4D0-E7CA-E6B6-B4B56247C392}"/>
                </a:ext>
              </a:extLst>
            </p:cNvPr>
            <p:cNvSpPr/>
            <p:nvPr/>
          </p:nvSpPr>
          <p:spPr>
            <a:xfrm>
              <a:off x="3975740" y="5462875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0" name="Rectangle 32">
              <a:extLst>
                <a:ext uri="{FF2B5EF4-FFF2-40B4-BE49-F238E27FC236}">
                  <a16:creationId xmlns:a16="http://schemas.microsoft.com/office/drawing/2014/main" id="{F75EAC47-19E2-96B6-959B-464F7B11E33D}"/>
                </a:ext>
              </a:extLst>
            </p:cNvPr>
            <p:cNvSpPr/>
            <p:nvPr/>
          </p:nvSpPr>
          <p:spPr>
            <a:xfrm>
              <a:off x="3975740" y="5564480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1" name="Rectangle 32">
              <a:extLst>
                <a:ext uri="{FF2B5EF4-FFF2-40B4-BE49-F238E27FC236}">
                  <a16:creationId xmlns:a16="http://schemas.microsoft.com/office/drawing/2014/main" id="{6A72ACCD-17E2-E2F0-58EC-0B2B668B2F09}"/>
                </a:ext>
              </a:extLst>
            </p:cNvPr>
            <p:cNvSpPr/>
            <p:nvPr/>
          </p:nvSpPr>
          <p:spPr>
            <a:xfrm>
              <a:off x="3975740" y="5666085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2" name="Rectangle 32">
              <a:extLst>
                <a:ext uri="{FF2B5EF4-FFF2-40B4-BE49-F238E27FC236}">
                  <a16:creationId xmlns:a16="http://schemas.microsoft.com/office/drawing/2014/main" id="{21006816-3D32-FE36-C7DE-0900034776E3}"/>
                </a:ext>
              </a:extLst>
            </p:cNvPr>
            <p:cNvSpPr/>
            <p:nvPr/>
          </p:nvSpPr>
          <p:spPr>
            <a:xfrm>
              <a:off x="3975740" y="5767690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3" name="Rectangle 32">
              <a:extLst>
                <a:ext uri="{FF2B5EF4-FFF2-40B4-BE49-F238E27FC236}">
                  <a16:creationId xmlns:a16="http://schemas.microsoft.com/office/drawing/2014/main" id="{23C3E918-FE25-CF69-8A1F-75D47F760478}"/>
                </a:ext>
              </a:extLst>
            </p:cNvPr>
            <p:cNvSpPr/>
            <p:nvPr/>
          </p:nvSpPr>
          <p:spPr>
            <a:xfrm>
              <a:off x="3975740" y="5872200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4" name="Rectangle 26">
              <a:extLst>
                <a:ext uri="{FF2B5EF4-FFF2-40B4-BE49-F238E27FC236}">
                  <a16:creationId xmlns:a16="http://schemas.microsoft.com/office/drawing/2014/main" id="{2C882994-8DC8-8485-6BF6-B782CF195FA0}"/>
                </a:ext>
              </a:extLst>
            </p:cNvPr>
            <p:cNvSpPr/>
            <p:nvPr/>
          </p:nvSpPr>
          <p:spPr>
            <a:xfrm>
              <a:off x="5664518" y="4335925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5" name="Rectangle 26">
              <a:extLst>
                <a:ext uri="{FF2B5EF4-FFF2-40B4-BE49-F238E27FC236}">
                  <a16:creationId xmlns:a16="http://schemas.microsoft.com/office/drawing/2014/main" id="{F7CA47F4-68D0-80AE-4893-5323AF874A75}"/>
                </a:ext>
              </a:extLst>
            </p:cNvPr>
            <p:cNvSpPr/>
            <p:nvPr/>
          </p:nvSpPr>
          <p:spPr>
            <a:xfrm>
              <a:off x="5664518" y="4431176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6" name="Rectangle 26">
              <a:extLst>
                <a:ext uri="{FF2B5EF4-FFF2-40B4-BE49-F238E27FC236}">
                  <a16:creationId xmlns:a16="http://schemas.microsoft.com/office/drawing/2014/main" id="{E67D3CBA-00C0-D64D-B524-E67266A1712F}"/>
                </a:ext>
              </a:extLst>
            </p:cNvPr>
            <p:cNvSpPr/>
            <p:nvPr/>
          </p:nvSpPr>
          <p:spPr>
            <a:xfrm>
              <a:off x="5662611" y="4534113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7" name="Rectangle 26">
              <a:extLst>
                <a:ext uri="{FF2B5EF4-FFF2-40B4-BE49-F238E27FC236}">
                  <a16:creationId xmlns:a16="http://schemas.microsoft.com/office/drawing/2014/main" id="{442737C8-8F76-2049-EF5F-99443F37EED1}"/>
                </a:ext>
              </a:extLst>
            </p:cNvPr>
            <p:cNvSpPr/>
            <p:nvPr/>
          </p:nvSpPr>
          <p:spPr>
            <a:xfrm>
              <a:off x="5662611" y="4629669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8" name="Rectangle 26">
              <a:extLst>
                <a:ext uri="{FF2B5EF4-FFF2-40B4-BE49-F238E27FC236}">
                  <a16:creationId xmlns:a16="http://schemas.microsoft.com/office/drawing/2014/main" id="{35586894-F5BA-4195-4E47-5397488A9A84}"/>
                </a:ext>
              </a:extLst>
            </p:cNvPr>
            <p:cNvSpPr/>
            <p:nvPr/>
          </p:nvSpPr>
          <p:spPr>
            <a:xfrm>
              <a:off x="5662611" y="4746610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9" name="Rectangle 26">
              <a:extLst>
                <a:ext uri="{FF2B5EF4-FFF2-40B4-BE49-F238E27FC236}">
                  <a16:creationId xmlns:a16="http://schemas.microsoft.com/office/drawing/2014/main" id="{908B82D9-B492-B5AE-0440-E14A9AD395D6}"/>
                </a:ext>
              </a:extLst>
            </p:cNvPr>
            <p:cNvSpPr/>
            <p:nvPr/>
          </p:nvSpPr>
          <p:spPr>
            <a:xfrm>
              <a:off x="5662610" y="4851391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0" name="Rectangle 26">
              <a:extLst>
                <a:ext uri="{FF2B5EF4-FFF2-40B4-BE49-F238E27FC236}">
                  <a16:creationId xmlns:a16="http://schemas.microsoft.com/office/drawing/2014/main" id="{0737DFF6-2A64-EBBB-A0CC-9CE1F3D36942}"/>
                </a:ext>
              </a:extLst>
            </p:cNvPr>
            <p:cNvSpPr/>
            <p:nvPr/>
          </p:nvSpPr>
          <p:spPr>
            <a:xfrm>
              <a:off x="5662607" y="5577186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1" name="Rectangle 26">
              <a:extLst>
                <a:ext uri="{FF2B5EF4-FFF2-40B4-BE49-F238E27FC236}">
                  <a16:creationId xmlns:a16="http://schemas.microsoft.com/office/drawing/2014/main" id="{4FEDE3AF-1CFD-3129-3987-3C21EB520E73}"/>
                </a:ext>
              </a:extLst>
            </p:cNvPr>
            <p:cNvSpPr/>
            <p:nvPr/>
          </p:nvSpPr>
          <p:spPr>
            <a:xfrm>
              <a:off x="5662607" y="5672437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2" name="Rectangle 26">
              <a:extLst>
                <a:ext uri="{FF2B5EF4-FFF2-40B4-BE49-F238E27FC236}">
                  <a16:creationId xmlns:a16="http://schemas.microsoft.com/office/drawing/2014/main" id="{78B59756-2411-1324-9828-1CAD8E6E43E7}"/>
                </a:ext>
              </a:extLst>
            </p:cNvPr>
            <p:cNvSpPr/>
            <p:nvPr/>
          </p:nvSpPr>
          <p:spPr>
            <a:xfrm>
              <a:off x="5662607" y="5782250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3" name="Rectangle 26">
              <a:extLst>
                <a:ext uri="{FF2B5EF4-FFF2-40B4-BE49-F238E27FC236}">
                  <a16:creationId xmlns:a16="http://schemas.microsoft.com/office/drawing/2014/main" id="{2E972EE2-7AB5-9486-142C-3577EA3F94BD}"/>
                </a:ext>
              </a:extLst>
            </p:cNvPr>
            <p:cNvSpPr/>
            <p:nvPr/>
          </p:nvSpPr>
          <p:spPr>
            <a:xfrm>
              <a:off x="5662609" y="4946642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4" name="Rectangle 26">
              <a:extLst>
                <a:ext uri="{FF2B5EF4-FFF2-40B4-BE49-F238E27FC236}">
                  <a16:creationId xmlns:a16="http://schemas.microsoft.com/office/drawing/2014/main" id="{2C27FD7F-983F-1BA7-A91C-47071881DD57}"/>
                </a:ext>
              </a:extLst>
            </p:cNvPr>
            <p:cNvSpPr/>
            <p:nvPr/>
          </p:nvSpPr>
          <p:spPr>
            <a:xfrm>
              <a:off x="5662609" y="5054601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5" name="Rectangle 26">
              <a:extLst>
                <a:ext uri="{FF2B5EF4-FFF2-40B4-BE49-F238E27FC236}">
                  <a16:creationId xmlns:a16="http://schemas.microsoft.com/office/drawing/2014/main" id="{F52134E3-B5B9-9923-7ABA-003F5AACD20C}"/>
                </a:ext>
              </a:extLst>
            </p:cNvPr>
            <p:cNvSpPr/>
            <p:nvPr/>
          </p:nvSpPr>
          <p:spPr>
            <a:xfrm>
              <a:off x="5662609" y="5159376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6" name="Rectangle 26">
              <a:extLst>
                <a:ext uri="{FF2B5EF4-FFF2-40B4-BE49-F238E27FC236}">
                  <a16:creationId xmlns:a16="http://schemas.microsoft.com/office/drawing/2014/main" id="{AB7E148C-0C47-6740-69F0-4052A70718F8}"/>
                </a:ext>
              </a:extLst>
            </p:cNvPr>
            <p:cNvSpPr/>
            <p:nvPr/>
          </p:nvSpPr>
          <p:spPr>
            <a:xfrm>
              <a:off x="5662609" y="5267015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7" name="Rectangle 26">
              <a:extLst>
                <a:ext uri="{FF2B5EF4-FFF2-40B4-BE49-F238E27FC236}">
                  <a16:creationId xmlns:a16="http://schemas.microsoft.com/office/drawing/2014/main" id="{B99024F8-7F80-DB6F-F487-D0E5431417DE}"/>
                </a:ext>
              </a:extLst>
            </p:cNvPr>
            <p:cNvSpPr/>
            <p:nvPr/>
          </p:nvSpPr>
          <p:spPr>
            <a:xfrm>
              <a:off x="5662608" y="5364446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8" name="Rectangle 26">
              <a:extLst>
                <a:ext uri="{FF2B5EF4-FFF2-40B4-BE49-F238E27FC236}">
                  <a16:creationId xmlns:a16="http://schemas.microsoft.com/office/drawing/2014/main" id="{5D3D15C0-A205-B09B-AE80-A0DB66A2D65E}"/>
                </a:ext>
              </a:extLst>
            </p:cNvPr>
            <p:cNvSpPr/>
            <p:nvPr/>
          </p:nvSpPr>
          <p:spPr>
            <a:xfrm>
              <a:off x="5662607" y="5469657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9" name="Rectangle 26">
              <a:extLst>
                <a:ext uri="{FF2B5EF4-FFF2-40B4-BE49-F238E27FC236}">
                  <a16:creationId xmlns:a16="http://schemas.microsoft.com/office/drawing/2014/main" id="{29A1201E-4905-C2DB-AAC2-2F555E06D858}"/>
                </a:ext>
              </a:extLst>
            </p:cNvPr>
            <p:cNvSpPr/>
            <p:nvPr/>
          </p:nvSpPr>
          <p:spPr>
            <a:xfrm>
              <a:off x="5662606" y="5884713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0" name="Rectangle 8">
              <a:extLst>
                <a:ext uri="{FF2B5EF4-FFF2-40B4-BE49-F238E27FC236}">
                  <a16:creationId xmlns:a16="http://schemas.microsoft.com/office/drawing/2014/main" id="{09A425D2-A5C9-C22B-7C31-51D27A49DC2F}"/>
                </a:ext>
              </a:extLst>
            </p:cNvPr>
            <p:cNvSpPr/>
            <p:nvPr/>
          </p:nvSpPr>
          <p:spPr>
            <a:xfrm>
              <a:off x="3975740" y="3295101"/>
              <a:ext cx="2374260" cy="100436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246E2E36-A076-6288-B944-729E6819BA19}"/>
                </a:ext>
              </a:extLst>
            </p:cNvPr>
            <p:cNvSpPr/>
            <p:nvPr/>
          </p:nvSpPr>
          <p:spPr>
            <a:xfrm>
              <a:off x="7639050" y="1396999"/>
              <a:ext cx="533400" cy="15240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585180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Thyssenkrupp Crankshaft (70017048)</a:t>
            </a:r>
          </a:p>
        </p:txBody>
      </p:sp>
      <p:pic>
        <p:nvPicPr>
          <p:cNvPr id="18" name="Gráfico 17" descr="Marca de verificación con relleno sólido">
            <a:extLst>
              <a:ext uri="{FF2B5EF4-FFF2-40B4-BE49-F238E27FC236}">
                <a16:creationId xmlns:a16="http://schemas.microsoft.com/office/drawing/2014/main" id="{B951A44D-15A9-4395-8E13-A9FB26524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A92D7E7E-1D50-4CA7-89A6-D87BEE5F5E10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E473293F-65A8-91E1-EE4F-E109075ACD2B}"/>
              </a:ext>
            </a:extLst>
          </p:cNvPr>
          <p:cNvGrpSpPr/>
          <p:nvPr/>
        </p:nvGrpSpPr>
        <p:grpSpPr>
          <a:xfrm>
            <a:off x="3439119" y="0"/>
            <a:ext cx="5313762" cy="6858000"/>
            <a:chOff x="3439119" y="0"/>
            <a:chExt cx="5313762" cy="6858000"/>
          </a:xfrm>
        </p:grpSpPr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7815E3BC-9B32-CA37-5FD1-1D9C442A2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9119" y="0"/>
              <a:ext cx="5313762" cy="6858000"/>
            </a:xfrm>
            <a:prstGeom prst="rect">
              <a:avLst/>
            </a:prstGeom>
          </p:spPr>
        </p:pic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4CA0AF9-2B7E-90E6-D59D-0668A09DBFBB}"/>
                </a:ext>
              </a:extLst>
            </p:cNvPr>
            <p:cNvSpPr/>
            <p:nvPr/>
          </p:nvSpPr>
          <p:spPr>
            <a:xfrm>
              <a:off x="3864957" y="2277485"/>
              <a:ext cx="685800" cy="98602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Rectangle 15">
              <a:extLst>
                <a:ext uri="{FF2B5EF4-FFF2-40B4-BE49-F238E27FC236}">
                  <a16:creationId xmlns:a16="http://schemas.microsoft.com/office/drawing/2014/main" id="{E02CA1AF-3684-2721-9F09-98D208F0B156}"/>
                </a:ext>
              </a:extLst>
            </p:cNvPr>
            <p:cNvSpPr/>
            <p:nvPr/>
          </p:nvSpPr>
          <p:spPr>
            <a:xfrm>
              <a:off x="5653917" y="2280661"/>
              <a:ext cx="292895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86D75D89-49B7-335D-1EC5-FFF04F415FA3}"/>
                </a:ext>
              </a:extLst>
            </p:cNvPr>
            <p:cNvSpPr/>
            <p:nvPr/>
          </p:nvSpPr>
          <p:spPr>
            <a:xfrm>
              <a:off x="7639050" y="1638301"/>
              <a:ext cx="539750" cy="12065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89839301-BDDC-0C3F-2090-BBD0AFAFB5AC}"/>
                </a:ext>
              </a:extLst>
            </p:cNvPr>
            <p:cNvSpPr/>
            <p:nvPr/>
          </p:nvSpPr>
          <p:spPr>
            <a:xfrm>
              <a:off x="3864957" y="2380584"/>
              <a:ext cx="685800" cy="98602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D0C2645F-4A4B-A0A2-35A1-1CEE26D44199}"/>
                </a:ext>
              </a:extLst>
            </p:cNvPr>
            <p:cNvSpPr/>
            <p:nvPr/>
          </p:nvSpPr>
          <p:spPr>
            <a:xfrm>
              <a:off x="3864957" y="2481491"/>
              <a:ext cx="685800" cy="98602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Rectangle 29">
              <a:extLst>
                <a:ext uri="{FF2B5EF4-FFF2-40B4-BE49-F238E27FC236}">
                  <a16:creationId xmlns:a16="http://schemas.microsoft.com/office/drawing/2014/main" id="{AFA714E7-41CB-D6D1-3E2F-50520C9C671F}"/>
                </a:ext>
              </a:extLst>
            </p:cNvPr>
            <p:cNvSpPr/>
            <p:nvPr/>
          </p:nvSpPr>
          <p:spPr>
            <a:xfrm>
              <a:off x="3864957" y="2582398"/>
              <a:ext cx="685800" cy="98602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71165FAB-754B-0490-C1D8-9CDCFC4CC12B}"/>
                </a:ext>
              </a:extLst>
            </p:cNvPr>
            <p:cNvSpPr/>
            <p:nvPr/>
          </p:nvSpPr>
          <p:spPr>
            <a:xfrm>
              <a:off x="3864957" y="2690376"/>
              <a:ext cx="685800" cy="98602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" name="Rectangle 15">
              <a:extLst>
                <a:ext uri="{FF2B5EF4-FFF2-40B4-BE49-F238E27FC236}">
                  <a16:creationId xmlns:a16="http://schemas.microsoft.com/office/drawing/2014/main" id="{64BBD83D-2E7D-AFED-19D4-94B9084F0560}"/>
                </a:ext>
              </a:extLst>
            </p:cNvPr>
            <p:cNvSpPr/>
            <p:nvPr/>
          </p:nvSpPr>
          <p:spPr>
            <a:xfrm>
              <a:off x="5653916" y="2379082"/>
              <a:ext cx="292895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" name="Rectangle 15">
              <a:extLst>
                <a:ext uri="{FF2B5EF4-FFF2-40B4-BE49-F238E27FC236}">
                  <a16:creationId xmlns:a16="http://schemas.microsoft.com/office/drawing/2014/main" id="{2F40097B-D928-F0DB-8A1B-FC8A46A6134C}"/>
                </a:ext>
              </a:extLst>
            </p:cNvPr>
            <p:cNvSpPr/>
            <p:nvPr/>
          </p:nvSpPr>
          <p:spPr>
            <a:xfrm>
              <a:off x="5653915" y="2484865"/>
              <a:ext cx="292895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0" name="Rectangle 15">
              <a:extLst>
                <a:ext uri="{FF2B5EF4-FFF2-40B4-BE49-F238E27FC236}">
                  <a16:creationId xmlns:a16="http://schemas.microsoft.com/office/drawing/2014/main" id="{8E848177-DE2E-B567-9019-F6151C80AE42}"/>
                </a:ext>
              </a:extLst>
            </p:cNvPr>
            <p:cNvSpPr/>
            <p:nvPr/>
          </p:nvSpPr>
          <p:spPr>
            <a:xfrm>
              <a:off x="5653915" y="2589484"/>
              <a:ext cx="292895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" name="Rectangle 15">
              <a:extLst>
                <a:ext uri="{FF2B5EF4-FFF2-40B4-BE49-F238E27FC236}">
                  <a16:creationId xmlns:a16="http://schemas.microsoft.com/office/drawing/2014/main" id="{8514E092-AECE-0D96-8E90-BD68DEE48E6D}"/>
                </a:ext>
              </a:extLst>
            </p:cNvPr>
            <p:cNvSpPr/>
            <p:nvPr/>
          </p:nvSpPr>
          <p:spPr>
            <a:xfrm>
              <a:off x="5653914" y="2695071"/>
              <a:ext cx="292895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84057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4199</TotalTime>
  <Words>241</Words>
  <Application>Microsoft Office PowerPoint</Application>
  <PresentationFormat>Panorámica</PresentationFormat>
  <Paragraphs>105</Paragraphs>
  <Slides>25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GONZALEZ DIAZ Sergio</dc:creator>
  <cp:lastModifiedBy>Gonzalez Diaz Sergio</cp:lastModifiedBy>
  <cp:revision>26</cp:revision>
  <dcterms:created xsi:type="dcterms:W3CDTF">2022-02-04T08:28:48Z</dcterms:created>
  <dcterms:modified xsi:type="dcterms:W3CDTF">2022-12-01T08:25:06Z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388fff8-b053-4fb1-90cd-f0bc93ae9791_Enabled">
    <vt:lpwstr>true</vt:lpwstr>
  </property>
  <property fmtid="{D5CDD505-2E9C-101B-9397-08002B2CF9AE}" pid="3" name="MSIP_Label_6388fff8-b053-4fb1-90cd-f0bc93ae9791_SetDate">
    <vt:lpwstr>2022-12-01T08:25:06Z</vt:lpwstr>
  </property>
  <property fmtid="{D5CDD505-2E9C-101B-9397-08002B2CF9AE}" pid="4" name="MSIP_Label_6388fff8-b053-4fb1-90cd-f0bc93ae9791_Method">
    <vt:lpwstr>Privileged</vt:lpwstr>
  </property>
  <property fmtid="{D5CDD505-2E9C-101B-9397-08002B2CF9AE}" pid="5" name="MSIP_Label_6388fff8-b053-4fb1-90cd-f0bc93ae9791_Name">
    <vt:lpwstr>Company Use</vt:lpwstr>
  </property>
  <property fmtid="{D5CDD505-2E9C-101B-9397-08002B2CF9AE}" pid="6" name="MSIP_Label_6388fff8-b053-4fb1-90cd-f0bc93ae9791_SiteId">
    <vt:lpwstr>39b03722-b836-496a-85ec-850f0957ca6b</vt:lpwstr>
  </property>
  <property fmtid="{D5CDD505-2E9C-101B-9397-08002B2CF9AE}" pid="7" name="MSIP_Label_6388fff8-b053-4fb1-90cd-f0bc93ae9791_ActionId">
    <vt:lpwstr>a36ba548-6583-4321-bf6e-9d5ecddafb50</vt:lpwstr>
  </property>
  <property fmtid="{D5CDD505-2E9C-101B-9397-08002B2CF9AE}" pid="8" name="MSIP_Label_6388fff8-b053-4fb1-90cd-f0bc93ae9791_ContentBits">
    <vt:lpwstr>2</vt:lpwstr>
  </property>
</Properties>
</file>