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1" r:id="rId3"/>
    <p:sldId id="259" r:id="rId4"/>
    <p:sldId id="270" r:id="rId5"/>
    <p:sldId id="271" r:id="rId6"/>
    <p:sldId id="267" r:id="rId7"/>
    <p:sldId id="272" r:id="rId8"/>
    <p:sldId id="274" r:id="rId9"/>
    <p:sldId id="275" r:id="rId10"/>
    <p:sldId id="266" r:id="rId11"/>
    <p:sldId id="260" r:id="rId12"/>
    <p:sldId id="268" r:id="rId13"/>
    <p:sldId id="269" r:id="rId14"/>
    <p:sldId id="273" r:id="rId15"/>
    <p:sldId id="263" r:id="rId16"/>
    <p:sldId id="262" r:id="rId17"/>
    <p:sldId id="264" r:id="rId18"/>
    <p:sldId id="257" r:id="rId19"/>
    <p:sldId id="256" r:id="rId20"/>
    <p:sldId id="276" r:id="rId21"/>
    <p:sldId id="277" r:id="rId22"/>
    <p:sldId id="278" r:id="rId23"/>
    <p:sldId id="279" r:id="rId24"/>
    <p:sldId id="280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yenda de colores" id="{CBD1F8DA-DDBD-4E8D-9533-5B6610BEA515}">
          <p14:sldIdLst>
            <p14:sldId id="265"/>
          </p14:sldIdLst>
        </p14:section>
        <p14:section name="ESP" id="{EF9AA337-7DE3-4CA0-BD4D-E3994B001BD9}">
          <p14:sldIdLst>
            <p14:sldId id="261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Thyssenkrupp Crankshaft" id="{6BEB7DC3-B92F-434A-B9E0-704FA14A863F}">
          <p14:sldIdLst>
            <p14:sldId id="267"/>
            <p14:sldId id="272"/>
            <p14:sldId id="274"/>
            <p14:sldId id="275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  <p14:section name="JD SARAN" id="{1BF81E33-CF6E-44F5-B15A-6DD762688C38}">
          <p14:sldIdLst>
            <p14:sldId id="263"/>
          </p14:sldIdLst>
        </p14:section>
        <p14:section name="JD REMAN" id="{AF6E2A74-3431-4EA7-87E9-1F7B15057657}">
          <p14:sldIdLst>
            <p14:sldId id="262"/>
          </p14:sldIdLst>
        </p14:section>
        <p14:section name="Skyway" id="{D61BC30C-20D9-4B2B-B31C-CBF57DB5F2C1}">
          <p14:sldIdLst>
            <p14:sldId id="264"/>
          </p14:sldIdLst>
        </p14:section>
        <p14:section name="Concentric" id="{82785F8A-A40D-414E-9EF5-D58B0890D06B}">
          <p14:sldIdLst>
            <p14:sldId id="257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Soucy" id="{665B9749-D46A-4266-B912-6F66EC2FDA3E}">
          <p14:sldIdLst>
            <p14:sldId id="276"/>
          </p14:sldIdLst>
        </p14:section>
        <p14:section name="JD ISRAEL" id="{81F94962-8972-43AC-970D-74DF3F5E8339}">
          <p14:sldIdLst>
            <p14:sldId id="277"/>
            <p14:sldId id="278"/>
          </p14:sldIdLst>
        </p14:section>
        <p14:section name="Agrostroj" id="{2A58A52B-3FE9-4D38-9CC2-7C8B9455CC69}">
          <p14:sldIdLst>
            <p14:sldId id="279"/>
            <p14:sldId id="280"/>
          </p14:sldIdLst>
        </p14:section>
        <p14:section name="Danfoss" id="{6539382C-D504-4AB4-8FBF-B5C2C5346BED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3879E-5272-4F49-912F-B948C6267803}" v="6" dt="2022-11-30T15:17:22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3792" autoAdjust="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E38145A5-0BD2-4EA4-B770-E409DC80129E}"/>
    <pc:docChg chg="undo custSel addSld delSld modSld sldOrd">
      <pc:chgData name="Gonzalez Diaz Sergio" userId="dac0d5b6-ec0d-43f8-830d-6804c08729bd" providerId="ADAL" clId="{E38145A5-0BD2-4EA4-B770-E409DC80129E}" dt="2022-10-07T09:14:57.164" v="226" actId="164"/>
      <pc:docMkLst>
        <pc:docMk/>
      </pc:docMkLst>
      <pc:sldChg chg="addSp modSp">
        <pc:chgData name="Gonzalez Diaz Sergio" userId="dac0d5b6-ec0d-43f8-830d-6804c08729bd" providerId="ADAL" clId="{E38145A5-0BD2-4EA4-B770-E409DC80129E}" dt="2022-10-07T09:14:57.164" v="226" actId="164"/>
        <pc:sldMkLst>
          <pc:docMk/>
          <pc:sldMk cId="238053348" sldId="256"/>
        </pc:sldMkLst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8" creationId="{1393B004-0C67-4A16-B387-303A7082C838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9" creationId="{2C260D0B-777C-4586-9CFB-69D3F6592841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2" creationId="{0441BC2E-40E1-4500-96AD-2EBFC12A4D5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3" creationId="{4EB384BA-E85F-4F7E-978D-38628FF38303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4" creationId="{9008E698-CF07-423F-805A-BED6E0815BD0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5" creationId="{219C1D35-0B17-40B8-ADD6-E6D3AC260E1E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6" creationId="{CF4E5947-85CA-49AA-AD83-38B2889E7084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17" creationId="{049561C2-7039-435B-BFFB-7BFA8F903D8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0" creationId="{F4BC1249-984D-4F34-B1EE-7E62F7DF40CC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1" creationId="{37221C08-DB76-4A02-BF95-F5B96296AADF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2" creationId="{E81A7E27-9DA9-40DE-A34C-088032290CF5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3" creationId="{19552123-2A13-4097-9120-8BEC3638791E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4" creationId="{B9A17937-E6AD-4D01-9CD1-9E0FEEB60616}"/>
          </ac:spMkLst>
        </pc:spChg>
        <pc:spChg chg="mod">
          <ac:chgData name="Gonzalez Diaz Sergio" userId="dac0d5b6-ec0d-43f8-830d-6804c08729bd" providerId="ADAL" clId="{E38145A5-0BD2-4EA4-B770-E409DC80129E}" dt="2022-10-07T09:14:57.164" v="226" actId="164"/>
          <ac:spMkLst>
            <pc:docMk/>
            <pc:sldMk cId="238053348" sldId="256"/>
            <ac:spMk id="25" creationId="{B9249542-C062-479A-A305-8BB4AFD64034}"/>
          </ac:spMkLst>
        </pc:spChg>
        <pc:grpChg chg="add mod">
          <ac:chgData name="Gonzalez Diaz Sergio" userId="dac0d5b6-ec0d-43f8-830d-6804c08729bd" providerId="ADAL" clId="{E38145A5-0BD2-4EA4-B770-E409DC80129E}" dt="2022-10-07T09:14:57.164" v="226" actId="164"/>
          <ac:grpSpMkLst>
            <pc:docMk/>
            <pc:sldMk cId="238053348" sldId="256"/>
            <ac:grpSpMk id="4" creationId="{5143E378-BC4D-C870-5131-C1FEBA449BE0}"/>
          </ac:grpSpMkLst>
        </pc:grpChg>
        <pc:picChg chg="mod">
          <ac:chgData name="Gonzalez Diaz Sergio" userId="dac0d5b6-ec0d-43f8-830d-6804c08729bd" providerId="ADAL" clId="{E38145A5-0BD2-4EA4-B770-E409DC80129E}" dt="2022-10-07T09:14:57.164" v="226" actId="164"/>
          <ac:picMkLst>
            <pc:docMk/>
            <pc:sldMk cId="238053348" sldId="256"/>
            <ac:picMk id="5" creationId="{635396FA-E9E4-4139-8262-D3643BFBC9C3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31:36.587" v="59" actId="164"/>
        <pc:sldMkLst>
          <pc:docMk/>
          <pc:sldMk cId="2854557906" sldId="259"/>
        </pc:sldMkLst>
        <pc:spChg chg="add 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3" creationId="{8B0BC22E-9158-CB05-1601-C016771B2916}"/>
          </ac:spMkLst>
        </pc:spChg>
        <pc:spChg chg="add 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4" creationId="{4DFA49A8-904C-3A09-DFE7-671C0D2E5539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9" creationId="{8FE19AFD-7F57-481F-BE1C-0689E67E6EBE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2" creationId="{93A3DBE2-86E8-44B8-8F2A-898DFF910D68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3" creationId="{B32A61C7-1816-4DCF-BF32-C2F63B2B2BD0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4" creationId="{D8C0889B-0456-432F-8AA9-61A6EF70495C}"/>
          </ac:spMkLst>
        </pc:spChg>
        <pc:spChg chg="mod">
          <ac:chgData name="Gonzalez Diaz Sergio" userId="dac0d5b6-ec0d-43f8-830d-6804c08729bd" providerId="ADAL" clId="{E38145A5-0BD2-4EA4-B770-E409DC80129E}" dt="2022-10-07T08:31:36.587" v="59" actId="164"/>
          <ac:spMkLst>
            <pc:docMk/>
            <pc:sldMk cId="2854557906" sldId="259"/>
            <ac:spMk id="17" creationId="{76AB2A6F-7C8E-475B-A76C-18A34FFCE186}"/>
          </ac:spMkLst>
        </pc:spChg>
        <pc:grpChg chg="add mod">
          <ac:chgData name="Gonzalez Diaz Sergio" userId="dac0d5b6-ec0d-43f8-830d-6804c08729bd" providerId="ADAL" clId="{E38145A5-0BD2-4EA4-B770-E409DC80129E}" dt="2022-10-07T08:31:36.587" v="59" actId="164"/>
          <ac:grpSpMkLst>
            <pc:docMk/>
            <pc:sldMk cId="2854557906" sldId="259"/>
            <ac:grpSpMk id="5" creationId="{99941D89-6FD2-B1C6-D503-397739B13570}"/>
          </ac:grpSpMkLst>
        </pc:grpChg>
        <pc:picChg chg="mod">
          <ac:chgData name="Gonzalez Diaz Sergio" userId="dac0d5b6-ec0d-43f8-830d-6804c08729bd" providerId="ADAL" clId="{E38145A5-0BD2-4EA4-B770-E409DC80129E}" dt="2022-10-07T08:31:36.587" v="59" actId="164"/>
          <ac:picMkLst>
            <pc:docMk/>
            <pc:sldMk cId="2854557906" sldId="259"/>
            <ac:picMk id="11" creationId="{B24E434A-F764-4754-8413-F6E485983D94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58:07.983" v="212" actId="164"/>
        <pc:sldMkLst>
          <pc:docMk/>
          <pc:sldMk cId="3181673949" sldId="260"/>
        </pc:sldMkLst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6" creationId="{02F003E9-918E-4834-8935-E4E6D3F629C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8" creationId="{5B9FC101-C766-4B3D-88C9-A4BC44FB314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9" creationId="{86E10E96-DD4D-4E6D-B9F7-1F7EA4AA23F6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3" creationId="{A890500A-32B2-4345-B568-3BCEF7B82A2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6" creationId="{095DC318-9CA6-454F-BEF9-A05D9E48EA8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2" creationId="{24535508-E735-4E3B-A20F-9D69F6AA6C8C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5" creationId="{52D5422B-A898-49DB-A3D3-E6ECE2E632B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8" creationId="{ACCBAC11-5687-4BDF-8A92-3322CF97ED0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1" creationId="{BAACA5DB-A105-4093-A8A9-FDF2649CBDE7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4" creationId="{CE98278C-0C1A-4C5E-B960-117EE6D72A08}"/>
          </ac:spMkLst>
        </pc:spChg>
        <pc:spChg chg="mod">
          <ac:chgData name="Gonzalez Diaz Sergio" userId="dac0d5b6-ec0d-43f8-830d-6804c08729bd" providerId="ADAL" clId="{E38145A5-0BD2-4EA4-B770-E409DC80129E}" dt="2022-10-07T08:58:07.983" v="212" actId="164"/>
          <ac:spMkLst>
            <pc:docMk/>
            <pc:sldMk cId="3181673949" sldId="260"/>
            <ac:spMk id="35" creationId="{7B1E4956-B37D-4C9D-9498-80B1589F45F0}"/>
          </ac:spMkLst>
        </pc:spChg>
        <pc:grpChg chg="add mod">
          <ac:chgData name="Gonzalez Diaz Sergio" userId="dac0d5b6-ec0d-43f8-830d-6804c08729bd" providerId="ADAL" clId="{E38145A5-0BD2-4EA4-B770-E409DC80129E}" dt="2022-10-07T08:58:07.983" v="212" actId="164"/>
          <ac:grpSpMkLst>
            <pc:docMk/>
            <pc:sldMk cId="3181673949" sldId="260"/>
            <ac:grpSpMk id="2" creationId="{BDE35A4E-3971-327D-14B2-81D21D345311}"/>
          </ac:grpSpMkLst>
        </pc:grpChg>
        <pc:picChg chg="mod">
          <ac:chgData name="Gonzalez Diaz Sergio" userId="dac0d5b6-ec0d-43f8-830d-6804c08729bd" providerId="ADAL" clId="{E38145A5-0BD2-4EA4-B770-E409DC80129E}" dt="2022-10-07T08:58:07.983" v="212" actId="164"/>
          <ac:picMkLst>
            <pc:docMk/>
            <pc:sldMk cId="3181673949" sldId="260"/>
            <ac:picMk id="3" creationId="{950537CA-5354-41F5-830D-BEEACDAB859F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26:59.096" v="4" actId="164"/>
        <pc:sldMkLst>
          <pc:docMk/>
          <pc:sldMk cId="934720096" sldId="261"/>
        </pc:sldMkLst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6" creationId="{5CAAD90B-7282-4CB1-8113-9C1F00CD5391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1" creationId="{CEAB13F5-8287-4A92-8D86-E340395E699E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2" creationId="{EBF2A621-5DCB-44CD-80F4-527646BE8979}"/>
          </ac:spMkLst>
        </pc:spChg>
        <pc:spChg chg="mod">
          <ac:chgData name="Gonzalez Diaz Sergio" userId="dac0d5b6-ec0d-43f8-830d-6804c08729bd" providerId="ADAL" clId="{E38145A5-0BD2-4EA4-B770-E409DC80129E}" dt="2022-10-07T08:26:59.096" v="4" actId="164"/>
          <ac:spMkLst>
            <pc:docMk/>
            <pc:sldMk cId="934720096" sldId="261"/>
            <ac:spMk id="13" creationId="{2047952B-59FF-463D-A31B-78299011C89A}"/>
          </ac:spMkLst>
        </pc:spChg>
        <pc:grpChg chg="add mod">
          <ac:chgData name="Gonzalez Diaz Sergio" userId="dac0d5b6-ec0d-43f8-830d-6804c08729bd" providerId="ADAL" clId="{E38145A5-0BD2-4EA4-B770-E409DC80129E}" dt="2022-10-07T08:26:59.096" v="4" actId="164"/>
          <ac:grpSpMkLst>
            <pc:docMk/>
            <pc:sldMk cId="934720096" sldId="261"/>
            <ac:grpSpMk id="2" creationId="{6E41A3D0-146B-ACBB-4987-430E9390D928}"/>
          </ac:grpSpMkLst>
        </pc:grpChg>
        <pc:picChg chg="mod">
          <ac:chgData name="Gonzalez Diaz Sergio" userId="dac0d5b6-ec0d-43f8-830d-6804c08729bd" providerId="ADAL" clId="{E38145A5-0BD2-4EA4-B770-E409DC80129E}" dt="2022-10-07T08:26:59.096" v="4" actId="164"/>
          <ac:picMkLst>
            <pc:docMk/>
            <pc:sldMk cId="934720096" sldId="261"/>
            <ac:picMk id="3" creationId="{85C88064-A869-4CA5-85C0-D8137EF263D9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9:13:58.021" v="224" actId="164"/>
        <pc:sldMkLst>
          <pc:docMk/>
          <pc:sldMk cId="3094036770" sldId="262"/>
        </pc:sldMkLst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6" creationId="{644159E5-5AE5-4B5C-BF8A-5B6533C94A67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8" creationId="{05153F2D-5060-4FCD-A853-8789C6E5BDA7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9" creationId="{5BA33353-78C5-4E1E-9D24-B8F93707C2E6}"/>
          </ac:spMkLst>
        </pc:spChg>
        <pc:spChg chg="mod">
          <ac:chgData name="Gonzalez Diaz Sergio" userId="dac0d5b6-ec0d-43f8-830d-6804c08729bd" providerId="ADAL" clId="{E38145A5-0BD2-4EA4-B770-E409DC80129E}" dt="2022-10-07T09:13:58.021" v="224" actId="164"/>
          <ac:spMkLst>
            <pc:docMk/>
            <pc:sldMk cId="3094036770" sldId="262"/>
            <ac:spMk id="11" creationId="{BA61505B-B865-450C-9F10-ACD20838AA19}"/>
          </ac:spMkLst>
        </pc:spChg>
        <pc:grpChg chg="add mod">
          <ac:chgData name="Gonzalez Diaz Sergio" userId="dac0d5b6-ec0d-43f8-830d-6804c08729bd" providerId="ADAL" clId="{E38145A5-0BD2-4EA4-B770-E409DC80129E}" dt="2022-10-07T09:13:58.021" v="224" actId="164"/>
          <ac:grpSpMkLst>
            <pc:docMk/>
            <pc:sldMk cId="3094036770" sldId="262"/>
            <ac:grpSpMk id="2" creationId="{34651CA1-E1D9-FCFA-6E82-2B6E8428AAB3}"/>
          </ac:grpSpMkLst>
        </pc:grpChg>
        <pc:picChg chg="mod">
          <ac:chgData name="Gonzalez Diaz Sergio" userId="dac0d5b6-ec0d-43f8-830d-6804c08729bd" providerId="ADAL" clId="{E38145A5-0BD2-4EA4-B770-E409DC80129E}" dt="2022-10-07T09:13:58.021" v="224" actId="164"/>
          <ac:picMkLst>
            <pc:docMk/>
            <pc:sldMk cId="3094036770" sldId="262"/>
            <ac:picMk id="3" creationId="{EBB71948-4257-40F6-82AF-4C86BA5D18F0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9:13:27.675" v="221" actId="164"/>
        <pc:sldMkLst>
          <pc:docMk/>
          <pc:sldMk cId="3980729536" sldId="263"/>
        </pc:sldMkLst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6" creationId="{52BBE281-401E-4910-95C9-E45DD6629171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8" creationId="{91B0A42B-EA58-4EA8-9E91-F37948DABF3B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9" creationId="{F95B5F69-7F85-43CA-8DCF-0D3347B4023B}"/>
          </ac:spMkLst>
        </pc:spChg>
        <pc:spChg chg="mod">
          <ac:chgData name="Gonzalez Diaz Sergio" userId="dac0d5b6-ec0d-43f8-830d-6804c08729bd" providerId="ADAL" clId="{E38145A5-0BD2-4EA4-B770-E409DC80129E}" dt="2022-10-07T09:13:27.675" v="221" actId="164"/>
          <ac:spMkLst>
            <pc:docMk/>
            <pc:sldMk cId="3980729536" sldId="263"/>
            <ac:spMk id="11" creationId="{0B07A306-5474-4240-A5AE-D4315AFFA788}"/>
          </ac:spMkLst>
        </pc:spChg>
        <pc:grpChg chg="add mod">
          <ac:chgData name="Gonzalez Diaz Sergio" userId="dac0d5b6-ec0d-43f8-830d-6804c08729bd" providerId="ADAL" clId="{E38145A5-0BD2-4EA4-B770-E409DC80129E}" dt="2022-10-07T09:13:27.675" v="221" actId="164"/>
          <ac:grpSpMkLst>
            <pc:docMk/>
            <pc:sldMk cId="3980729536" sldId="263"/>
            <ac:grpSpMk id="2" creationId="{8B6B45B4-E514-F6B7-3DE9-B27E33FFDAC2}"/>
          </ac:grpSpMkLst>
        </pc:grpChg>
        <pc:picChg chg="mod">
          <ac:chgData name="Gonzalez Diaz Sergio" userId="dac0d5b6-ec0d-43f8-830d-6804c08729bd" providerId="ADAL" clId="{E38145A5-0BD2-4EA4-B770-E409DC80129E}" dt="2022-10-07T09:13:27.675" v="221" actId="164"/>
          <ac:picMkLst>
            <pc:docMk/>
            <pc:sldMk cId="3980729536" sldId="263"/>
            <ac:picMk id="3" creationId="{23221418-F709-418C-8AC8-996B781703AB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9:14:20.378" v="225" actId="164"/>
        <pc:sldMkLst>
          <pc:docMk/>
          <pc:sldMk cId="3561953235" sldId="264"/>
        </pc:sldMkLst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6" creationId="{AB19A8FA-27D0-4127-B0C4-6D89D29C6556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8" creationId="{AF06B810-D753-4A29-A666-1FA9AA67816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9" creationId="{1DA925B0-2BB0-455A-80A5-79C9E04540C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5" creationId="{B0260DEC-0976-4D8A-9442-208083314B1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6" creationId="{997F6BCE-E3EE-47F8-AB93-FC1317E81F3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7" creationId="{4E456470-6262-4917-BA0C-767F96E08BD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8" creationId="{41E0CE25-E727-4984-9736-1E8502B0DCA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3" creationId="{A8848170-91E7-4646-9FA3-65F4F8E9CDD8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4" creationId="{BF8EA1A2-ECE1-42B9-8175-B579200DB694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25" creationId="{C059FE1B-AC13-46A3-878C-5C13734D0B8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4" creationId="{D0A89E47-4F68-423D-BAB0-5940AD9FD532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39" creationId="{B69DA353-0044-47C2-BD1C-0DAD4D2ADAAD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0" creationId="{FBCEA13D-1228-4BA8-B324-5773BE28E9F5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1" creationId="{B3D0F43B-66FE-4946-AACC-B8DFE0A63AA7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3" creationId="{9932F8A4-7E61-45A1-A7E8-61DC71846E40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4" creationId="{2F287F42-A863-4242-A11C-850D31E4CE6F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5" creationId="{C4F2E83D-810C-4DE4-BFDD-CC804DCE13CB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6" creationId="{0C063D70-55F5-4BAC-B1BA-8FD4DA08B754}"/>
          </ac:spMkLst>
        </pc:spChg>
        <pc:spChg chg="mod">
          <ac:chgData name="Gonzalez Diaz Sergio" userId="dac0d5b6-ec0d-43f8-830d-6804c08729bd" providerId="ADAL" clId="{E38145A5-0BD2-4EA4-B770-E409DC80129E}" dt="2022-10-07T09:14:20.378" v="225" actId="164"/>
          <ac:spMkLst>
            <pc:docMk/>
            <pc:sldMk cId="3561953235" sldId="264"/>
            <ac:spMk id="47" creationId="{8DD65442-DA39-4C02-9F4E-95DB80C2D6F0}"/>
          </ac:spMkLst>
        </pc:spChg>
        <pc:grpChg chg="add mod">
          <ac:chgData name="Gonzalez Diaz Sergio" userId="dac0d5b6-ec0d-43f8-830d-6804c08729bd" providerId="ADAL" clId="{E38145A5-0BD2-4EA4-B770-E409DC80129E}" dt="2022-10-07T09:14:20.378" v="225" actId="164"/>
          <ac:grpSpMkLst>
            <pc:docMk/>
            <pc:sldMk cId="3561953235" sldId="264"/>
            <ac:grpSpMk id="2" creationId="{4F0ED6CA-C673-E73D-1A33-104E48EE061A}"/>
          </ac:grpSpMkLst>
        </pc:grpChg>
        <pc:picChg chg="mod">
          <ac:chgData name="Gonzalez Diaz Sergio" userId="dac0d5b6-ec0d-43f8-830d-6804c08729bd" providerId="ADAL" clId="{E38145A5-0BD2-4EA4-B770-E409DC80129E}" dt="2022-10-07T09:14:20.378" v="225" actId="164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57:32.541" v="211" actId="164"/>
        <pc:sldMkLst>
          <pc:docMk/>
          <pc:sldMk cId="1213516533" sldId="266"/>
        </pc:sldMkLst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9" creationId="{F55185F4-147C-4007-96CA-CCCCB6E0AAC6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0" creationId="{B64EC9B5-44C6-4ADD-A1F0-309FB88CE9CE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3" creationId="{6780FACA-280B-4775-8BFE-00D4C029AA8E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4" creationId="{62D1C16D-0E96-4AEA-BC9B-6EA7A839F8E8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5" creationId="{E2C9851A-E8AE-4146-A113-9893CBB1356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6" creationId="{9AEAF36D-A1B9-4FC8-A891-2C3915AF4424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7" creationId="{185590C6-CE59-486A-B2D7-4FE5B0DB6C26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8" creationId="{BDCF34A4-D7D4-4D03-AB33-FA8B268D8CE3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E38145A5-0BD2-4EA4-B770-E409DC80129E}" dt="2022-10-07T08:57:32.541" v="211" actId="164"/>
          <ac:spMkLst>
            <pc:docMk/>
            <pc:sldMk cId="1213516533" sldId="266"/>
            <ac:spMk id="24" creationId="{172A82D3-9DFA-4B26-B64B-B8CDEB06F527}"/>
          </ac:spMkLst>
        </pc:spChg>
        <pc:grpChg chg="add mod">
          <ac:chgData name="Gonzalez Diaz Sergio" userId="dac0d5b6-ec0d-43f8-830d-6804c08729bd" providerId="ADAL" clId="{E38145A5-0BD2-4EA4-B770-E409DC80129E}" dt="2022-10-07T08:57:32.541" v="211" actId="164"/>
          <ac:grpSpMkLst>
            <pc:docMk/>
            <pc:sldMk cId="1213516533" sldId="266"/>
            <ac:grpSpMk id="2" creationId="{7B149426-4088-6D66-C927-4FAF0AD98DB9}"/>
          </ac:grpSpMkLst>
        </pc:grpChg>
        <pc:picChg chg="mod">
          <ac:chgData name="Gonzalez Diaz Sergio" userId="dac0d5b6-ec0d-43f8-830d-6804c08729bd" providerId="ADAL" clId="{E38145A5-0BD2-4EA4-B770-E409DC80129E}" dt="2022-10-07T08:57:32.541" v="211" actId="164"/>
          <ac:picMkLst>
            <pc:docMk/>
            <pc:sldMk cId="1213516533" sldId="266"/>
            <ac:picMk id="3" creationId="{08E035A3-1C84-48BC-9E26-147B5F206F7C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4:10.885" v="64" actId="164"/>
        <pc:sldMkLst>
          <pc:docMk/>
          <pc:sldMk cId="3369123368" sldId="267"/>
        </pc:sldMkLst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6" creationId="{B8817DF9-349E-4FF4-834C-2C3A582ED0F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9" creationId="{14FAD5C0-D4EC-46CC-A027-4C381E3EB5C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0" creationId="{DCFB0528-8D63-4A22-93D7-2B173E7A5A9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3" creationId="{0B99641D-FEEC-495F-A297-050701716EA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4" creationId="{BBDA46A1-6C9A-4E80-9909-034E13F520F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5" creationId="{20A86B04-1DAB-4D36-A5DE-654E25A0AA4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16" creationId="{5213710A-229A-44F4-B80B-A4EF0D7A5FFE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2" creationId="{24AF571F-FA75-4177-85F7-C6404EA801B1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3" creationId="{A95FB1AE-3FE7-4186-ABAA-BC7F3A236766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4" creationId="{FCDBD33C-F80D-42B0-A148-890A3B8E9F32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5" creationId="{4C3FEB64-2091-4CE4-937B-F8EBB3487EF0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6" creationId="{3785AD1E-0177-4CBF-BB86-B0CEB777CED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7" creationId="{EC424A78-ED76-48FB-B679-CE8FCBEB2F2D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8" creationId="{7A99D722-67AB-47B7-9A1C-D0DBFF0AD7B9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29" creationId="{CB3FBE2D-BFA9-42AB-ADFB-1ED404033BCA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E38145A5-0BD2-4EA4-B770-E409DC80129E}" dt="2022-10-07T08:34:10.885" v="64" actId="164"/>
          <ac:spMkLst>
            <pc:docMk/>
            <pc:sldMk cId="3369123368" sldId="267"/>
            <ac:spMk id="41" creationId="{09968B98-F1B2-4D37-AD9A-D3EFA1C728E9}"/>
          </ac:spMkLst>
        </pc:spChg>
        <pc:grpChg chg="add mod">
          <ac:chgData name="Gonzalez Diaz Sergio" userId="dac0d5b6-ec0d-43f8-830d-6804c08729bd" providerId="ADAL" clId="{E38145A5-0BD2-4EA4-B770-E409DC80129E}" dt="2022-10-07T08:34:10.885" v="64" actId="164"/>
          <ac:grpSpMkLst>
            <pc:docMk/>
            <pc:sldMk cId="3369123368" sldId="267"/>
            <ac:grpSpMk id="2" creationId="{0A3746E5-085F-F59E-FF46-00268D2895F8}"/>
          </ac:grpSpMkLst>
        </pc:grpChg>
        <pc:picChg chg="mod">
          <ac:chgData name="Gonzalez Diaz Sergio" userId="dac0d5b6-ec0d-43f8-830d-6804c08729bd" providerId="ADAL" clId="{E38145A5-0BD2-4EA4-B770-E409DC80129E}" dt="2022-10-07T08:34:10.885" v="64" actId="164"/>
          <ac:picMkLst>
            <pc:docMk/>
            <pc:sldMk cId="3369123368" sldId="267"/>
            <ac:picMk id="3" creationId="{BB0DD239-D2C4-435A-9235-19BE49DF08F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58:42.667" v="215" actId="164"/>
        <pc:sldMkLst>
          <pc:docMk/>
          <pc:sldMk cId="3547497588" sldId="268"/>
        </pc:sldMkLst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6" creationId="{E9A1AD45-9889-4CA1-A68B-B335B2BD8F14}"/>
          </ac:spMkLst>
        </pc:spChg>
        <pc:spChg chg="mod">
          <ac:chgData name="Gonzalez Diaz Sergio" userId="dac0d5b6-ec0d-43f8-830d-6804c08729bd" providerId="ADAL" clId="{E38145A5-0BD2-4EA4-B770-E409DC80129E}" dt="2022-10-07T08:58:20.052" v="214" actId="15"/>
          <ac:spMkLst>
            <pc:docMk/>
            <pc:sldMk cId="3547497588" sldId="268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9" creationId="{D18339C2-81B8-469C-AB60-942BF0BE0D4D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10" creationId="{09814A42-6E4C-40E5-92EE-A866EEEC0BF6}"/>
          </ac:spMkLst>
        </pc:spChg>
        <pc:spChg chg="mod">
          <ac:chgData name="Gonzalez Diaz Sergio" userId="dac0d5b6-ec0d-43f8-830d-6804c08729bd" providerId="ADAL" clId="{E38145A5-0BD2-4EA4-B770-E409DC80129E}" dt="2022-10-07T08:58:42.667" v="215" actId="164"/>
          <ac:spMkLst>
            <pc:docMk/>
            <pc:sldMk cId="3547497588" sldId="268"/>
            <ac:spMk id="12" creationId="{E305D2BC-36BD-43B1-A113-FA7AB15C4386}"/>
          </ac:spMkLst>
        </pc:spChg>
        <pc:grpChg chg="add mod">
          <ac:chgData name="Gonzalez Diaz Sergio" userId="dac0d5b6-ec0d-43f8-830d-6804c08729bd" providerId="ADAL" clId="{E38145A5-0BD2-4EA4-B770-E409DC80129E}" dt="2022-10-07T08:58:42.667" v="215" actId="164"/>
          <ac:grpSpMkLst>
            <pc:docMk/>
            <pc:sldMk cId="3547497588" sldId="268"/>
            <ac:grpSpMk id="2" creationId="{21FC378A-FED2-5560-F0C5-BF5351713EF5}"/>
          </ac:grpSpMkLst>
        </pc:grpChg>
        <pc:picChg chg="mod">
          <ac:chgData name="Gonzalez Diaz Sergio" userId="dac0d5b6-ec0d-43f8-830d-6804c08729bd" providerId="ADAL" clId="{E38145A5-0BD2-4EA4-B770-E409DC80129E}" dt="2022-10-07T08:58:42.667" v="215" actId="164"/>
          <ac:picMkLst>
            <pc:docMk/>
            <pc:sldMk cId="3547497588" sldId="268"/>
            <ac:picMk id="3" creationId="{2ABF1A6D-3712-47FB-A72E-CE8C7239CCB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9:12:51.729" v="220" actId="1076"/>
        <pc:sldMkLst>
          <pc:docMk/>
          <pc:sldMk cId="1453104656" sldId="269"/>
        </pc:sldMkLst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" creationId="{39113161-7257-4D62-B058-426408534FE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9" creationId="{4263AFD5-BC4C-46DB-923E-3633AF1CCA8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0" creationId="{F2C2D35D-7BF4-4513-BC02-23BEF611303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2" creationId="{9EF5B122-81F0-4B45-9B7B-109C9C5093D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3" creationId="{A7D8174B-BBB4-44B9-86D9-66010FDE41A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5" creationId="{F6263BE0-5044-4BAC-813E-62754F5648BB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6" creationId="{03200920-8D6B-4C1F-96AD-8D02E4DCD31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7" creationId="{BFA4771E-1997-4A1F-86E9-4E26534924A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19" creationId="{065AA580-4208-461A-A8A3-3B7033C3716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0" creationId="{CDE17B24-055A-444B-A8ED-7E54D13F630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1" creationId="{DF4EE4A8-A808-423B-AF9E-0C99E294881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3" creationId="{FEAEF8C8-CE54-4293-8870-8C27321400E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4" creationId="{F2FF9975-E1F7-4022-BE39-90EC757589D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29" creationId="{69BA3E25-EC64-4866-A3E0-8D33517756D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1" creationId="{ED4A8B72-ADDA-4FFB-887C-5FA54E823EF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2" creationId="{BA960A69-BC05-4BD8-8AC6-3E2D32AE4F5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3" creationId="{7ED3C688-5133-474C-A2C9-7E742C660314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5" creationId="{A5CEA9E8-C7CE-4BE5-9BBD-62F7E0BF9F1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6" creationId="{3F6A9880-FE27-44C9-975F-60324C8079D3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7" creationId="{AF90E49F-D01C-4CDF-A95E-D451BDF5269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39" creationId="{00AE382A-DF51-4001-9F15-7DC55F9310A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0" creationId="{6299F52D-FBE7-4B3C-A897-2B11E5A3331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1" creationId="{6F1806A2-872C-471C-B654-5CBCA9C1AD0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3" creationId="{884CE8BA-5ADB-4084-9D23-791F68C4A7B9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4" creationId="{26DCD321-8400-4857-B76F-94CF3E28FBB0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5" creationId="{482C8993-7E76-4D75-AA38-41B66D0A96D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7" creationId="{8C650299-03C7-47F4-B779-ED97F020BD47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8" creationId="{F247AD7B-879E-46B0-A65F-F44CC0D3F91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49" creationId="{299C0DC3-EB72-4468-8DB9-325B39792A7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1" creationId="{BD83868D-EC0C-4CDF-B6B0-31E2CD251AE5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2" creationId="{830EEEE0-0991-4E62-843C-5A3BE882B81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3" creationId="{1C27CA19-AD06-4533-B6D7-D42495E804A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5" creationId="{1ADF4856-BF83-407B-B684-B5C1590CD10E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6" creationId="{5B861497-8718-4BB3-B9D3-36C660393DC0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7" creationId="{8E8B5F0B-ACF8-4A0D-AC25-6906A4EE605B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59" creationId="{E6FCCD42-D03F-42C2-9069-981F3618337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0" creationId="{431C7655-1AB7-4C39-979D-303EAE229AC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1" creationId="{C229C7B6-76F5-4324-AE4B-47F918BB14F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3" creationId="{01E93365-06EA-4B20-A9C7-6EB246C61C85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4" creationId="{CEA309C3-78A6-4521-8849-BCBB171E41B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5" creationId="{85C126B6-D8CB-41A7-8CD1-62A48D669BD1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7" creationId="{3F8C25C5-7877-4680-80F4-5383EA74DBAF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8" creationId="{D9B38886-A4E9-4D22-8B95-D6E351EFB31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69" creationId="{E68F0EF8-32DD-462D-B733-3C84BC08C23D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1" creationId="{CF4EF3F3-D32D-482D-B1C1-0E4056B76502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2" creationId="{10971730-85F8-4D56-AE08-FFE4B2636558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3" creationId="{377ACAEF-09C6-47FC-A637-51F2BC197B2E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5" creationId="{B7F43440-B52C-46BC-AB39-EBB2B62BB587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6" creationId="{265A0331-17C1-4A49-A040-E3F79A5ECAFA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7" creationId="{B1D4C158-A1AE-4514-8DEC-5079257F7506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79" creationId="{D114E622-CAE0-4632-BB82-ECF5DF895D4C}"/>
          </ac:spMkLst>
        </pc:spChg>
        <pc:spChg chg="mod">
          <ac:chgData name="Gonzalez Diaz Sergio" userId="dac0d5b6-ec0d-43f8-830d-6804c08729bd" providerId="ADAL" clId="{E38145A5-0BD2-4EA4-B770-E409DC80129E}" dt="2022-10-07T08:59:14.626" v="218" actId="164"/>
          <ac:spMkLst>
            <pc:docMk/>
            <pc:sldMk cId="1453104656" sldId="269"/>
            <ac:spMk id="80" creationId="{BDC27231-4F2D-456A-A644-B945578ABB60}"/>
          </ac:spMkLst>
        </pc:spChg>
        <pc:grpChg chg="add mod">
          <ac:chgData name="Gonzalez Diaz Sergio" userId="dac0d5b6-ec0d-43f8-830d-6804c08729bd" providerId="ADAL" clId="{E38145A5-0BD2-4EA4-B770-E409DC80129E}" dt="2022-10-07T09:12:51.729" v="220" actId="1076"/>
          <ac:grpSpMkLst>
            <pc:docMk/>
            <pc:sldMk cId="1453104656" sldId="269"/>
            <ac:grpSpMk id="2" creationId="{7C4F91CC-444E-4249-F9C4-CF8E58DE123D}"/>
          </ac:grpSpMkLst>
        </pc:grpChg>
        <pc:picChg chg="mod">
          <ac:chgData name="Gonzalez Diaz Sergio" userId="dac0d5b6-ec0d-43f8-830d-6804c08729bd" providerId="ADAL" clId="{E38145A5-0BD2-4EA4-B770-E409DC80129E}" dt="2022-10-07T08:59:14.626" v="218" actId="164"/>
          <ac:picMkLst>
            <pc:docMk/>
            <pc:sldMk cId="1453104656" sldId="269"/>
            <ac:picMk id="3" creationId="{6DFC5BD1-4399-4DFD-871E-6D889A5C2721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1:58.683" v="60" actId="164"/>
        <pc:sldMkLst>
          <pc:docMk/>
          <pc:sldMk cId="3883917516" sldId="270"/>
        </pc:sldMkLst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8" creationId="{03473033-E684-4AF3-B676-1720D7E415D6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0" creationId="{669CD829-0178-48F7-BA26-7518A31D1612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1" creationId="{49FACCD5-914E-4A93-A8FC-CF2E18A6577E}"/>
          </ac:spMkLst>
        </pc:spChg>
        <pc:spChg chg="mod">
          <ac:chgData name="Gonzalez Diaz Sergio" userId="dac0d5b6-ec0d-43f8-830d-6804c08729bd" providerId="ADAL" clId="{E38145A5-0BD2-4EA4-B770-E409DC80129E}" dt="2022-10-07T08:31:58.683" v="60" actId="164"/>
          <ac:spMkLst>
            <pc:docMk/>
            <pc:sldMk cId="3883917516" sldId="270"/>
            <ac:spMk id="13" creationId="{6F2AF21F-28C4-42C5-A827-881FD0A79C7A}"/>
          </ac:spMkLst>
        </pc:spChg>
        <pc:grpChg chg="add mod">
          <ac:chgData name="Gonzalez Diaz Sergio" userId="dac0d5b6-ec0d-43f8-830d-6804c08729bd" providerId="ADAL" clId="{E38145A5-0BD2-4EA4-B770-E409DC80129E}" dt="2022-10-07T08:31:58.683" v="60" actId="164"/>
          <ac:grpSpMkLst>
            <pc:docMk/>
            <pc:sldMk cId="3883917516" sldId="270"/>
            <ac:grpSpMk id="2" creationId="{8728E4EE-80ED-7742-6B6F-5522D2C7568A}"/>
          </ac:grpSpMkLst>
        </pc:grpChg>
        <pc:picChg chg="mod">
          <ac:chgData name="Gonzalez Diaz Sergio" userId="dac0d5b6-ec0d-43f8-830d-6804c08729bd" providerId="ADAL" clId="{E38145A5-0BD2-4EA4-B770-E409DC80129E}" dt="2022-10-07T08:31:58.683" v="60" actId="164"/>
          <ac:picMkLst>
            <pc:docMk/>
            <pc:sldMk cId="3883917516" sldId="270"/>
            <ac:picMk id="4" creationId="{BEDF3C2F-9DD9-4D7A-8254-3FC4FE2AF966}"/>
          </ac:picMkLst>
        </pc:picChg>
      </pc:sldChg>
      <pc:sldChg chg="addSp modSp mod">
        <pc:chgData name="Gonzalez Diaz Sergio" userId="dac0d5b6-ec0d-43f8-830d-6804c08729bd" providerId="ADAL" clId="{E38145A5-0BD2-4EA4-B770-E409DC80129E}" dt="2022-10-07T08:32:35.377" v="63" actId="1076"/>
        <pc:sldMkLst>
          <pc:docMk/>
          <pc:sldMk cId="2959769486" sldId="271"/>
        </pc:sldMkLst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8" creationId="{D6F84CAB-7D10-446D-B7DD-2CA85B16D6BB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5" creationId="{86B335B3-BC4A-4210-B9FF-421D26708123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6" creationId="{D33FFC23-C4CF-47F8-AF05-3E9E422BCB19}"/>
          </ac:spMkLst>
        </pc:spChg>
        <pc:spChg chg="mod">
          <ac:chgData name="Gonzalez Diaz Sergio" userId="dac0d5b6-ec0d-43f8-830d-6804c08729bd" providerId="ADAL" clId="{E38145A5-0BD2-4EA4-B770-E409DC80129E}" dt="2022-10-07T08:32:05.588" v="61" actId="164"/>
          <ac:spMkLst>
            <pc:docMk/>
            <pc:sldMk cId="2959769486" sldId="271"/>
            <ac:spMk id="18" creationId="{32369DB4-7CB0-4277-805F-F30311EBAFF7}"/>
          </ac:spMkLst>
        </pc:spChg>
        <pc:grpChg chg="add mod">
          <ac:chgData name="Gonzalez Diaz Sergio" userId="dac0d5b6-ec0d-43f8-830d-6804c08729bd" providerId="ADAL" clId="{E38145A5-0BD2-4EA4-B770-E409DC80129E}" dt="2022-10-07T08:32:35.377" v="63" actId="1076"/>
          <ac:grpSpMkLst>
            <pc:docMk/>
            <pc:sldMk cId="2959769486" sldId="271"/>
            <ac:grpSpMk id="2" creationId="{17E474D2-8ED6-E088-9F2F-883220361BD6}"/>
          </ac:grpSpMkLst>
        </pc:grpChg>
        <pc:picChg chg="mod">
          <ac:chgData name="Gonzalez Diaz Sergio" userId="dac0d5b6-ec0d-43f8-830d-6804c08729bd" providerId="ADAL" clId="{E38145A5-0BD2-4EA4-B770-E409DC80129E}" dt="2022-10-07T08:32:05.588" v="61" actId="164"/>
          <ac:picMkLst>
            <pc:docMk/>
            <pc:sldMk cId="2959769486" sldId="271"/>
            <ac:picMk id="4" creationId="{EB16DF86-7E57-4804-AC62-096914A6B32C}"/>
          </ac:picMkLst>
        </pc:picChg>
      </pc:sldChg>
      <pc:sldChg chg="addSp modSp">
        <pc:chgData name="Gonzalez Diaz Sergio" userId="dac0d5b6-ec0d-43f8-830d-6804c08729bd" providerId="ADAL" clId="{E38145A5-0BD2-4EA4-B770-E409DC80129E}" dt="2022-10-07T08:34:43.927" v="65" actId="164"/>
        <pc:sldMkLst>
          <pc:docMk/>
          <pc:sldMk cId="2071405982" sldId="272"/>
        </pc:sldMkLst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5" creationId="{CEAF4F9B-C10F-477C-A5CD-628EF842FD05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6" creationId="{6A133DBE-2EEB-4E52-8A40-17077416D24A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8" creationId="{4D170C3D-DA7D-46D0-AF1D-75A3F3D261F1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9" creationId="{D8F8D475-0FC1-4537-B163-8B0939F86DF3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0" creationId="{50B680C2-9E9A-4672-894A-FB1F2FEF5D50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1" creationId="{0D7D3A09-2AD6-41C9-B279-CAC33B5A397E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2" creationId="{BC3805B7-0725-4503-9CF5-45A98C917DFC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3" creationId="{3D0FC4FA-6960-48BC-939A-D0390CEF1E07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4" creationId="{E661E7DD-5E17-4404-BFAB-694306D60523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5" creationId="{2CA9E37F-399B-431C-8445-8B45AFE33F07}"/>
          </ac:spMkLst>
        </pc:spChg>
        <pc:spChg chg="mod">
          <ac:chgData name="Gonzalez Diaz Sergio" userId="dac0d5b6-ec0d-43f8-830d-6804c08729bd" providerId="ADAL" clId="{E38145A5-0BD2-4EA4-B770-E409DC80129E}" dt="2022-10-07T08:34:43.927" v="65" actId="164"/>
          <ac:spMkLst>
            <pc:docMk/>
            <pc:sldMk cId="2071405982" sldId="272"/>
            <ac:spMk id="16" creationId="{10D414AC-134D-4280-9E88-C4873DBB634B}"/>
          </ac:spMkLst>
        </pc:spChg>
        <pc:grpChg chg="add mod">
          <ac:chgData name="Gonzalez Diaz Sergio" userId="dac0d5b6-ec0d-43f8-830d-6804c08729bd" providerId="ADAL" clId="{E38145A5-0BD2-4EA4-B770-E409DC80129E}" dt="2022-10-07T08:34:43.927" v="65" actId="164"/>
          <ac:grpSpMkLst>
            <pc:docMk/>
            <pc:sldMk cId="2071405982" sldId="272"/>
            <ac:grpSpMk id="2" creationId="{BB198A8E-C0EF-2D95-2CAF-EDA40709C7EA}"/>
          </ac:grpSpMkLst>
        </pc:grpChg>
        <pc:picChg chg="mod">
          <ac:chgData name="Gonzalez Diaz Sergio" userId="dac0d5b6-ec0d-43f8-830d-6804c08729bd" providerId="ADAL" clId="{E38145A5-0BD2-4EA4-B770-E409DC80129E}" dt="2022-10-07T08:34:43.927" v="65" actId="164"/>
          <ac:picMkLst>
            <pc:docMk/>
            <pc:sldMk cId="2071405982" sldId="272"/>
            <ac:picMk id="4" creationId="{0B692D57-B594-47BA-B323-4DA071E9514C}"/>
          </ac:picMkLst>
        </pc:picChg>
      </pc:sldChg>
      <pc:sldChg chg="addSp delSp modSp add mod ord">
        <pc:chgData name="Gonzalez Diaz Sergio" userId="dac0d5b6-ec0d-43f8-830d-6804c08729bd" providerId="ADAL" clId="{E38145A5-0BD2-4EA4-B770-E409DC80129E}" dt="2022-10-07T08:55:20.978" v="209" actId="164"/>
        <pc:sldMkLst>
          <pc:docMk/>
          <pc:sldMk cId="1585180064" sldId="274"/>
        </pc:sldMkLst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8" creationId="{7025639F-5ED7-3949-CAC6-703889CB8BA9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1" creationId="{2E05792D-4431-32DF-5FD5-3AFB987E3E56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7" creationId="{2C092B98-60EF-0914-3BEE-E9B7215F15F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8" creationId="{9A05976E-B333-B297-66FE-EE3C04F80C6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19" creationId="{8CD62131-2CE9-FE40-BCC8-8FAD6793870A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20" creationId="{DA9C528B-D6E8-A851-BB30-82A578BC342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21" creationId="{02CEE8DF-3924-696A-E549-8AA4BDFD493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4" creationId="{8FC2AC70-FF5D-0823-DE29-00464887E9F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6" creationId="{96EA413C-DAEE-C947-DE81-9379149ABA7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7" creationId="{12FA1C04-15E7-050F-2DE8-98CE47CD596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8" creationId="{265F849A-15B7-265D-DA86-DD3C167022E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49" creationId="{578BE36E-D4D0-E7CA-E6B6-B4B56247C392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0" creationId="{F75EAC47-19E2-96B6-959B-464F7B11E33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1" creationId="{6A72ACCD-17E2-E2F0-58EC-0B2B668B2F09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2" creationId="{21006816-3D32-FE36-C7DE-0900034776E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3" creationId="{23C3E918-FE25-CF69-8A1F-75D47F76047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4" creationId="{2C882994-8DC8-8485-6BF6-B782CF195FA0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5" creationId="{F7CA47F4-68D0-80AE-4893-5323AF874A75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6" creationId="{E67D3CBA-00C0-D64D-B524-E67266A1712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7" creationId="{442737C8-8F76-2049-EF5F-99443F37EED1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8" creationId="{35586894-F5BA-4195-4E47-5397488A9A84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59" creationId="{908B82D9-B492-B5AE-0440-E14A9AD395D6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0" creationId="{0737DFF6-2A64-EBBB-A0CC-9CE1F3D36942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1" creationId="{4FEDE3AF-1CFD-3129-3987-3C21EB520E73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2" creationId="{78B59756-2411-1324-9828-1CAD8E6E43E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3" creationId="{2E972EE2-7AB5-9486-142C-3577EA3F94BD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4" creationId="{2C27FD7F-983F-1BA7-A91C-47071881DD57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5" creationId="{F52134E3-B5B9-9923-7ABA-003F5AACD20C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6" creationId="{AB7E148C-0C47-6740-69F0-4052A70718F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7" creationId="{B99024F8-7F80-DB6F-F487-D0E5431417DE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8" creationId="{5D3D15C0-A205-B09B-AE80-A0DB66A2D65E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69" creationId="{29A1201E-4905-C2DB-AAC2-2F555E06D858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70" creationId="{09A425D2-A5C9-C22B-7C31-51D27A49DC2F}"/>
          </ac:spMkLst>
        </pc:spChg>
        <pc:spChg chg="add mod">
          <ac:chgData name="Gonzalez Diaz Sergio" userId="dac0d5b6-ec0d-43f8-830d-6804c08729bd" providerId="ADAL" clId="{E38145A5-0BD2-4EA4-B770-E409DC80129E}" dt="2022-10-07T08:55:20.978" v="209" actId="164"/>
          <ac:spMkLst>
            <pc:docMk/>
            <pc:sldMk cId="1585180064" sldId="274"/>
            <ac:spMk id="71" creationId="{246E2E36-A076-6288-B944-729E6819BA19}"/>
          </ac:spMkLst>
        </pc:spChg>
        <pc:grpChg chg="del">
          <ac:chgData name="Gonzalez Diaz Sergio" userId="dac0d5b6-ec0d-43f8-830d-6804c08729bd" providerId="ADAL" clId="{E38145A5-0BD2-4EA4-B770-E409DC80129E}" dt="2022-10-07T08:45:33.909" v="68" actId="478"/>
          <ac:grpSpMkLst>
            <pc:docMk/>
            <pc:sldMk cId="1585180064" sldId="274"/>
            <ac:grpSpMk id="2" creationId="{0A3746E5-085F-F59E-FF46-00268D2895F8}"/>
          </ac:grpSpMkLst>
        </pc:grpChg>
        <pc:grpChg chg="add mod">
          <ac:chgData name="Gonzalez Diaz Sergio" userId="dac0d5b6-ec0d-43f8-830d-6804c08729bd" providerId="ADAL" clId="{E38145A5-0BD2-4EA4-B770-E409DC80129E}" dt="2022-10-07T08:55:20.978" v="209" actId="164"/>
          <ac:grpSpMkLst>
            <pc:docMk/>
            <pc:sldMk cId="1585180064" sldId="274"/>
            <ac:grpSpMk id="72" creationId="{2E199DDA-07FB-1BB6-2A2C-EAC00E08F34E}"/>
          </ac:grpSpMkLst>
        </pc:grpChg>
        <pc:picChg chg="add mod">
          <ac:chgData name="Gonzalez Diaz Sergio" userId="dac0d5b6-ec0d-43f8-830d-6804c08729bd" providerId="ADAL" clId="{E38145A5-0BD2-4EA4-B770-E409DC80129E}" dt="2022-10-07T08:55:20.978" v="209" actId="164"/>
          <ac:picMkLst>
            <pc:docMk/>
            <pc:sldMk cId="1585180064" sldId="274"/>
            <ac:picMk id="5" creationId="{5B10C72A-7B94-EAA3-B27E-5BCDAAD0E112}"/>
          </ac:picMkLst>
        </pc:picChg>
      </pc:sldChg>
      <pc:sldChg chg="addSp delSp modSp add mod">
        <pc:chgData name="Gonzalez Diaz Sergio" userId="dac0d5b6-ec0d-43f8-830d-6804c08729bd" providerId="ADAL" clId="{E38145A5-0BD2-4EA4-B770-E409DC80129E}" dt="2022-10-07T08:55:27.479" v="210" actId="164"/>
        <pc:sldMkLst>
          <pc:docMk/>
          <pc:sldMk cId="840579275" sldId="275"/>
        </pc:sldMkLst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1" creationId="{A4CA0AF9-2B7E-90E6-D59D-0668A09DBFBB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2" creationId="{E02CA1AF-3684-2721-9F09-98D208F0B156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3" creationId="{86D75D89-49B7-335D-1EC5-FFF04F415FA3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4" creationId="{89839301-BDDC-0C3F-2090-BBD0AFAFB5AC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5" creationId="{D0C2645F-4A4B-A0A2-35A1-1CEE26D44199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6" creationId="{AFA714E7-41CB-D6D1-3E2F-50520C9C671F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7" creationId="{71165FAB-754B-0490-C1D8-9CDCFC4CC12B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8" creationId="{64BBD83D-2E7D-AFED-19D4-94B9084F0560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29" creationId="{2F40097B-D928-F0DB-8A1B-FC8A46A6134C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30" creationId="{8E848177-DE2E-B567-9019-F6151C80AE42}"/>
          </ac:spMkLst>
        </pc:spChg>
        <pc:spChg chg="add mod">
          <ac:chgData name="Gonzalez Diaz Sergio" userId="dac0d5b6-ec0d-43f8-830d-6804c08729bd" providerId="ADAL" clId="{E38145A5-0BD2-4EA4-B770-E409DC80129E}" dt="2022-10-07T08:55:27.479" v="210" actId="164"/>
          <ac:spMkLst>
            <pc:docMk/>
            <pc:sldMk cId="840579275" sldId="275"/>
            <ac:spMk id="31" creationId="{8514E092-AECE-0D96-8E90-BD68DEE48E6D}"/>
          </ac:spMkLst>
        </pc:spChg>
        <pc:grpChg chg="del">
          <ac:chgData name="Gonzalez Diaz Sergio" userId="dac0d5b6-ec0d-43f8-830d-6804c08729bd" providerId="ADAL" clId="{E38145A5-0BD2-4EA4-B770-E409DC80129E}" dt="2022-10-07T08:52:20.253" v="159" actId="478"/>
          <ac:grpSpMkLst>
            <pc:docMk/>
            <pc:sldMk cId="840579275" sldId="275"/>
            <ac:grpSpMk id="2" creationId="{BB198A8E-C0EF-2D95-2CAF-EDA40709C7EA}"/>
          </ac:grpSpMkLst>
        </pc:grpChg>
        <pc:grpChg chg="add mod">
          <ac:chgData name="Gonzalez Diaz Sergio" userId="dac0d5b6-ec0d-43f8-830d-6804c08729bd" providerId="ADAL" clId="{E38145A5-0BD2-4EA4-B770-E409DC80129E}" dt="2022-10-07T08:55:27.479" v="210" actId="164"/>
          <ac:grpSpMkLst>
            <pc:docMk/>
            <pc:sldMk cId="840579275" sldId="275"/>
            <ac:grpSpMk id="32" creationId="{E473293F-65A8-91E1-EE4F-E109075ACD2B}"/>
          </ac:grpSpMkLst>
        </pc:grpChg>
        <pc:picChg chg="add mod ord">
          <ac:chgData name="Gonzalez Diaz Sergio" userId="dac0d5b6-ec0d-43f8-830d-6804c08729bd" providerId="ADAL" clId="{E38145A5-0BD2-4EA4-B770-E409DC80129E}" dt="2022-10-07T08:55:27.479" v="210" actId="164"/>
          <ac:picMkLst>
            <pc:docMk/>
            <pc:sldMk cId="840579275" sldId="275"/>
            <ac:picMk id="19" creationId="{7815E3BC-9B32-CA37-5FD1-1D9C442A2463}"/>
          </ac:picMkLst>
        </pc:picChg>
      </pc:sldChg>
      <pc:sldChg chg="add del">
        <pc:chgData name="Gonzalez Diaz Sergio" userId="dac0d5b6-ec0d-43f8-830d-6804c08729bd" providerId="ADAL" clId="{E38145A5-0BD2-4EA4-B770-E409DC80129E}" dt="2022-10-07T08:45:36.214" v="70"/>
        <pc:sldMkLst>
          <pc:docMk/>
          <pc:sldMk cId="3149628245" sldId="276"/>
        </pc:sldMkLst>
      </pc:sldChg>
    </pc:docChg>
  </pc:docChgLst>
  <pc:docChgLst>
    <pc:chgData name="Gonzalez Diaz Sergio" userId="dac0d5b6-ec0d-43f8-830d-6804c08729bd" providerId="ADAL" clId="{1363879E-5272-4F49-912F-B948C6267803}"/>
    <pc:docChg chg="undo custSel addSld modSld sldOrd addSection delSection modSection">
      <pc:chgData name="Gonzalez Diaz Sergio" userId="dac0d5b6-ec0d-43f8-830d-6804c08729bd" providerId="ADAL" clId="{1363879E-5272-4F49-912F-B948C6267803}" dt="2022-12-01T09:42:38.940" v="200"/>
      <pc:docMkLst>
        <pc:docMk/>
      </pc:docMkLst>
      <pc:sldChg chg="addSp delSp modSp mod">
        <pc:chgData name="Gonzalez Diaz Sergio" userId="dac0d5b6-ec0d-43f8-830d-6804c08729bd" providerId="ADAL" clId="{1363879E-5272-4F49-912F-B948C6267803}" dt="2022-11-30T15:17:23.974" v="188" actId="478"/>
        <pc:sldMkLst>
          <pc:docMk/>
          <pc:sldMk cId="3812284460" sldId="257"/>
        </pc:sldMkLst>
        <pc:spChg chg="del">
          <ac:chgData name="Gonzalez Diaz Sergio" userId="dac0d5b6-ec0d-43f8-830d-6804c08729bd" providerId="ADAL" clId="{1363879E-5272-4F49-912F-B948C6267803}" dt="2022-11-30T15:17:23.974" v="188" actId="478"/>
          <ac:spMkLst>
            <pc:docMk/>
            <pc:sldMk cId="3812284460" sldId="257"/>
            <ac:spMk id="9" creationId="{500CB00F-9B05-4D77-9FF2-ED83479AF78C}"/>
          </ac:spMkLst>
        </pc:spChg>
        <pc:picChg chg="add mod">
          <ac:chgData name="Gonzalez Diaz Sergio" userId="dac0d5b6-ec0d-43f8-830d-6804c08729bd" providerId="ADAL" clId="{1363879E-5272-4F49-912F-B948C6267803}" dt="2022-11-30T15:17:22.120" v="187"/>
          <ac:picMkLst>
            <pc:docMk/>
            <pc:sldMk cId="3812284460" sldId="257"/>
            <ac:picMk id="3" creationId="{651946A2-6B29-81D2-5C99-3F78C29E1766}"/>
          </ac:picMkLst>
        </pc:picChg>
      </pc:sldChg>
      <pc:sldChg chg="delSp mod ord">
        <pc:chgData name="Gonzalez Diaz Sergio" userId="dac0d5b6-ec0d-43f8-830d-6804c08729bd" providerId="ADAL" clId="{1363879E-5272-4F49-912F-B948C6267803}" dt="2022-12-01T08:39:05.759" v="196"/>
        <pc:sldMkLst>
          <pc:docMk/>
          <pc:sldMk cId="3110176351" sldId="258"/>
        </pc:sldMkLst>
        <pc:spChg chg="del">
          <ac:chgData name="Gonzalez Diaz Sergio" userId="dac0d5b6-ec0d-43f8-830d-6804c08729bd" providerId="ADAL" clId="{1363879E-5272-4F49-912F-B948C6267803}" dt="2022-11-30T15:07:20.596" v="45" actId="478"/>
          <ac:spMkLst>
            <pc:docMk/>
            <pc:sldMk cId="3110176351" sldId="258"/>
            <ac:spMk id="10" creationId="{D60F36D0-E7F3-44E4-8C77-AD500771CE46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07.532" v="168" actId="478"/>
        <pc:sldMkLst>
          <pc:docMk/>
          <pc:sldMk cId="2854557906" sldId="259"/>
        </pc:sldMkLst>
        <pc:spChg chg="del">
          <ac:chgData name="Gonzalez Diaz Sergio" userId="dac0d5b6-ec0d-43f8-830d-6804c08729bd" providerId="ADAL" clId="{1363879E-5272-4F49-912F-B948C6267803}" dt="2022-11-30T15:16:07.532" v="168" actId="478"/>
          <ac:spMkLst>
            <pc:docMk/>
            <pc:sldMk cId="2854557906" sldId="259"/>
            <ac:spMk id="2" creationId="{A935DE36-8C24-4BC8-813A-C5571B7D8D37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3.474" v="179" actId="478"/>
        <pc:sldMkLst>
          <pc:docMk/>
          <pc:sldMk cId="3181673949" sldId="260"/>
        </pc:sldMkLst>
        <pc:spChg chg="del">
          <ac:chgData name="Gonzalez Diaz Sergio" userId="dac0d5b6-ec0d-43f8-830d-6804c08729bd" providerId="ADAL" clId="{1363879E-5272-4F49-912F-B948C6267803}" dt="2022-11-30T15:16:43.474" v="179" actId="478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1363879E-5272-4F49-912F-B948C6267803}" dt="2022-11-30T15:16:05.974" v="167" actId="478"/>
        <pc:sldMkLst>
          <pc:docMk/>
          <pc:sldMk cId="934720096" sldId="261"/>
        </pc:sldMkLst>
        <pc:spChg chg="add del">
          <ac:chgData name="Gonzalez Diaz Sergio" userId="dac0d5b6-ec0d-43f8-830d-6804c08729bd" providerId="ADAL" clId="{1363879E-5272-4F49-912F-B948C6267803}" dt="2022-11-30T15:16:05.974" v="167" actId="478"/>
          <ac:spMkLst>
            <pc:docMk/>
            <pc:sldMk cId="934720096" sldId="261"/>
            <ac:spMk id="10" creationId="{B9698FAE-0605-4659-A8CC-8F09FB5B4212}"/>
          </ac:spMkLst>
        </pc:spChg>
        <pc:picChg chg="mod">
          <ac:chgData name="Gonzalez Diaz Sergio" userId="dac0d5b6-ec0d-43f8-830d-6804c08729bd" providerId="ADAL" clId="{1363879E-5272-4F49-912F-B948C6267803}" dt="2022-11-30T15:15:47.723" v="165" actId="1076"/>
          <ac:picMkLst>
            <pc:docMk/>
            <pc:sldMk cId="934720096" sldId="261"/>
            <ac:picMk id="14" creationId="{5B804FA4-D8BD-3922-35AA-8A3470493487}"/>
          </ac:picMkLst>
        </pc:picChg>
      </pc:sldChg>
      <pc:sldChg chg="delSp mod">
        <pc:chgData name="Gonzalez Diaz Sergio" userId="dac0d5b6-ec0d-43f8-830d-6804c08729bd" providerId="ADAL" clId="{1363879E-5272-4F49-912F-B948C6267803}" dt="2022-11-30T15:17:06.273" v="185" actId="478"/>
        <pc:sldMkLst>
          <pc:docMk/>
          <pc:sldMk cId="3094036770" sldId="262"/>
        </pc:sldMkLst>
        <pc:spChg chg="del">
          <ac:chgData name="Gonzalez Diaz Sergio" userId="dac0d5b6-ec0d-43f8-830d-6804c08729bd" providerId="ADAL" clId="{1363879E-5272-4F49-912F-B948C6267803}" dt="2022-11-30T15:17:06.273" v="185" actId="478"/>
          <ac:spMkLst>
            <pc:docMk/>
            <pc:sldMk cId="3094036770" sldId="262"/>
            <ac:spMk id="12" creationId="{A7DD4B4D-FC5A-4755-B6D0-E11FFBFCB284}"/>
          </ac:spMkLst>
        </pc:spChg>
      </pc:sldChg>
      <pc:sldChg chg="delSp mod">
        <pc:chgData name="Gonzalez Diaz Sergio" userId="dac0d5b6-ec0d-43f8-830d-6804c08729bd" providerId="ADAL" clId="{1363879E-5272-4F49-912F-B948C6267803}" dt="2022-11-30T15:17:03.644" v="184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1363879E-5272-4F49-912F-B948C6267803}" dt="2022-11-30T15:17:03.644" v="184" actId="478"/>
          <ac:spMkLst>
            <pc:docMk/>
            <pc:sldMk cId="3980729536" sldId="263"/>
            <ac:spMk id="12" creationId="{FF9AC5BC-5B87-4716-8352-62167335F992}"/>
          </ac:spMkLst>
        </pc:spChg>
      </pc:sldChg>
      <pc:sldChg chg="delSp mod">
        <pc:chgData name="Gonzalez Diaz Sergio" userId="dac0d5b6-ec0d-43f8-830d-6804c08729bd" providerId="ADAL" clId="{1363879E-5272-4F49-912F-B948C6267803}" dt="2022-11-30T15:17:09.973" v="186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1363879E-5272-4F49-912F-B948C6267803}" dt="2022-11-30T15:17:09.973" v="186" actId="478"/>
          <ac:spMkLst>
            <pc:docMk/>
            <pc:sldMk cId="3561953235" sldId="264"/>
            <ac:spMk id="51" creationId="{BFC0B688-42F4-764C-EFE4-46F2605BC871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35.395" v="178" actId="478"/>
        <pc:sldMkLst>
          <pc:docMk/>
          <pc:sldMk cId="1213516533" sldId="266"/>
        </pc:sldMkLst>
        <pc:spChg chg="del">
          <ac:chgData name="Gonzalez Diaz Sergio" userId="dac0d5b6-ec0d-43f8-830d-6804c08729bd" providerId="ADAL" clId="{1363879E-5272-4F49-912F-B948C6267803}" dt="2022-11-30T15:16:35.395" v="178" actId="478"/>
          <ac:spMkLst>
            <pc:docMk/>
            <pc:sldMk cId="1213516533" sldId="266"/>
            <ac:spMk id="25" creationId="{AB310A26-4A67-481B-A5B7-07095AB65BB1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16.079" v="172" actId="478"/>
        <pc:sldMkLst>
          <pc:docMk/>
          <pc:sldMk cId="3369123368" sldId="267"/>
        </pc:sldMkLst>
        <pc:spChg chg="del">
          <ac:chgData name="Gonzalez Diaz Sergio" userId="dac0d5b6-ec0d-43f8-830d-6804c08729bd" providerId="ADAL" clId="{1363879E-5272-4F49-912F-B948C6267803}" dt="2022-11-30T15:16:16.079" v="172" actId="478"/>
          <ac:spMkLst>
            <pc:docMk/>
            <pc:sldMk cId="3369123368" sldId="267"/>
            <ac:spMk id="43" creationId="{C1B66206-B2D9-4CE9-AE58-B39760F41A83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5.763" v="180" actId="478"/>
        <pc:sldMkLst>
          <pc:docMk/>
          <pc:sldMk cId="3547497588" sldId="268"/>
        </pc:sldMkLst>
        <pc:spChg chg="del">
          <ac:chgData name="Gonzalez Diaz Sergio" userId="dac0d5b6-ec0d-43f8-830d-6804c08729bd" providerId="ADAL" clId="{1363879E-5272-4F49-912F-B948C6267803}" dt="2022-11-30T15:16:45.763" v="180" actId="478"/>
          <ac:spMkLst>
            <pc:docMk/>
            <pc:sldMk cId="3547497588" sldId="268"/>
            <ac:spMk id="15" creationId="{F79FF8ED-DD05-1E78-FD7F-8BAA8D6C3737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48.778" v="181" actId="478"/>
        <pc:sldMkLst>
          <pc:docMk/>
          <pc:sldMk cId="1453104656" sldId="269"/>
        </pc:sldMkLst>
        <pc:spChg chg="del">
          <ac:chgData name="Gonzalez Diaz Sergio" userId="dac0d5b6-ec0d-43f8-830d-6804c08729bd" providerId="ADAL" clId="{1363879E-5272-4F49-912F-B948C6267803}" dt="2022-11-30T15:16:48.778" v="181" actId="478"/>
          <ac:spMkLst>
            <pc:docMk/>
            <pc:sldMk cId="1453104656" sldId="269"/>
            <ac:spMk id="58" creationId="{B85691CF-C430-4D24-9576-12009CA45A88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09.917" v="170" actId="478"/>
        <pc:sldMkLst>
          <pc:docMk/>
          <pc:sldMk cId="3883917516" sldId="270"/>
        </pc:sldMkLst>
        <pc:spChg chg="del mod">
          <ac:chgData name="Gonzalez Diaz Sergio" userId="dac0d5b6-ec0d-43f8-830d-6804c08729bd" providerId="ADAL" clId="{1363879E-5272-4F49-912F-B948C6267803}" dt="2022-11-30T15:16:09.917" v="170" actId="478"/>
          <ac:spMkLst>
            <pc:docMk/>
            <pc:sldMk cId="3883917516" sldId="270"/>
            <ac:spMk id="12" creationId="{5957B1E1-0E68-42C2-991B-A23D1B05652E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12.184" v="171" actId="478"/>
        <pc:sldMkLst>
          <pc:docMk/>
          <pc:sldMk cId="2959769486" sldId="271"/>
        </pc:sldMkLst>
        <pc:spChg chg="del">
          <ac:chgData name="Gonzalez Diaz Sergio" userId="dac0d5b6-ec0d-43f8-830d-6804c08729bd" providerId="ADAL" clId="{1363879E-5272-4F49-912F-B948C6267803}" dt="2022-11-30T15:16:12.184" v="171" actId="478"/>
          <ac:spMkLst>
            <pc:docMk/>
            <pc:sldMk cId="2959769486" sldId="271"/>
            <ac:spMk id="10" creationId="{2312A337-C5FC-4142-9A34-19FD79F0A7EC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29.221" v="176"/>
        <pc:sldMkLst>
          <pc:docMk/>
          <pc:sldMk cId="2071405982" sldId="272"/>
        </pc:sldMkLst>
        <pc:spChg chg="mod">
          <ac:chgData name="Gonzalez Diaz Sergio" userId="dac0d5b6-ec0d-43f8-830d-6804c08729bd" providerId="ADAL" clId="{1363879E-5272-4F49-912F-B948C6267803}" dt="2022-11-30T15:16:29.221" v="176"/>
          <ac:spMkLst>
            <pc:docMk/>
            <pc:sldMk cId="2071405982" sldId="272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6:18.693" v="173" actId="478"/>
          <ac:spMkLst>
            <pc:docMk/>
            <pc:sldMk cId="2071405982" sldId="272"/>
            <ac:spMk id="17" creationId="{B178DB92-D4BC-4B50-B0B0-87D9F751FF3F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7:00.856" v="183"/>
        <pc:sldMkLst>
          <pc:docMk/>
          <pc:sldMk cId="1714739941" sldId="273"/>
        </pc:sldMkLst>
        <pc:spChg chg="del">
          <ac:chgData name="Gonzalez Diaz Sergio" userId="dac0d5b6-ec0d-43f8-830d-6804c08729bd" providerId="ADAL" clId="{1363879E-5272-4F49-912F-B948C6267803}" dt="2022-11-30T15:16:53.327" v="182" actId="478"/>
          <ac:spMkLst>
            <pc:docMk/>
            <pc:sldMk cId="1714739941" sldId="273"/>
            <ac:spMk id="5" creationId="{DA061A2D-2C4B-4B50-A6AF-0B811F03A4B8}"/>
          </ac:spMkLst>
        </pc:spChg>
        <pc:spChg chg="mod">
          <ac:chgData name="Gonzalez Diaz Sergio" userId="dac0d5b6-ec0d-43f8-830d-6804c08729bd" providerId="ADAL" clId="{1363879E-5272-4F49-912F-B948C6267803}" dt="2022-11-30T15:17:00.856" v="183"/>
          <ac:spMkLst>
            <pc:docMk/>
            <pc:sldMk cId="1714739941" sldId="273"/>
            <ac:spMk id="7" creationId="{8D652E1B-EAF7-4D08-B3E2-2F133DC81CD4}"/>
          </ac:spMkLst>
        </pc:spChg>
      </pc:sldChg>
      <pc:sldChg chg="delSp mod">
        <pc:chgData name="Gonzalez Diaz Sergio" userId="dac0d5b6-ec0d-43f8-830d-6804c08729bd" providerId="ADAL" clId="{1363879E-5272-4F49-912F-B948C6267803}" dt="2022-11-30T15:16:20.759" v="174" actId="478"/>
        <pc:sldMkLst>
          <pc:docMk/>
          <pc:sldMk cId="1585180064" sldId="274"/>
        </pc:sldMkLst>
        <pc:spChg chg="del">
          <ac:chgData name="Gonzalez Diaz Sergio" userId="dac0d5b6-ec0d-43f8-830d-6804c08729bd" providerId="ADAL" clId="{1363879E-5272-4F49-912F-B948C6267803}" dt="2022-11-30T15:16:20.759" v="174" actId="478"/>
          <ac:spMkLst>
            <pc:docMk/>
            <pc:sldMk cId="1585180064" sldId="274"/>
            <ac:spMk id="43" creationId="{C1B66206-B2D9-4CE9-AE58-B39760F41A83}"/>
          </ac:spMkLst>
        </pc:spChg>
      </pc:sldChg>
      <pc:sldChg chg="delSp modSp mod">
        <pc:chgData name="Gonzalez Diaz Sergio" userId="dac0d5b6-ec0d-43f8-830d-6804c08729bd" providerId="ADAL" clId="{1363879E-5272-4F49-912F-B948C6267803}" dt="2022-11-30T15:16:31.951" v="177"/>
        <pc:sldMkLst>
          <pc:docMk/>
          <pc:sldMk cId="840579275" sldId="275"/>
        </pc:sldMkLst>
        <pc:spChg chg="mod">
          <ac:chgData name="Gonzalez Diaz Sergio" userId="dac0d5b6-ec0d-43f8-830d-6804c08729bd" providerId="ADAL" clId="{1363879E-5272-4F49-912F-B948C6267803}" dt="2022-11-30T15:16:31.951" v="177"/>
          <ac:spMkLst>
            <pc:docMk/>
            <pc:sldMk cId="840579275" sldId="275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1363879E-5272-4F49-912F-B948C6267803}" dt="2022-11-30T15:16:22.538" v="175" actId="478"/>
          <ac:spMkLst>
            <pc:docMk/>
            <pc:sldMk cId="840579275" sldId="275"/>
            <ac:spMk id="17" creationId="{B178DB92-D4BC-4B50-B0B0-87D9F751FF3F}"/>
          </ac:spMkLst>
        </pc:spChg>
      </pc:sldChg>
      <pc:sldChg chg="addSp delSp modSp add mod">
        <pc:chgData name="Gonzalez Diaz Sergio" userId="dac0d5b6-ec0d-43f8-830d-6804c08729bd" providerId="ADAL" clId="{1363879E-5272-4F49-912F-B948C6267803}" dt="2022-12-01T09:40:36.981" v="198"/>
        <pc:sldMkLst>
          <pc:docMk/>
          <pc:sldMk cId="2975466772" sldId="276"/>
        </pc:sldMkLst>
        <pc:spChg chg="del">
          <ac:chgData name="Gonzalez Diaz Sergio" userId="dac0d5b6-ec0d-43f8-830d-6804c08729bd" providerId="ADAL" clId="{1363879E-5272-4F49-912F-B948C6267803}" dt="2022-11-30T15:04:21.735" v="11" actId="478"/>
          <ac:spMkLst>
            <pc:docMk/>
            <pc:sldMk cId="2975466772" sldId="276"/>
            <ac:spMk id="2" creationId="{F9E1EBAB-24B4-4FFF-BEAB-BFDC4AEC6CCB}"/>
          </ac:spMkLst>
        </pc:spChg>
        <pc:spChg chg="del">
          <ac:chgData name="Gonzalez Diaz Sergio" userId="dac0d5b6-ec0d-43f8-830d-6804c08729bd" providerId="ADAL" clId="{1363879E-5272-4F49-912F-B948C6267803}" dt="2022-11-30T15:04:04.699" v="3" actId="478"/>
          <ac:spMkLst>
            <pc:docMk/>
            <pc:sldMk cId="2975466772" sldId="27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1363879E-5272-4F49-912F-B948C6267803}" dt="2022-11-30T15:08:28.833" v="62" actId="20577"/>
          <ac:spMkLst>
            <pc:docMk/>
            <pc:sldMk cId="2975466772" sldId="276"/>
            <ac:spMk id="7" creationId="{8D652E1B-EAF7-4D08-B3E2-2F133DC81CD4}"/>
          </ac:spMkLst>
        </pc:spChg>
        <pc:spChg chg="add mod">
          <ac:chgData name="Gonzalez Diaz Sergio" userId="dac0d5b6-ec0d-43f8-830d-6804c08729bd" providerId="ADAL" clId="{1363879E-5272-4F49-912F-B948C6267803}" dt="2022-11-30T15:04:22.201" v="12"/>
          <ac:spMkLst>
            <pc:docMk/>
            <pc:sldMk cId="2975466772" sldId="276"/>
            <ac:spMk id="11" creationId="{096DBBCA-0B42-5B05-BE8D-923E805488D6}"/>
          </ac:spMkLst>
        </pc:spChg>
        <pc:spChg chg="add mod">
          <ac:chgData name="Gonzalez Diaz Sergio" userId="dac0d5b6-ec0d-43f8-830d-6804c08729bd" providerId="ADAL" clId="{1363879E-5272-4F49-912F-B948C6267803}" dt="2022-11-30T15:05:38.650" v="29" actId="14100"/>
          <ac:spMkLst>
            <pc:docMk/>
            <pc:sldMk cId="2975466772" sldId="276"/>
            <ac:spMk id="18" creationId="{5DCF846C-C9FF-8E87-8061-274E533D914D}"/>
          </ac:spMkLst>
        </pc:spChg>
        <pc:spChg chg="add mod">
          <ac:chgData name="Gonzalez Diaz Sergio" userId="dac0d5b6-ec0d-43f8-830d-6804c08729bd" providerId="ADAL" clId="{1363879E-5272-4F49-912F-B948C6267803}" dt="2022-11-30T15:06:01.243" v="37" actId="14100"/>
          <ac:spMkLst>
            <pc:docMk/>
            <pc:sldMk cId="2975466772" sldId="276"/>
            <ac:spMk id="19" creationId="{8C2954D3-0285-E11F-8822-DEFE6BB333B5}"/>
          </ac:spMkLst>
        </pc:spChg>
        <pc:spChg chg="add mod">
          <ac:chgData name="Gonzalez Diaz Sergio" userId="dac0d5b6-ec0d-43f8-830d-6804c08729bd" providerId="ADAL" clId="{1363879E-5272-4F49-912F-B948C6267803}" dt="2022-11-30T15:06:33.649" v="41" actId="14100"/>
          <ac:spMkLst>
            <pc:docMk/>
            <pc:sldMk cId="2975466772" sldId="276"/>
            <ac:spMk id="26" creationId="{2472AF0E-DE04-A68C-AE37-3C74917818AD}"/>
          </ac:spMkLst>
        </pc:spChg>
        <pc:spChg chg="add mod">
          <ac:chgData name="Gonzalez Diaz Sergio" userId="dac0d5b6-ec0d-43f8-830d-6804c08729bd" providerId="ADAL" clId="{1363879E-5272-4F49-912F-B948C6267803}" dt="2022-11-30T15:07:04.278" v="44" actId="14100"/>
          <ac:spMkLst>
            <pc:docMk/>
            <pc:sldMk cId="2975466772" sldId="276"/>
            <ac:spMk id="27" creationId="{7676B774-DF1F-DCAC-9C9B-50DA529A9C0E}"/>
          </ac:spMkLst>
        </pc:spChg>
        <pc:grpChg chg="del">
          <ac:chgData name="Gonzalez Diaz Sergio" userId="dac0d5b6-ec0d-43f8-830d-6804c08729bd" providerId="ADAL" clId="{1363879E-5272-4F49-912F-B948C6267803}" dt="2022-11-30T15:04:38.699" v="19" actId="478"/>
          <ac:grpSpMkLst>
            <pc:docMk/>
            <pc:sldMk cId="2975466772" sldId="276"/>
            <ac:grpSpMk id="4" creationId="{5143E378-BC4D-C870-5131-C1FEBA449BE0}"/>
          </ac:grpSpMkLst>
        </pc:grpChg>
        <pc:picChg chg="add mod">
          <ac:chgData name="Gonzalez Diaz Sergio" userId="dac0d5b6-ec0d-43f8-830d-6804c08729bd" providerId="ADAL" clId="{1363879E-5272-4F49-912F-B948C6267803}" dt="2022-12-01T09:40:36.981" v="198"/>
          <ac:picMkLst>
            <pc:docMk/>
            <pc:sldMk cId="2975466772" sldId="276"/>
            <ac:picMk id="2" creationId="{67C74156-0574-F5E5-3142-E5471DB011A6}"/>
          </ac:picMkLst>
        </pc:picChg>
        <pc:picChg chg="add mod modCrop">
          <ac:chgData name="Gonzalez Diaz Sergio" userId="dac0d5b6-ec0d-43f8-830d-6804c08729bd" providerId="ADAL" clId="{1363879E-5272-4F49-912F-B948C6267803}" dt="2022-11-30T15:05:57.196" v="35" actId="1076"/>
          <ac:picMkLst>
            <pc:docMk/>
            <pc:sldMk cId="2975466772" sldId="276"/>
            <ac:picMk id="10" creationId="{CDD229C3-F498-CC5E-6DB0-E2A414FD02C7}"/>
          </ac:picMkLst>
        </pc:picChg>
      </pc:sldChg>
      <pc:sldChg chg="addSp delSp modSp add mod ord">
        <pc:chgData name="Gonzalez Diaz Sergio" userId="dac0d5b6-ec0d-43f8-830d-6804c08729bd" providerId="ADAL" clId="{1363879E-5272-4F49-912F-B948C6267803}" dt="2022-11-30T15:12:36.531" v="100"/>
        <pc:sldMkLst>
          <pc:docMk/>
          <pc:sldMk cId="3586918414" sldId="277"/>
        </pc:sldMkLst>
        <pc:spChg chg="mod">
          <ac:chgData name="Gonzalez Diaz Sergio" userId="dac0d5b6-ec0d-43f8-830d-6804c08729bd" providerId="ADAL" clId="{1363879E-5272-4F49-912F-B948C6267803}" dt="2022-11-30T15:12:36.531" v="100"/>
          <ac:spMkLst>
            <pc:docMk/>
            <pc:sldMk cId="3586918414" sldId="27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09:52.899" v="76" actId="1076"/>
          <ac:spMkLst>
            <pc:docMk/>
            <pc:sldMk cId="3586918414" sldId="277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08:54.939" v="66" actId="1076"/>
          <ac:spMkLst>
            <pc:docMk/>
            <pc:sldMk cId="3586918414" sldId="277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1-30T15:09:02.962" v="70" actId="14100"/>
          <ac:spMkLst>
            <pc:docMk/>
            <pc:sldMk cId="3586918414" sldId="277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09:41.291" v="73" actId="14100"/>
          <ac:spMkLst>
            <pc:docMk/>
            <pc:sldMk cId="3586918414" sldId="277"/>
            <ac:spMk id="27" creationId="{7676B774-DF1F-DCAC-9C9B-50DA529A9C0E}"/>
          </ac:spMkLst>
        </pc:spChg>
        <pc:picChg chg="add ord">
          <ac:chgData name="Gonzalez Diaz Sergio" userId="dac0d5b6-ec0d-43f8-830d-6804c08729bd" providerId="ADAL" clId="{1363879E-5272-4F49-912F-B948C6267803}" dt="2022-11-30T15:08:41.305" v="65" actId="167"/>
          <ac:picMkLst>
            <pc:docMk/>
            <pc:sldMk cId="3586918414" sldId="277"/>
            <ac:picMk id="3" creationId="{46CD691A-A386-8ACD-2381-82337DBC602F}"/>
          </ac:picMkLst>
        </pc:picChg>
        <pc:picChg chg="del">
          <ac:chgData name="Gonzalez Diaz Sergio" userId="dac0d5b6-ec0d-43f8-830d-6804c08729bd" providerId="ADAL" clId="{1363879E-5272-4F49-912F-B948C6267803}" dt="2022-11-30T15:08:36.886" v="63" actId="478"/>
          <ac:picMkLst>
            <pc:docMk/>
            <pc:sldMk cId="3586918414" sldId="277"/>
            <ac:picMk id="10" creationId="{CDD229C3-F498-CC5E-6DB0-E2A414FD02C7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09:41:49.213" v="199"/>
        <pc:sldMkLst>
          <pc:docMk/>
          <pc:sldMk cId="2011269513" sldId="278"/>
        </pc:sldMkLst>
        <pc:spChg chg="mod">
          <ac:chgData name="Gonzalez Diaz Sergio" userId="dac0d5b6-ec0d-43f8-830d-6804c08729bd" providerId="ADAL" clId="{1363879E-5272-4F49-912F-B948C6267803}" dt="2022-11-30T15:12:31.837" v="98" actId="20577"/>
          <ac:spMkLst>
            <pc:docMk/>
            <pc:sldMk cId="2011269513" sldId="278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11:06.779" v="85" actId="1076"/>
          <ac:spMkLst>
            <pc:docMk/>
            <pc:sldMk cId="2011269513" sldId="278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0:58.108" v="82" actId="1076"/>
          <ac:spMkLst>
            <pc:docMk/>
            <pc:sldMk cId="2011269513" sldId="278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1:02.851" v="84" actId="14100"/>
          <ac:spMkLst>
            <pc:docMk/>
            <pc:sldMk cId="2011269513" sldId="278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09:41:49.213" v="199"/>
          <ac:picMkLst>
            <pc:docMk/>
            <pc:sldMk cId="2011269513" sldId="278"/>
            <ac:picMk id="2" creationId="{8A42C233-4E6E-0284-91F8-B19411BF9410}"/>
          </ac:picMkLst>
        </pc:picChg>
        <pc:picChg chg="del">
          <ac:chgData name="Gonzalez Diaz Sergio" userId="dac0d5b6-ec0d-43f8-830d-6804c08729bd" providerId="ADAL" clId="{1363879E-5272-4F49-912F-B948C6267803}" dt="2022-11-30T15:10:49.030" v="78" actId="478"/>
          <ac:picMkLst>
            <pc:docMk/>
            <pc:sldMk cId="2011269513" sldId="278"/>
            <ac:picMk id="3" creationId="{46CD691A-A386-8ACD-2381-82337DBC602F}"/>
          </ac:picMkLst>
        </pc:picChg>
        <pc:picChg chg="add ord">
          <ac:chgData name="Gonzalez Diaz Sergio" userId="dac0d5b6-ec0d-43f8-830d-6804c08729bd" providerId="ADAL" clId="{1363879E-5272-4F49-912F-B948C6267803}" dt="2022-11-30T15:10:52.517" v="80" actId="167"/>
          <ac:picMkLst>
            <pc:docMk/>
            <pc:sldMk cId="2011269513" sldId="278"/>
            <ac:picMk id="4" creationId="{68003A0B-A78B-6569-D178-A136426FA7FE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2-01T09:42:38.940" v="200"/>
        <pc:sldMkLst>
          <pc:docMk/>
          <pc:sldMk cId="3778647813" sldId="279"/>
        </pc:sldMkLst>
        <pc:spChg chg="mod">
          <ac:chgData name="Gonzalez Diaz Sergio" userId="dac0d5b6-ec0d-43f8-830d-6804c08729bd" providerId="ADAL" clId="{1363879E-5272-4F49-912F-B948C6267803}" dt="2022-11-30T15:12:51.852" v="114" actId="20577"/>
          <ac:spMkLst>
            <pc:docMk/>
            <pc:sldMk cId="3778647813" sldId="27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1363879E-5272-4F49-912F-B948C6267803}" dt="2022-11-30T15:14:04.160" v="140" actId="1035"/>
          <ac:spMkLst>
            <pc:docMk/>
            <pc:sldMk cId="3778647813" sldId="279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4:15.216" v="142" actId="14100"/>
          <ac:spMkLst>
            <pc:docMk/>
            <pc:sldMk cId="3778647813" sldId="279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2-01T08:24:49.106" v="194" actId="14100"/>
          <ac:spMkLst>
            <pc:docMk/>
            <pc:sldMk cId="3778647813" sldId="279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3:43.773" v="131" actId="14100"/>
          <ac:spMkLst>
            <pc:docMk/>
            <pc:sldMk cId="3778647813" sldId="279"/>
            <ac:spMk id="27" creationId="{7676B774-DF1F-DCAC-9C9B-50DA529A9C0E}"/>
          </ac:spMkLst>
        </pc:spChg>
        <pc:picChg chg="add mod">
          <ac:chgData name="Gonzalez Diaz Sergio" userId="dac0d5b6-ec0d-43f8-830d-6804c08729bd" providerId="ADAL" clId="{1363879E-5272-4F49-912F-B948C6267803}" dt="2022-12-01T09:42:38.940" v="200"/>
          <ac:picMkLst>
            <pc:docMk/>
            <pc:sldMk cId="3778647813" sldId="279"/>
            <ac:picMk id="2" creationId="{BC77570C-3CF1-2BCC-78FD-806ACA25BB47}"/>
          </ac:picMkLst>
        </pc:picChg>
        <pc:picChg chg="add ord">
          <ac:chgData name="Gonzalez Diaz Sergio" userId="dac0d5b6-ec0d-43f8-830d-6804c08729bd" providerId="ADAL" clId="{1363879E-5272-4F49-912F-B948C6267803}" dt="2022-11-30T15:13:27.279" v="127" actId="171"/>
          <ac:picMkLst>
            <pc:docMk/>
            <pc:sldMk cId="3778647813" sldId="279"/>
            <ac:picMk id="3" creationId="{4A7A13F3-E149-56D8-F7BF-8AE7D714B091}"/>
          </ac:picMkLst>
        </pc:picChg>
        <pc:picChg chg="del">
          <ac:chgData name="Gonzalez Diaz Sergio" userId="dac0d5b6-ec0d-43f8-830d-6804c08729bd" providerId="ADAL" clId="{1363879E-5272-4F49-912F-B948C6267803}" dt="2022-11-30T15:12:55.808" v="115" actId="478"/>
          <ac:picMkLst>
            <pc:docMk/>
            <pc:sldMk cId="3778647813" sldId="279"/>
            <ac:picMk id="4" creationId="{68003A0B-A78B-6569-D178-A136426FA7FE}"/>
          </ac:picMkLst>
        </pc:picChg>
      </pc:sldChg>
      <pc:sldChg chg="addSp delSp modSp add mod">
        <pc:chgData name="Gonzalez Diaz Sergio" userId="dac0d5b6-ec0d-43f8-830d-6804c08729bd" providerId="ADAL" clId="{1363879E-5272-4F49-912F-B948C6267803}" dt="2022-11-30T15:15:06.834" v="160" actId="1037"/>
        <pc:sldMkLst>
          <pc:docMk/>
          <pc:sldMk cId="197015515" sldId="280"/>
        </pc:sldMkLst>
        <pc:spChg chg="del">
          <ac:chgData name="Gonzalez Diaz Sergio" userId="dac0d5b6-ec0d-43f8-830d-6804c08729bd" providerId="ADAL" clId="{1363879E-5272-4F49-912F-B948C6267803}" dt="2022-11-30T15:14:46.404" v="147" actId="478"/>
          <ac:spMkLst>
            <pc:docMk/>
            <pc:sldMk cId="197015515" sldId="280"/>
            <ac:spMk id="18" creationId="{5DCF846C-C9FF-8E87-8061-274E533D914D}"/>
          </ac:spMkLst>
        </pc:spChg>
        <pc:spChg chg="mod">
          <ac:chgData name="Gonzalez Diaz Sergio" userId="dac0d5b6-ec0d-43f8-830d-6804c08729bd" providerId="ADAL" clId="{1363879E-5272-4F49-912F-B948C6267803}" dt="2022-11-30T15:14:49.740" v="148" actId="1076"/>
          <ac:spMkLst>
            <pc:docMk/>
            <pc:sldMk cId="197015515" sldId="280"/>
            <ac:spMk id="19" creationId="{8C2954D3-0285-E11F-8822-DEFE6BB333B5}"/>
          </ac:spMkLst>
        </pc:spChg>
        <pc:spChg chg="mod">
          <ac:chgData name="Gonzalez Diaz Sergio" userId="dac0d5b6-ec0d-43f8-830d-6804c08729bd" providerId="ADAL" clId="{1363879E-5272-4F49-912F-B948C6267803}" dt="2022-11-30T15:14:59.637" v="155" actId="1035"/>
          <ac:spMkLst>
            <pc:docMk/>
            <pc:sldMk cId="197015515" sldId="280"/>
            <ac:spMk id="26" creationId="{2472AF0E-DE04-A68C-AE37-3C74917818AD}"/>
          </ac:spMkLst>
        </pc:spChg>
        <pc:spChg chg="mod">
          <ac:chgData name="Gonzalez Diaz Sergio" userId="dac0d5b6-ec0d-43f8-830d-6804c08729bd" providerId="ADAL" clId="{1363879E-5272-4F49-912F-B948C6267803}" dt="2022-11-30T15:15:06.834" v="160" actId="1037"/>
          <ac:spMkLst>
            <pc:docMk/>
            <pc:sldMk cId="197015515" sldId="280"/>
            <ac:spMk id="27" creationId="{7676B774-DF1F-DCAC-9C9B-50DA529A9C0E}"/>
          </ac:spMkLst>
        </pc:spChg>
        <pc:picChg chg="del">
          <ac:chgData name="Gonzalez Diaz Sergio" userId="dac0d5b6-ec0d-43f8-830d-6804c08729bd" providerId="ADAL" clId="{1363879E-5272-4F49-912F-B948C6267803}" dt="2022-11-30T15:14:38.854" v="144" actId="478"/>
          <ac:picMkLst>
            <pc:docMk/>
            <pc:sldMk cId="197015515" sldId="280"/>
            <ac:picMk id="3" creationId="{4A7A13F3-E149-56D8-F7BF-8AE7D714B091}"/>
          </ac:picMkLst>
        </pc:picChg>
        <pc:picChg chg="add ord">
          <ac:chgData name="Gonzalez Diaz Sergio" userId="dac0d5b6-ec0d-43f8-830d-6804c08729bd" providerId="ADAL" clId="{1363879E-5272-4F49-912F-B948C6267803}" dt="2022-11-30T15:14:41.725" v="146" actId="167"/>
          <ac:picMkLst>
            <pc:docMk/>
            <pc:sldMk cId="197015515" sldId="280"/>
            <ac:picMk id="4" creationId="{3D2FF05A-9645-F3DE-D960-A1BFEB10BFF9}"/>
          </ac:picMkLst>
        </pc:picChg>
      </pc:sldChg>
    </pc:docChg>
  </pc:docChgLst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  <pc:docChgLst>
    <pc:chgData name="Gonzalez Diaz Sergio" userId="dac0d5b6-ec0d-43f8-830d-6804c08729bd" providerId="ADAL" clId="{B1F265F3-D2DB-416F-98D8-CC76CD68F08B}"/>
    <pc:docChg chg="undo custSel modSld">
      <pc:chgData name="Gonzalez Diaz Sergio" userId="dac0d5b6-ec0d-43f8-830d-6804c08729bd" providerId="ADAL" clId="{B1F265F3-D2DB-416F-98D8-CC76CD68F08B}" dt="2022-06-17T08:15:16.084" v="134" actId="478"/>
      <pc:docMkLst>
        <pc:docMk/>
      </pc:docMkLst>
      <pc:sldChg chg="addSp modSp mod">
        <pc:chgData name="Gonzalez Diaz Sergio" userId="dac0d5b6-ec0d-43f8-830d-6804c08729bd" providerId="ADAL" clId="{B1F265F3-D2DB-416F-98D8-CC76CD68F08B}" dt="2022-05-13T09:53:08.046" v="20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B1F265F3-D2DB-416F-98D8-CC76CD68F08B}" dt="2022-05-13T09:53:08.046" v="20" actId="1076"/>
          <ac:spMkLst>
            <pc:docMk/>
            <pc:sldMk cId="238053348" sldId="256"/>
            <ac:spMk id="2" creationId="{F9E1EBAB-24B4-4FFF-BEAB-BFDC4AEC6CCB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11.192" v="21"/>
        <pc:sldMkLst>
          <pc:docMk/>
          <pc:sldMk cId="3110176351" sldId="258"/>
        </pc:sldMkLst>
        <pc:spChg chg="add mod">
          <ac:chgData name="Gonzalez Diaz Sergio" userId="dac0d5b6-ec0d-43f8-830d-6804c08729bd" providerId="ADAL" clId="{B1F265F3-D2DB-416F-98D8-CC76CD68F08B}" dt="2022-05-13T09:53:11.192" v="21"/>
          <ac:spMkLst>
            <pc:docMk/>
            <pc:sldMk cId="3110176351" sldId="258"/>
            <ac:spMk id="12" creationId="{80730CAE-802C-4708-95F8-903DDC0880F2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27.485" v="39" actId="207"/>
        <pc:sldMkLst>
          <pc:docMk/>
          <pc:sldMk cId="2854557906" sldId="259"/>
        </pc:sldMkLst>
        <pc:spChg chg="add mod">
          <ac:chgData name="Gonzalez Diaz Sergio" userId="dac0d5b6-ec0d-43f8-830d-6804c08729bd" providerId="ADAL" clId="{B1F265F3-D2DB-416F-98D8-CC76CD68F08B}" dt="2022-05-13T09:55:27.485" v="39" actId="207"/>
          <ac:spMkLst>
            <pc:docMk/>
            <pc:sldMk cId="2854557906" sldId="259"/>
            <ac:spMk id="15" creationId="{92013717-84DF-4DD1-A75F-41DA45B60F7C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56.300" v="60" actId="20577"/>
        <pc:sldMkLst>
          <pc:docMk/>
          <pc:sldMk cId="3181673949" sldId="260"/>
        </pc:sldMkLst>
        <pc:spChg chg="add mod">
          <ac:chgData name="Gonzalez Diaz Sergio" userId="dac0d5b6-ec0d-43f8-830d-6804c08729bd" providerId="ADAL" clId="{B1F265F3-D2DB-416F-98D8-CC76CD68F08B}" dt="2022-05-13T09:55:56.300" v="60" actId="20577"/>
          <ac:spMkLst>
            <pc:docMk/>
            <pc:sldMk cId="3181673949" sldId="260"/>
            <ac:spMk id="38" creationId="{F2B3F7D9-1A06-44AF-9ED0-1BFF58ECEDF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26T10:02:15.708" v="108" actId="1037"/>
        <pc:sldMkLst>
          <pc:docMk/>
          <pc:sldMk cId="934720096" sldId="261"/>
        </pc:sldMkLst>
        <pc:spChg chg="add mod">
          <ac:chgData name="Gonzalez Diaz Sergio" userId="dac0d5b6-ec0d-43f8-830d-6804c08729bd" providerId="ADAL" clId="{B1F265F3-D2DB-416F-98D8-CC76CD68F08B}" dt="2022-05-13T09:56:52.842" v="67" actId="20577"/>
          <ac:spMkLst>
            <pc:docMk/>
            <pc:sldMk cId="934720096" sldId="261"/>
            <ac:spMk id="9" creationId="{BB415FAF-9663-4C3B-9ECD-8A8F669052EB}"/>
          </ac:spMkLst>
        </pc:spChg>
        <pc:spChg chg="add mod">
          <ac:chgData name="Gonzalez Diaz Sergio" userId="dac0d5b6-ec0d-43f8-830d-6804c08729bd" providerId="ADAL" clId="{B1F265F3-D2DB-416F-98D8-CC76CD68F08B}" dt="2022-05-26T10:01:09.107" v="86"/>
          <ac:spMkLst>
            <pc:docMk/>
            <pc:sldMk cId="934720096" sldId="261"/>
            <ac:spMk id="10" creationId="{B9698FAE-0605-4659-A8CC-8F09FB5B4212}"/>
          </ac:spMkLst>
        </pc:spChg>
        <pc:spChg chg="mod">
          <ac:chgData name="Gonzalez Diaz Sergio" userId="dac0d5b6-ec0d-43f8-830d-6804c08729bd" providerId="ADAL" clId="{B1F265F3-D2DB-416F-98D8-CC76CD68F08B}" dt="2022-05-26T10:02:15.708" v="108" actId="1037"/>
          <ac:spMkLst>
            <pc:docMk/>
            <pc:sldMk cId="934720096" sldId="261"/>
            <ac:spMk id="13" creationId="{2047952B-59FF-463D-A31B-78299011C89A}"/>
          </ac:spMkLst>
        </pc:spChg>
        <pc:spChg chg="del">
          <ac:chgData name="Gonzalez Diaz Sergio" userId="dac0d5b6-ec0d-43f8-830d-6804c08729bd" providerId="ADAL" clId="{B1F265F3-D2DB-416F-98D8-CC76CD68F08B}" dt="2022-05-26T10:01:04.298" v="85" actId="478"/>
          <ac:spMkLst>
            <pc:docMk/>
            <pc:sldMk cId="934720096" sldId="261"/>
            <ac:spMk id="14" creationId="{E0C7BCEE-1B32-4C3B-80DB-D8D603AE12B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6.243" v="113"/>
        <pc:sldMkLst>
          <pc:docMk/>
          <pc:sldMk cId="3094036770" sldId="262"/>
        </pc:sldMkLst>
        <pc:spChg chg="del">
          <ac:chgData name="Gonzalez Diaz Sergio" userId="dac0d5b6-ec0d-43f8-830d-6804c08729bd" providerId="ADAL" clId="{B1F265F3-D2DB-416F-98D8-CC76CD68F08B}" dt="2022-06-17T08:13:01.823" v="112" actId="478"/>
          <ac:spMkLst>
            <pc:docMk/>
            <pc:sldMk cId="3094036770" sldId="262"/>
            <ac:spMk id="10" creationId="{21E098CC-8262-4887-8044-73DF1C5A2CAC}"/>
          </ac:spMkLst>
        </pc:spChg>
        <pc:spChg chg="add del mod">
          <ac:chgData name="Gonzalez Diaz Sergio" userId="dac0d5b6-ec0d-43f8-830d-6804c08729bd" providerId="ADAL" clId="{B1F265F3-D2DB-416F-98D8-CC76CD68F08B}" dt="2022-05-13T09:57:51.733" v="68" actId="478"/>
          <ac:spMkLst>
            <pc:docMk/>
            <pc:sldMk cId="3094036770" sldId="262"/>
            <ac:spMk id="12" creationId="{5875C029-C629-4E93-9678-17A1C86EEE26}"/>
          </ac:spMkLst>
        </pc:spChg>
        <pc:spChg chg="add mod">
          <ac:chgData name="Gonzalez Diaz Sergio" userId="dac0d5b6-ec0d-43f8-830d-6804c08729bd" providerId="ADAL" clId="{B1F265F3-D2DB-416F-98D8-CC76CD68F08B}" dt="2022-06-17T08:13:06.243" v="113"/>
          <ac:spMkLst>
            <pc:docMk/>
            <pc:sldMk cId="3094036770" sldId="262"/>
            <ac:spMk id="12" creationId="{A7DD4B4D-FC5A-4755-B6D0-E11FFBFCB284}"/>
          </ac:spMkLst>
        </pc:spChg>
        <pc:spChg chg="add mod">
          <ac:chgData name="Gonzalez Diaz Sergio" userId="dac0d5b6-ec0d-43f8-830d-6804c08729bd" providerId="ADAL" clId="{B1F265F3-D2DB-416F-98D8-CC76CD68F08B}" dt="2022-05-13T09:57:52.073" v="69"/>
          <ac:spMkLst>
            <pc:docMk/>
            <pc:sldMk cId="3094036770" sldId="262"/>
            <ac:spMk id="13" creationId="{12766168-2B1D-4AE2-B0B3-D74BBB1EE39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9.396" v="115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B1F265F3-D2DB-416F-98D8-CC76CD68F08B}" dt="2022-06-17T08:13:09.396" v="115" actId="478"/>
          <ac:spMkLst>
            <pc:docMk/>
            <pc:sldMk cId="3980729536" sldId="263"/>
            <ac:spMk id="10" creationId="{3BD279DE-7667-46E1-8B5F-98FB08CDB30A}"/>
          </ac:spMkLst>
        </pc:spChg>
        <pc:spChg chg="add del mod">
          <ac:chgData name="Gonzalez Diaz Sergio" userId="dac0d5b6-ec0d-43f8-830d-6804c08729bd" providerId="ADAL" clId="{B1F265F3-D2DB-416F-98D8-CC76CD68F08B}" dt="2022-05-13T09:58:18.974" v="70" actId="478"/>
          <ac:spMkLst>
            <pc:docMk/>
            <pc:sldMk cId="3980729536" sldId="263"/>
            <ac:spMk id="12" creationId="{EA35B04B-2E70-465F-8BBA-A7221C516FF7}"/>
          </ac:spMkLst>
        </pc:spChg>
        <pc:spChg chg="add mod">
          <ac:chgData name="Gonzalez Diaz Sergio" userId="dac0d5b6-ec0d-43f8-830d-6804c08729bd" providerId="ADAL" clId="{B1F265F3-D2DB-416F-98D8-CC76CD68F08B}" dt="2022-06-17T08:13:07.492" v="114"/>
          <ac:spMkLst>
            <pc:docMk/>
            <pc:sldMk cId="3980729536" sldId="263"/>
            <ac:spMk id="12" creationId="{FF9AC5BC-5B87-4716-8352-62167335F992}"/>
          </ac:spMkLst>
        </pc:spChg>
        <pc:spChg chg="add mod">
          <ac:chgData name="Gonzalez Diaz Sergio" userId="dac0d5b6-ec0d-43f8-830d-6804c08729bd" providerId="ADAL" clId="{B1F265F3-D2DB-416F-98D8-CC76CD68F08B}" dt="2022-05-13T09:58:19.244" v="71"/>
          <ac:spMkLst>
            <pc:docMk/>
            <pc:sldMk cId="3980729536" sldId="263"/>
            <ac:spMk id="13" creationId="{8645C841-06B6-4ED8-B4E2-8DE6B903BBE7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5:16.084" v="134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B1F265F3-D2DB-416F-98D8-CC76CD68F08B}" dt="2022-06-17T08:15:16.084" v="134" actId="478"/>
          <ac:spMkLst>
            <pc:docMk/>
            <pc:sldMk cId="3561953235" sldId="264"/>
            <ac:spMk id="10" creationId="{E59773A3-E4D4-4099-BA9F-44D9E8F98E67}"/>
          </ac:spMkLst>
        </pc:spChg>
        <pc:spChg chg="mod">
          <ac:chgData name="Gonzalez Diaz Sergio" userId="dac0d5b6-ec0d-43f8-830d-6804c08729bd" providerId="ADAL" clId="{B1F265F3-D2DB-416F-98D8-CC76CD68F08B}" dt="2022-06-17T08:14:49.012" v="117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B1F265F3-D2DB-416F-98D8-CC76CD68F08B}" dt="2022-06-17T08:14:53.055" v="119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B1F265F3-D2DB-416F-98D8-CC76CD68F08B}" dt="2022-06-17T08:14:54.348" v="121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B1F265F3-D2DB-416F-98D8-CC76CD68F08B}" dt="2022-06-17T08:14:54.984" v="123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B1F265F3-D2DB-416F-98D8-CC76CD68F08B}" dt="2022-06-17T08:14:55.900" v="125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B1F265F3-D2DB-416F-98D8-CC76CD68F08B}" dt="2022-06-17T08:15:05.051" v="131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44" creationId="{2F287F42-A863-4242-A11C-850D31E4CE6F}"/>
          </ac:spMkLst>
        </pc:spChg>
        <pc:spChg chg="add mod">
          <ac:chgData name="Gonzalez Diaz Sergio" userId="dac0d5b6-ec0d-43f8-830d-6804c08729bd" providerId="ADAL" clId="{B1F265F3-D2DB-416F-98D8-CC76CD68F08B}" dt="2022-05-13T09:53:20.982" v="29"/>
          <ac:spMkLst>
            <pc:docMk/>
            <pc:sldMk cId="3561953235" sldId="264"/>
            <ac:spMk id="48" creationId="{EBF49483-B41F-44C3-A601-399FDD3F648B}"/>
          </ac:spMkLst>
        </pc:spChg>
        <pc:picChg chg="mod">
          <ac:chgData name="Gonzalez Diaz Sergio" userId="dac0d5b6-ec0d-43f8-830d-6804c08729bd" providerId="ADAL" clId="{B1F265F3-D2DB-416F-98D8-CC76CD68F08B}" dt="2022-06-17T08:14:58.124" v="127" actId="108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delSp modSp mod">
        <pc:chgData name="Gonzalez Diaz Sergio" userId="dac0d5b6-ec0d-43f8-830d-6804c08729bd" providerId="ADAL" clId="{B1F265F3-D2DB-416F-98D8-CC76CD68F08B}" dt="2022-05-13T09:58:52.604" v="73"/>
        <pc:sldMkLst>
          <pc:docMk/>
          <pc:sldMk cId="1213516533" sldId="266"/>
        </pc:sldMkLst>
        <pc:spChg chg="mod">
          <ac:chgData name="Gonzalez Diaz Sergio" userId="dac0d5b6-ec0d-43f8-830d-6804c08729bd" providerId="ADAL" clId="{B1F265F3-D2DB-416F-98D8-CC76CD68F08B}" dt="2022-05-13T09:18:37.414" v="0" actId="14100"/>
          <ac:spMkLst>
            <pc:docMk/>
            <pc:sldMk cId="1213516533" sldId="266"/>
            <ac:spMk id="9" creationId="{F55185F4-147C-4007-96CA-CCCCB6E0AAC6}"/>
          </ac:spMkLst>
        </pc:spChg>
        <pc:spChg chg="add del mod">
          <ac:chgData name="Gonzalez Diaz Sergio" userId="dac0d5b6-ec0d-43f8-830d-6804c08729bd" providerId="ADAL" clId="{B1F265F3-D2DB-416F-98D8-CC76CD68F08B}" dt="2022-05-13T09:58:52.121" v="72" actId="478"/>
          <ac:spMkLst>
            <pc:docMk/>
            <pc:sldMk cId="1213516533" sldId="266"/>
            <ac:spMk id="27" creationId="{2F898C8F-4B58-48A1-BF2F-60819720A9CC}"/>
          </ac:spMkLst>
        </pc:spChg>
        <pc:spChg chg="add mod">
          <ac:chgData name="Gonzalez Diaz Sergio" userId="dac0d5b6-ec0d-43f8-830d-6804c08729bd" providerId="ADAL" clId="{B1F265F3-D2DB-416F-98D8-CC76CD68F08B}" dt="2022-05-13T09:58:52.604" v="73"/>
          <ac:spMkLst>
            <pc:docMk/>
            <pc:sldMk cId="1213516533" sldId="266"/>
            <ac:spMk id="28" creationId="{BA66871E-9A51-45A7-A56B-CB80D7DEB21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39.846" v="76"/>
        <pc:sldMkLst>
          <pc:docMk/>
          <pc:sldMk cId="3369123368" sldId="267"/>
        </pc:sldMkLst>
        <pc:spChg chg="add del mod">
          <ac:chgData name="Gonzalez Diaz Sergio" userId="dac0d5b6-ec0d-43f8-830d-6804c08729bd" providerId="ADAL" clId="{B1F265F3-D2DB-416F-98D8-CC76CD68F08B}" dt="2022-05-13T09:59:39.105" v="75" actId="478"/>
          <ac:spMkLst>
            <pc:docMk/>
            <pc:sldMk cId="3369123368" sldId="267"/>
            <ac:spMk id="44" creationId="{4E84D936-E29B-430E-B45F-CB15B35FA7E1}"/>
          </ac:spMkLst>
        </pc:spChg>
        <pc:spChg chg="add mod">
          <ac:chgData name="Gonzalez Diaz Sergio" userId="dac0d5b6-ec0d-43f8-830d-6804c08729bd" providerId="ADAL" clId="{B1F265F3-D2DB-416F-98D8-CC76CD68F08B}" dt="2022-05-13T09:59:39.846" v="76"/>
          <ac:spMkLst>
            <pc:docMk/>
            <pc:sldMk cId="3369123368" sldId="267"/>
            <ac:spMk id="45" creationId="{BD7F9605-EAE5-4DAD-9429-66C528126CF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0T10:46:14.550" v="111" actId="14100"/>
        <pc:sldMkLst>
          <pc:docMk/>
          <pc:sldMk cId="3547497588" sldId="268"/>
        </pc:sldMkLst>
        <pc:spChg chg="mod">
          <ac:chgData name="Gonzalez Diaz Sergio" userId="dac0d5b6-ec0d-43f8-830d-6804c08729bd" providerId="ADAL" clId="{B1F265F3-D2DB-416F-98D8-CC76CD68F08B}" dt="2022-06-10T10:46:14.550" v="111" actId="14100"/>
          <ac:spMkLst>
            <pc:docMk/>
            <pc:sldMk cId="3547497588" sldId="268"/>
            <ac:spMk id="12" creationId="{E305D2BC-36BD-43B1-A113-FA7AB15C4386}"/>
          </ac:spMkLst>
        </pc:spChg>
        <pc:spChg chg="add del mod">
          <ac:chgData name="Gonzalez Diaz Sergio" userId="dac0d5b6-ec0d-43f8-830d-6804c08729bd" providerId="ADAL" clId="{B1F265F3-D2DB-416F-98D8-CC76CD68F08B}" dt="2022-05-13T10:01:02.916" v="79" actId="478"/>
          <ac:spMkLst>
            <pc:docMk/>
            <pc:sldMk cId="3547497588" sldId="268"/>
            <ac:spMk id="13" creationId="{2309BD60-4F2F-43C9-98BD-B2C9F74D6C1E}"/>
          </ac:spMkLst>
        </pc:spChg>
        <pc:spChg chg="add mod">
          <ac:chgData name="Gonzalez Diaz Sergio" userId="dac0d5b6-ec0d-43f8-830d-6804c08729bd" providerId="ADAL" clId="{B1F265F3-D2DB-416F-98D8-CC76CD68F08B}" dt="2022-05-13T10:01:03.226" v="80"/>
          <ac:spMkLst>
            <pc:docMk/>
            <pc:sldMk cId="3547497588" sldId="268"/>
            <ac:spMk id="14" creationId="{3C7188E6-2D4D-4BA4-9884-530AA6872684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6.841" v="82"/>
        <pc:sldMkLst>
          <pc:docMk/>
          <pc:sldMk cId="1453104656" sldId="269"/>
        </pc:sldMkLst>
        <pc:spChg chg="add del mod">
          <ac:chgData name="Gonzalez Diaz Sergio" userId="dac0d5b6-ec0d-43f8-830d-6804c08729bd" providerId="ADAL" clId="{B1F265F3-D2DB-416F-98D8-CC76CD68F08B}" dt="2022-05-13T10:01:06.538" v="81" actId="478"/>
          <ac:spMkLst>
            <pc:docMk/>
            <pc:sldMk cId="1453104656" sldId="269"/>
            <ac:spMk id="62" creationId="{B6E7806F-52B1-4FB0-8BE4-8FDCE47BF5EF}"/>
          </ac:spMkLst>
        </pc:spChg>
        <pc:spChg chg="add mod">
          <ac:chgData name="Gonzalez Diaz Sergio" userId="dac0d5b6-ec0d-43f8-830d-6804c08729bd" providerId="ADAL" clId="{B1F265F3-D2DB-416F-98D8-CC76CD68F08B}" dt="2022-05-13T10:01:06.841" v="82"/>
          <ac:spMkLst>
            <pc:docMk/>
            <pc:sldMk cId="1453104656" sldId="269"/>
            <ac:spMk id="66" creationId="{70334BF0-C87B-48CD-982B-0D22DA768A3D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7.974" v="53" actId="20577"/>
        <pc:sldMkLst>
          <pc:docMk/>
          <pc:sldMk cId="3883917516" sldId="270"/>
        </pc:sldMkLst>
        <pc:spChg chg="add mod">
          <ac:chgData name="Gonzalez Diaz Sergio" userId="dac0d5b6-ec0d-43f8-830d-6804c08729bd" providerId="ADAL" clId="{B1F265F3-D2DB-416F-98D8-CC76CD68F08B}" dt="2022-05-13T09:55:47.974" v="53" actId="20577"/>
          <ac:spMkLst>
            <pc:docMk/>
            <pc:sldMk cId="3883917516" sldId="270"/>
            <ac:spMk id="9" creationId="{F0F1979E-DD1F-455A-A26C-104EA965840B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2.113" v="48" actId="20577"/>
        <pc:sldMkLst>
          <pc:docMk/>
          <pc:sldMk cId="2959769486" sldId="271"/>
        </pc:sldMkLst>
        <pc:spChg chg="add mod">
          <ac:chgData name="Gonzalez Diaz Sergio" userId="dac0d5b6-ec0d-43f8-830d-6804c08729bd" providerId="ADAL" clId="{B1F265F3-D2DB-416F-98D8-CC76CD68F08B}" dt="2022-05-13T09:55:42.113" v="48" actId="20577"/>
          <ac:spMkLst>
            <pc:docMk/>
            <pc:sldMk cId="2959769486" sldId="271"/>
            <ac:spMk id="9" creationId="{14FB114E-71F6-4442-A1BC-8D8CAD0CDE7C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42.692" v="78"/>
        <pc:sldMkLst>
          <pc:docMk/>
          <pc:sldMk cId="2071405982" sldId="272"/>
        </pc:sldMkLst>
        <pc:spChg chg="add del mod">
          <ac:chgData name="Gonzalez Diaz Sergio" userId="dac0d5b6-ec0d-43f8-830d-6804c08729bd" providerId="ADAL" clId="{B1F265F3-D2DB-416F-98D8-CC76CD68F08B}" dt="2022-05-13T09:59:42.420" v="77" actId="478"/>
          <ac:spMkLst>
            <pc:docMk/>
            <pc:sldMk cId="2071405982" sldId="272"/>
            <ac:spMk id="19" creationId="{16A004CC-297A-4214-A370-D8404E81A320}"/>
          </ac:spMkLst>
        </pc:spChg>
        <pc:spChg chg="add mod">
          <ac:chgData name="Gonzalez Diaz Sergio" userId="dac0d5b6-ec0d-43f8-830d-6804c08729bd" providerId="ADAL" clId="{B1F265F3-D2DB-416F-98D8-CC76CD68F08B}" dt="2022-05-13T09:59:42.692" v="78"/>
          <ac:spMkLst>
            <pc:docMk/>
            <pc:sldMk cId="2071405982" sldId="272"/>
            <ac:spMk id="20" creationId="{A92D7E7E-1D50-4CA7-89A6-D87BEE5F5E1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9.515" v="84"/>
        <pc:sldMkLst>
          <pc:docMk/>
          <pc:sldMk cId="1714739941" sldId="273"/>
        </pc:sldMkLst>
        <pc:spChg chg="add del mod">
          <ac:chgData name="Gonzalez Diaz Sergio" userId="dac0d5b6-ec0d-43f8-830d-6804c08729bd" providerId="ADAL" clId="{B1F265F3-D2DB-416F-98D8-CC76CD68F08B}" dt="2022-05-13T10:01:09.286" v="83" actId="478"/>
          <ac:spMkLst>
            <pc:docMk/>
            <pc:sldMk cId="1714739941" sldId="273"/>
            <ac:spMk id="8" creationId="{D54A6AFB-320E-491D-A401-9A31FFE83DDD}"/>
          </ac:spMkLst>
        </pc:spChg>
        <pc:spChg chg="add mod">
          <ac:chgData name="Gonzalez Diaz Sergio" userId="dac0d5b6-ec0d-43f8-830d-6804c08729bd" providerId="ADAL" clId="{B1F265F3-D2DB-416F-98D8-CC76CD68F08B}" dt="2022-05-13T10:01:09.515" v="84"/>
          <ac:spMkLst>
            <pc:docMk/>
            <pc:sldMk cId="1714739941" sldId="273"/>
            <ac:spMk id="9" creationId="{0A4156BE-58D3-4F98-8DCC-AE9658B2E597}"/>
          </ac:spMkLst>
        </pc:spChg>
      </pc:sldChg>
    </pc:docChg>
  </pc:docChgLst>
  <pc:docChgLst>
    <pc:chgData name="Gonzalez Diaz Sergio" userId="dac0d5b6-ec0d-43f8-830d-6804c08729bd" providerId="ADAL" clId="{445BC4DA-603F-4D07-ACC0-8CA477B483F3}"/>
    <pc:docChg chg="undo custSel modSld">
      <pc:chgData name="Gonzalez Diaz Sergio" userId="dac0d5b6-ec0d-43f8-830d-6804c08729bd" providerId="ADAL" clId="{445BC4DA-603F-4D07-ACC0-8CA477B483F3}" dt="2022-08-02T12:33:21.785" v="198" actId="1076"/>
      <pc:docMkLst>
        <pc:docMk/>
      </pc:docMkLst>
      <pc:sldChg chg="addSp delSp modSp mod">
        <pc:chgData name="Gonzalez Diaz Sergio" userId="dac0d5b6-ec0d-43f8-830d-6804c08729bd" providerId="ADAL" clId="{445BC4DA-603F-4D07-ACC0-8CA477B483F3}" dt="2022-08-02T12:33:21.785" v="198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445BC4DA-603F-4D07-ACC0-8CA477B483F3}" dt="2022-08-02T12:33:21.785" v="198" actId="1076"/>
          <ac:spMkLst>
            <pc:docMk/>
            <pc:sldMk cId="238053348" sldId="256"/>
            <ac:spMk id="3" creationId="{7DC7EAB3-CAB1-B853-20B2-AF6B1B59F2E7}"/>
          </ac:spMkLst>
        </pc:spChg>
        <pc:spChg chg="mod">
          <ac:chgData name="Gonzalez Diaz Sergio" userId="dac0d5b6-ec0d-43f8-830d-6804c08729bd" providerId="ADAL" clId="{445BC4DA-603F-4D07-ACC0-8CA477B483F3}" dt="2022-08-02T12:30:25.924" v="143"/>
          <ac:spMkLst>
            <pc:docMk/>
            <pc:sldMk cId="238053348" sldId="25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59.310" v="158" actId="478"/>
          <ac:spMkLst>
            <pc:docMk/>
            <pc:sldMk cId="238053348" sldId="256"/>
            <ac:spMk id="11" creationId="{4F88ED28-730A-44B5-B1EE-E18D5650401A}"/>
          </ac:spMkLst>
        </pc:spChg>
        <pc:picChg chg="mod">
          <ac:chgData name="Gonzalez Diaz Sergio" userId="dac0d5b6-ec0d-43f8-830d-6804c08729bd" providerId="ADAL" clId="{445BC4DA-603F-4D07-ACC0-8CA477B483F3}" dt="2022-08-02T12:32:55.304" v="190" actId="1076"/>
          <ac:picMkLst>
            <pc:docMk/>
            <pc:sldMk cId="238053348" sldId="256"/>
            <ac:picMk id="5" creationId="{635396FA-E9E4-4139-8262-D3643BFBC9C3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9:56.554" v="135"/>
        <pc:sldMkLst>
          <pc:docMk/>
          <pc:sldMk cId="3812284460" sldId="257"/>
        </pc:sldMkLst>
        <pc:spChg chg="mod">
          <ac:chgData name="Gonzalez Diaz Sergio" userId="dac0d5b6-ec0d-43f8-830d-6804c08729bd" providerId="ADAL" clId="{445BC4DA-603F-4D07-ACC0-8CA477B483F3}" dt="2022-08-02T12:29:56.554" v="135"/>
          <ac:spMkLst>
            <pc:docMk/>
            <pc:sldMk cId="3812284460" sldId="257"/>
            <ac:spMk id="7" creationId="{8D652E1B-EAF7-4D08-B3E2-2F133DC81CD4}"/>
          </ac:spMkLst>
        </pc:spChg>
      </pc:sldChg>
      <pc:sldChg chg="modSp mod">
        <pc:chgData name="Gonzalez Diaz Sergio" userId="dac0d5b6-ec0d-43f8-830d-6804c08729bd" providerId="ADAL" clId="{445BC4DA-603F-4D07-ACC0-8CA477B483F3}" dt="2022-08-02T12:30:13.278" v="139"/>
        <pc:sldMkLst>
          <pc:docMk/>
          <pc:sldMk cId="3110176351" sldId="258"/>
        </pc:sldMkLst>
        <pc:spChg chg="mod">
          <ac:chgData name="Gonzalez Diaz Sergio" userId="dac0d5b6-ec0d-43f8-830d-6804c08729bd" providerId="ADAL" clId="{445BC4DA-603F-4D07-ACC0-8CA477B483F3}" dt="2022-08-02T12:30:13.278" v="139"/>
          <ac:spMkLst>
            <pc:docMk/>
            <pc:sldMk cId="3110176351" sldId="258"/>
            <ac:spMk id="7" creationId="{8D652E1B-EAF7-4D08-B3E2-2F133DC81CD4}"/>
          </ac:spMkLst>
        </pc:spChg>
      </pc:sldChg>
      <pc:sldChg chg="addSp modSp mod">
        <pc:chgData name="Gonzalez Diaz Sergio" userId="dac0d5b6-ec0d-43f8-830d-6804c08729bd" providerId="ADAL" clId="{445BC4DA-603F-4D07-ACC0-8CA477B483F3}" dt="2022-08-02T12:30:44.709" v="145"/>
        <pc:sldMkLst>
          <pc:docMk/>
          <pc:sldMk cId="2854557906" sldId="259"/>
        </pc:sldMkLst>
        <pc:spChg chg="mod">
          <ac:chgData name="Gonzalez Diaz Sergio" userId="dac0d5b6-ec0d-43f8-830d-6804c08729bd" providerId="ADAL" clId="{445BC4DA-603F-4D07-ACC0-8CA477B483F3}" dt="2022-08-02T12:26:37.663" v="15"/>
          <ac:spMkLst>
            <pc:docMk/>
            <pc:sldMk cId="2854557906" sldId="259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4.709" v="145"/>
          <ac:picMkLst>
            <pc:docMk/>
            <pc:sldMk cId="2854557906" sldId="259"/>
            <ac:picMk id="16" creationId="{4959AB03-A3C7-DADD-772E-36A781960F06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7:50.630" v="92" actId="1036"/>
        <pc:sldMkLst>
          <pc:docMk/>
          <pc:sldMk cId="3181673949" sldId="260"/>
        </pc:sldMkLst>
        <pc:spChg chg="mod">
          <ac:chgData name="Gonzalez Diaz Sergio" userId="dac0d5b6-ec0d-43f8-830d-6804c08729bd" providerId="ADAL" clId="{445BC4DA-603F-4D07-ACC0-8CA477B483F3}" dt="2022-08-02T12:27:39.275" v="73"/>
          <ac:spMkLst>
            <pc:docMk/>
            <pc:sldMk cId="3181673949" sldId="260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7:50.630" v="92" actId="1036"/>
          <ac:spMkLst>
            <pc:docMk/>
            <pc:sldMk cId="3181673949" sldId="260"/>
            <ac:spMk id="37" creationId="{6F3BB11F-3987-498E-B923-EA8203D6494E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0:43.502" v="144"/>
        <pc:sldMkLst>
          <pc:docMk/>
          <pc:sldMk cId="934720096" sldId="261"/>
        </pc:sldMkLst>
        <pc:spChg chg="add del">
          <ac:chgData name="Gonzalez Diaz Sergio" userId="dac0d5b6-ec0d-43f8-830d-6804c08729bd" providerId="ADAL" clId="{445BC4DA-603F-4D07-ACC0-8CA477B483F3}" dt="2022-08-02T12:25:44.391" v="8"/>
          <ac:spMkLst>
            <pc:docMk/>
            <pc:sldMk cId="934720096" sldId="261"/>
            <ac:spMk id="2" creationId="{0975FECC-2325-D684-ACEB-27D3A0539B4B}"/>
          </ac:spMkLst>
        </pc:spChg>
        <pc:spChg chg="mod">
          <ac:chgData name="Gonzalez Diaz Sergio" userId="dac0d5b6-ec0d-43f8-830d-6804c08729bd" providerId="ADAL" clId="{445BC4DA-603F-4D07-ACC0-8CA477B483F3}" dt="2022-08-02T12:26:27.297" v="11" actId="20577"/>
          <ac:spMkLst>
            <pc:docMk/>
            <pc:sldMk cId="934720096" sldId="261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43.502" v="144"/>
          <ac:picMkLst>
            <pc:docMk/>
            <pc:sldMk cId="934720096" sldId="261"/>
            <ac:picMk id="14" creationId="{5B804FA4-D8BD-3922-35AA-8A3470493487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1:01.839" v="151"/>
        <pc:sldMkLst>
          <pc:docMk/>
          <pc:sldMk cId="3094036770" sldId="262"/>
        </pc:sldMkLst>
        <pc:spChg chg="mod">
          <ac:chgData name="Gonzalez Diaz Sergio" userId="dac0d5b6-ec0d-43f8-830d-6804c08729bd" providerId="ADAL" clId="{445BC4DA-603F-4D07-ACC0-8CA477B483F3}" dt="2022-08-02T12:28:46.549" v="127"/>
          <ac:spMkLst>
            <pc:docMk/>
            <pc:sldMk cId="3094036770" sldId="262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1:01.839" v="151"/>
          <ac:picMkLst>
            <pc:docMk/>
            <pc:sldMk cId="3094036770" sldId="262"/>
            <ac:picMk id="10" creationId="{C5A96782-34C5-73DC-CA94-8E039EF8F9B1}"/>
          </ac:picMkLst>
        </pc:picChg>
      </pc:sldChg>
      <pc:sldChg chg="addSp modSp mod">
        <pc:chgData name="Gonzalez Diaz Sergio" userId="dac0d5b6-ec0d-43f8-830d-6804c08729bd" providerId="ADAL" clId="{445BC4DA-603F-4D07-ACC0-8CA477B483F3}" dt="2022-08-02T12:30:59.758" v="150"/>
        <pc:sldMkLst>
          <pc:docMk/>
          <pc:sldMk cId="3980729536" sldId="263"/>
        </pc:sldMkLst>
        <pc:spChg chg="mod">
          <ac:chgData name="Gonzalez Diaz Sergio" userId="dac0d5b6-ec0d-43f8-830d-6804c08729bd" providerId="ADAL" clId="{445BC4DA-603F-4D07-ACC0-8CA477B483F3}" dt="2022-08-02T12:28:33.790" v="123"/>
          <ac:spMkLst>
            <pc:docMk/>
            <pc:sldMk cId="3980729536" sldId="263"/>
            <ac:spMk id="7" creationId="{8D652E1B-EAF7-4D08-B3E2-2F133DC81CD4}"/>
          </ac:spMkLst>
        </pc:spChg>
        <pc:picChg chg="add mod">
          <ac:chgData name="Gonzalez Diaz Sergio" userId="dac0d5b6-ec0d-43f8-830d-6804c08729bd" providerId="ADAL" clId="{445BC4DA-603F-4D07-ACC0-8CA477B483F3}" dt="2022-08-02T12:30:59.758" v="150"/>
          <ac:picMkLst>
            <pc:docMk/>
            <pc:sldMk cId="3980729536" sldId="263"/>
            <ac:picMk id="10" creationId="{AD8B6740-477B-26F0-0CC1-E2A628C3488D}"/>
          </ac:picMkLst>
        </pc:picChg>
      </pc:sldChg>
      <pc:sldChg chg="addSp delSp modSp mod">
        <pc:chgData name="Gonzalez Diaz Sergio" userId="dac0d5b6-ec0d-43f8-830d-6804c08729bd" providerId="ADAL" clId="{445BC4DA-603F-4D07-ACC0-8CA477B483F3}" dt="2022-08-02T12:31:21.096" v="155"/>
        <pc:sldMkLst>
          <pc:docMk/>
          <pc:sldMk cId="3561953235" sldId="264"/>
        </pc:sldMkLst>
        <pc:spChg chg="mod">
          <ac:chgData name="Gonzalez Diaz Sergio" userId="dac0d5b6-ec0d-43f8-830d-6804c08729bd" providerId="ADAL" clId="{445BC4DA-603F-4D07-ACC0-8CA477B483F3}" dt="2022-08-02T12:29:01.909" v="131"/>
          <ac:spMkLst>
            <pc:docMk/>
            <pc:sldMk cId="3561953235" sldId="264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10.037" v="153" actId="478"/>
          <ac:spMkLst>
            <pc:docMk/>
            <pc:sldMk cId="3561953235" sldId="264"/>
            <ac:spMk id="48" creationId="{EBF49483-B41F-44C3-A601-399FDD3F648B}"/>
          </ac:spMkLst>
        </pc:spChg>
        <pc:spChg chg="add mod">
          <ac:chgData name="Gonzalez Diaz Sergio" userId="dac0d5b6-ec0d-43f8-830d-6804c08729bd" providerId="ADAL" clId="{445BC4DA-603F-4D07-ACC0-8CA477B483F3}" dt="2022-08-02T12:31:10.279" v="154"/>
          <ac:spMkLst>
            <pc:docMk/>
            <pc:sldMk cId="3561953235" sldId="264"/>
            <ac:spMk id="50" creationId="{F0B774D2-1524-7318-57C8-90B63968175F}"/>
          </ac:spMkLst>
        </pc:spChg>
        <pc:spChg chg="add mod">
          <ac:chgData name="Gonzalez Diaz Sergio" userId="dac0d5b6-ec0d-43f8-830d-6804c08729bd" providerId="ADAL" clId="{445BC4DA-603F-4D07-ACC0-8CA477B483F3}" dt="2022-08-02T12:31:21.096" v="155"/>
          <ac:spMkLst>
            <pc:docMk/>
            <pc:sldMk cId="3561953235" sldId="264"/>
            <ac:spMk id="51" creationId="{BFC0B688-42F4-764C-EFE4-46F2605BC871}"/>
          </ac:spMkLst>
        </pc:spChg>
        <pc:picChg chg="add mod">
          <ac:chgData name="Gonzalez Diaz Sergio" userId="dac0d5b6-ec0d-43f8-830d-6804c08729bd" providerId="ADAL" clId="{445BC4DA-603F-4D07-ACC0-8CA477B483F3}" dt="2022-08-02T12:31:04.733" v="152"/>
          <ac:picMkLst>
            <pc:docMk/>
            <pc:sldMk cId="3561953235" sldId="264"/>
            <ac:picMk id="49" creationId="{7AAFA427-3AA0-5747-8ABC-671446F5DF13}"/>
          </ac:picMkLst>
        </pc:picChg>
      </pc:sldChg>
      <pc:sldChg chg="delSp modSp mod">
        <pc:chgData name="Gonzalez Diaz Sergio" userId="dac0d5b6-ec0d-43f8-830d-6804c08729bd" providerId="ADAL" clId="{445BC4DA-603F-4D07-ACC0-8CA477B483F3}" dt="2022-08-02T12:31:29.829" v="157" actId="478"/>
        <pc:sldMkLst>
          <pc:docMk/>
          <pc:sldMk cId="1213516533" sldId="266"/>
        </pc:sldMkLst>
        <pc:spChg chg="mod">
          <ac:chgData name="Gonzalez Diaz Sergio" userId="dac0d5b6-ec0d-43f8-830d-6804c08729bd" providerId="ADAL" clId="{445BC4DA-603F-4D07-ACC0-8CA477B483F3}" dt="2022-08-02T12:27:11.124" v="44"/>
          <ac:spMkLst>
            <pc:docMk/>
            <pc:sldMk cId="1213516533" sldId="266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1:29.829" v="157" actId="478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445BC4DA-603F-4D07-ACC0-8CA477B483F3}" dt="2022-08-02T12:27:27.159" v="69" actId="1036"/>
          <ac:spMkLst>
            <pc:docMk/>
            <pc:sldMk cId="1213516533" sldId="266"/>
            <ac:spMk id="25" creationId="{AB310A26-4A67-481B-A5B7-07095AB65BB1}"/>
          </ac:spMkLst>
        </pc:spChg>
      </pc:sldChg>
      <pc:sldChg chg="modSp mod">
        <pc:chgData name="Gonzalez Diaz Sergio" userId="dac0d5b6-ec0d-43f8-830d-6804c08729bd" providerId="ADAL" clId="{445BC4DA-603F-4D07-ACC0-8CA477B483F3}" dt="2022-08-02T12:26:58.355" v="40" actId="1036"/>
        <pc:sldMkLst>
          <pc:docMk/>
          <pc:sldMk cId="3369123368" sldId="267"/>
        </pc:sldMkLst>
        <pc:spChg chg="mod">
          <ac:chgData name="Gonzalez Diaz Sergio" userId="dac0d5b6-ec0d-43f8-830d-6804c08729bd" providerId="ADAL" clId="{445BC4DA-603F-4D07-ACC0-8CA477B483F3}" dt="2022-08-02T12:26:52.354" v="19"/>
          <ac:spMkLst>
            <pc:docMk/>
            <pc:sldMk cId="3369123368" sldId="267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6:58.355" v="40" actId="1036"/>
          <ac:spMkLst>
            <pc:docMk/>
            <pc:sldMk cId="3369123368" sldId="267"/>
            <ac:spMk id="43" creationId="{C1B66206-B2D9-4CE9-AE58-B39760F41A83}"/>
          </ac:spMkLst>
        </pc:spChg>
      </pc:sldChg>
      <pc:sldChg chg="addSp delSp modSp mod">
        <pc:chgData name="Gonzalez Diaz Sergio" userId="dac0d5b6-ec0d-43f8-830d-6804c08729bd" providerId="ADAL" clId="{445BC4DA-603F-4D07-ACC0-8CA477B483F3}" dt="2022-08-02T12:31:25.333" v="156"/>
        <pc:sldMkLst>
          <pc:docMk/>
          <pc:sldMk cId="3547497588" sldId="268"/>
        </pc:sldMkLst>
        <pc:spChg chg="mod">
          <ac:chgData name="Gonzalez Diaz Sergio" userId="dac0d5b6-ec0d-43f8-830d-6804c08729bd" providerId="ADAL" clId="{445BC4DA-603F-4D07-ACC0-8CA477B483F3}" dt="2022-08-02T12:28:02.348" v="96"/>
          <ac:spMkLst>
            <pc:docMk/>
            <pc:sldMk cId="3547497588" sldId="268"/>
            <ac:spMk id="7" creationId="{8D652E1B-EAF7-4D08-B3E2-2F133DC81CD4}"/>
          </ac:spMkLst>
        </pc:spChg>
        <pc:spChg chg="del">
          <ac:chgData name="Gonzalez Diaz Sergio" userId="dac0d5b6-ec0d-43f8-830d-6804c08729bd" providerId="ADAL" clId="{445BC4DA-603F-4D07-ACC0-8CA477B483F3}" dt="2022-08-02T12:30:53.009" v="149" actId="478"/>
          <ac:spMkLst>
            <pc:docMk/>
            <pc:sldMk cId="3547497588" sldId="268"/>
            <ac:spMk id="11" creationId="{8D60317E-9A02-48C9-887E-C2DCC1043CA0}"/>
          </ac:spMkLst>
        </pc:spChg>
        <pc:spChg chg="add mod">
          <ac:chgData name="Gonzalez Diaz Sergio" userId="dac0d5b6-ec0d-43f8-830d-6804c08729bd" providerId="ADAL" clId="{445BC4DA-603F-4D07-ACC0-8CA477B483F3}" dt="2022-08-02T12:31:25.333" v="156"/>
          <ac:spMkLst>
            <pc:docMk/>
            <pc:sldMk cId="3547497588" sldId="268"/>
            <ac:spMk id="15" creationId="{F79FF8ED-DD05-1E78-FD7F-8BAA8D6C3737}"/>
          </ac:spMkLst>
        </pc:spChg>
        <pc:picChg chg="add mod">
          <ac:chgData name="Gonzalez Diaz Sergio" userId="dac0d5b6-ec0d-43f8-830d-6804c08729bd" providerId="ADAL" clId="{445BC4DA-603F-4D07-ACC0-8CA477B483F3}" dt="2022-08-02T12:30:50.109" v="148"/>
          <ac:picMkLst>
            <pc:docMk/>
            <pc:sldMk cId="3547497588" sldId="268"/>
            <ac:picMk id="13" creationId="{FD65DEFD-6AE7-8724-3A44-F9527B701161}"/>
          </ac:picMkLst>
        </pc:picChg>
      </pc:sldChg>
      <pc:sldChg chg="modSp mod">
        <pc:chgData name="Gonzalez Diaz Sergio" userId="dac0d5b6-ec0d-43f8-830d-6804c08729bd" providerId="ADAL" clId="{445BC4DA-603F-4D07-ACC0-8CA477B483F3}" dt="2022-08-02T12:28:21.922" v="119" actId="1036"/>
        <pc:sldMkLst>
          <pc:docMk/>
          <pc:sldMk cId="1453104656" sldId="269"/>
        </pc:sldMkLst>
        <pc:spChg chg="mod">
          <ac:chgData name="Gonzalez Diaz Sergio" userId="dac0d5b6-ec0d-43f8-830d-6804c08729bd" providerId="ADAL" clId="{445BC4DA-603F-4D07-ACC0-8CA477B483F3}" dt="2022-08-02T12:28:16.274" v="100"/>
          <ac:spMkLst>
            <pc:docMk/>
            <pc:sldMk cId="1453104656" sldId="269"/>
            <ac:spMk id="7" creationId="{8D652E1B-EAF7-4D08-B3E2-2F133DC81CD4}"/>
          </ac:spMkLst>
        </pc:spChg>
        <pc:spChg chg="mod">
          <ac:chgData name="Gonzalez Diaz Sergio" userId="dac0d5b6-ec0d-43f8-830d-6804c08729bd" providerId="ADAL" clId="{445BC4DA-603F-4D07-ACC0-8CA477B483F3}" dt="2022-08-02T12:28:21.922" v="119" actId="1036"/>
          <ac:spMkLst>
            <pc:docMk/>
            <pc:sldMk cId="1453104656" sldId="269"/>
            <ac:spMk id="58" creationId="{B85691CF-C430-4D24-9576-12009CA45A88}"/>
          </ac:spMkLst>
        </pc:spChg>
      </pc:sldChg>
      <pc:sldChg chg="addSp modSp">
        <pc:chgData name="Gonzalez Diaz Sergio" userId="dac0d5b6-ec0d-43f8-830d-6804c08729bd" providerId="ADAL" clId="{445BC4DA-603F-4D07-ACC0-8CA477B483F3}" dt="2022-08-02T12:30:46.613" v="146"/>
        <pc:sldMkLst>
          <pc:docMk/>
          <pc:sldMk cId="3883917516" sldId="270"/>
        </pc:sldMkLst>
        <pc:picChg chg="add mod">
          <ac:chgData name="Gonzalez Diaz Sergio" userId="dac0d5b6-ec0d-43f8-830d-6804c08729bd" providerId="ADAL" clId="{445BC4DA-603F-4D07-ACC0-8CA477B483F3}" dt="2022-08-02T12:30:46.613" v="146"/>
          <ac:picMkLst>
            <pc:docMk/>
            <pc:sldMk cId="3883917516" sldId="270"/>
            <ac:picMk id="14" creationId="{A2700A9D-8959-5C58-5687-242DA5E15313}"/>
          </ac:picMkLst>
        </pc:picChg>
      </pc:sldChg>
      <pc:sldChg chg="addSp modSp">
        <pc:chgData name="Gonzalez Diaz Sergio" userId="dac0d5b6-ec0d-43f8-830d-6804c08729bd" providerId="ADAL" clId="{445BC4DA-603F-4D07-ACC0-8CA477B483F3}" dt="2022-08-02T12:30:47.313" v="147"/>
        <pc:sldMkLst>
          <pc:docMk/>
          <pc:sldMk cId="2959769486" sldId="271"/>
        </pc:sldMkLst>
        <pc:picChg chg="add mod">
          <ac:chgData name="Gonzalez Diaz Sergio" userId="dac0d5b6-ec0d-43f8-830d-6804c08729bd" providerId="ADAL" clId="{445BC4DA-603F-4D07-ACC0-8CA477B483F3}" dt="2022-08-02T12:30:47.313" v="147"/>
          <ac:picMkLst>
            <pc:docMk/>
            <pc:sldMk cId="2959769486" sldId="271"/>
            <ac:picMk id="11" creationId="{913ADF29-AE95-EECF-CC98-75EE13F2A5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C90-EDC6-4C3B-87C3-5479FF232B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5C90-EDC6-4C3B-87C3-5479FF232B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(70017078)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B149426-4088-6D66-C927-4FAF0AD98DB9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Timeline&#10;&#10;Description automatically generated">
              <a:extLst>
                <a:ext uri="{FF2B5EF4-FFF2-40B4-BE49-F238E27FC236}">
                  <a16:creationId xmlns:a16="http://schemas.microsoft.com/office/drawing/2014/main" id="{08E035A3-1C84-48BC-9E26-147B5F20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8665C5-6EDD-4E71-9C96-B87DCD85B3E3}"/>
                </a:ext>
              </a:extLst>
            </p:cNvPr>
            <p:cNvSpPr/>
            <p:nvPr/>
          </p:nvSpPr>
          <p:spPr>
            <a:xfrm>
              <a:off x="6002492" y="1292056"/>
              <a:ext cx="522133" cy="11526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5185F4-147C-4007-96CA-CCCCB6E0AAC6}"/>
                </a:ext>
              </a:extLst>
            </p:cNvPr>
            <p:cNvSpPr/>
            <p:nvPr/>
          </p:nvSpPr>
          <p:spPr>
            <a:xfrm>
              <a:off x="3743325" y="2957513"/>
              <a:ext cx="1833564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4EC9B5-44C6-4ADD-A1F0-309FB88CE9CE}"/>
                </a:ext>
              </a:extLst>
            </p:cNvPr>
            <p:cNvSpPr/>
            <p:nvPr/>
          </p:nvSpPr>
          <p:spPr>
            <a:xfrm>
              <a:off x="5472112" y="3743326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3CD9FE-A897-4D7B-BFFE-AB4F4DF3A919}"/>
                </a:ext>
              </a:extLst>
            </p:cNvPr>
            <p:cNvSpPr/>
            <p:nvPr/>
          </p:nvSpPr>
          <p:spPr>
            <a:xfrm>
              <a:off x="3743325" y="3743326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0FACA-280B-4775-8BFE-00D4C029AA8E}"/>
                </a:ext>
              </a:extLst>
            </p:cNvPr>
            <p:cNvSpPr/>
            <p:nvPr/>
          </p:nvSpPr>
          <p:spPr>
            <a:xfrm>
              <a:off x="5472112" y="3833814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D1C16D-0E96-4AEA-BC9B-6EA7A839F8E8}"/>
                </a:ext>
              </a:extLst>
            </p:cNvPr>
            <p:cNvSpPr/>
            <p:nvPr/>
          </p:nvSpPr>
          <p:spPr>
            <a:xfrm>
              <a:off x="5472112" y="3933828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9851A-E8AE-4146-A113-9893CBB13563}"/>
                </a:ext>
              </a:extLst>
            </p:cNvPr>
            <p:cNvSpPr/>
            <p:nvPr/>
          </p:nvSpPr>
          <p:spPr>
            <a:xfrm>
              <a:off x="5472112" y="4033842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EAF36D-A1B9-4FC8-A891-2C3915AF4424}"/>
                </a:ext>
              </a:extLst>
            </p:cNvPr>
            <p:cNvSpPr/>
            <p:nvPr/>
          </p:nvSpPr>
          <p:spPr>
            <a:xfrm>
              <a:off x="5472112" y="4133856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5590C6-CE59-486A-B2D7-4FE5B0DB6C26}"/>
                </a:ext>
              </a:extLst>
            </p:cNvPr>
            <p:cNvSpPr/>
            <p:nvPr/>
          </p:nvSpPr>
          <p:spPr>
            <a:xfrm>
              <a:off x="5472112" y="4233870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CF34A4-D7D4-4D03-AB33-FA8B268D8CE3}"/>
                </a:ext>
              </a:extLst>
            </p:cNvPr>
            <p:cNvSpPr/>
            <p:nvPr/>
          </p:nvSpPr>
          <p:spPr>
            <a:xfrm>
              <a:off x="5472112" y="4333884"/>
              <a:ext cx="266701" cy="9048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FBAD28-F3A7-4385-BCB1-7CF6A69E51E8}"/>
                </a:ext>
              </a:extLst>
            </p:cNvPr>
            <p:cNvSpPr/>
            <p:nvPr/>
          </p:nvSpPr>
          <p:spPr>
            <a:xfrm>
              <a:off x="3743325" y="3838577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6AE158-3272-42AD-B30C-41AA1263D767}"/>
                </a:ext>
              </a:extLst>
            </p:cNvPr>
            <p:cNvSpPr/>
            <p:nvPr/>
          </p:nvSpPr>
          <p:spPr>
            <a:xfrm>
              <a:off x="3743324" y="3933828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97C9EE-EA24-43E4-9880-2CE04CD9B9B4}"/>
                </a:ext>
              </a:extLst>
            </p:cNvPr>
            <p:cNvSpPr/>
            <p:nvPr/>
          </p:nvSpPr>
          <p:spPr>
            <a:xfrm>
              <a:off x="3743324" y="4033842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F57047-53D9-404A-B1C2-837D89B0C959}"/>
                </a:ext>
              </a:extLst>
            </p:cNvPr>
            <p:cNvSpPr/>
            <p:nvPr/>
          </p:nvSpPr>
          <p:spPr>
            <a:xfrm>
              <a:off x="3743324" y="4129093"/>
              <a:ext cx="519113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8EAC26-1D99-464F-BAFF-26C8C163A4CD}"/>
                </a:ext>
              </a:extLst>
            </p:cNvPr>
            <p:cNvSpPr/>
            <p:nvPr/>
          </p:nvSpPr>
          <p:spPr>
            <a:xfrm>
              <a:off x="3743325" y="4229107"/>
              <a:ext cx="519112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2A82D3-9DFA-4B26-B64B-B8CDEB06F527}"/>
                </a:ext>
              </a:extLst>
            </p:cNvPr>
            <p:cNvSpPr/>
            <p:nvPr/>
          </p:nvSpPr>
          <p:spPr>
            <a:xfrm>
              <a:off x="3743324" y="4324358"/>
              <a:ext cx="519112" cy="9048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BA66871E-9A51-45A7-A56B-CB80D7DEB21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(70017703)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DE35A4E-3971-327D-14B2-81D21D345311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50537CA-5354-41F5-830D-BEEACDAB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F003E9-918E-4834-8935-E4E6D3F629CB}"/>
                </a:ext>
              </a:extLst>
            </p:cNvPr>
            <p:cNvSpPr/>
            <p:nvPr/>
          </p:nvSpPr>
          <p:spPr>
            <a:xfrm>
              <a:off x="3962399" y="1987551"/>
              <a:ext cx="406401" cy="1651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9FC101-C766-4B3D-88C9-A4BC44FB3143}"/>
                </a:ext>
              </a:extLst>
            </p:cNvPr>
            <p:cNvSpPr/>
            <p:nvPr/>
          </p:nvSpPr>
          <p:spPr>
            <a:xfrm>
              <a:off x="4780911" y="2476726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E10E96-DD4D-4E6D-B9F7-1F7EA4AA23F6}"/>
                </a:ext>
              </a:extLst>
            </p:cNvPr>
            <p:cNvSpPr/>
            <p:nvPr/>
          </p:nvSpPr>
          <p:spPr>
            <a:xfrm>
              <a:off x="5700713" y="2514600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298A10-C8E8-4AA3-8A33-053A9E865B28}"/>
                </a:ext>
              </a:extLst>
            </p:cNvPr>
            <p:cNvSpPr/>
            <p:nvPr/>
          </p:nvSpPr>
          <p:spPr>
            <a:xfrm>
              <a:off x="7771604" y="2514600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86632F-7087-440F-BEC7-7F3850A24564}"/>
                </a:ext>
              </a:extLst>
            </p:cNvPr>
            <p:cNvSpPr/>
            <p:nvPr/>
          </p:nvSpPr>
          <p:spPr>
            <a:xfrm>
              <a:off x="4780911" y="266076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90500A-32B2-4345-B568-3BCEF7B82A24}"/>
                </a:ext>
              </a:extLst>
            </p:cNvPr>
            <p:cNvSpPr/>
            <p:nvPr/>
          </p:nvSpPr>
          <p:spPr>
            <a:xfrm>
              <a:off x="5700713" y="2679701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A2627F-48AB-4E03-90A3-C131FFA5AB61}"/>
                </a:ext>
              </a:extLst>
            </p:cNvPr>
            <p:cNvSpPr/>
            <p:nvPr/>
          </p:nvSpPr>
          <p:spPr>
            <a:xfrm>
              <a:off x="7771604" y="2679701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0097F2-C94D-4C9C-B55A-41AC5572416C}"/>
                </a:ext>
              </a:extLst>
            </p:cNvPr>
            <p:cNvSpPr/>
            <p:nvPr/>
          </p:nvSpPr>
          <p:spPr>
            <a:xfrm>
              <a:off x="4780911" y="2857618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DC318-9CA6-454F-BEF9-A05D9E48EA8E}"/>
                </a:ext>
              </a:extLst>
            </p:cNvPr>
            <p:cNvSpPr/>
            <p:nvPr/>
          </p:nvSpPr>
          <p:spPr>
            <a:xfrm>
              <a:off x="5700713" y="2889254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530A5-4F6F-4F5A-91FE-B3FAF2DE050E}"/>
                </a:ext>
              </a:extLst>
            </p:cNvPr>
            <p:cNvSpPr/>
            <p:nvPr/>
          </p:nvSpPr>
          <p:spPr>
            <a:xfrm>
              <a:off x="7771604" y="2889254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7CF5C4-781A-4C23-82D2-CC5E7108DD50}"/>
                </a:ext>
              </a:extLst>
            </p:cNvPr>
            <p:cNvSpPr/>
            <p:nvPr/>
          </p:nvSpPr>
          <p:spPr>
            <a:xfrm>
              <a:off x="4763053" y="306093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535508-E735-4E3B-A20F-9D69F6AA6C8C}"/>
                </a:ext>
              </a:extLst>
            </p:cNvPr>
            <p:cNvSpPr/>
            <p:nvPr/>
          </p:nvSpPr>
          <p:spPr>
            <a:xfrm>
              <a:off x="5700713" y="3098807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AF9910-7F32-4D73-90FD-43AA6C1BFFCD}"/>
                </a:ext>
              </a:extLst>
            </p:cNvPr>
            <p:cNvSpPr/>
            <p:nvPr/>
          </p:nvSpPr>
          <p:spPr>
            <a:xfrm>
              <a:off x="7771604" y="3098807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1C3FD8-1185-4D84-8432-235D5ACB661B}"/>
                </a:ext>
              </a:extLst>
            </p:cNvPr>
            <p:cNvSpPr/>
            <p:nvPr/>
          </p:nvSpPr>
          <p:spPr>
            <a:xfrm>
              <a:off x="4763053" y="3276724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D5422B-A898-49DB-A3D3-E6ECE2E632B3}"/>
                </a:ext>
              </a:extLst>
            </p:cNvPr>
            <p:cNvSpPr/>
            <p:nvPr/>
          </p:nvSpPr>
          <p:spPr>
            <a:xfrm>
              <a:off x="5700713" y="3301773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3FABD1-8206-4FE4-903B-0B21A783D944}"/>
                </a:ext>
              </a:extLst>
            </p:cNvPr>
            <p:cNvSpPr/>
            <p:nvPr/>
          </p:nvSpPr>
          <p:spPr>
            <a:xfrm>
              <a:off x="7771604" y="3301773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E5C55E-6DCC-40A0-8423-BD81D74A4A3E}"/>
                </a:ext>
              </a:extLst>
            </p:cNvPr>
            <p:cNvSpPr/>
            <p:nvPr/>
          </p:nvSpPr>
          <p:spPr>
            <a:xfrm>
              <a:off x="4763053" y="3466866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CBAC11-5687-4BDF-8A92-3322CF97ED0B}"/>
                </a:ext>
              </a:extLst>
            </p:cNvPr>
            <p:cNvSpPr/>
            <p:nvPr/>
          </p:nvSpPr>
          <p:spPr>
            <a:xfrm>
              <a:off x="5700713" y="3504740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B89361-9E8C-441A-98ED-B4AF2C1B2F62}"/>
                </a:ext>
              </a:extLst>
            </p:cNvPr>
            <p:cNvSpPr/>
            <p:nvPr/>
          </p:nvSpPr>
          <p:spPr>
            <a:xfrm>
              <a:off x="7771604" y="3504740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116473-A902-45CC-AFE6-E4D9CB4B78DB}"/>
                </a:ext>
              </a:extLst>
            </p:cNvPr>
            <p:cNvSpPr/>
            <p:nvPr/>
          </p:nvSpPr>
          <p:spPr>
            <a:xfrm>
              <a:off x="4763053" y="3631734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ACA5DB-A105-4093-A8A9-FDF2649CBDE7}"/>
                </a:ext>
              </a:extLst>
            </p:cNvPr>
            <p:cNvSpPr/>
            <p:nvPr/>
          </p:nvSpPr>
          <p:spPr>
            <a:xfrm>
              <a:off x="5700713" y="3673015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4E90CD-AA46-468C-BCC2-2532FE31B0B7}"/>
                </a:ext>
              </a:extLst>
            </p:cNvPr>
            <p:cNvSpPr/>
            <p:nvPr/>
          </p:nvSpPr>
          <p:spPr>
            <a:xfrm>
              <a:off x="7771604" y="3673015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22A63B-D656-4587-B6CD-06D728FBC7C3}"/>
                </a:ext>
              </a:extLst>
            </p:cNvPr>
            <p:cNvSpPr/>
            <p:nvPr/>
          </p:nvSpPr>
          <p:spPr>
            <a:xfrm>
              <a:off x="4763053" y="3831073"/>
              <a:ext cx="374264" cy="165101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98278C-0C1A-4C5E-B960-117EE6D72A08}"/>
                </a:ext>
              </a:extLst>
            </p:cNvPr>
            <p:cNvSpPr/>
            <p:nvPr/>
          </p:nvSpPr>
          <p:spPr>
            <a:xfrm>
              <a:off x="5700713" y="3888688"/>
              <a:ext cx="374264" cy="12722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1E4956-B37D-4C9D-9498-80B1589F45F0}"/>
                </a:ext>
              </a:extLst>
            </p:cNvPr>
            <p:cNvSpPr/>
            <p:nvPr/>
          </p:nvSpPr>
          <p:spPr>
            <a:xfrm>
              <a:off x="7771604" y="3888688"/>
              <a:ext cx="442913" cy="12722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2B3F7D9-1A06-44AF-9ED0-1BFF58ECEDF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 (70017869)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FC378A-FED2-5560-F0C5-BF5351713EF5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BF1A6D-3712-47FB-A72E-CE8C723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A1AD45-9889-4CA1-A68B-B335B2BD8F14}"/>
                </a:ext>
              </a:extLst>
            </p:cNvPr>
            <p:cNvSpPr/>
            <p:nvPr/>
          </p:nvSpPr>
          <p:spPr>
            <a:xfrm>
              <a:off x="7461250" y="1047751"/>
              <a:ext cx="438150" cy="1460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8339C2-81B8-469C-AB60-942BF0BE0D4D}"/>
                </a:ext>
              </a:extLst>
            </p:cNvPr>
            <p:cNvSpPr/>
            <p:nvPr/>
          </p:nvSpPr>
          <p:spPr>
            <a:xfrm>
              <a:off x="3570749" y="3148244"/>
              <a:ext cx="291640" cy="9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814A42-6E4C-40E5-92EE-A866EEEC0BF6}"/>
                </a:ext>
              </a:extLst>
            </p:cNvPr>
            <p:cNvSpPr/>
            <p:nvPr/>
          </p:nvSpPr>
          <p:spPr>
            <a:xfrm>
              <a:off x="5434013" y="3148244"/>
              <a:ext cx="291640" cy="9502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05D2BC-36BD-43B1-A113-FA7AB15C4386}"/>
                </a:ext>
              </a:extLst>
            </p:cNvPr>
            <p:cNvSpPr/>
            <p:nvPr/>
          </p:nvSpPr>
          <p:spPr>
            <a:xfrm>
              <a:off x="6751320" y="3558539"/>
              <a:ext cx="396240" cy="12192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7188E6-2D4D-4BA4-9884-530AA6872684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3" name="Gráfico 12" descr="Marca de verificación con relleno sólido">
            <a:extLst>
              <a:ext uri="{FF2B5EF4-FFF2-40B4-BE49-F238E27FC236}">
                <a16:creationId xmlns:a16="http://schemas.microsoft.com/office/drawing/2014/main" id="{FD65DEFD-6AE7-8724-3A44-F9527B701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C4F91CC-444E-4249-F9C4-CF8E58DE123D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6DFC5BD1-4399-4DFD-871E-6D889A5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113161-7257-4D62-B058-426408534FE2}"/>
                </a:ext>
              </a:extLst>
            </p:cNvPr>
            <p:cNvSpPr/>
            <p:nvPr/>
          </p:nvSpPr>
          <p:spPr>
            <a:xfrm>
              <a:off x="4147956" y="2621633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63AFD5-BC4C-46DB-923E-3633AF1CCA88}"/>
                </a:ext>
              </a:extLst>
            </p:cNvPr>
            <p:cNvSpPr/>
            <p:nvPr/>
          </p:nvSpPr>
          <p:spPr>
            <a:xfrm>
              <a:off x="3602349" y="2321363"/>
              <a:ext cx="371796" cy="140378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2D35D-7BF4-4513-BC02-23BEF611303A}"/>
                </a:ext>
              </a:extLst>
            </p:cNvPr>
            <p:cNvSpPr/>
            <p:nvPr/>
          </p:nvSpPr>
          <p:spPr>
            <a:xfrm>
              <a:off x="6807200" y="2621633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F5B122-81F0-4B45-9B7B-109C9C5093D8}"/>
                </a:ext>
              </a:extLst>
            </p:cNvPr>
            <p:cNvSpPr/>
            <p:nvPr/>
          </p:nvSpPr>
          <p:spPr>
            <a:xfrm>
              <a:off x="5956300" y="2612375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D8174B-BBB4-44B9-86D9-66010FDE41A1}"/>
                </a:ext>
              </a:extLst>
            </p:cNvPr>
            <p:cNvSpPr/>
            <p:nvPr/>
          </p:nvSpPr>
          <p:spPr>
            <a:xfrm>
              <a:off x="4147956" y="27622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263BE0-5044-4BAC-813E-62754F5648BB}"/>
                </a:ext>
              </a:extLst>
            </p:cNvPr>
            <p:cNvSpPr/>
            <p:nvPr/>
          </p:nvSpPr>
          <p:spPr>
            <a:xfrm>
              <a:off x="6807200" y="27622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200920-8D6B-4C1F-96AD-8D02E4DCD312}"/>
                </a:ext>
              </a:extLst>
            </p:cNvPr>
            <p:cNvSpPr/>
            <p:nvPr/>
          </p:nvSpPr>
          <p:spPr>
            <a:xfrm>
              <a:off x="5956300" y="27529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A4771E-1997-4A1F-86E9-4E26534924A1}"/>
                </a:ext>
              </a:extLst>
            </p:cNvPr>
            <p:cNvSpPr/>
            <p:nvPr/>
          </p:nvSpPr>
          <p:spPr>
            <a:xfrm>
              <a:off x="4147956" y="289267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5AA580-4208-461A-A8A3-3B7033C37162}"/>
                </a:ext>
              </a:extLst>
            </p:cNvPr>
            <p:cNvSpPr/>
            <p:nvPr/>
          </p:nvSpPr>
          <p:spPr>
            <a:xfrm>
              <a:off x="6807200" y="289267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E17B24-055A-444B-A8ED-7E54D13F630A}"/>
                </a:ext>
              </a:extLst>
            </p:cNvPr>
            <p:cNvSpPr/>
            <p:nvPr/>
          </p:nvSpPr>
          <p:spPr>
            <a:xfrm>
              <a:off x="5956300" y="288341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4EE4A8-A808-423B-AF9E-0C99E294881C}"/>
                </a:ext>
              </a:extLst>
            </p:cNvPr>
            <p:cNvSpPr/>
            <p:nvPr/>
          </p:nvSpPr>
          <p:spPr>
            <a:xfrm>
              <a:off x="4147956" y="302310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AEF8C8-CE54-4293-8870-8C27321400E6}"/>
                </a:ext>
              </a:extLst>
            </p:cNvPr>
            <p:cNvSpPr/>
            <p:nvPr/>
          </p:nvSpPr>
          <p:spPr>
            <a:xfrm>
              <a:off x="6807200" y="302310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FF9975-E1F7-4022-BE39-90EC757589DF}"/>
                </a:ext>
              </a:extLst>
            </p:cNvPr>
            <p:cNvSpPr/>
            <p:nvPr/>
          </p:nvSpPr>
          <p:spPr>
            <a:xfrm>
              <a:off x="5956300" y="301384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BA3E25-EC64-4866-A3E0-8D33517756D8}"/>
                </a:ext>
              </a:extLst>
            </p:cNvPr>
            <p:cNvSpPr/>
            <p:nvPr/>
          </p:nvSpPr>
          <p:spPr>
            <a:xfrm>
              <a:off x="4147956" y="3160289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A8B72-ADDA-4FFB-887C-5FA54E823EF2}"/>
                </a:ext>
              </a:extLst>
            </p:cNvPr>
            <p:cNvSpPr/>
            <p:nvPr/>
          </p:nvSpPr>
          <p:spPr>
            <a:xfrm>
              <a:off x="6807200" y="3160289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960A69-BC05-4BD8-8AC6-3E2D32AE4F5C}"/>
                </a:ext>
              </a:extLst>
            </p:cNvPr>
            <p:cNvSpPr/>
            <p:nvPr/>
          </p:nvSpPr>
          <p:spPr>
            <a:xfrm>
              <a:off x="5956300" y="3151031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D3C688-5133-474C-A2C9-7E742C660314}"/>
                </a:ext>
              </a:extLst>
            </p:cNvPr>
            <p:cNvSpPr/>
            <p:nvPr/>
          </p:nvSpPr>
          <p:spPr>
            <a:xfrm>
              <a:off x="4147956" y="3302654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CEA9E8-C7CE-4BE5-9BBD-62F7E0BF9F1D}"/>
                </a:ext>
              </a:extLst>
            </p:cNvPr>
            <p:cNvSpPr/>
            <p:nvPr/>
          </p:nvSpPr>
          <p:spPr>
            <a:xfrm>
              <a:off x="6807200" y="3302654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6A9880-FE27-44C9-975F-60324C8079D3}"/>
                </a:ext>
              </a:extLst>
            </p:cNvPr>
            <p:cNvSpPr/>
            <p:nvPr/>
          </p:nvSpPr>
          <p:spPr>
            <a:xfrm>
              <a:off x="5956300" y="3293396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90E49F-D01C-4CDF-A95E-D451BDF52692}"/>
                </a:ext>
              </a:extLst>
            </p:cNvPr>
            <p:cNvSpPr/>
            <p:nvPr/>
          </p:nvSpPr>
          <p:spPr>
            <a:xfrm>
              <a:off x="4147956" y="34243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AE382A-DF51-4001-9F15-7DC55F9310A2}"/>
                </a:ext>
              </a:extLst>
            </p:cNvPr>
            <p:cNvSpPr/>
            <p:nvPr/>
          </p:nvSpPr>
          <p:spPr>
            <a:xfrm>
              <a:off x="6807200" y="34243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99F52D-FBE7-4B3C-A897-2B11E5A33318}"/>
                </a:ext>
              </a:extLst>
            </p:cNvPr>
            <p:cNvSpPr/>
            <p:nvPr/>
          </p:nvSpPr>
          <p:spPr>
            <a:xfrm>
              <a:off x="5956300" y="34150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F1806A2-872C-471C-B654-5CBCA9C1AD0D}"/>
                </a:ext>
              </a:extLst>
            </p:cNvPr>
            <p:cNvSpPr/>
            <p:nvPr/>
          </p:nvSpPr>
          <p:spPr>
            <a:xfrm>
              <a:off x="4147956" y="355832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4CE8BA-5ADB-4084-9D23-791F68C4A7B9}"/>
                </a:ext>
              </a:extLst>
            </p:cNvPr>
            <p:cNvSpPr/>
            <p:nvPr/>
          </p:nvSpPr>
          <p:spPr>
            <a:xfrm>
              <a:off x="6807200" y="355832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DCD321-8400-4857-B76F-94CF3E28FBB0}"/>
                </a:ext>
              </a:extLst>
            </p:cNvPr>
            <p:cNvSpPr/>
            <p:nvPr/>
          </p:nvSpPr>
          <p:spPr>
            <a:xfrm>
              <a:off x="5956300" y="354906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2C8993-7E76-4D75-AA38-41B66D0A96DA}"/>
                </a:ext>
              </a:extLst>
            </p:cNvPr>
            <p:cNvSpPr/>
            <p:nvPr/>
          </p:nvSpPr>
          <p:spPr>
            <a:xfrm>
              <a:off x="4147956" y="369230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50299-03C7-47F4-B779-ED97F020BD47}"/>
                </a:ext>
              </a:extLst>
            </p:cNvPr>
            <p:cNvSpPr/>
            <p:nvPr/>
          </p:nvSpPr>
          <p:spPr>
            <a:xfrm>
              <a:off x="6807200" y="369230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247AD7B-879E-46B0-A65F-F44CC0D3F916}"/>
                </a:ext>
              </a:extLst>
            </p:cNvPr>
            <p:cNvSpPr/>
            <p:nvPr/>
          </p:nvSpPr>
          <p:spPr>
            <a:xfrm>
              <a:off x="5956300" y="368304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9C0DC3-EB72-4468-8DB9-325B39792A78}"/>
                </a:ext>
              </a:extLst>
            </p:cNvPr>
            <p:cNvSpPr/>
            <p:nvPr/>
          </p:nvSpPr>
          <p:spPr>
            <a:xfrm>
              <a:off x="4147956" y="3826276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83868D-EC0C-4CDF-B6B0-31E2CD251AE5}"/>
                </a:ext>
              </a:extLst>
            </p:cNvPr>
            <p:cNvSpPr/>
            <p:nvPr/>
          </p:nvSpPr>
          <p:spPr>
            <a:xfrm>
              <a:off x="6807200" y="3826276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0EEEE0-0991-4E62-843C-5A3BE882B81F}"/>
                </a:ext>
              </a:extLst>
            </p:cNvPr>
            <p:cNvSpPr/>
            <p:nvPr/>
          </p:nvSpPr>
          <p:spPr>
            <a:xfrm>
              <a:off x="5956300" y="3817018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27CA19-AD06-4533-B6D7-D42495E804A8}"/>
                </a:ext>
              </a:extLst>
            </p:cNvPr>
            <p:cNvSpPr/>
            <p:nvPr/>
          </p:nvSpPr>
          <p:spPr>
            <a:xfrm>
              <a:off x="4147956" y="396025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DF4856-BF83-407B-B684-B5C1590CD10E}"/>
                </a:ext>
              </a:extLst>
            </p:cNvPr>
            <p:cNvSpPr/>
            <p:nvPr/>
          </p:nvSpPr>
          <p:spPr>
            <a:xfrm>
              <a:off x="6807200" y="396025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861497-8718-4BB3-B9D3-36C660393DC0}"/>
                </a:ext>
              </a:extLst>
            </p:cNvPr>
            <p:cNvSpPr/>
            <p:nvPr/>
          </p:nvSpPr>
          <p:spPr>
            <a:xfrm>
              <a:off x="5956300" y="395099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8B5F0B-ACF8-4A0D-AC25-6906A4EE605B}"/>
                </a:ext>
              </a:extLst>
            </p:cNvPr>
            <p:cNvSpPr/>
            <p:nvPr/>
          </p:nvSpPr>
          <p:spPr>
            <a:xfrm>
              <a:off x="4147956" y="4098469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6FCCD42-D03F-42C2-9069-981F3618337A}"/>
                </a:ext>
              </a:extLst>
            </p:cNvPr>
            <p:cNvSpPr/>
            <p:nvPr/>
          </p:nvSpPr>
          <p:spPr>
            <a:xfrm>
              <a:off x="6807200" y="4098469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1C7655-1AB7-4C39-979D-303EAE229AC6}"/>
                </a:ext>
              </a:extLst>
            </p:cNvPr>
            <p:cNvSpPr/>
            <p:nvPr/>
          </p:nvSpPr>
          <p:spPr>
            <a:xfrm>
              <a:off x="5956300" y="4089211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29C7B6-76F5-4324-AE4B-47F918BB14F1}"/>
                </a:ext>
              </a:extLst>
            </p:cNvPr>
            <p:cNvSpPr/>
            <p:nvPr/>
          </p:nvSpPr>
          <p:spPr>
            <a:xfrm>
              <a:off x="4147956" y="4226398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1E93365-06EA-4B20-A9C7-6EB246C61C85}"/>
                </a:ext>
              </a:extLst>
            </p:cNvPr>
            <p:cNvSpPr/>
            <p:nvPr/>
          </p:nvSpPr>
          <p:spPr>
            <a:xfrm>
              <a:off x="6807200" y="4226398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EA309C3-78A6-4521-8849-BCBB171E41B1}"/>
                </a:ext>
              </a:extLst>
            </p:cNvPr>
            <p:cNvSpPr/>
            <p:nvPr/>
          </p:nvSpPr>
          <p:spPr>
            <a:xfrm>
              <a:off x="5956300" y="4217140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5C126B6-D8CB-41A7-8CD1-62A48D669BD1}"/>
                </a:ext>
              </a:extLst>
            </p:cNvPr>
            <p:cNvSpPr/>
            <p:nvPr/>
          </p:nvSpPr>
          <p:spPr>
            <a:xfrm>
              <a:off x="4147956" y="4358213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8C25C5-7877-4680-80F4-5383EA74DBAF}"/>
                </a:ext>
              </a:extLst>
            </p:cNvPr>
            <p:cNvSpPr/>
            <p:nvPr/>
          </p:nvSpPr>
          <p:spPr>
            <a:xfrm>
              <a:off x="6807200" y="4358213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9B38886-A4E9-4D22-8B95-D6E351EFB318}"/>
                </a:ext>
              </a:extLst>
            </p:cNvPr>
            <p:cNvSpPr/>
            <p:nvPr/>
          </p:nvSpPr>
          <p:spPr>
            <a:xfrm>
              <a:off x="5956300" y="4348955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68F0EF8-32DD-462D-B733-3C84BC08C23D}"/>
                </a:ext>
              </a:extLst>
            </p:cNvPr>
            <p:cNvSpPr/>
            <p:nvPr/>
          </p:nvSpPr>
          <p:spPr>
            <a:xfrm>
              <a:off x="4147956" y="4494817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4EF3F3-D32D-482D-B1C1-0E4056B76502}"/>
                </a:ext>
              </a:extLst>
            </p:cNvPr>
            <p:cNvSpPr/>
            <p:nvPr/>
          </p:nvSpPr>
          <p:spPr>
            <a:xfrm>
              <a:off x="6807200" y="4494817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971730-85F8-4D56-AE08-FFE4B2636558}"/>
                </a:ext>
              </a:extLst>
            </p:cNvPr>
            <p:cNvSpPr/>
            <p:nvPr/>
          </p:nvSpPr>
          <p:spPr>
            <a:xfrm>
              <a:off x="5956300" y="4485559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7ACAEF-09C6-47FC-A637-51F2BC197B2E}"/>
                </a:ext>
              </a:extLst>
            </p:cNvPr>
            <p:cNvSpPr/>
            <p:nvPr/>
          </p:nvSpPr>
          <p:spPr>
            <a:xfrm>
              <a:off x="4147956" y="4633220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7F43440-B52C-46BC-AB39-EBB2B62BB587}"/>
                </a:ext>
              </a:extLst>
            </p:cNvPr>
            <p:cNvSpPr/>
            <p:nvPr/>
          </p:nvSpPr>
          <p:spPr>
            <a:xfrm>
              <a:off x="6807200" y="4633220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65A0331-17C1-4A49-A040-E3F79A5ECAFA}"/>
                </a:ext>
              </a:extLst>
            </p:cNvPr>
            <p:cNvSpPr/>
            <p:nvPr/>
          </p:nvSpPr>
          <p:spPr>
            <a:xfrm>
              <a:off x="5956300" y="4623962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D4C158-A1AE-4514-8DEC-5079257F7506}"/>
                </a:ext>
              </a:extLst>
            </p:cNvPr>
            <p:cNvSpPr/>
            <p:nvPr/>
          </p:nvSpPr>
          <p:spPr>
            <a:xfrm>
              <a:off x="4147956" y="4763421"/>
              <a:ext cx="477384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14E622-CAE0-4632-BB82-ECF5DF895D4C}"/>
                </a:ext>
              </a:extLst>
            </p:cNvPr>
            <p:cNvSpPr/>
            <p:nvPr/>
          </p:nvSpPr>
          <p:spPr>
            <a:xfrm>
              <a:off x="6807200" y="4763421"/>
              <a:ext cx="222250" cy="11545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C27231-4F2D-456A-A644-B945578ABB60}"/>
                </a:ext>
              </a:extLst>
            </p:cNvPr>
            <p:cNvSpPr/>
            <p:nvPr/>
          </p:nvSpPr>
          <p:spPr>
            <a:xfrm>
              <a:off x="5956300" y="4754163"/>
              <a:ext cx="438150" cy="13397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70334BF0-C87B-48CD-982B-0D22DA768A3D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 (70018938)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4156BE-58D3-4F98-8DCC-AE9658B2E59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 (99999TCD00)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B6B45B4-E514-F6B7-3DE9-B27E33FFDAC2}"/>
              </a:ext>
            </a:extLst>
          </p:cNvPr>
          <p:cNvGrpSpPr/>
          <p:nvPr/>
        </p:nvGrpSpPr>
        <p:grpSpPr>
          <a:xfrm>
            <a:off x="3672683" y="0"/>
            <a:ext cx="4846633" cy="6858000"/>
            <a:chOff x="3672683" y="0"/>
            <a:chExt cx="4846633" cy="6858000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23221418-F709-418C-8AC8-996B7817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683" y="0"/>
              <a:ext cx="484663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BBE281-401E-4910-95C9-E45DD6629171}"/>
                </a:ext>
              </a:extLst>
            </p:cNvPr>
            <p:cNvSpPr/>
            <p:nvPr/>
          </p:nvSpPr>
          <p:spPr>
            <a:xfrm>
              <a:off x="4165599" y="958851"/>
              <a:ext cx="596901" cy="1587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B0A42B-EA58-4EA8-9E91-F37948DABF3B}"/>
                </a:ext>
              </a:extLst>
            </p:cNvPr>
            <p:cNvSpPr/>
            <p:nvPr/>
          </p:nvSpPr>
          <p:spPr>
            <a:xfrm>
              <a:off x="3950110" y="3558839"/>
              <a:ext cx="377585" cy="111462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5B5F69-7F85-43CA-8DCF-0D3347B4023B}"/>
                </a:ext>
              </a:extLst>
            </p:cNvPr>
            <p:cNvSpPr/>
            <p:nvPr/>
          </p:nvSpPr>
          <p:spPr>
            <a:xfrm>
              <a:off x="6493045" y="3558840"/>
              <a:ext cx="168105" cy="111462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07A306-5474-4240-A5AE-D4315AFFA788}"/>
                </a:ext>
              </a:extLst>
            </p:cNvPr>
            <p:cNvSpPr/>
            <p:nvPr/>
          </p:nvSpPr>
          <p:spPr>
            <a:xfrm>
              <a:off x="4543595" y="2273299"/>
              <a:ext cx="377655" cy="105979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5C841-06B6-4ED8-B4E2-8DE6B903BBE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AD8B6740-477B-26F0-0CC1-E2A628C3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 (99999TSE01)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651CA1-E1D9-FCFA-6E82-2B6E8428AAB3}"/>
              </a:ext>
            </a:extLst>
          </p:cNvPr>
          <p:cNvGrpSpPr/>
          <p:nvPr/>
        </p:nvGrpSpPr>
        <p:grpSpPr>
          <a:xfrm>
            <a:off x="3456387" y="0"/>
            <a:ext cx="5279225" cy="6858000"/>
            <a:chOff x="3456387" y="0"/>
            <a:chExt cx="5279225" cy="6858000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EBB71948-4257-40F6-82AF-4C86BA5D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387" y="0"/>
              <a:ext cx="527922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4159E5-5AE5-4B5C-BF8A-5B6533C94A67}"/>
                </a:ext>
              </a:extLst>
            </p:cNvPr>
            <p:cNvSpPr/>
            <p:nvPr/>
          </p:nvSpPr>
          <p:spPr>
            <a:xfrm>
              <a:off x="6438900" y="1022351"/>
              <a:ext cx="641350" cy="1714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153F2D-5060-4FCD-A853-8789C6E5BDA7}"/>
                </a:ext>
              </a:extLst>
            </p:cNvPr>
            <p:cNvSpPr/>
            <p:nvPr/>
          </p:nvSpPr>
          <p:spPr>
            <a:xfrm>
              <a:off x="3790949" y="4502151"/>
              <a:ext cx="434525" cy="15240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A33353-78C5-4E1E-9D24-B8F93707C2E6}"/>
                </a:ext>
              </a:extLst>
            </p:cNvPr>
            <p:cNvSpPr/>
            <p:nvPr/>
          </p:nvSpPr>
          <p:spPr>
            <a:xfrm>
              <a:off x="6438900" y="4502151"/>
              <a:ext cx="209550" cy="1714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61505B-B865-450C-9F10-ACD20838AA19}"/>
                </a:ext>
              </a:extLst>
            </p:cNvPr>
            <p:cNvSpPr/>
            <p:nvPr/>
          </p:nvSpPr>
          <p:spPr>
            <a:xfrm>
              <a:off x="6564712" y="2302343"/>
              <a:ext cx="515538" cy="107947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766168-2B1D-4AE2-B0B3-D74BBB1EE39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C5A96782-34C5-73DC-CA94-8E039EF8F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 (70001353)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F0ED6CA-C673-E73D-1A33-104E48EE061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A picture containing text, receipt, screenshot&#10;&#10;Description automatically generated">
              <a:extLst>
                <a:ext uri="{FF2B5EF4-FFF2-40B4-BE49-F238E27FC236}">
                  <a16:creationId xmlns:a16="http://schemas.microsoft.com/office/drawing/2014/main" id="{550C00F0-E51E-4F1A-AF63-8C8F4C25D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9A8FA-27D0-4127-B0C4-6D89D29C6556}"/>
                </a:ext>
              </a:extLst>
            </p:cNvPr>
            <p:cNvSpPr/>
            <p:nvPr/>
          </p:nvSpPr>
          <p:spPr>
            <a:xfrm>
              <a:off x="8108950" y="584201"/>
              <a:ext cx="488950" cy="1841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6B810-D753-4A29-A666-1FA9AA678167}"/>
                </a:ext>
              </a:extLst>
            </p:cNvPr>
            <p:cNvSpPr/>
            <p:nvPr/>
          </p:nvSpPr>
          <p:spPr>
            <a:xfrm>
              <a:off x="4248150" y="2632044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25B0-2BB0-455A-80A5-79C9E04540C7}"/>
                </a:ext>
              </a:extLst>
            </p:cNvPr>
            <p:cNvSpPr/>
            <p:nvPr/>
          </p:nvSpPr>
          <p:spPr>
            <a:xfrm>
              <a:off x="7054921" y="2754297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AA812C-14B6-49A1-9526-F329E69071EA}"/>
                </a:ext>
              </a:extLst>
            </p:cNvPr>
            <p:cNvSpPr/>
            <p:nvPr/>
          </p:nvSpPr>
          <p:spPr>
            <a:xfrm>
              <a:off x="6045363" y="2754297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71CA0C-AF7E-4BE3-9BB5-2CF4E4AEE3A8}"/>
                </a:ext>
              </a:extLst>
            </p:cNvPr>
            <p:cNvSpPr/>
            <p:nvPr/>
          </p:nvSpPr>
          <p:spPr>
            <a:xfrm>
              <a:off x="6045362" y="2876550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39162-A4F1-48BA-8D13-DA290BC5ADDD}"/>
                </a:ext>
              </a:extLst>
            </p:cNvPr>
            <p:cNvSpPr/>
            <p:nvPr/>
          </p:nvSpPr>
          <p:spPr>
            <a:xfrm>
              <a:off x="6045361" y="2998802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16E7AC-36BE-4962-A446-83FD3EA3301C}"/>
                </a:ext>
              </a:extLst>
            </p:cNvPr>
            <p:cNvSpPr/>
            <p:nvPr/>
          </p:nvSpPr>
          <p:spPr>
            <a:xfrm>
              <a:off x="6045361" y="3074294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260DEC-0976-4D8A-9442-208083314B17}"/>
                </a:ext>
              </a:extLst>
            </p:cNvPr>
            <p:cNvSpPr/>
            <p:nvPr/>
          </p:nvSpPr>
          <p:spPr>
            <a:xfrm>
              <a:off x="7054921" y="2876549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F6BCE-E3EE-47F8-AB93-FC1317E81F3C}"/>
                </a:ext>
              </a:extLst>
            </p:cNvPr>
            <p:cNvSpPr/>
            <p:nvPr/>
          </p:nvSpPr>
          <p:spPr>
            <a:xfrm>
              <a:off x="7054921" y="2998802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456470-6262-4917-BA0C-767F96E08BD2}"/>
                </a:ext>
              </a:extLst>
            </p:cNvPr>
            <p:cNvSpPr/>
            <p:nvPr/>
          </p:nvSpPr>
          <p:spPr>
            <a:xfrm>
              <a:off x="7054921" y="3090909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E0CE25-E727-4984-9736-1E8502B0DCA2}"/>
                </a:ext>
              </a:extLst>
            </p:cNvPr>
            <p:cNvSpPr/>
            <p:nvPr/>
          </p:nvSpPr>
          <p:spPr>
            <a:xfrm>
              <a:off x="7035872" y="3520149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38813-942D-49C5-AC87-7526D17DF45E}"/>
                </a:ext>
              </a:extLst>
            </p:cNvPr>
            <p:cNvSpPr/>
            <p:nvPr/>
          </p:nvSpPr>
          <p:spPr>
            <a:xfrm>
              <a:off x="6045363" y="3520149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EABC07-F16F-4351-BA96-E915A027234F}"/>
                </a:ext>
              </a:extLst>
            </p:cNvPr>
            <p:cNvSpPr/>
            <p:nvPr/>
          </p:nvSpPr>
          <p:spPr>
            <a:xfrm>
              <a:off x="6045362" y="3642402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325517-5C03-4777-AA21-1580B9D19BDC}"/>
                </a:ext>
              </a:extLst>
            </p:cNvPr>
            <p:cNvSpPr/>
            <p:nvPr/>
          </p:nvSpPr>
          <p:spPr>
            <a:xfrm>
              <a:off x="6045361" y="3764654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6D4648-8D03-47D4-8176-89E822A002F9}"/>
                </a:ext>
              </a:extLst>
            </p:cNvPr>
            <p:cNvSpPr/>
            <p:nvPr/>
          </p:nvSpPr>
          <p:spPr>
            <a:xfrm>
              <a:off x="6045361" y="3840146"/>
              <a:ext cx="355437" cy="122253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848170-91E7-4646-9FA3-65F4F8E9CDD8}"/>
                </a:ext>
              </a:extLst>
            </p:cNvPr>
            <p:cNvSpPr/>
            <p:nvPr/>
          </p:nvSpPr>
          <p:spPr>
            <a:xfrm>
              <a:off x="7035872" y="3642401"/>
              <a:ext cx="198673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8EA1A2-ECE1-42B9-8175-B579200DB694}"/>
                </a:ext>
              </a:extLst>
            </p:cNvPr>
            <p:cNvSpPr/>
            <p:nvPr/>
          </p:nvSpPr>
          <p:spPr>
            <a:xfrm>
              <a:off x="7035872" y="3764654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9FE1B-AC13-46A3-878C-5C13734D0B82}"/>
                </a:ext>
              </a:extLst>
            </p:cNvPr>
            <p:cNvSpPr/>
            <p:nvPr/>
          </p:nvSpPr>
          <p:spPr>
            <a:xfrm>
              <a:off x="7035872" y="3856761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A89E47-4F68-423D-BAB0-5940AD9FD532}"/>
                </a:ext>
              </a:extLst>
            </p:cNvPr>
            <p:cNvSpPr/>
            <p:nvPr/>
          </p:nvSpPr>
          <p:spPr>
            <a:xfrm>
              <a:off x="7054921" y="4382433"/>
              <a:ext cx="198673" cy="9210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0252C82-1DB2-462E-9E37-A7167096D015}"/>
                </a:ext>
              </a:extLst>
            </p:cNvPr>
            <p:cNvSpPr/>
            <p:nvPr/>
          </p:nvSpPr>
          <p:spPr>
            <a:xfrm>
              <a:off x="6045363" y="4375290"/>
              <a:ext cx="355437" cy="92108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7C44B7-1373-4935-92A8-1CC3787AC56C}"/>
                </a:ext>
              </a:extLst>
            </p:cNvPr>
            <p:cNvSpPr/>
            <p:nvPr/>
          </p:nvSpPr>
          <p:spPr>
            <a:xfrm>
              <a:off x="6045362" y="4497542"/>
              <a:ext cx="355437" cy="9210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932CEF-815E-47A8-9F33-421069A64936}"/>
                </a:ext>
              </a:extLst>
            </p:cNvPr>
            <p:cNvSpPr/>
            <p:nvPr/>
          </p:nvSpPr>
          <p:spPr>
            <a:xfrm>
              <a:off x="6045361" y="4606265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E97808-B2EE-4905-9AD9-E88E47773A1E}"/>
                </a:ext>
              </a:extLst>
            </p:cNvPr>
            <p:cNvSpPr/>
            <p:nvPr/>
          </p:nvSpPr>
          <p:spPr>
            <a:xfrm>
              <a:off x="6045361" y="4711901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9DA353-0044-47C2-BD1C-0DAD4D2ADAAD}"/>
                </a:ext>
              </a:extLst>
            </p:cNvPr>
            <p:cNvSpPr/>
            <p:nvPr/>
          </p:nvSpPr>
          <p:spPr>
            <a:xfrm>
              <a:off x="7054921" y="4497541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BCEA13D-1228-4BA8-B324-5773BE28E9F5}"/>
                </a:ext>
              </a:extLst>
            </p:cNvPr>
            <p:cNvSpPr/>
            <p:nvPr/>
          </p:nvSpPr>
          <p:spPr>
            <a:xfrm>
              <a:off x="7054921" y="4607889"/>
              <a:ext cx="198673" cy="9210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D0F43B-66FE-4946-AACC-B8DFE0A63AA7}"/>
                </a:ext>
              </a:extLst>
            </p:cNvPr>
            <p:cNvSpPr/>
            <p:nvPr/>
          </p:nvSpPr>
          <p:spPr>
            <a:xfrm>
              <a:off x="7054921" y="4711901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FDD794-485D-4D26-87C0-D097FB6F634F}"/>
                </a:ext>
              </a:extLst>
            </p:cNvPr>
            <p:cNvSpPr/>
            <p:nvPr/>
          </p:nvSpPr>
          <p:spPr>
            <a:xfrm>
              <a:off x="6045361" y="4819379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32F8A4-7E61-45A1-A7E8-61DC71846E40}"/>
                </a:ext>
              </a:extLst>
            </p:cNvPr>
            <p:cNvSpPr/>
            <p:nvPr/>
          </p:nvSpPr>
          <p:spPr>
            <a:xfrm>
              <a:off x="7054921" y="4819379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287F42-A863-4242-A11C-850D31E4CE6F}"/>
                </a:ext>
              </a:extLst>
            </p:cNvPr>
            <p:cNvSpPr/>
            <p:nvPr/>
          </p:nvSpPr>
          <p:spPr>
            <a:xfrm>
              <a:off x="6045361" y="3956027"/>
              <a:ext cx="355437" cy="89022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2E83D-810C-4DE4-BFDD-CC804DCE13CB}"/>
                </a:ext>
              </a:extLst>
            </p:cNvPr>
            <p:cNvSpPr/>
            <p:nvPr/>
          </p:nvSpPr>
          <p:spPr>
            <a:xfrm>
              <a:off x="7035872" y="3956027"/>
              <a:ext cx="198673" cy="105638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063D70-55F5-4BAC-B1BA-8FD4DA08B754}"/>
                </a:ext>
              </a:extLst>
            </p:cNvPr>
            <p:cNvSpPr/>
            <p:nvPr/>
          </p:nvSpPr>
          <p:spPr>
            <a:xfrm>
              <a:off x="4224020" y="3397896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D65442-DA39-4C02-9F4E-95DB80C2D6F0}"/>
                </a:ext>
              </a:extLst>
            </p:cNvPr>
            <p:cNvSpPr/>
            <p:nvPr/>
          </p:nvSpPr>
          <p:spPr>
            <a:xfrm>
              <a:off x="4224020" y="4253037"/>
              <a:ext cx="406400" cy="122253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9" name="Gráfico 48" descr="Marca de verificación con relleno sólido">
            <a:extLst>
              <a:ext uri="{FF2B5EF4-FFF2-40B4-BE49-F238E27FC236}">
                <a16:creationId xmlns:a16="http://schemas.microsoft.com/office/drawing/2014/main" id="{7AAFA427-3AA0-5747-8ABC-671446F5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F0B774D2-1524-7318-57C8-90B63968175F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 (70016983)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Gráfico 2" descr="Marca de verificación con relleno sólido">
            <a:extLst>
              <a:ext uri="{FF2B5EF4-FFF2-40B4-BE49-F238E27FC236}">
                <a16:creationId xmlns:a16="http://schemas.microsoft.com/office/drawing/2014/main" id="{651946A2-6B29-81D2-5C99-3F78C29E1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(70004530)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43E378-BC4D-C870-5131-C1FEBA449BE0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635396FA-E9E4-4139-8262-D3643BFB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3B004-0C67-4A16-B387-303A7082C838}"/>
                </a:ext>
              </a:extLst>
            </p:cNvPr>
            <p:cNvSpPr/>
            <p:nvPr/>
          </p:nvSpPr>
          <p:spPr>
            <a:xfrm>
              <a:off x="4456590" y="870013"/>
              <a:ext cx="408374" cy="20418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260D0B-777C-4586-9CFB-69D3F6592841}"/>
                </a:ext>
              </a:extLst>
            </p:cNvPr>
            <p:cNvSpPr/>
            <p:nvPr/>
          </p:nvSpPr>
          <p:spPr>
            <a:xfrm>
              <a:off x="3933916" y="3836484"/>
              <a:ext cx="478950" cy="129615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41BC2E-40E1-4500-96AD-2EBFC12A4D56}"/>
                </a:ext>
              </a:extLst>
            </p:cNvPr>
            <p:cNvSpPr/>
            <p:nvPr/>
          </p:nvSpPr>
          <p:spPr>
            <a:xfrm>
              <a:off x="5357268" y="4545654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B384BA-E85F-4F7E-978D-38628FF38303}"/>
                </a:ext>
              </a:extLst>
            </p:cNvPr>
            <p:cNvSpPr/>
            <p:nvPr/>
          </p:nvSpPr>
          <p:spPr>
            <a:xfrm>
              <a:off x="5357268" y="4667098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08E698-CF07-423F-805A-BED6E0815BD0}"/>
                </a:ext>
              </a:extLst>
            </p:cNvPr>
            <p:cNvSpPr/>
            <p:nvPr/>
          </p:nvSpPr>
          <p:spPr>
            <a:xfrm>
              <a:off x="5357268" y="4783932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9C1D35-0B17-40B8-ADD6-E6D3AC260E1E}"/>
                </a:ext>
              </a:extLst>
            </p:cNvPr>
            <p:cNvSpPr/>
            <p:nvPr/>
          </p:nvSpPr>
          <p:spPr>
            <a:xfrm>
              <a:off x="5357268" y="4900766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4E5947-85CA-49AA-AD83-38B2889E7084}"/>
                </a:ext>
              </a:extLst>
            </p:cNvPr>
            <p:cNvSpPr/>
            <p:nvPr/>
          </p:nvSpPr>
          <p:spPr>
            <a:xfrm>
              <a:off x="5357268" y="5017600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561C2-7039-435B-BFFB-7BFA8F903D86}"/>
                </a:ext>
              </a:extLst>
            </p:cNvPr>
            <p:cNvSpPr/>
            <p:nvPr/>
          </p:nvSpPr>
          <p:spPr>
            <a:xfrm>
              <a:off x="5357268" y="5134434"/>
              <a:ext cx="422026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BC1249-984D-4F34-B1EE-7E62F7DF40CC}"/>
                </a:ext>
              </a:extLst>
            </p:cNvPr>
            <p:cNvSpPr/>
            <p:nvPr/>
          </p:nvSpPr>
          <p:spPr>
            <a:xfrm>
              <a:off x="5989320" y="4662488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221C08-DB76-4A02-BF95-F5B96296AADF}"/>
                </a:ext>
              </a:extLst>
            </p:cNvPr>
            <p:cNvSpPr/>
            <p:nvPr/>
          </p:nvSpPr>
          <p:spPr>
            <a:xfrm>
              <a:off x="5989320" y="4777094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1A7E27-9DA9-40DE-A34C-088032290CF5}"/>
                </a:ext>
              </a:extLst>
            </p:cNvPr>
            <p:cNvSpPr/>
            <p:nvPr/>
          </p:nvSpPr>
          <p:spPr>
            <a:xfrm>
              <a:off x="5989320" y="4891700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552123-2A13-4097-9120-8BEC3638791E}"/>
                </a:ext>
              </a:extLst>
            </p:cNvPr>
            <p:cNvSpPr/>
            <p:nvPr/>
          </p:nvSpPr>
          <p:spPr>
            <a:xfrm>
              <a:off x="5989320" y="5004078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A17937-E6AD-4D01-9CD1-9E0FEEB60616}"/>
                </a:ext>
              </a:extLst>
            </p:cNvPr>
            <p:cNvSpPr/>
            <p:nvPr/>
          </p:nvSpPr>
          <p:spPr>
            <a:xfrm>
              <a:off x="5989320" y="5134434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249542-C062-479A-A305-8BB4AFD64034}"/>
                </a:ext>
              </a:extLst>
            </p:cNvPr>
            <p:cNvSpPr/>
            <p:nvPr/>
          </p:nvSpPr>
          <p:spPr>
            <a:xfrm>
              <a:off x="5989320" y="4552526"/>
              <a:ext cx="478950" cy="1168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1EBAB-24B4-4FFF-BEAB-BFDC4AEC6CC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DC7EAB3-CAB1-B853-20B2-AF6B1B59F2E7}"/>
              </a:ext>
            </a:extLst>
          </p:cNvPr>
          <p:cNvSpPr/>
          <p:nvPr/>
        </p:nvSpPr>
        <p:spPr>
          <a:xfrm>
            <a:off x="9246843" y="247311"/>
            <a:ext cx="2547890" cy="528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FF0000"/>
                </a:solidFill>
              </a:rPr>
              <a:t>DESCARTADO</a:t>
            </a:r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 (70001256)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E41A3D0-146B-ACBB-4987-430E9390D928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C88064-A869-4CA5-85C0-D8137EF2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AAD90B-7282-4CB1-8113-9C1F00CD5391}"/>
                </a:ext>
              </a:extLst>
            </p:cNvPr>
            <p:cNvSpPr/>
            <p:nvPr/>
          </p:nvSpPr>
          <p:spPr>
            <a:xfrm>
              <a:off x="7512050" y="584201"/>
              <a:ext cx="387350" cy="1333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AB13F5-8287-4A92-8D86-E340395E699E}"/>
                </a:ext>
              </a:extLst>
            </p:cNvPr>
            <p:cNvSpPr/>
            <p:nvPr/>
          </p:nvSpPr>
          <p:spPr>
            <a:xfrm>
              <a:off x="5095875" y="3660775"/>
              <a:ext cx="530225" cy="117475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F2A621-5DCB-44CD-80F4-527646BE8979}"/>
                </a:ext>
              </a:extLst>
            </p:cNvPr>
            <p:cNvSpPr/>
            <p:nvPr/>
          </p:nvSpPr>
          <p:spPr>
            <a:xfrm>
              <a:off x="3880882" y="3660775"/>
              <a:ext cx="297418" cy="90187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47952B-59FF-463D-A31B-78299011C89A}"/>
                </a:ext>
              </a:extLst>
            </p:cNvPr>
            <p:cNvSpPr/>
            <p:nvPr/>
          </p:nvSpPr>
          <p:spPr>
            <a:xfrm>
              <a:off x="4270380" y="3660775"/>
              <a:ext cx="345664" cy="9018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5FAF-9663-4C3B-9ECD-8A8F669052E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5B804FA4-D8BD-3922-35AA-8A347049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Soucy (?)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D229C3-F498-CC5E-6DB0-E2A414FD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51" y="0"/>
            <a:ext cx="5302498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7054921" y="62753"/>
            <a:ext cx="466467" cy="1792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4133209" y="3129466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267257" y="3129466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7207114" y="3129466"/>
            <a:ext cx="466467" cy="13368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67C74156-0574-F5E5-3142-E5471DB01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6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CD691A-A386-8ACD-2381-82337DBC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71" y="0"/>
            <a:ext cx="481605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ISRAEL (99999TCE00)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5235868" y="1650290"/>
            <a:ext cx="466467" cy="1255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5235868" y="1354454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096000" y="2385396"/>
            <a:ext cx="331694" cy="447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490808" y="2385396"/>
            <a:ext cx="466467" cy="4474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6918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003A0B-A78B-6569-D178-A136426F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22" y="0"/>
            <a:ext cx="481935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ISRAEL (99999TCE00)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5235868" y="1704078"/>
            <a:ext cx="466467" cy="1255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5235868" y="1354454"/>
            <a:ext cx="385003" cy="13368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096000" y="2466079"/>
            <a:ext cx="331694" cy="256312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508737" y="2466079"/>
            <a:ext cx="466467" cy="25631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8A42C233-4E6E-0284-91F8-B19411BF9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6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7A13F3-E149-56D8-F7BF-8AE7D714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86" y="0"/>
            <a:ext cx="484582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Agrostroj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(?)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DCF846C-C9FF-8E87-8061-274E533D914D}"/>
              </a:ext>
            </a:extLst>
          </p:cNvPr>
          <p:cNvSpPr/>
          <p:nvPr/>
        </p:nvSpPr>
        <p:spPr>
          <a:xfrm>
            <a:off x="4961902" y="723689"/>
            <a:ext cx="658969" cy="133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6571131" y="3060705"/>
            <a:ext cx="612094" cy="14847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4446016" y="3280528"/>
            <a:ext cx="328552" cy="125506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691620" y="3366247"/>
            <a:ext cx="544248" cy="12550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Gráfico 1" descr="Marca de verificación con relleno sólido">
            <a:extLst>
              <a:ext uri="{FF2B5EF4-FFF2-40B4-BE49-F238E27FC236}">
                <a16:creationId xmlns:a16="http://schemas.microsoft.com/office/drawing/2014/main" id="{BC77570C-3CF1-2BCC-78FD-806ACA25B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2FF05A-9645-F3DE-D960-A1BFEB10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84" y="0"/>
            <a:ext cx="482463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Agrostroj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(?)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6DBBCA-0B42-5B05-BE8D-923E805488D6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C2954D3-0285-E11F-8822-DEFE6BB333B5}"/>
              </a:ext>
            </a:extLst>
          </p:cNvPr>
          <p:cNvSpPr/>
          <p:nvPr/>
        </p:nvSpPr>
        <p:spPr>
          <a:xfrm>
            <a:off x="6650087" y="911393"/>
            <a:ext cx="612094" cy="14847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472AF0E-DE04-A68C-AE37-3C74917818AD}"/>
              </a:ext>
            </a:extLst>
          </p:cNvPr>
          <p:cNvSpPr/>
          <p:nvPr/>
        </p:nvSpPr>
        <p:spPr>
          <a:xfrm>
            <a:off x="6905348" y="1106999"/>
            <a:ext cx="328552" cy="14847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676B774-DF1F-DCAC-9C9B-50DA529A9C0E}"/>
              </a:ext>
            </a:extLst>
          </p:cNvPr>
          <p:cNvSpPr/>
          <p:nvPr/>
        </p:nvSpPr>
        <p:spPr>
          <a:xfrm>
            <a:off x="4714124" y="1202145"/>
            <a:ext cx="544248" cy="12550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01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 (70013219)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730CAE-802C-4708-95F8-903DDC0880F2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 (70012672)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013717-84DF-4DD1-A75F-41DA45B60F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4959AB03-A3C7-DADD-772E-36A781960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9941D89-6FD2-B1C6-D503-397739B13570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11" name="Picture 10" descr="Table&#10;&#10;Description automatically generated">
              <a:extLst>
                <a:ext uri="{FF2B5EF4-FFF2-40B4-BE49-F238E27FC236}">
                  <a16:creationId xmlns:a16="http://schemas.microsoft.com/office/drawing/2014/main" id="{B24E434A-F764-4754-8413-F6E485983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A3DBE2-86E8-44B8-8F2A-898DFF910D68}"/>
                </a:ext>
              </a:extLst>
            </p:cNvPr>
            <p:cNvSpPr/>
            <p:nvPr/>
          </p:nvSpPr>
          <p:spPr>
            <a:xfrm>
              <a:off x="4394200" y="1346199"/>
              <a:ext cx="431800" cy="10795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2A61C7-1816-4DCF-BF32-C2F63B2B2BD0}"/>
                </a:ext>
              </a:extLst>
            </p:cNvPr>
            <p:cNvSpPr/>
            <p:nvPr/>
          </p:nvSpPr>
          <p:spPr>
            <a:xfrm>
              <a:off x="4394200" y="1454150"/>
              <a:ext cx="431800" cy="8255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C0889B-0456-432F-8AA9-61A6EF70495C}"/>
                </a:ext>
              </a:extLst>
            </p:cNvPr>
            <p:cNvSpPr/>
            <p:nvPr/>
          </p:nvSpPr>
          <p:spPr>
            <a:xfrm>
              <a:off x="6731072" y="2559058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8FE19AFD-7F57-481F-BE1C-0689E67E6EBE}"/>
                </a:ext>
              </a:extLst>
            </p:cNvPr>
            <p:cNvSpPr/>
            <p:nvPr/>
          </p:nvSpPr>
          <p:spPr>
            <a:xfrm>
              <a:off x="6734247" y="2726555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057B1F0F-6F94-4B47-8608-A75F07AE5CA3}"/>
                </a:ext>
              </a:extLst>
            </p:cNvPr>
            <p:cNvSpPr/>
            <p:nvPr/>
          </p:nvSpPr>
          <p:spPr>
            <a:xfrm>
              <a:off x="6731072" y="2894052"/>
              <a:ext cx="444356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76AB2A6F-7C8E-475B-A76C-18A34FFCE186}"/>
                </a:ext>
              </a:extLst>
            </p:cNvPr>
            <p:cNvSpPr/>
            <p:nvPr/>
          </p:nvSpPr>
          <p:spPr>
            <a:xfrm>
              <a:off x="4075430" y="25709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8B0BC22E-9158-CB05-1601-C016771B2916}"/>
                </a:ext>
              </a:extLst>
            </p:cNvPr>
            <p:cNvSpPr/>
            <p:nvPr/>
          </p:nvSpPr>
          <p:spPr>
            <a:xfrm>
              <a:off x="4075430" y="27233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4DFA49A8-904C-3A09-DFE7-671C0D2E5539}"/>
                </a:ext>
              </a:extLst>
            </p:cNvPr>
            <p:cNvSpPr/>
            <p:nvPr/>
          </p:nvSpPr>
          <p:spPr>
            <a:xfrm>
              <a:off x="4075430" y="2875772"/>
              <a:ext cx="541020" cy="12381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728E4EE-80ED-7742-6B6F-5522D2C7568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BEDF3C2F-9DD9-4D7A-8254-3FC4FE2AF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473033-E684-4AF3-B676-1720D7E415D6}"/>
                </a:ext>
              </a:extLst>
            </p:cNvPr>
            <p:cNvSpPr/>
            <p:nvPr/>
          </p:nvSpPr>
          <p:spPr>
            <a:xfrm>
              <a:off x="4413250" y="1355725"/>
              <a:ext cx="393700" cy="920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9CD829-0178-48F7-BA26-7518A31D1612}"/>
                </a:ext>
              </a:extLst>
            </p:cNvPr>
            <p:cNvSpPr/>
            <p:nvPr/>
          </p:nvSpPr>
          <p:spPr>
            <a:xfrm>
              <a:off x="4413250" y="1447801"/>
              <a:ext cx="393700" cy="92074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ACCD5-914E-4A93-A8FC-CF2E18A6577E}"/>
                </a:ext>
              </a:extLst>
            </p:cNvPr>
            <p:cNvSpPr/>
            <p:nvPr/>
          </p:nvSpPr>
          <p:spPr>
            <a:xfrm>
              <a:off x="6736080" y="2601913"/>
              <a:ext cx="388620" cy="763269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2AF21F-28C4-42C5-A827-881FD0A79C7A}"/>
                </a:ext>
              </a:extLst>
            </p:cNvPr>
            <p:cNvSpPr/>
            <p:nvPr/>
          </p:nvSpPr>
          <p:spPr>
            <a:xfrm>
              <a:off x="4061459" y="2644776"/>
              <a:ext cx="487681" cy="67754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F0F1979E-DD1F-455A-A26C-104EA965840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4" name="Gráfico 13" descr="Marca de verificación con relleno sólido">
            <a:extLst>
              <a:ext uri="{FF2B5EF4-FFF2-40B4-BE49-F238E27FC236}">
                <a16:creationId xmlns:a16="http://schemas.microsoft.com/office/drawing/2014/main" id="{A2700A9D-8959-5C58-5687-242DA5E1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7E474D2-8ED6-E088-9F2F-883220361BD6}"/>
              </a:ext>
            </a:extLst>
          </p:cNvPr>
          <p:cNvGrpSpPr/>
          <p:nvPr/>
        </p:nvGrpSpPr>
        <p:grpSpPr>
          <a:xfrm>
            <a:off x="3446318" y="-1"/>
            <a:ext cx="5299364" cy="6858000"/>
            <a:chOff x="3446318" y="-1"/>
            <a:chExt cx="5299364" cy="6858000"/>
          </a:xfrm>
        </p:grpSpPr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EB16DF86-7E57-4804-AC62-096914A6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-1"/>
              <a:ext cx="5299364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84CAB-7D10-446D-B7DD-2CA85B16D6BB}"/>
                </a:ext>
              </a:extLst>
            </p:cNvPr>
            <p:cNvSpPr/>
            <p:nvPr/>
          </p:nvSpPr>
          <p:spPr>
            <a:xfrm>
              <a:off x="4425950" y="1365251"/>
              <a:ext cx="374650" cy="88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335B3-BC4A-4210-B9FF-421D26708123}"/>
                </a:ext>
              </a:extLst>
            </p:cNvPr>
            <p:cNvSpPr/>
            <p:nvPr/>
          </p:nvSpPr>
          <p:spPr>
            <a:xfrm>
              <a:off x="4425950" y="1449388"/>
              <a:ext cx="374650" cy="8890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3FFC23-C4CF-47F8-AF05-3E9E422BCB19}"/>
                </a:ext>
              </a:extLst>
            </p:cNvPr>
            <p:cNvSpPr/>
            <p:nvPr/>
          </p:nvSpPr>
          <p:spPr>
            <a:xfrm>
              <a:off x="6721793" y="2579846"/>
              <a:ext cx="387667" cy="612934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369DB4-7CB0-4277-805F-F30311EBAFF7}"/>
                </a:ext>
              </a:extLst>
            </p:cNvPr>
            <p:cNvSpPr/>
            <p:nvPr/>
          </p:nvSpPr>
          <p:spPr>
            <a:xfrm>
              <a:off x="4076701" y="2579846"/>
              <a:ext cx="449580" cy="61293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4FB114E-71F6-4442-A1BC-8D8CAD0CDE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913ADF29-AE95-EECF-CC98-75EE13F2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A3746E5-085F-F59E-FF46-00268D2895F8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3" name="Picture 2" descr="A picture containing text, receipt&#10;&#10;Description automatically generated">
              <a:extLst>
                <a:ext uri="{FF2B5EF4-FFF2-40B4-BE49-F238E27FC236}">
                  <a16:creationId xmlns:a16="http://schemas.microsoft.com/office/drawing/2014/main" id="{BB0DD239-D2C4-435A-9235-19BE49DF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817DF9-349E-4FF4-834C-2C3A582ED0FC}"/>
                </a:ext>
              </a:extLst>
            </p:cNvPr>
            <p:cNvSpPr/>
            <p:nvPr/>
          </p:nvSpPr>
          <p:spPr>
            <a:xfrm>
              <a:off x="7639050" y="1396999"/>
              <a:ext cx="533400" cy="152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FAD5C0-D4EC-46CC-A027-4C381E3EB5CC}"/>
                </a:ext>
              </a:extLst>
            </p:cNvPr>
            <p:cNvSpPr/>
            <p:nvPr/>
          </p:nvSpPr>
          <p:spPr>
            <a:xfrm>
              <a:off x="5054599" y="3295650"/>
              <a:ext cx="400051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B0528-8D63-4A22-93D7-2B173E7A5A93}"/>
                </a:ext>
              </a:extLst>
            </p:cNvPr>
            <p:cNvSpPr/>
            <p:nvPr/>
          </p:nvSpPr>
          <p:spPr>
            <a:xfrm>
              <a:off x="5759451" y="4337049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EF8C9D-A097-4BA1-A92D-FC8C2C0816F1}"/>
                </a:ext>
              </a:extLst>
            </p:cNvPr>
            <p:cNvSpPr/>
            <p:nvPr/>
          </p:nvSpPr>
          <p:spPr>
            <a:xfrm>
              <a:off x="3948114" y="4352723"/>
              <a:ext cx="685800" cy="98626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99641D-FEEC-495F-A297-050701716EA5}"/>
                </a:ext>
              </a:extLst>
            </p:cNvPr>
            <p:cNvSpPr/>
            <p:nvPr/>
          </p:nvSpPr>
          <p:spPr>
            <a:xfrm>
              <a:off x="5759451" y="4451350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A46A1-6C9A-4E80-9909-034E13F520F3}"/>
                </a:ext>
              </a:extLst>
            </p:cNvPr>
            <p:cNvSpPr/>
            <p:nvPr/>
          </p:nvSpPr>
          <p:spPr>
            <a:xfrm>
              <a:off x="5759451" y="4565651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86B04-1DAB-4D36-A5DE-654E25A0AA43}"/>
                </a:ext>
              </a:extLst>
            </p:cNvPr>
            <p:cNvSpPr/>
            <p:nvPr/>
          </p:nvSpPr>
          <p:spPr>
            <a:xfrm>
              <a:off x="5759451" y="466090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13710A-229A-44F4-B80B-A4EF0D7A5FFE}"/>
                </a:ext>
              </a:extLst>
            </p:cNvPr>
            <p:cNvSpPr/>
            <p:nvPr/>
          </p:nvSpPr>
          <p:spPr>
            <a:xfrm>
              <a:off x="5650706" y="4756946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AF571F-FA75-4177-85F7-C6404EA801B1}"/>
                </a:ext>
              </a:extLst>
            </p:cNvPr>
            <p:cNvSpPr/>
            <p:nvPr/>
          </p:nvSpPr>
          <p:spPr>
            <a:xfrm>
              <a:off x="5759451" y="4868870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5FB1AE-3FE7-4186-ABAA-BC7F3A236766}"/>
                </a:ext>
              </a:extLst>
            </p:cNvPr>
            <p:cNvSpPr/>
            <p:nvPr/>
          </p:nvSpPr>
          <p:spPr>
            <a:xfrm>
              <a:off x="5759451" y="4968883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DBD33C-F80D-42B0-A148-890A3B8E9F32}"/>
                </a:ext>
              </a:extLst>
            </p:cNvPr>
            <p:cNvSpPr/>
            <p:nvPr/>
          </p:nvSpPr>
          <p:spPr>
            <a:xfrm>
              <a:off x="5759451" y="5077635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3FEB64-2091-4CE4-937B-F8EBB3487EF0}"/>
                </a:ext>
              </a:extLst>
            </p:cNvPr>
            <p:cNvSpPr/>
            <p:nvPr/>
          </p:nvSpPr>
          <p:spPr>
            <a:xfrm>
              <a:off x="5759451" y="5172886"/>
              <a:ext cx="184150" cy="103392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85AD1E-0177-4CBF-BB86-B0CEB777CED5}"/>
                </a:ext>
              </a:extLst>
            </p:cNvPr>
            <p:cNvSpPr/>
            <p:nvPr/>
          </p:nvSpPr>
          <p:spPr>
            <a:xfrm>
              <a:off x="5759451" y="528441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24A78-ED76-48FB-B679-CE8FCBEB2F2D}"/>
                </a:ext>
              </a:extLst>
            </p:cNvPr>
            <p:cNvSpPr/>
            <p:nvPr/>
          </p:nvSpPr>
          <p:spPr>
            <a:xfrm>
              <a:off x="5650706" y="538740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99D722-67AB-47B7-9A1C-D0DBFF0AD7B9}"/>
                </a:ext>
              </a:extLst>
            </p:cNvPr>
            <p:cNvSpPr/>
            <p:nvPr/>
          </p:nvSpPr>
          <p:spPr>
            <a:xfrm>
              <a:off x="5759451" y="5492787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FBE2D-BFA9-42AB-ADFB-1ED404033BCA}"/>
                </a:ext>
              </a:extLst>
            </p:cNvPr>
            <p:cNvSpPr/>
            <p:nvPr/>
          </p:nvSpPr>
          <p:spPr>
            <a:xfrm>
              <a:off x="5759451" y="5596172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08D343-1422-4765-BD3F-B85F13E35237}"/>
                </a:ext>
              </a:extLst>
            </p:cNvPr>
            <p:cNvSpPr/>
            <p:nvPr/>
          </p:nvSpPr>
          <p:spPr>
            <a:xfrm>
              <a:off x="3948114" y="4451349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EEB39D-D41E-47E2-9FC2-41A7458BA1AB}"/>
                </a:ext>
              </a:extLst>
            </p:cNvPr>
            <p:cNvSpPr/>
            <p:nvPr/>
          </p:nvSpPr>
          <p:spPr>
            <a:xfrm>
              <a:off x="3948114" y="4549950"/>
              <a:ext cx="685800" cy="10778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4D72C-AC56-491E-BC57-B35BD9BD07B6}"/>
                </a:ext>
              </a:extLst>
            </p:cNvPr>
            <p:cNvSpPr/>
            <p:nvPr/>
          </p:nvSpPr>
          <p:spPr>
            <a:xfrm>
              <a:off x="3948118" y="4657728"/>
              <a:ext cx="68580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3F3C00-DD05-4179-A695-2AF1792E434F}"/>
                </a:ext>
              </a:extLst>
            </p:cNvPr>
            <p:cNvSpPr/>
            <p:nvPr/>
          </p:nvSpPr>
          <p:spPr>
            <a:xfrm>
              <a:off x="3948114" y="4769643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A4F48F-1EBB-4DB4-A847-A9C4721F4FFD}"/>
                </a:ext>
              </a:extLst>
            </p:cNvPr>
            <p:cNvSpPr/>
            <p:nvPr/>
          </p:nvSpPr>
          <p:spPr>
            <a:xfrm>
              <a:off x="3948114" y="4871246"/>
              <a:ext cx="68580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3D8312-F216-4C31-BB58-89C487FFA3E5}"/>
                </a:ext>
              </a:extLst>
            </p:cNvPr>
            <p:cNvSpPr/>
            <p:nvPr/>
          </p:nvSpPr>
          <p:spPr>
            <a:xfrm>
              <a:off x="3945734" y="4964122"/>
              <a:ext cx="685800" cy="10735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E5C75D-CD0A-4B54-BA52-294A5046B67B}"/>
                </a:ext>
              </a:extLst>
            </p:cNvPr>
            <p:cNvSpPr/>
            <p:nvPr/>
          </p:nvSpPr>
          <p:spPr>
            <a:xfrm>
              <a:off x="3945734" y="5072280"/>
              <a:ext cx="685800" cy="107354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D7E386-0847-47EB-9665-AE2F88600510}"/>
                </a:ext>
              </a:extLst>
            </p:cNvPr>
            <p:cNvSpPr/>
            <p:nvPr/>
          </p:nvSpPr>
          <p:spPr>
            <a:xfrm>
              <a:off x="3945734" y="5179634"/>
              <a:ext cx="685800" cy="10518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676B48-DB40-4FA5-A0CA-954AE3588444}"/>
                </a:ext>
              </a:extLst>
            </p:cNvPr>
            <p:cNvSpPr/>
            <p:nvPr/>
          </p:nvSpPr>
          <p:spPr>
            <a:xfrm>
              <a:off x="3945734" y="5280424"/>
              <a:ext cx="685800" cy="106983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F50D52-18A0-426F-B598-A03334FB6D43}"/>
                </a:ext>
              </a:extLst>
            </p:cNvPr>
            <p:cNvSpPr/>
            <p:nvPr/>
          </p:nvSpPr>
          <p:spPr>
            <a:xfrm>
              <a:off x="3945734" y="5383417"/>
              <a:ext cx="685800" cy="10876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A0D4F8-BF41-4C47-9A58-7F55DDE33F9C}"/>
                </a:ext>
              </a:extLst>
            </p:cNvPr>
            <p:cNvSpPr/>
            <p:nvPr/>
          </p:nvSpPr>
          <p:spPr>
            <a:xfrm>
              <a:off x="3945734" y="5488196"/>
              <a:ext cx="685800" cy="10044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968B98-F1B2-4D37-AD9A-D3EFA1C728E9}"/>
                </a:ext>
              </a:extLst>
            </p:cNvPr>
            <p:cNvSpPr/>
            <p:nvPr/>
          </p:nvSpPr>
          <p:spPr>
            <a:xfrm>
              <a:off x="3945734" y="5588038"/>
              <a:ext cx="685800" cy="105378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B198A8E-C0EF-2D95-2CAF-EDA40709C7EA}"/>
              </a:ext>
            </a:extLst>
          </p:cNvPr>
          <p:cNvGrpSpPr/>
          <p:nvPr/>
        </p:nvGrpSpPr>
        <p:grpSpPr>
          <a:xfrm>
            <a:off x="3446318" y="0"/>
            <a:ext cx="5299364" cy="6858000"/>
            <a:chOff x="3446318" y="0"/>
            <a:chExt cx="5299364" cy="6858000"/>
          </a:xfrm>
        </p:grpSpPr>
        <p:pic>
          <p:nvPicPr>
            <p:cNvPr id="4" name="Picture 3" descr="Text, letter&#10;&#10;Description automatically generated">
              <a:extLst>
                <a:ext uri="{FF2B5EF4-FFF2-40B4-BE49-F238E27FC236}">
                  <a16:creationId xmlns:a16="http://schemas.microsoft.com/office/drawing/2014/main" id="{0B692D57-B594-47BA-B323-4DA071E9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18" y="0"/>
              <a:ext cx="529936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133DBE-2EEB-4E52-8A40-17077416D24A}"/>
                </a:ext>
              </a:extLst>
            </p:cNvPr>
            <p:cNvSpPr/>
            <p:nvPr/>
          </p:nvSpPr>
          <p:spPr>
            <a:xfrm>
              <a:off x="7639050" y="1638301"/>
              <a:ext cx="539750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EAF4F9B-C10F-477C-A5CD-628EF842FD05}"/>
                </a:ext>
              </a:extLst>
            </p:cNvPr>
            <p:cNvSpPr/>
            <p:nvPr/>
          </p:nvSpPr>
          <p:spPr>
            <a:xfrm>
              <a:off x="6388137" y="1104102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4D170C3D-DA7D-46D0-AF1D-75A3F3D261F1}"/>
                </a:ext>
              </a:extLst>
            </p:cNvPr>
            <p:cNvSpPr/>
            <p:nvPr/>
          </p:nvSpPr>
          <p:spPr>
            <a:xfrm>
              <a:off x="4576800" y="1119776"/>
              <a:ext cx="685800" cy="98626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D8F8D475-0FC1-4537-B163-8B0939F86DF3}"/>
                </a:ext>
              </a:extLst>
            </p:cNvPr>
            <p:cNvSpPr/>
            <p:nvPr/>
          </p:nvSpPr>
          <p:spPr>
            <a:xfrm>
              <a:off x="6388137" y="1218403"/>
              <a:ext cx="18415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50B680C2-9E9A-4672-894A-FB1F2FEF5D50}"/>
                </a:ext>
              </a:extLst>
            </p:cNvPr>
            <p:cNvSpPr/>
            <p:nvPr/>
          </p:nvSpPr>
          <p:spPr>
            <a:xfrm>
              <a:off x="6388137" y="1332704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D7D3A09-2AD6-41C9-B279-CAC33B5A397E}"/>
                </a:ext>
              </a:extLst>
            </p:cNvPr>
            <p:cNvSpPr/>
            <p:nvPr/>
          </p:nvSpPr>
          <p:spPr>
            <a:xfrm>
              <a:off x="6388137" y="1427955"/>
              <a:ext cx="184150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BC3805B7-0725-4503-9CF5-45A98C917DFC}"/>
                </a:ext>
              </a:extLst>
            </p:cNvPr>
            <p:cNvSpPr/>
            <p:nvPr/>
          </p:nvSpPr>
          <p:spPr>
            <a:xfrm>
              <a:off x="6279392" y="1523999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3D0FC4FA-6960-48BC-939A-D0390CEF1E07}"/>
                </a:ext>
              </a:extLst>
            </p:cNvPr>
            <p:cNvSpPr/>
            <p:nvPr/>
          </p:nvSpPr>
          <p:spPr>
            <a:xfrm>
              <a:off x="4576800" y="1218402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E661E7DD-5E17-4404-BFAB-694306D60523}"/>
                </a:ext>
              </a:extLst>
            </p:cNvPr>
            <p:cNvSpPr/>
            <p:nvPr/>
          </p:nvSpPr>
          <p:spPr>
            <a:xfrm>
              <a:off x="4576800" y="1317003"/>
              <a:ext cx="685800" cy="107780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2CA9E37F-399B-431C-8445-8B45AFE33F07}"/>
                </a:ext>
              </a:extLst>
            </p:cNvPr>
            <p:cNvSpPr/>
            <p:nvPr/>
          </p:nvSpPr>
          <p:spPr>
            <a:xfrm>
              <a:off x="4576804" y="1424781"/>
              <a:ext cx="685800" cy="114301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10D414AC-134D-4280-9E88-C4873DBB634B}"/>
                </a:ext>
              </a:extLst>
            </p:cNvPr>
            <p:cNvSpPr/>
            <p:nvPr/>
          </p:nvSpPr>
          <p:spPr>
            <a:xfrm>
              <a:off x="4576800" y="1536696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2E199DDA-07FB-1BB6-2A2C-EAC00E08F34E}"/>
              </a:ext>
            </a:extLst>
          </p:cNvPr>
          <p:cNvGrpSpPr/>
          <p:nvPr/>
        </p:nvGrpSpPr>
        <p:grpSpPr>
          <a:xfrm>
            <a:off x="3456183" y="0"/>
            <a:ext cx="5279634" cy="6858000"/>
            <a:chOff x="3456183" y="0"/>
            <a:chExt cx="5279634" cy="6858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B10C72A-7B94-EAA3-B27E-5BCDAAD0E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183" y="0"/>
              <a:ext cx="5279634" cy="6858000"/>
            </a:xfrm>
            <a:prstGeom prst="rect">
              <a:avLst/>
            </a:prstGeom>
          </p:spPr>
        </p:pic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7025639F-5ED7-3949-CAC6-703889CB8BA9}"/>
                </a:ext>
              </a:extLst>
            </p:cNvPr>
            <p:cNvSpPr/>
            <p:nvPr/>
          </p:nvSpPr>
          <p:spPr>
            <a:xfrm>
              <a:off x="3975740" y="433592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2E05792D-4431-32DF-5FD5-3AFB987E3E56}"/>
                </a:ext>
              </a:extLst>
            </p:cNvPr>
            <p:cNvSpPr/>
            <p:nvPr/>
          </p:nvSpPr>
          <p:spPr>
            <a:xfrm>
              <a:off x="3975740" y="444179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2C092B98-60EF-0914-3BEE-E9B7215F15FF}"/>
                </a:ext>
              </a:extLst>
            </p:cNvPr>
            <p:cNvSpPr/>
            <p:nvPr/>
          </p:nvSpPr>
          <p:spPr>
            <a:xfrm>
              <a:off x="3975740" y="454340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32">
              <a:extLst>
                <a:ext uri="{FF2B5EF4-FFF2-40B4-BE49-F238E27FC236}">
                  <a16:creationId xmlns:a16="http://schemas.microsoft.com/office/drawing/2014/main" id="{9A05976E-B333-B297-66FE-EE3C04F80C6D}"/>
                </a:ext>
              </a:extLst>
            </p:cNvPr>
            <p:cNvSpPr/>
            <p:nvPr/>
          </p:nvSpPr>
          <p:spPr>
            <a:xfrm>
              <a:off x="3975740" y="464500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8CD62131-2CE9-FE40-BCC8-8FAD6793870A}"/>
                </a:ext>
              </a:extLst>
            </p:cNvPr>
            <p:cNvSpPr/>
            <p:nvPr/>
          </p:nvSpPr>
          <p:spPr>
            <a:xfrm>
              <a:off x="3975740" y="474661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DA9C528B-D6E8-A851-BB30-82A578BC3427}"/>
                </a:ext>
              </a:extLst>
            </p:cNvPr>
            <p:cNvSpPr/>
            <p:nvPr/>
          </p:nvSpPr>
          <p:spPr>
            <a:xfrm>
              <a:off x="3975740" y="484821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02CEE8DF-3924-696A-E549-8AA4BDFD4933}"/>
                </a:ext>
              </a:extLst>
            </p:cNvPr>
            <p:cNvSpPr/>
            <p:nvPr/>
          </p:nvSpPr>
          <p:spPr>
            <a:xfrm>
              <a:off x="3975740" y="494982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8FC2AC70-FF5D-0823-DE29-00464887E9FC}"/>
                </a:ext>
              </a:extLst>
            </p:cNvPr>
            <p:cNvSpPr/>
            <p:nvPr/>
          </p:nvSpPr>
          <p:spPr>
            <a:xfrm>
              <a:off x="3975740" y="505142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96EA413C-DAEE-C947-DE81-9379149ABA77}"/>
                </a:ext>
              </a:extLst>
            </p:cNvPr>
            <p:cNvSpPr/>
            <p:nvPr/>
          </p:nvSpPr>
          <p:spPr>
            <a:xfrm>
              <a:off x="3975740" y="515303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id="{12FA1C04-15E7-050F-2DE8-98CE47CD596C}"/>
                </a:ext>
              </a:extLst>
            </p:cNvPr>
            <p:cNvSpPr/>
            <p:nvPr/>
          </p:nvSpPr>
          <p:spPr>
            <a:xfrm>
              <a:off x="3975740" y="5254627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265F849A-15B7-265D-DA86-DD3C167022EF}"/>
                </a:ext>
              </a:extLst>
            </p:cNvPr>
            <p:cNvSpPr/>
            <p:nvPr/>
          </p:nvSpPr>
          <p:spPr>
            <a:xfrm>
              <a:off x="3975740" y="536127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9" name="Rectangle 32">
              <a:extLst>
                <a:ext uri="{FF2B5EF4-FFF2-40B4-BE49-F238E27FC236}">
                  <a16:creationId xmlns:a16="http://schemas.microsoft.com/office/drawing/2014/main" id="{578BE36E-D4D0-E7CA-E6B6-B4B56247C392}"/>
                </a:ext>
              </a:extLst>
            </p:cNvPr>
            <p:cNvSpPr/>
            <p:nvPr/>
          </p:nvSpPr>
          <p:spPr>
            <a:xfrm>
              <a:off x="3975740" y="546287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id="{F75EAC47-19E2-96B6-959B-464F7B11E33D}"/>
                </a:ext>
              </a:extLst>
            </p:cNvPr>
            <p:cNvSpPr/>
            <p:nvPr/>
          </p:nvSpPr>
          <p:spPr>
            <a:xfrm>
              <a:off x="3975740" y="556448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angle 32">
              <a:extLst>
                <a:ext uri="{FF2B5EF4-FFF2-40B4-BE49-F238E27FC236}">
                  <a16:creationId xmlns:a16="http://schemas.microsoft.com/office/drawing/2014/main" id="{6A72ACCD-17E2-E2F0-58EC-0B2B668B2F09}"/>
                </a:ext>
              </a:extLst>
            </p:cNvPr>
            <p:cNvSpPr/>
            <p:nvPr/>
          </p:nvSpPr>
          <p:spPr>
            <a:xfrm>
              <a:off x="3975740" y="5666085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21006816-3D32-FE36-C7DE-0900034776E3}"/>
                </a:ext>
              </a:extLst>
            </p:cNvPr>
            <p:cNvSpPr/>
            <p:nvPr/>
          </p:nvSpPr>
          <p:spPr>
            <a:xfrm>
              <a:off x="3975740" y="576769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3" name="Rectangle 32">
              <a:extLst>
                <a:ext uri="{FF2B5EF4-FFF2-40B4-BE49-F238E27FC236}">
                  <a16:creationId xmlns:a16="http://schemas.microsoft.com/office/drawing/2014/main" id="{23C3E918-FE25-CF69-8A1F-75D47F760478}"/>
                </a:ext>
              </a:extLst>
            </p:cNvPr>
            <p:cNvSpPr/>
            <p:nvPr/>
          </p:nvSpPr>
          <p:spPr>
            <a:xfrm>
              <a:off x="3975740" y="5872200"/>
              <a:ext cx="685800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id="{2C882994-8DC8-8485-6BF6-B782CF195FA0}"/>
                </a:ext>
              </a:extLst>
            </p:cNvPr>
            <p:cNvSpPr/>
            <p:nvPr/>
          </p:nvSpPr>
          <p:spPr>
            <a:xfrm>
              <a:off x="5664518" y="4335925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Rectangle 26">
              <a:extLst>
                <a:ext uri="{FF2B5EF4-FFF2-40B4-BE49-F238E27FC236}">
                  <a16:creationId xmlns:a16="http://schemas.microsoft.com/office/drawing/2014/main" id="{F7CA47F4-68D0-80AE-4893-5323AF874A75}"/>
                </a:ext>
              </a:extLst>
            </p:cNvPr>
            <p:cNvSpPr/>
            <p:nvPr/>
          </p:nvSpPr>
          <p:spPr>
            <a:xfrm>
              <a:off x="5664518" y="443117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E67D3CBA-00C0-D64D-B524-E67266A1712F}"/>
                </a:ext>
              </a:extLst>
            </p:cNvPr>
            <p:cNvSpPr/>
            <p:nvPr/>
          </p:nvSpPr>
          <p:spPr>
            <a:xfrm>
              <a:off x="5662611" y="4534113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442737C8-8F76-2049-EF5F-99443F37EED1}"/>
                </a:ext>
              </a:extLst>
            </p:cNvPr>
            <p:cNvSpPr/>
            <p:nvPr/>
          </p:nvSpPr>
          <p:spPr>
            <a:xfrm>
              <a:off x="5662611" y="4629669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35586894-F5BA-4195-4E47-5397488A9A84}"/>
                </a:ext>
              </a:extLst>
            </p:cNvPr>
            <p:cNvSpPr/>
            <p:nvPr/>
          </p:nvSpPr>
          <p:spPr>
            <a:xfrm>
              <a:off x="5662611" y="4746610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angle 26">
              <a:extLst>
                <a:ext uri="{FF2B5EF4-FFF2-40B4-BE49-F238E27FC236}">
                  <a16:creationId xmlns:a16="http://schemas.microsoft.com/office/drawing/2014/main" id="{908B82D9-B492-B5AE-0440-E14A9AD395D6}"/>
                </a:ext>
              </a:extLst>
            </p:cNvPr>
            <p:cNvSpPr/>
            <p:nvPr/>
          </p:nvSpPr>
          <p:spPr>
            <a:xfrm>
              <a:off x="5662610" y="4851391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0737DFF6-2A64-EBBB-A0CC-9CE1F3D36942}"/>
                </a:ext>
              </a:extLst>
            </p:cNvPr>
            <p:cNvSpPr/>
            <p:nvPr/>
          </p:nvSpPr>
          <p:spPr>
            <a:xfrm>
              <a:off x="5662607" y="557718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1" name="Rectangle 26">
              <a:extLst>
                <a:ext uri="{FF2B5EF4-FFF2-40B4-BE49-F238E27FC236}">
                  <a16:creationId xmlns:a16="http://schemas.microsoft.com/office/drawing/2014/main" id="{4FEDE3AF-1CFD-3129-3987-3C21EB520E73}"/>
                </a:ext>
              </a:extLst>
            </p:cNvPr>
            <p:cNvSpPr/>
            <p:nvPr/>
          </p:nvSpPr>
          <p:spPr>
            <a:xfrm>
              <a:off x="5662607" y="567243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78B59756-2411-1324-9828-1CAD8E6E43E7}"/>
                </a:ext>
              </a:extLst>
            </p:cNvPr>
            <p:cNvSpPr/>
            <p:nvPr/>
          </p:nvSpPr>
          <p:spPr>
            <a:xfrm>
              <a:off x="5662607" y="5782250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angle 26">
              <a:extLst>
                <a:ext uri="{FF2B5EF4-FFF2-40B4-BE49-F238E27FC236}">
                  <a16:creationId xmlns:a16="http://schemas.microsoft.com/office/drawing/2014/main" id="{2E972EE2-7AB5-9486-142C-3577EA3F94BD}"/>
                </a:ext>
              </a:extLst>
            </p:cNvPr>
            <p:cNvSpPr/>
            <p:nvPr/>
          </p:nvSpPr>
          <p:spPr>
            <a:xfrm>
              <a:off x="5662609" y="4946642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angle 26">
              <a:extLst>
                <a:ext uri="{FF2B5EF4-FFF2-40B4-BE49-F238E27FC236}">
                  <a16:creationId xmlns:a16="http://schemas.microsoft.com/office/drawing/2014/main" id="{2C27FD7F-983F-1BA7-A91C-47071881DD57}"/>
                </a:ext>
              </a:extLst>
            </p:cNvPr>
            <p:cNvSpPr/>
            <p:nvPr/>
          </p:nvSpPr>
          <p:spPr>
            <a:xfrm>
              <a:off x="5662609" y="5054601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5" name="Rectangle 26">
              <a:extLst>
                <a:ext uri="{FF2B5EF4-FFF2-40B4-BE49-F238E27FC236}">
                  <a16:creationId xmlns:a16="http://schemas.microsoft.com/office/drawing/2014/main" id="{F52134E3-B5B9-9923-7ABA-003F5AACD20C}"/>
                </a:ext>
              </a:extLst>
            </p:cNvPr>
            <p:cNvSpPr/>
            <p:nvPr/>
          </p:nvSpPr>
          <p:spPr>
            <a:xfrm>
              <a:off x="5662609" y="515937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AB7E148C-0C47-6740-69F0-4052A70718F8}"/>
                </a:ext>
              </a:extLst>
            </p:cNvPr>
            <p:cNvSpPr/>
            <p:nvPr/>
          </p:nvSpPr>
          <p:spPr>
            <a:xfrm>
              <a:off x="5662609" y="5267015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angle 26">
              <a:extLst>
                <a:ext uri="{FF2B5EF4-FFF2-40B4-BE49-F238E27FC236}">
                  <a16:creationId xmlns:a16="http://schemas.microsoft.com/office/drawing/2014/main" id="{B99024F8-7F80-DB6F-F487-D0E5431417DE}"/>
                </a:ext>
              </a:extLst>
            </p:cNvPr>
            <p:cNvSpPr/>
            <p:nvPr/>
          </p:nvSpPr>
          <p:spPr>
            <a:xfrm>
              <a:off x="5662608" y="5364446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angle 26">
              <a:extLst>
                <a:ext uri="{FF2B5EF4-FFF2-40B4-BE49-F238E27FC236}">
                  <a16:creationId xmlns:a16="http://schemas.microsoft.com/office/drawing/2014/main" id="{5D3D15C0-A205-B09B-AE80-A0DB66A2D65E}"/>
                </a:ext>
              </a:extLst>
            </p:cNvPr>
            <p:cNvSpPr/>
            <p:nvPr/>
          </p:nvSpPr>
          <p:spPr>
            <a:xfrm>
              <a:off x="5662607" y="5469657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9" name="Rectangle 26">
              <a:extLst>
                <a:ext uri="{FF2B5EF4-FFF2-40B4-BE49-F238E27FC236}">
                  <a16:creationId xmlns:a16="http://schemas.microsoft.com/office/drawing/2014/main" id="{29A1201E-4905-C2DB-AAC2-2F555E06D858}"/>
                </a:ext>
              </a:extLst>
            </p:cNvPr>
            <p:cNvSpPr/>
            <p:nvPr/>
          </p:nvSpPr>
          <p:spPr>
            <a:xfrm>
              <a:off x="5662606" y="5884713"/>
              <a:ext cx="292895" cy="95251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0" name="Rectangle 8">
              <a:extLst>
                <a:ext uri="{FF2B5EF4-FFF2-40B4-BE49-F238E27FC236}">
                  <a16:creationId xmlns:a16="http://schemas.microsoft.com/office/drawing/2014/main" id="{09A425D2-A5C9-C22B-7C31-51D27A49DC2F}"/>
                </a:ext>
              </a:extLst>
            </p:cNvPr>
            <p:cNvSpPr/>
            <p:nvPr/>
          </p:nvSpPr>
          <p:spPr>
            <a:xfrm>
              <a:off x="3975740" y="3295101"/>
              <a:ext cx="2374260" cy="100436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46E2E36-A076-6288-B944-729E6819BA19}"/>
                </a:ext>
              </a:extLst>
            </p:cNvPr>
            <p:cNvSpPr/>
            <p:nvPr/>
          </p:nvSpPr>
          <p:spPr>
            <a:xfrm>
              <a:off x="7639050" y="1396999"/>
              <a:ext cx="533400" cy="1524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18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 (70017048)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473293F-65A8-91E1-EE4F-E109075ACD2B}"/>
              </a:ext>
            </a:extLst>
          </p:cNvPr>
          <p:cNvGrpSpPr/>
          <p:nvPr/>
        </p:nvGrpSpPr>
        <p:grpSpPr>
          <a:xfrm>
            <a:off x="3439119" y="0"/>
            <a:ext cx="5313762" cy="6858000"/>
            <a:chOff x="3439119" y="0"/>
            <a:chExt cx="5313762" cy="685800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7815E3BC-9B32-CA37-5FD1-1D9C442A2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9119" y="0"/>
              <a:ext cx="5313762" cy="6858000"/>
            </a:xfrm>
            <a:prstGeom prst="rect">
              <a:avLst/>
            </a:prstGeom>
          </p:spPr>
        </p:pic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4CA0AF9-2B7E-90E6-D59D-0668A09DBFBB}"/>
                </a:ext>
              </a:extLst>
            </p:cNvPr>
            <p:cNvSpPr/>
            <p:nvPr/>
          </p:nvSpPr>
          <p:spPr>
            <a:xfrm>
              <a:off x="3864957" y="2277485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E02CA1AF-3684-2721-9F09-98D208F0B156}"/>
                </a:ext>
              </a:extLst>
            </p:cNvPr>
            <p:cNvSpPr/>
            <p:nvPr/>
          </p:nvSpPr>
          <p:spPr>
            <a:xfrm>
              <a:off x="5653917" y="2280661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86D75D89-49B7-335D-1EC5-FFF04F415FA3}"/>
                </a:ext>
              </a:extLst>
            </p:cNvPr>
            <p:cNvSpPr/>
            <p:nvPr/>
          </p:nvSpPr>
          <p:spPr>
            <a:xfrm>
              <a:off x="7639050" y="1638301"/>
              <a:ext cx="539750" cy="12065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89839301-BDDC-0C3F-2090-BBD0AFAFB5AC}"/>
                </a:ext>
              </a:extLst>
            </p:cNvPr>
            <p:cNvSpPr/>
            <p:nvPr/>
          </p:nvSpPr>
          <p:spPr>
            <a:xfrm>
              <a:off x="3864957" y="2380584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D0C2645F-4A4B-A0A2-35A1-1CEE26D44199}"/>
                </a:ext>
              </a:extLst>
            </p:cNvPr>
            <p:cNvSpPr/>
            <p:nvPr/>
          </p:nvSpPr>
          <p:spPr>
            <a:xfrm>
              <a:off x="3864957" y="2481491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AFA714E7-41CB-D6D1-3E2F-50520C9C671F}"/>
                </a:ext>
              </a:extLst>
            </p:cNvPr>
            <p:cNvSpPr/>
            <p:nvPr/>
          </p:nvSpPr>
          <p:spPr>
            <a:xfrm>
              <a:off x="3864957" y="2582398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71165FAB-754B-0490-C1D8-9CDCFC4CC12B}"/>
                </a:ext>
              </a:extLst>
            </p:cNvPr>
            <p:cNvSpPr/>
            <p:nvPr/>
          </p:nvSpPr>
          <p:spPr>
            <a:xfrm>
              <a:off x="3864957" y="2690376"/>
              <a:ext cx="685800" cy="98602"/>
            </a:xfrm>
            <a:prstGeom prst="rect">
              <a:avLst/>
            </a:prstGeom>
            <a:noFill/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64BBD83D-2E7D-AFED-19D4-94B9084F0560}"/>
                </a:ext>
              </a:extLst>
            </p:cNvPr>
            <p:cNvSpPr/>
            <p:nvPr/>
          </p:nvSpPr>
          <p:spPr>
            <a:xfrm>
              <a:off x="5653916" y="2379082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2F40097B-D928-F0DB-8A1B-FC8A46A6134C}"/>
                </a:ext>
              </a:extLst>
            </p:cNvPr>
            <p:cNvSpPr/>
            <p:nvPr/>
          </p:nvSpPr>
          <p:spPr>
            <a:xfrm>
              <a:off x="5653915" y="2484865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angle 15">
              <a:extLst>
                <a:ext uri="{FF2B5EF4-FFF2-40B4-BE49-F238E27FC236}">
                  <a16:creationId xmlns:a16="http://schemas.microsoft.com/office/drawing/2014/main" id="{8E848177-DE2E-B567-9019-F6151C80AE42}"/>
                </a:ext>
              </a:extLst>
            </p:cNvPr>
            <p:cNvSpPr/>
            <p:nvPr/>
          </p:nvSpPr>
          <p:spPr>
            <a:xfrm>
              <a:off x="5653915" y="2589484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8514E092-AECE-0D96-8E90-BD68DEE48E6D}"/>
                </a:ext>
              </a:extLst>
            </p:cNvPr>
            <p:cNvSpPr/>
            <p:nvPr/>
          </p:nvSpPr>
          <p:spPr>
            <a:xfrm>
              <a:off x="5653914" y="2695071"/>
              <a:ext cx="292895" cy="101605"/>
            </a:xfrm>
            <a:prstGeom prst="rect">
              <a:avLst/>
            </a:prstGeom>
            <a:noFill/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57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241</Words>
  <Application>Microsoft Office PowerPoint</Application>
  <PresentationFormat>Panorámica</PresentationFormat>
  <Paragraphs>105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26</cp:revision>
  <dcterms:created xsi:type="dcterms:W3CDTF">2022-02-04T08:28:48Z</dcterms:created>
  <dcterms:modified xsi:type="dcterms:W3CDTF">2022-12-01T09:42:41Z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2022-12-01T09:42:41Z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ce62c972-0837-46aa-8a14-d076d485dea4</vt:lpwstr>
  </property>
  <property fmtid="{D5CDD505-2E9C-101B-9397-08002B2CF9AE}" pid="8" name="MSIP_Label_6388fff8-b053-4fb1-90cd-f0bc93ae9791_ContentBits">
    <vt:lpwstr>2</vt:lpwstr>
  </property>
</Properties>
</file>