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6" r:id="rId3"/>
    <p:sldId id="257" r:id="rId4"/>
    <p:sldId id="258" r:id="rId5"/>
    <p:sldId id="25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72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1F8DA-DDBD-4E8D-9533-5B6610BEA515}">
          <p14:sldIdLst>
            <p14:sldId id="265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Concentric" id="{82785F8A-A40D-414E-9EF5-D58B0890D06B}">
          <p14:sldIdLst>
            <p14:sldId id="257"/>
          </p14:sldIdLst>
        </p14:section>
        <p14:section name="Danfoss" id="{6539382C-D504-4AB4-8FBF-B5C2C5346BED}">
          <p14:sldIdLst>
            <p14:sldId id="258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ESP" id="{EF9AA337-7DE3-4CA0-BD4D-E3994B001BD9}">
          <p14:sldIdLst>
            <p14:sldId id="261"/>
          </p14:sldIdLst>
        </p14:section>
        <p14:section name="JD REMAN" id="{AF6E2A74-3431-4EA7-87E9-1F7B15057657}">
          <p14:sldIdLst>
            <p14:sldId id="262"/>
          </p14:sldIdLst>
        </p14:section>
        <p14:section name="JD SARAN" id="{1BF81E33-CF6E-44F5-B15A-6DD762688C38}">
          <p14:sldIdLst>
            <p14:sldId id="263"/>
          </p14:sldIdLst>
        </p14:section>
        <p14:section name="Skyway" id="{D61BC30C-20D9-4B2B-B31C-CBF57DB5F2C1}">
          <p14:sldIdLst>
            <p14:sldId id="264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Thyssenkrupp Crankshaft" id="{6BEB7DC3-B92F-434A-B9E0-704FA14A863F}">
          <p14:sldIdLst>
            <p14:sldId id="267"/>
            <p14:sldId id="272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5617D-744B-4ECE-AD14-49747398F09F}" v="4" dt="2022-03-03T12:47:36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4-07T09:53:19.542" v="291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3:13.158" v="281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3-16T10:26:25.706" v="147" actId="1076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B71948-4257-40F6-82AF-4C86BA5D1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87" y="0"/>
            <a:ext cx="52792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159E5-5AE5-4B5C-BF8A-5B6533C94A67}"/>
              </a:ext>
            </a:extLst>
          </p:cNvPr>
          <p:cNvSpPr/>
          <p:nvPr/>
        </p:nvSpPr>
        <p:spPr>
          <a:xfrm>
            <a:off x="6438900" y="1022351"/>
            <a:ext cx="641350" cy="1714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53F2D-5060-4FCD-A853-8789C6E5BDA7}"/>
              </a:ext>
            </a:extLst>
          </p:cNvPr>
          <p:cNvSpPr/>
          <p:nvPr/>
        </p:nvSpPr>
        <p:spPr>
          <a:xfrm>
            <a:off x="3790949" y="4502151"/>
            <a:ext cx="434525" cy="1524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33353-78C5-4E1E-9D24-B8F93707C2E6}"/>
              </a:ext>
            </a:extLst>
          </p:cNvPr>
          <p:cNvSpPr/>
          <p:nvPr/>
        </p:nvSpPr>
        <p:spPr>
          <a:xfrm>
            <a:off x="6438900" y="4502151"/>
            <a:ext cx="209550" cy="171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E098CC-8262-4887-8044-73DF1C5A2CAC}"/>
              </a:ext>
            </a:extLst>
          </p:cNvPr>
          <p:cNvSpPr/>
          <p:nvPr/>
        </p:nvSpPr>
        <p:spPr>
          <a:xfrm>
            <a:off x="1122297" y="2221610"/>
            <a:ext cx="1074803" cy="37736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1505B-B865-450C-9F10-ACD20838AA19}"/>
              </a:ext>
            </a:extLst>
          </p:cNvPr>
          <p:cNvSpPr/>
          <p:nvPr/>
        </p:nvSpPr>
        <p:spPr>
          <a:xfrm>
            <a:off x="6564712" y="2302343"/>
            <a:ext cx="515538" cy="10794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221418-F709-418C-8AC8-996B7817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BBE281-401E-4910-95C9-E45DD6629171}"/>
              </a:ext>
            </a:extLst>
          </p:cNvPr>
          <p:cNvSpPr/>
          <p:nvPr/>
        </p:nvSpPr>
        <p:spPr>
          <a:xfrm>
            <a:off x="4165599" y="958851"/>
            <a:ext cx="596901" cy="1587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0A42B-EA58-4EA8-9E91-F37948DABF3B}"/>
              </a:ext>
            </a:extLst>
          </p:cNvPr>
          <p:cNvSpPr/>
          <p:nvPr/>
        </p:nvSpPr>
        <p:spPr>
          <a:xfrm>
            <a:off x="3950110" y="3558839"/>
            <a:ext cx="377585" cy="11146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B5F69-7F85-43CA-8DCF-0D3347B4023B}"/>
              </a:ext>
            </a:extLst>
          </p:cNvPr>
          <p:cNvSpPr/>
          <p:nvPr/>
        </p:nvSpPr>
        <p:spPr>
          <a:xfrm>
            <a:off x="6493045" y="3558840"/>
            <a:ext cx="168105" cy="11146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D279DE-7667-46E1-8B5F-98FB08CDB30A}"/>
              </a:ext>
            </a:extLst>
          </p:cNvPr>
          <p:cNvSpPr/>
          <p:nvPr/>
        </p:nvSpPr>
        <p:spPr>
          <a:xfrm>
            <a:off x="1338818" y="1438277"/>
            <a:ext cx="1055132" cy="22542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7A306-5474-4240-A5AE-D4315AFFA788}"/>
              </a:ext>
            </a:extLst>
          </p:cNvPr>
          <p:cNvSpPr/>
          <p:nvPr/>
        </p:nvSpPr>
        <p:spPr>
          <a:xfrm>
            <a:off x="4543595" y="2273299"/>
            <a:ext cx="377655" cy="10597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550C00F0-E51E-4F1A-AF63-8C8F4C25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9A8FA-27D0-4127-B0C4-6D89D29C6556}"/>
              </a:ext>
            </a:extLst>
          </p:cNvPr>
          <p:cNvSpPr/>
          <p:nvPr/>
        </p:nvSpPr>
        <p:spPr>
          <a:xfrm>
            <a:off x="8108950" y="584201"/>
            <a:ext cx="488950" cy="184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6B810-D753-4A29-A666-1FA9AA678167}"/>
              </a:ext>
            </a:extLst>
          </p:cNvPr>
          <p:cNvSpPr/>
          <p:nvPr/>
        </p:nvSpPr>
        <p:spPr>
          <a:xfrm>
            <a:off x="4248150" y="2632044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925B0-2BB0-455A-80A5-79C9E04540C7}"/>
              </a:ext>
            </a:extLst>
          </p:cNvPr>
          <p:cNvSpPr/>
          <p:nvPr/>
        </p:nvSpPr>
        <p:spPr>
          <a:xfrm>
            <a:off x="7054921" y="2754297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773A3-E4D4-4099-BA9F-44D9E8F98E67}"/>
              </a:ext>
            </a:extLst>
          </p:cNvPr>
          <p:cNvSpPr/>
          <p:nvPr/>
        </p:nvSpPr>
        <p:spPr>
          <a:xfrm>
            <a:off x="958851" y="1937704"/>
            <a:ext cx="813366" cy="20637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812C-14B6-49A1-9526-F329E69071EA}"/>
              </a:ext>
            </a:extLst>
          </p:cNvPr>
          <p:cNvSpPr/>
          <p:nvPr/>
        </p:nvSpPr>
        <p:spPr>
          <a:xfrm>
            <a:off x="6045363" y="2754297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1CA0C-AF7E-4BE3-9BB5-2CF4E4AEE3A8}"/>
              </a:ext>
            </a:extLst>
          </p:cNvPr>
          <p:cNvSpPr/>
          <p:nvPr/>
        </p:nvSpPr>
        <p:spPr>
          <a:xfrm>
            <a:off x="6045362" y="2876550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39162-A4F1-48BA-8D13-DA290BC5ADDD}"/>
              </a:ext>
            </a:extLst>
          </p:cNvPr>
          <p:cNvSpPr/>
          <p:nvPr/>
        </p:nvSpPr>
        <p:spPr>
          <a:xfrm>
            <a:off x="6045361" y="2998802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6E7AC-36BE-4962-A446-83FD3EA3301C}"/>
              </a:ext>
            </a:extLst>
          </p:cNvPr>
          <p:cNvSpPr/>
          <p:nvPr/>
        </p:nvSpPr>
        <p:spPr>
          <a:xfrm>
            <a:off x="6045361" y="3074294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60DEC-0976-4D8A-9442-208083314B17}"/>
              </a:ext>
            </a:extLst>
          </p:cNvPr>
          <p:cNvSpPr/>
          <p:nvPr/>
        </p:nvSpPr>
        <p:spPr>
          <a:xfrm>
            <a:off x="7054921" y="28765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F6BCE-E3EE-47F8-AB93-FC1317E81F3C}"/>
              </a:ext>
            </a:extLst>
          </p:cNvPr>
          <p:cNvSpPr/>
          <p:nvPr/>
        </p:nvSpPr>
        <p:spPr>
          <a:xfrm>
            <a:off x="7054921" y="2998802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56470-6262-4917-BA0C-767F96E08BD2}"/>
              </a:ext>
            </a:extLst>
          </p:cNvPr>
          <p:cNvSpPr/>
          <p:nvPr/>
        </p:nvSpPr>
        <p:spPr>
          <a:xfrm>
            <a:off x="7054921" y="309090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CE25-E727-4984-9736-1E8502B0DCA2}"/>
              </a:ext>
            </a:extLst>
          </p:cNvPr>
          <p:cNvSpPr/>
          <p:nvPr/>
        </p:nvSpPr>
        <p:spPr>
          <a:xfrm>
            <a:off x="7035872" y="35201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38813-942D-49C5-AC87-7526D17DF45E}"/>
              </a:ext>
            </a:extLst>
          </p:cNvPr>
          <p:cNvSpPr/>
          <p:nvPr/>
        </p:nvSpPr>
        <p:spPr>
          <a:xfrm>
            <a:off x="6045363" y="3520149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ABC07-F16F-4351-BA96-E915A027234F}"/>
              </a:ext>
            </a:extLst>
          </p:cNvPr>
          <p:cNvSpPr/>
          <p:nvPr/>
        </p:nvSpPr>
        <p:spPr>
          <a:xfrm>
            <a:off x="6045362" y="3642402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25517-5C03-4777-AA21-1580B9D19BDC}"/>
              </a:ext>
            </a:extLst>
          </p:cNvPr>
          <p:cNvSpPr/>
          <p:nvPr/>
        </p:nvSpPr>
        <p:spPr>
          <a:xfrm>
            <a:off x="6045361" y="3764654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D4648-8D03-47D4-8176-89E822A002F9}"/>
              </a:ext>
            </a:extLst>
          </p:cNvPr>
          <p:cNvSpPr/>
          <p:nvPr/>
        </p:nvSpPr>
        <p:spPr>
          <a:xfrm>
            <a:off x="6045361" y="3840146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848170-91E7-4646-9FA3-65F4F8E9CDD8}"/>
              </a:ext>
            </a:extLst>
          </p:cNvPr>
          <p:cNvSpPr/>
          <p:nvPr/>
        </p:nvSpPr>
        <p:spPr>
          <a:xfrm>
            <a:off x="7035872" y="3642401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8EA1A2-ECE1-42B9-8175-B579200DB694}"/>
              </a:ext>
            </a:extLst>
          </p:cNvPr>
          <p:cNvSpPr/>
          <p:nvPr/>
        </p:nvSpPr>
        <p:spPr>
          <a:xfrm>
            <a:off x="7035872" y="3764654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FE1B-AC13-46A3-878C-5C13734D0B82}"/>
              </a:ext>
            </a:extLst>
          </p:cNvPr>
          <p:cNvSpPr/>
          <p:nvPr/>
        </p:nvSpPr>
        <p:spPr>
          <a:xfrm>
            <a:off x="7035872" y="385676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89E47-4F68-423D-BAB0-5940AD9FD532}"/>
              </a:ext>
            </a:extLst>
          </p:cNvPr>
          <p:cNvSpPr/>
          <p:nvPr/>
        </p:nvSpPr>
        <p:spPr>
          <a:xfrm>
            <a:off x="7054921" y="4382433"/>
            <a:ext cx="198673" cy="9210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52C82-1DB2-462E-9E37-A7167096D015}"/>
              </a:ext>
            </a:extLst>
          </p:cNvPr>
          <p:cNvSpPr/>
          <p:nvPr/>
        </p:nvSpPr>
        <p:spPr>
          <a:xfrm>
            <a:off x="6045363" y="4375290"/>
            <a:ext cx="355437" cy="9210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7C44B7-1373-4935-92A8-1CC3787AC56C}"/>
              </a:ext>
            </a:extLst>
          </p:cNvPr>
          <p:cNvSpPr/>
          <p:nvPr/>
        </p:nvSpPr>
        <p:spPr>
          <a:xfrm>
            <a:off x="6045362" y="4497542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32CEF-815E-47A8-9F33-421069A64936}"/>
              </a:ext>
            </a:extLst>
          </p:cNvPr>
          <p:cNvSpPr/>
          <p:nvPr/>
        </p:nvSpPr>
        <p:spPr>
          <a:xfrm>
            <a:off x="6045361" y="4606265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E97808-B2EE-4905-9AD9-E88E47773A1E}"/>
              </a:ext>
            </a:extLst>
          </p:cNvPr>
          <p:cNvSpPr/>
          <p:nvPr/>
        </p:nvSpPr>
        <p:spPr>
          <a:xfrm>
            <a:off x="6045361" y="4711901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DA353-0044-47C2-BD1C-0DAD4D2ADAAD}"/>
              </a:ext>
            </a:extLst>
          </p:cNvPr>
          <p:cNvSpPr/>
          <p:nvPr/>
        </p:nvSpPr>
        <p:spPr>
          <a:xfrm>
            <a:off x="7054921" y="4497541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CEA13D-1228-4BA8-B324-5773BE28E9F5}"/>
              </a:ext>
            </a:extLst>
          </p:cNvPr>
          <p:cNvSpPr/>
          <p:nvPr/>
        </p:nvSpPr>
        <p:spPr>
          <a:xfrm>
            <a:off x="7054921" y="4607889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0F43B-66FE-4946-AACC-B8DFE0A63AA7}"/>
              </a:ext>
            </a:extLst>
          </p:cNvPr>
          <p:cNvSpPr/>
          <p:nvPr/>
        </p:nvSpPr>
        <p:spPr>
          <a:xfrm>
            <a:off x="7054921" y="471190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FDD794-485D-4D26-87C0-D097FB6F634F}"/>
              </a:ext>
            </a:extLst>
          </p:cNvPr>
          <p:cNvSpPr/>
          <p:nvPr/>
        </p:nvSpPr>
        <p:spPr>
          <a:xfrm>
            <a:off x="6045361" y="4819379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32F8A4-7E61-45A1-A7E8-61DC71846E40}"/>
              </a:ext>
            </a:extLst>
          </p:cNvPr>
          <p:cNvSpPr/>
          <p:nvPr/>
        </p:nvSpPr>
        <p:spPr>
          <a:xfrm>
            <a:off x="7054921" y="481937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287F42-A863-4242-A11C-850D31E4CE6F}"/>
              </a:ext>
            </a:extLst>
          </p:cNvPr>
          <p:cNvSpPr/>
          <p:nvPr/>
        </p:nvSpPr>
        <p:spPr>
          <a:xfrm>
            <a:off x="6045361" y="3956027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F2E83D-810C-4DE4-BFDD-CC804DCE13CB}"/>
              </a:ext>
            </a:extLst>
          </p:cNvPr>
          <p:cNvSpPr/>
          <p:nvPr/>
        </p:nvSpPr>
        <p:spPr>
          <a:xfrm>
            <a:off x="7035872" y="3956027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063D70-55F5-4BAC-B1BA-8FD4DA08B754}"/>
              </a:ext>
            </a:extLst>
          </p:cNvPr>
          <p:cNvSpPr/>
          <p:nvPr/>
        </p:nvSpPr>
        <p:spPr>
          <a:xfrm>
            <a:off x="4224020" y="3397896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D65442-DA39-4C02-9F4E-95DB80C2D6F0}"/>
              </a:ext>
            </a:extLst>
          </p:cNvPr>
          <p:cNvSpPr/>
          <p:nvPr/>
        </p:nvSpPr>
        <p:spPr>
          <a:xfrm>
            <a:off x="4224020" y="4253037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8E035A3-1C84-48BC-9E26-147B5F20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665C5-6EDD-4E71-9C96-B87DCD85B3E3}"/>
              </a:ext>
            </a:extLst>
          </p:cNvPr>
          <p:cNvSpPr/>
          <p:nvPr/>
        </p:nvSpPr>
        <p:spPr>
          <a:xfrm>
            <a:off x="6002492" y="1292056"/>
            <a:ext cx="522133" cy="1152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185F4-147C-4007-96CA-CCCCB6E0AAC6}"/>
              </a:ext>
            </a:extLst>
          </p:cNvPr>
          <p:cNvSpPr/>
          <p:nvPr/>
        </p:nvSpPr>
        <p:spPr>
          <a:xfrm>
            <a:off x="5181599" y="2957513"/>
            <a:ext cx="395289" cy="904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EC9B5-44C6-4ADD-A1F0-309FB88CE9CE}"/>
              </a:ext>
            </a:extLst>
          </p:cNvPr>
          <p:cNvSpPr/>
          <p:nvPr/>
        </p:nvSpPr>
        <p:spPr>
          <a:xfrm>
            <a:off x="5472112" y="374332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68C4F3-F3AD-4C43-9EFD-FAFEBB4236E7}"/>
              </a:ext>
            </a:extLst>
          </p:cNvPr>
          <p:cNvSpPr/>
          <p:nvPr/>
        </p:nvSpPr>
        <p:spPr>
          <a:xfrm>
            <a:off x="666047" y="2462817"/>
            <a:ext cx="902403" cy="2105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CD9FE-A897-4D7B-BFFE-AB4F4DF3A919}"/>
              </a:ext>
            </a:extLst>
          </p:cNvPr>
          <p:cNvSpPr/>
          <p:nvPr/>
        </p:nvSpPr>
        <p:spPr>
          <a:xfrm>
            <a:off x="3743325" y="3743326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0FACA-280B-4775-8BFE-00D4C029AA8E}"/>
              </a:ext>
            </a:extLst>
          </p:cNvPr>
          <p:cNvSpPr/>
          <p:nvPr/>
        </p:nvSpPr>
        <p:spPr>
          <a:xfrm>
            <a:off x="5472112" y="383381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1C16D-0E96-4AEA-BC9B-6EA7A839F8E8}"/>
              </a:ext>
            </a:extLst>
          </p:cNvPr>
          <p:cNvSpPr/>
          <p:nvPr/>
        </p:nvSpPr>
        <p:spPr>
          <a:xfrm>
            <a:off x="5472112" y="3933828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9851A-E8AE-4146-A113-9893CBB13563}"/>
              </a:ext>
            </a:extLst>
          </p:cNvPr>
          <p:cNvSpPr/>
          <p:nvPr/>
        </p:nvSpPr>
        <p:spPr>
          <a:xfrm>
            <a:off x="5472112" y="4033842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EAF36D-A1B9-4FC8-A891-2C3915AF4424}"/>
              </a:ext>
            </a:extLst>
          </p:cNvPr>
          <p:cNvSpPr/>
          <p:nvPr/>
        </p:nvSpPr>
        <p:spPr>
          <a:xfrm>
            <a:off x="5472112" y="413385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90C6-CE59-486A-B2D7-4FE5B0DB6C26}"/>
              </a:ext>
            </a:extLst>
          </p:cNvPr>
          <p:cNvSpPr/>
          <p:nvPr/>
        </p:nvSpPr>
        <p:spPr>
          <a:xfrm>
            <a:off x="5472112" y="4233870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F34A4-D7D4-4D03-AB33-FA8B268D8CE3}"/>
              </a:ext>
            </a:extLst>
          </p:cNvPr>
          <p:cNvSpPr/>
          <p:nvPr/>
        </p:nvSpPr>
        <p:spPr>
          <a:xfrm>
            <a:off x="5472112" y="433388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BAD28-F3A7-4385-BCB1-7CF6A69E51E8}"/>
              </a:ext>
            </a:extLst>
          </p:cNvPr>
          <p:cNvSpPr/>
          <p:nvPr/>
        </p:nvSpPr>
        <p:spPr>
          <a:xfrm>
            <a:off x="3743325" y="3838577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6AE158-3272-42AD-B30C-41AA1263D767}"/>
              </a:ext>
            </a:extLst>
          </p:cNvPr>
          <p:cNvSpPr/>
          <p:nvPr/>
        </p:nvSpPr>
        <p:spPr>
          <a:xfrm>
            <a:off x="3743324" y="3933828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7C9EE-EA24-43E4-9880-2CE04CD9B9B4}"/>
              </a:ext>
            </a:extLst>
          </p:cNvPr>
          <p:cNvSpPr/>
          <p:nvPr/>
        </p:nvSpPr>
        <p:spPr>
          <a:xfrm>
            <a:off x="3743324" y="4033842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F57047-53D9-404A-B1C2-837D89B0C959}"/>
              </a:ext>
            </a:extLst>
          </p:cNvPr>
          <p:cNvSpPr/>
          <p:nvPr/>
        </p:nvSpPr>
        <p:spPr>
          <a:xfrm>
            <a:off x="3743324" y="4129093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8EAC26-1D99-464F-BAFF-26C8C163A4CD}"/>
              </a:ext>
            </a:extLst>
          </p:cNvPr>
          <p:cNvSpPr/>
          <p:nvPr/>
        </p:nvSpPr>
        <p:spPr>
          <a:xfrm>
            <a:off x="3743325" y="4229107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A82D3-9DFA-4B26-B64B-B8CDEB06F527}"/>
              </a:ext>
            </a:extLst>
          </p:cNvPr>
          <p:cNvSpPr/>
          <p:nvPr/>
        </p:nvSpPr>
        <p:spPr>
          <a:xfrm>
            <a:off x="3743324" y="4324358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310A26-4A67-481B-A5B7-07095AB65BB1}"/>
              </a:ext>
            </a:extLst>
          </p:cNvPr>
          <p:cNvSpPr txBox="1"/>
          <p:nvPr/>
        </p:nvSpPr>
        <p:spPr>
          <a:xfrm>
            <a:off x="213064" y="93159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B0DD239-D2C4-435A-9235-19BE49DF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17DF9-349E-4FF4-834C-2C3A582ED0FC}"/>
              </a:ext>
            </a:extLst>
          </p:cNvPr>
          <p:cNvSpPr/>
          <p:nvPr/>
        </p:nvSpPr>
        <p:spPr>
          <a:xfrm>
            <a:off x="7639050" y="1396999"/>
            <a:ext cx="533400" cy="1524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AD5C0-D4EC-46CC-A027-4C381E3EB5CC}"/>
              </a:ext>
            </a:extLst>
          </p:cNvPr>
          <p:cNvSpPr/>
          <p:nvPr/>
        </p:nvSpPr>
        <p:spPr>
          <a:xfrm>
            <a:off x="5054599" y="3295650"/>
            <a:ext cx="400051" cy="1206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B0528-8D63-4A22-93D7-2B173E7A5A93}"/>
              </a:ext>
            </a:extLst>
          </p:cNvPr>
          <p:cNvSpPr/>
          <p:nvPr/>
        </p:nvSpPr>
        <p:spPr>
          <a:xfrm>
            <a:off x="5759451" y="4337049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F8C9D-A097-4BA1-A92D-FC8C2C0816F1}"/>
              </a:ext>
            </a:extLst>
          </p:cNvPr>
          <p:cNvSpPr/>
          <p:nvPr/>
        </p:nvSpPr>
        <p:spPr>
          <a:xfrm>
            <a:off x="3948114" y="4352723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9641D-FEEC-495F-A297-050701716EA5}"/>
              </a:ext>
            </a:extLst>
          </p:cNvPr>
          <p:cNvSpPr/>
          <p:nvPr/>
        </p:nvSpPr>
        <p:spPr>
          <a:xfrm>
            <a:off x="5759451" y="4451350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A46A1-6C9A-4E80-9909-034E13F520F3}"/>
              </a:ext>
            </a:extLst>
          </p:cNvPr>
          <p:cNvSpPr/>
          <p:nvPr/>
        </p:nvSpPr>
        <p:spPr>
          <a:xfrm>
            <a:off x="5759451" y="4565651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86B04-1DAB-4D36-A5DE-654E25A0AA43}"/>
              </a:ext>
            </a:extLst>
          </p:cNvPr>
          <p:cNvSpPr/>
          <p:nvPr/>
        </p:nvSpPr>
        <p:spPr>
          <a:xfrm>
            <a:off x="5759451" y="466090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3710A-229A-44F4-B80B-A4EF0D7A5FFE}"/>
              </a:ext>
            </a:extLst>
          </p:cNvPr>
          <p:cNvSpPr/>
          <p:nvPr/>
        </p:nvSpPr>
        <p:spPr>
          <a:xfrm>
            <a:off x="5650706" y="4756946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F571F-FA75-4177-85F7-C6404EA801B1}"/>
              </a:ext>
            </a:extLst>
          </p:cNvPr>
          <p:cNvSpPr/>
          <p:nvPr/>
        </p:nvSpPr>
        <p:spPr>
          <a:xfrm>
            <a:off x="5759451" y="4868870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FB1AE-3FE7-4186-ABAA-BC7F3A236766}"/>
              </a:ext>
            </a:extLst>
          </p:cNvPr>
          <p:cNvSpPr/>
          <p:nvPr/>
        </p:nvSpPr>
        <p:spPr>
          <a:xfrm>
            <a:off x="5759451" y="4968883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DBD33C-F80D-42B0-A148-890A3B8E9F32}"/>
              </a:ext>
            </a:extLst>
          </p:cNvPr>
          <p:cNvSpPr/>
          <p:nvPr/>
        </p:nvSpPr>
        <p:spPr>
          <a:xfrm>
            <a:off x="5759451" y="507763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FEB64-2091-4CE4-937B-F8EBB3487EF0}"/>
              </a:ext>
            </a:extLst>
          </p:cNvPr>
          <p:cNvSpPr/>
          <p:nvPr/>
        </p:nvSpPr>
        <p:spPr>
          <a:xfrm>
            <a:off x="5759451" y="5172886"/>
            <a:ext cx="184150" cy="10339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5AD1E-0177-4CBF-BB86-B0CEB777CED5}"/>
              </a:ext>
            </a:extLst>
          </p:cNvPr>
          <p:cNvSpPr/>
          <p:nvPr/>
        </p:nvSpPr>
        <p:spPr>
          <a:xfrm>
            <a:off x="5759451" y="528441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24A78-ED76-48FB-B679-CE8FCBEB2F2D}"/>
              </a:ext>
            </a:extLst>
          </p:cNvPr>
          <p:cNvSpPr/>
          <p:nvPr/>
        </p:nvSpPr>
        <p:spPr>
          <a:xfrm>
            <a:off x="5650706" y="5387407"/>
            <a:ext cx="292895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9D722-67AB-47B7-9A1C-D0DBFF0AD7B9}"/>
              </a:ext>
            </a:extLst>
          </p:cNvPr>
          <p:cNvSpPr/>
          <p:nvPr/>
        </p:nvSpPr>
        <p:spPr>
          <a:xfrm>
            <a:off x="5759451" y="5492787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3FBE2D-BFA9-42AB-ADFB-1ED404033BCA}"/>
              </a:ext>
            </a:extLst>
          </p:cNvPr>
          <p:cNvSpPr/>
          <p:nvPr/>
        </p:nvSpPr>
        <p:spPr>
          <a:xfrm>
            <a:off x="5759451" y="559617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08D343-1422-4765-BD3F-B85F13E35237}"/>
              </a:ext>
            </a:extLst>
          </p:cNvPr>
          <p:cNvSpPr/>
          <p:nvPr/>
        </p:nvSpPr>
        <p:spPr>
          <a:xfrm>
            <a:off x="3948114" y="4451349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EEB39D-D41E-47E2-9FC2-41A7458BA1AB}"/>
              </a:ext>
            </a:extLst>
          </p:cNvPr>
          <p:cNvSpPr/>
          <p:nvPr/>
        </p:nvSpPr>
        <p:spPr>
          <a:xfrm>
            <a:off x="3948114" y="4549950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4D72C-AC56-491E-BC57-B35BD9BD07B6}"/>
              </a:ext>
            </a:extLst>
          </p:cNvPr>
          <p:cNvSpPr/>
          <p:nvPr/>
        </p:nvSpPr>
        <p:spPr>
          <a:xfrm>
            <a:off x="3948118" y="4657728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3F3C00-DD05-4179-A695-2AF1792E434F}"/>
              </a:ext>
            </a:extLst>
          </p:cNvPr>
          <p:cNvSpPr/>
          <p:nvPr/>
        </p:nvSpPr>
        <p:spPr>
          <a:xfrm>
            <a:off x="3948114" y="4769643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4F48F-1EBB-4DB4-A847-A9C4721F4FFD}"/>
              </a:ext>
            </a:extLst>
          </p:cNvPr>
          <p:cNvSpPr/>
          <p:nvPr/>
        </p:nvSpPr>
        <p:spPr>
          <a:xfrm>
            <a:off x="3948114" y="4871246"/>
            <a:ext cx="685800" cy="952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3D8312-F216-4C31-BB58-89C487FFA3E5}"/>
              </a:ext>
            </a:extLst>
          </p:cNvPr>
          <p:cNvSpPr/>
          <p:nvPr/>
        </p:nvSpPr>
        <p:spPr>
          <a:xfrm>
            <a:off x="3945734" y="4964122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5C75D-CD0A-4B54-BA52-294A5046B67B}"/>
              </a:ext>
            </a:extLst>
          </p:cNvPr>
          <p:cNvSpPr/>
          <p:nvPr/>
        </p:nvSpPr>
        <p:spPr>
          <a:xfrm>
            <a:off x="3945734" y="5072280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7E386-0847-47EB-9665-AE2F88600510}"/>
              </a:ext>
            </a:extLst>
          </p:cNvPr>
          <p:cNvSpPr/>
          <p:nvPr/>
        </p:nvSpPr>
        <p:spPr>
          <a:xfrm>
            <a:off x="3945734" y="5179634"/>
            <a:ext cx="685800" cy="10518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76B48-DB40-4FA5-A0CA-954AE3588444}"/>
              </a:ext>
            </a:extLst>
          </p:cNvPr>
          <p:cNvSpPr/>
          <p:nvPr/>
        </p:nvSpPr>
        <p:spPr>
          <a:xfrm>
            <a:off x="3945734" y="5280424"/>
            <a:ext cx="685800" cy="10698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50D52-18A0-426F-B598-A03334FB6D43}"/>
              </a:ext>
            </a:extLst>
          </p:cNvPr>
          <p:cNvSpPr/>
          <p:nvPr/>
        </p:nvSpPr>
        <p:spPr>
          <a:xfrm>
            <a:off x="3945734" y="5383417"/>
            <a:ext cx="685800" cy="10876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0D4F8-BF41-4C47-9A58-7F55DDE33F9C}"/>
              </a:ext>
            </a:extLst>
          </p:cNvPr>
          <p:cNvSpPr/>
          <p:nvPr/>
        </p:nvSpPr>
        <p:spPr>
          <a:xfrm>
            <a:off x="3945734" y="5488196"/>
            <a:ext cx="685800" cy="10044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68B98-F1B2-4D37-AD9A-D3EFA1C728E9}"/>
              </a:ext>
            </a:extLst>
          </p:cNvPr>
          <p:cNvSpPr/>
          <p:nvPr/>
        </p:nvSpPr>
        <p:spPr>
          <a:xfrm>
            <a:off x="3945734" y="5588038"/>
            <a:ext cx="685800" cy="10537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C1B66206-B2D9-4CE9-AE58-B39760F41A83}"/>
              </a:ext>
            </a:extLst>
          </p:cNvPr>
          <p:cNvSpPr txBox="1"/>
          <p:nvPr/>
        </p:nvSpPr>
        <p:spPr>
          <a:xfrm>
            <a:off x="213064" y="896084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B692D57-B594-47BA-B323-4DA071E9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33DBE-2EEB-4E52-8A40-17077416D24A}"/>
              </a:ext>
            </a:extLst>
          </p:cNvPr>
          <p:cNvSpPr/>
          <p:nvPr/>
        </p:nvSpPr>
        <p:spPr>
          <a:xfrm>
            <a:off x="7639050" y="1638301"/>
            <a:ext cx="539750" cy="1206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AF4F9B-C10F-477C-A5CD-628EF842FD05}"/>
              </a:ext>
            </a:extLst>
          </p:cNvPr>
          <p:cNvSpPr/>
          <p:nvPr/>
        </p:nvSpPr>
        <p:spPr>
          <a:xfrm>
            <a:off x="6388137" y="1104102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D170C3D-DA7D-46D0-AF1D-75A3F3D261F1}"/>
              </a:ext>
            </a:extLst>
          </p:cNvPr>
          <p:cNvSpPr/>
          <p:nvPr/>
        </p:nvSpPr>
        <p:spPr>
          <a:xfrm>
            <a:off x="4576800" y="1119776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8F8D475-0FC1-4537-B163-8B0939F86DF3}"/>
              </a:ext>
            </a:extLst>
          </p:cNvPr>
          <p:cNvSpPr/>
          <p:nvPr/>
        </p:nvSpPr>
        <p:spPr>
          <a:xfrm>
            <a:off x="6388137" y="1218403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0B680C2-9E9A-4672-894A-FB1F2FEF5D50}"/>
              </a:ext>
            </a:extLst>
          </p:cNvPr>
          <p:cNvSpPr/>
          <p:nvPr/>
        </p:nvSpPr>
        <p:spPr>
          <a:xfrm>
            <a:off x="6388137" y="1332704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D7D3A09-2AD6-41C9-B279-CAC33B5A397E}"/>
              </a:ext>
            </a:extLst>
          </p:cNvPr>
          <p:cNvSpPr/>
          <p:nvPr/>
        </p:nvSpPr>
        <p:spPr>
          <a:xfrm>
            <a:off x="6388137" y="142795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C3805B7-0725-4503-9CF5-45A98C917DFC}"/>
              </a:ext>
            </a:extLst>
          </p:cNvPr>
          <p:cNvSpPr/>
          <p:nvPr/>
        </p:nvSpPr>
        <p:spPr>
          <a:xfrm>
            <a:off x="6279392" y="1523999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D0FC4FA-6960-48BC-939A-D0390CEF1E07}"/>
              </a:ext>
            </a:extLst>
          </p:cNvPr>
          <p:cNvSpPr/>
          <p:nvPr/>
        </p:nvSpPr>
        <p:spPr>
          <a:xfrm>
            <a:off x="4576800" y="1218402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E661E7DD-5E17-4404-BFAB-694306D60523}"/>
              </a:ext>
            </a:extLst>
          </p:cNvPr>
          <p:cNvSpPr/>
          <p:nvPr/>
        </p:nvSpPr>
        <p:spPr>
          <a:xfrm>
            <a:off x="4576800" y="1317003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2CA9E37F-399B-431C-8445-8B45AFE33F07}"/>
              </a:ext>
            </a:extLst>
          </p:cNvPr>
          <p:cNvSpPr/>
          <p:nvPr/>
        </p:nvSpPr>
        <p:spPr>
          <a:xfrm>
            <a:off x="4576804" y="1424781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10D414AC-134D-4280-9E88-C4873DBB634B}"/>
              </a:ext>
            </a:extLst>
          </p:cNvPr>
          <p:cNvSpPr/>
          <p:nvPr/>
        </p:nvSpPr>
        <p:spPr>
          <a:xfrm>
            <a:off x="4576800" y="1536696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78DB92-D4BC-4B50-B0B0-87D9F751FF3F}"/>
              </a:ext>
            </a:extLst>
          </p:cNvPr>
          <p:cNvSpPr txBox="1"/>
          <p:nvPr/>
        </p:nvSpPr>
        <p:spPr>
          <a:xfrm>
            <a:off x="213064" y="89608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F1A6D-3712-47FB-A72E-CE8C7239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1AD45-9889-4CA1-A68B-B335B2BD8F14}"/>
              </a:ext>
            </a:extLst>
          </p:cNvPr>
          <p:cNvSpPr/>
          <p:nvPr/>
        </p:nvSpPr>
        <p:spPr>
          <a:xfrm>
            <a:off x="7461250" y="1047751"/>
            <a:ext cx="438150" cy="146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339C2-81B8-469C-AB60-942BF0BE0D4D}"/>
              </a:ext>
            </a:extLst>
          </p:cNvPr>
          <p:cNvSpPr/>
          <p:nvPr/>
        </p:nvSpPr>
        <p:spPr>
          <a:xfrm>
            <a:off x="3570749" y="3148244"/>
            <a:ext cx="291640" cy="9501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14A42-6E4C-40E5-92EE-A866EEEC0BF6}"/>
              </a:ext>
            </a:extLst>
          </p:cNvPr>
          <p:cNvSpPr/>
          <p:nvPr/>
        </p:nvSpPr>
        <p:spPr>
          <a:xfrm>
            <a:off x="5434013" y="3148244"/>
            <a:ext cx="291640" cy="9502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0317E-9A02-48C9-887E-C2DCC1043CA0}"/>
              </a:ext>
            </a:extLst>
          </p:cNvPr>
          <p:cNvSpPr/>
          <p:nvPr/>
        </p:nvSpPr>
        <p:spPr>
          <a:xfrm>
            <a:off x="632286" y="2003459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5D2BC-36BD-43B1-A113-FA7AB15C4386}"/>
              </a:ext>
            </a:extLst>
          </p:cNvPr>
          <p:cNvSpPr/>
          <p:nvPr/>
        </p:nvSpPr>
        <p:spPr>
          <a:xfrm>
            <a:off x="1773313" y="2003459"/>
            <a:ext cx="927667" cy="28075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DFC5BD1-4399-4DFD-871E-6D889A5C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13161-7257-4D62-B058-426408534FE2}"/>
              </a:ext>
            </a:extLst>
          </p:cNvPr>
          <p:cNvSpPr/>
          <p:nvPr/>
        </p:nvSpPr>
        <p:spPr>
          <a:xfrm>
            <a:off x="4147956" y="262163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3AFD5-BC4C-46DB-923E-3633AF1CCA88}"/>
              </a:ext>
            </a:extLst>
          </p:cNvPr>
          <p:cNvSpPr/>
          <p:nvPr/>
        </p:nvSpPr>
        <p:spPr>
          <a:xfrm>
            <a:off x="4491349" y="2321363"/>
            <a:ext cx="371796" cy="14037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2D35D-7BF4-4513-BC02-23BEF611303A}"/>
              </a:ext>
            </a:extLst>
          </p:cNvPr>
          <p:cNvSpPr/>
          <p:nvPr/>
        </p:nvSpPr>
        <p:spPr>
          <a:xfrm>
            <a:off x="6807200" y="262163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5B122-81F0-4B45-9B7B-109C9C5093D8}"/>
              </a:ext>
            </a:extLst>
          </p:cNvPr>
          <p:cNvSpPr/>
          <p:nvPr/>
        </p:nvSpPr>
        <p:spPr>
          <a:xfrm>
            <a:off x="5956300" y="261237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8174B-BBB4-44B9-86D9-66010FDE41A1}"/>
              </a:ext>
            </a:extLst>
          </p:cNvPr>
          <p:cNvSpPr/>
          <p:nvPr/>
        </p:nvSpPr>
        <p:spPr>
          <a:xfrm>
            <a:off x="4147956" y="2762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63BE0-5044-4BAC-813E-62754F5648BB}"/>
              </a:ext>
            </a:extLst>
          </p:cNvPr>
          <p:cNvSpPr/>
          <p:nvPr/>
        </p:nvSpPr>
        <p:spPr>
          <a:xfrm>
            <a:off x="6807200" y="2762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00920-8D6B-4C1F-96AD-8D02E4DCD312}"/>
              </a:ext>
            </a:extLst>
          </p:cNvPr>
          <p:cNvSpPr/>
          <p:nvPr/>
        </p:nvSpPr>
        <p:spPr>
          <a:xfrm>
            <a:off x="5956300" y="2752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4771E-1997-4A1F-86E9-4E26534924A1}"/>
              </a:ext>
            </a:extLst>
          </p:cNvPr>
          <p:cNvSpPr/>
          <p:nvPr/>
        </p:nvSpPr>
        <p:spPr>
          <a:xfrm>
            <a:off x="4147956" y="28926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AA580-4208-461A-A8A3-3B7033C37162}"/>
              </a:ext>
            </a:extLst>
          </p:cNvPr>
          <p:cNvSpPr/>
          <p:nvPr/>
        </p:nvSpPr>
        <p:spPr>
          <a:xfrm>
            <a:off x="6807200" y="28926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E17B24-055A-444B-A8ED-7E54D13F630A}"/>
              </a:ext>
            </a:extLst>
          </p:cNvPr>
          <p:cNvSpPr/>
          <p:nvPr/>
        </p:nvSpPr>
        <p:spPr>
          <a:xfrm>
            <a:off x="5956300" y="28834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EE4A8-A808-423B-AF9E-0C99E294881C}"/>
              </a:ext>
            </a:extLst>
          </p:cNvPr>
          <p:cNvSpPr/>
          <p:nvPr/>
        </p:nvSpPr>
        <p:spPr>
          <a:xfrm>
            <a:off x="4147956" y="30231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EF8C8-CE54-4293-8870-8C27321400E6}"/>
              </a:ext>
            </a:extLst>
          </p:cNvPr>
          <p:cNvSpPr/>
          <p:nvPr/>
        </p:nvSpPr>
        <p:spPr>
          <a:xfrm>
            <a:off x="6807200" y="30231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F9975-E1F7-4022-BE39-90EC757589DF}"/>
              </a:ext>
            </a:extLst>
          </p:cNvPr>
          <p:cNvSpPr/>
          <p:nvPr/>
        </p:nvSpPr>
        <p:spPr>
          <a:xfrm>
            <a:off x="5956300" y="30138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BA3E25-EC64-4866-A3E0-8D33517756D8}"/>
              </a:ext>
            </a:extLst>
          </p:cNvPr>
          <p:cNvSpPr/>
          <p:nvPr/>
        </p:nvSpPr>
        <p:spPr>
          <a:xfrm>
            <a:off x="4147956" y="316028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4A8B72-ADDA-4FFB-887C-5FA54E823EF2}"/>
              </a:ext>
            </a:extLst>
          </p:cNvPr>
          <p:cNvSpPr/>
          <p:nvPr/>
        </p:nvSpPr>
        <p:spPr>
          <a:xfrm>
            <a:off x="6807200" y="316028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60A69-BC05-4BD8-8AC6-3E2D32AE4F5C}"/>
              </a:ext>
            </a:extLst>
          </p:cNvPr>
          <p:cNvSpPr/>
          <p:nvPr/>
        </p:nvSpPr>
        <p:spPr>
          <a:xfrm>
            <a:off x="5956300" y="315103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3C688-5133-474C-A2C9-7E742C660314}"/>
              </a:ext>
            </a:extLst>
          </p:cNvPr>
          <p:cNvSpPr/>
          <p:nvPr/>
        </p:nvSpPr>
        <p:spPr>
          <a:xfrm>
            <a:off x="4147956" y="3302654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CEA9E8-C7CE-4BE5-9BBD-62F7E0BF9F1D}"/>
              </a:ext>
            </a:extLst>
          </p:cNvPr>
          <p:cNvSpPr/>
          <p:nvPr/>
        </p:nvSpPr>
        <p:spPr>
          <a:xfrm>
            <a:off x="6807200" y="3302654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A9880-FE27-44C9-975F-60324C8079D3}"/>
              </a:ext>
            </a:extLst>
          </p:cNvPr>
          <p:cNvSpPr/>
          <p:nvPr/>
        </p:nvSpPr>
        <p:spPr>
          <a:xfrm>
            <a:off x="5956300" y="3293396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90E49F-D01C-4CDF-A95E-D451BDF52692}"/>
              </a:ext>
            </a:extLst>
          </p:cNvPr>
          <p:cNvSpPr/>
          <p:nvPr/>
        </p:nvSpPr>
        <p:spPr>
          <a:xfrm>
            <a:off x="4147956" y="34243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AE382A-DF51-4001-9F15-7DC55F9310A2}"/>
              </a:ext>
            </a:extLst>
          </p:cNvPr>
          <p:cNvSpPr/>
          <p:nvPr/>
        </p:nvSpPr>
        <p:spPr>
          <a:xfrm>
            <a:off x="6807200" y="34243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9F52D-FBE7-4B3C-A897-2B11E5A33318}"/>
              </a:ext>
            </a:extLst>
          </p:cNvPr>
          <p:cNvSpPr/>
          <p:nvPr/>
        </p:nvSpPr>
        <p:spPr>
          <a:xfrm>
            <a:off x="5956300" y="34150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806A2-872C-471C-B654-5CBCA9C1AD0D}"/>
              </a:ext>
            </a:extLst>
          </p:cNvPr>
          <p:cNvSpPr/>
          <p:nvPr/>
        </p:nvSpPr>
        <p:spPr>
          <a:xfrm>
            <a:off x="4147956" y="355832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CE8BA-5ADB-4084-9D23-791F68C4A7B9}"/>
              </a:ext>
            </a:extLst>
          </p:cNvPr>
          <p:cNvSpPr/>
          <p:nvPr/>
        </p:nvSpPr>
        <p:spPr>
          <a:xfrm>
            <a:off x="6807200" y="355832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DCD321-8400-4857-B76F-94CF3E28FBB0}"/>
              </a:ext>
            </a:extLst>
          </p:cNvPr>
          <p:cNvSpPr/>
          <p:nvPr/>
        </p:nvSpPr>
        <p:spPr>
          <a:xfrm>
            <a:off x="5956300" y="354906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2C8993-7E76-4D75-AA38-41B66D0A96DA}"/>
              </a:ext>
            </a:extLst>
          </p:cNvPr>
          <p:cNvSpPr/>
          <p:nvPr/>
        </p:nvSpPr>
        <p:spPr>
          <a:xfrm>
            <a:off x="4147956" y="36923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650299-03C7-47F4-B779-ED97F020BD47}"/>
              </a:ext>
            </a:extLst>
          </p:cNvPr>
          <p:cNvSpPr/>
          <p:nvPr/>
        </p:nvSpPr>
        <p:spPr>
          <a:xfrm>
            <a:off x="6807200" y="36923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47AD7B-879E-46B0-A65F-F44CC0D3F916}"/>
              </a:ext>
            </a:extLst>
          </p:cNvPr>
          <p:cNvSpPr/>
          <p:nvPr/>
        </p:nvSpPr>
        <p:spPr>
          <a:xfrm>
            <a:off x="5956300" y="36830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9C0DC3-EB72-4468-8DB9-325B39792A78}"/>
              </a:ext>
            </a:extLst>
          </p:cNvPr>
          <p:cNvSpPr/>
          <p:nvPr/>
        </p:nvSpPr>
        <p:spPr>
          <a:xfrm>
            <a:off x="4147956" y="38262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83868D-EC0C-4CDF-B6B0-31E2CD251AE5}"/>
              </a:ext>
            </a:extLst>
          </p:cNvPr>
          <p:cNvSpPr/>
          <p:nvPr/>
        </p:nvSpPr>
        <p:spPr>
          <a:xfrm>
            <a:off x="6807200" y="38262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0EEEE0-0991-4E62-843C-5A3BE882B81F}"/>
              </a:ext>
            </a:extLst>
          </p:cNvPr>
          <p:cNvSpPr/>
          <p:nvPr/>
        </p:nvSpPr>
        <p:spPr>
          <a:xfrm>
            <a:off x="5956300" y="38170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27CA19-AD06-4533-B6D7-D42495E804A8}"/>
              </a:ext>
            </a:extLst>
          </p:cNvPr>
          <p:cNvSpPr/>
          <p:nvPr/>
        </p:nvSpPr>
        <p:spPr>
          <a:xfrm>
            <a:off x="4147956" y="3960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DF4856-BF83-407B-B684-B5C1590CD10E}"/>
              </a:ext>
            </a:extLst>
          </p:cNvPr>
          <p:cNvSpPr/>
          <p:nvPr/>
        </p:nvSpPr>
        <p:spPr>
          <a:xfrm>
            <a:off x="6807200" y="3960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861497-8718-4BB3-B9D3-36C660393DC0}"/>
              </a:ext>
            </a:extLst>
          </p:cNvPr>
          <p:cNvSpPr/>
          <p:nvPr/>
        </p:nvSpPr>
        <p:spPr>
          <a:xfrm>
            <a:off x="5956300" y="3950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8B5F0B-ACF8-4A0D-AC25-6906A4EE605B}"/>
              </a:ext>
            </a:extLst>
          </p:cNvPr>
          <p:cNvSpPr/>
          <p:nvPr/>
        </p:nvSpPr>
        <p:spPr>
          <a:xfrm>
            <a:off x="4147956" y="409846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FCCD42-D03F-42C2-9069-981F3618337A}"/>
              </a:ext>
            </a:extLst>
          </p:cNvPr>
          <p:cNvSpPr/>
          <p:nvPr/>
        </p:nvSpPr>
        <p:spPr>
          <a:xfrm>
            <a:off x="6807200" y="409846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C7655-1AB7-4C39-979D-303EAE229AC6}"/>
              </a:ext>
            </a:extLst>
          </p:cNvPr>
          <p:cNvSpPr/>
          <p:nvPr/>
        </p:nvSpPr>
        <p:spPr>
          <a:xfrm>
            <a:off x="5956300" y="408921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29C7B6-76F5-4324-AE4B-47F918BB14F1}"/>
              </a:ext>
            </a:extLst>
          </p:cNvPr>
          <p:cNvSpPr/>
          <p:nvPr/>
        </p:nvSpPr>
        <p:spPr>
          <a:xfrm>
            <a:off x="4147956" y="4226398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E93365-06EA-4B20-A9C7-6EB246C61C85}"/>
              </a:ext>
            </a:extLst>
          </p:cNvPr>
          <p:cNvSpPr/>
          <p:nvPr/>
        </p:nvSpPr>
        <p:spPr>
          <a:xfrm>
            <a:off x="6807200" y="4226398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A309C3-78A6-4521-8849-BCBB171E41B1}"/>
              </a:ext>
            </a:extLst>
          </p:cNvPr>
          <p:cNvSpPr/>
          <p:nvPr/>
        </p:nvSpPr>
        <p:spPr>
          <a:xfrm>
            <a:off x="5956300" y="4217140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C126B6-D8CB-41A7-8CD1-62A48D669BD1}"/>
              </a:ext>
            </a:extLst>
          </p:cNvPr>
          <p:cNvSpPr/>
          <p:nvPr/>
        </p:nvSpPr>
        <p:spPr>
          <a:xfrm>
            <a:off x="4147956" y="435821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8C25C5-7877-4680-80F4-5383EA74DBAF}"/>
              </a:ext>
            </a:extLst>
          </p:cNvPr>
          <p:cNvSpPr/>
          <p:nvPr/>
        </p:nvSpPr>
        <p:spPr>
          <a:xfrm>
            <a:off x="6807200" y="435821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B38886-A4E9-4D22-8B95-D6E351EFB318}"/>
              </a:ext>
            </a:extLst>
          </p:cNvPr>
          <p:cNvSpPr/>
          <p:nvPr/>
        </p:nvSpPr>
        <p:spPr>
          <a:xfrm>
            <a:off x="5956300" y="434895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8F0EF8-32DD-462D-B733-3C84BC08C23D}"/>
              </a:ext>
            </a:extLst>
          </p:cNvPr>
          <p:cNvSpPr/>
          <p:nvPr/>
        </p:nvSpPr>
        <p:spPr>
          <a:xfrm>
            <a:off x="4147956" y="4494817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EF3F3-D32D-482D-B1C1-0E4056B76502}"/>
              </a:ext>
            </a:extLst>
          </p:cNvPr>
          <p:cNvSpPr/>
          <p:nvPr/>
        </p:nvSpPr>
        <p:spPr>
          <a:xfrm>
            <a:off x="6807200" y="4494817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971730-85F8-4D56-AE08-FFE4B2636558}"/>
              </a:ext>
            </a:extLst>
          </p:cNvPr>
          <p:cNvSpPr/>
          <p:nvPr/>
        </p:nvSpPr>
        <p:spPr>
          <a:xfrm>
            <a:off x="5956300" y="4485559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7ACAEF-09C6-47FC-A637-51F2BC197B2E}"/>
              </a:ext>
            </a:extLst>
          </p:cNvPr>
          <p:cNvSpPr/>
          <p:nvPr/>
        </p:nvSpPr>
        <p:spPr>
          <a:xfrm>
            <a:off x="4147956" y="4633220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F43440-B52C-46BC-AB39-EBB2B62BB587}"/>
              </a:ext>
            </a:extLst>
          </p:cNvPr>
          <p:cNvSpPr/>
          <p:nvPr/>
        </p:nvSpPr>
        <p:spPr>
          <a:xfrm>
            <a:off x="6807200" y="4633220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5A0331-17C1-4A49-A040-E3F79A5ECAFA}"/>
              </a:ext>
            </a:extLst>
          </p:cNvPr>
          <p:cNvSpPr/>
          <p:nvPr/>
        </p:nvSpPr>
        <p:spPr>
          <a:xfrm>
            <a:off x="5956300" y="4623962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158-A1AE-4514-8DEC-5079257F7506}"/>
              </a:ext>
            </a:extLst>
          </p:cNvPr>
          <p:cNvSpPr/>
          <p:nvPr/>
        </p:nvSpPr>
        <p:spPr>
          <a:xfrm>
            <a:off x="4147956" y="476342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14E622-CAE0-4632-BB82-ECF5DF895D4C}"/>
              </a:ext>
            </a:extLst>
          </p:cNvPr>
          <p:cNvSpPr/>
          <p:nvPr/>
        </p:nvSpPr>
        <p:spPr>
          <a:xfrm>
            <a:off x="6807200" y="476342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27231-4F2D-456A-A644-B945578ABB60}"/>
              </a:ext>
            </a:extLst>
          </p:cNvPr>
          <p:cNvSpPr/>
          <p:nvPr/>
        </p:nvSpPr>
        <p:spPr>
          <a:xfrm>
            <a:off x="5956300" y="475416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B85691CF-C430-4D24-9576-12009CA45A8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61A2D-2C4B-4B50-A6AF-0B811F03A4B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35396FA-E9E4-4139-8262-D3643BF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3B004-0C67-4A16-B387-303A7082C838}"/>
              </a:ext>
            </a:extLst>
          </p:cNvPr>
          <p:cNvSpPr/>
          <p:nvPr/>
        </p:nvSpPr>
        <p:spPr>
          <a:xfrm>
            <a:off x="4456590" y="870013"/>
            <a:ext cx="408374" cy="2041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60D0B-777C-4586-9CFB-69D3F6592841}"/>
              </a:ext>
            </a:extLst>
          </p:cNvPr>
          <p:cNvSpPr/>
          <p:nvPr/>
        </p:nvSpPr>
        <p:spPr>
          <a:xfrm>
            <a:off x="3933916" y="3836484"/>
            <a:ext cx="478950" cy="12961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8ED28-730A-44B5-B1EE-E18D5650401A}"/>
              </a:ext>
            </a:extLst>
          </p:cNvPr>
          <p:cNvSpPr/>
          <p:nvPr/>
        </p:nvSpPr>
        <p:spPr>
          <a:xfrm>
            <a:off x="1290887" y="1474583"/>
            <a:ext cx="1213598" cy="34924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1BC2E-40E1-4500-96AD-2EBFC12A4D56}"/>
              </a:ext>
            </a:extLst>
          </p:cNvPr>
          <p:cNvSpPr/>
          <p:nvPr/>
        </p:nvSpPr>
        <p:spPr>
          <a:xfrm>
            <a:off x="5357268" y="454565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384BA-E85F-4F7E-978D-38628FF38303}"/>
              </a:ext>
            </a:extLst>
          </p:cNvPr>
          <p:cNvSpPr/>
          <p:nvPr/>
        </p:nvSpPr>
        <p:spPr>
          <a:xfrm>
            <a:off x="5357268" y="4667098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8E698-CF07-423F-805A-BED6E0815BD0}"/>
              </a:ext>
            </a:extLst>
          </p:cNvPr>
          <p:cNvSpPr/>
          <p:nvPr/>
        </p:nvSpPr>
        <p:spPr>
          <a:xfrm>
            <a:off x="5357268" y="4783932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C1D35-0B17-40B8-ADD6-E6D3AC260E1E}"/>
              </a:ext>
            </a:extLst>
          </p:cNvPr>
          <p:cNvSpPr/>
          <p:nvPr/>
        </p:nvSpPr>
        <p:spPr>
          <a:xfrm>
            <a:off x="5357268" y="4900766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E5947-85CA-49AA-AD83-38B2889E7084}"/>
              </a:ext>
            </a:extLst>
          </p:cNvPr>
          <p:cNvSpPr/>
          <p:nvPr/>
        </p:nvSpPr>
        <p:spPr>
          <a:xfrm>
            <a:off x="5357268" y="5017600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9561C2-7039-435B-BFFB-7BFA8F903D86}"/>
              </a:ext>
            </a:extLst>
          </p:cNvPr>
          <p:cNvSpPr/>
          <p:nvPr/>
        </p:nvSpPr>
        <p:spPr>
          <a:xfrm>
            <a:off x="5357268" y="513443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C1249-984D-4F34-B1EE-7E62F7DF40CC}"/>
              </a:ext>
            </a:extLst>
          </p:cNvPr>
          <p:cNvSpPr/>
          <p:nvPr/>
        </p:nvSpPr>
        <p:spPr>
          <a:xfrm>
            <a:off x="5989320" y="466248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21C08-DB76-4A02-BF95-F5B96296AADF}"/>
              </a:ext>
            </a:extLst>
          </p:cNvPr>
          <p:cNvSpPr/>
          <p:nvPr/>
        </p:nvSpPr>
        <p:spPr>
          <a:xfrm>
            <a:off x="5989320" y="477709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A7E27-9DA9-40DE-A34C-088032290CF5}"/>
              </a:ext>
            </a:extLst>
          </p:cNvPr>
          <p:cNvSpPr/>
          <p:nvPr/>
        </p:nvSpPr>
        <p:spPr>
          <a:xfrm>
            <a:off x="5989320" y="4891700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52123-2A13-4097-9120-8BEC3638791E}"/>
              </a:ext>
            </a:extLst>
          </p:cNvPr>
          <p:cNvSpPr/>
          <p:nvPr/>
        </p:nvSpPr>
        <p:spPr>
          <a:xfrm>
            <a:off x="5989320" y="500407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17937-E6AD-4D01-9CD1-9E0FEEB60616}"/>
              </a:ext>
            </a:extLst>
          </p:cNvPr>
          <p:cNvSpPr/>
          <p:nvPr/>
        </p:nvSpPr>
        <p:spPr>
          <a:xfrm>
            <a:off x="5989320" y="513443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249542-C062-479A-A305-8BB4AFD64034}"/>
              </a:ext>
            </a:extLst>
          </p:cNvPr>
          <p:cNvSpPr/>
          <p:nvPr/>
        </p:nvSpPr>
        <p:spPr>
          <a:xfrm>
            <a:off x="5989320" y="4552526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CB00F-9B05-4D77-9FF2-ED83479AF78C}"/>
              </a:ext>
            </a:extLst>
          </p:cNvPr>
          <p:cNvSpPr/>
          <p:nvPr/>
        </p:nvSpPr>
        <p:spPr>
          <a:xfrm>
            <a:off x="853232" y="1640100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F36D0-E7F3-44E4-8C77-AD500771CE46}"/>
              </a:ext>
            </a:extLst>
          </p:cNvPr>
          <p:cNvSpPr/>
          <p:nvPr/>
        </p:nvSpPr>
        <p:spPr>
          <a:xfrm>
            <a:off x="1330393" y="1621323"/>
            <a:ext cx="1024187" cy="3293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24E434A-F764-4754-8413-F6E48598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A3DBE2-86E8-44B8-8F2A-898DFF910D68}"/>
              </a:ext>
            </a:extLst>
          </p:cNvPr>
          <p:cNvSpPr/>
          <p:nvPr/>
        </p:nvSpPr>
        <p:spPr>
          <a:xfrm>
            <a:off x="4394200" y="1346199"/>
            <a:ext cx="431800" cy="1079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A61C7-1816-4DCF-BF32-C2F63B2B2BD0}"/>
              </a:ext>
            </a:extLst>
          </p:cNvPr>
          <p:cNvSpPr/>
          <p:nvPr/>
        </p:nvSpPr>
        <p:spPr>
          <a:xfrm>
            <a:off x="4394200" y="1454150"/>
            <a:ext cx="431800" cy="825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0889B-0456-432F-8AA9-61A6EF70495C}"/>
              </a:ext>
            </a:extLst>
          </p:cNvPr>
          <p:cNvSpPr/>
          <p:nvPr/>
        </p:nvSpPr>
        <p:spPr>
          <a:xfrm>
            <a:off x="6731072" y="2559058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FE19AFD-7F57-481F-BE1C-0689E67E6EBE}"/>
              </a:ext>
            </a:extLst>
          </p:cNvPr>
          <p:cNvSpPr/>
          <p:nvPr/>
        </p:nvSpPr>
        <p:spPr>
          <a:xfrm>
            <a:off x="6721547" y="2726555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57B1F0F-6F94-4B47-8608-A75F07AE5CA3}"/>
              </a:ext>
            </a:extLst>
          </p:cNvPr>
          <p:cNvSpPr/>
          <p:nvPr/>
        </p:nvSpPr>
        <p:spPr>
          <a:xfrm>
            <a:off x="6731072" y="2894052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6AB2A6F-7C8E-475B-A76C-18A34FFCE186}"/>
              </a:ext>
            </a:extLst>
          </p:cNvPr>
          <p:cNvSpPr/>
          <p:nvPr/>
        </p:nvSpPr>
        <p:spPr>
          <a:xfrm>
            <a:off x="4069080" y="2570971"/>
            <a:ext cx="541020" cy="44689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935DE36-8C24-4BC8-813A-C5571B7D8D37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DF3C2F-9DD9-4D7A-8254-3FC4FE2A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473033-E684-4AF3-B676-1720D7E415D6}"/>
              </a:ext>
            </a:extLst>
          </p:cNvPr>
          <p:cNvSpPr/>
          <p:nvPr/>
        </p:nvSpPr>
        <p:spPr>
          <a:xfrm>
            <a:off x="4413250" y="1355725"/>
            <a:ext cx="393700" cy="92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CD829-0178-48F7-BA26-7518A31D1612}"/>
              </a:ext>
            </a:extLst>
          </p:cNvPr>
          <p:cNvSpPr/>
          <p:nvPr/>
        </p:nvSpPr>
        <p:spPr>
          <a:xfrm>
            <a:off x="4413250" y="1447801"/>
            <a:ext cx="393700" cy="92074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CCD5-914E-4A93-A8FC-CF2E18A6577E}"/>
              </a:ext>
            </a:extLst>
          </p:cNvPr>
          <p:cNvSpPr/>
          <p:nvPr/>
        </p:nvSpPr>
        <p:spPr>
          <a:xfrm>
            <a:off x="6736080" y="2601913"/>
            <a:ext cx="388620" cy="76326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AF21F-28C4-42C5-A827-881FD0A79C7A}"/>
              </a:ext>
            </a:extLst>
          </p:cNvPr>
          <p:cNvSpPr/>
          <p:nvPr/>
        </p:nvSpPr>
        <p:spPr>
          <a:xfrm>
            <a:off x="4061459" y="2644776"/>
            <a:ext cx="487681" cy="67754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57B1E1-0E68-42C2-991B-A23D1B05652E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16DF86-7E57-4804-AC62-096914A6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-1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84CAB-7D10-446D-B7DD-2CA85B16D6BB}"/>
              </a:ext>
            </a:extLst>
          </p:cNvPr>
          <p:cNvSpPr/>
          <p:nvPr/>
        </p:nvSpPr>
        <p:spPr>
          <a:xfrm>
            <a:off x="4425950" y="1365251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B335B3-BC4A-4210-B9FF-421D26708123}"/>
              </a:ext>
            </a:extLst>
          </p:cNvPr>
          <p:cNvSpPr/>
          <p:nvPr/>
        </p:nvSpPr>
        <p:spPr>
          <a:xfrm>
            <a:off x="4425950" y="1449388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FFC23-C4CF-47F8-AF05-3E9E422BCB19}"/>
              </a:ext>
            </a:extLst>
          </p:cNvPr>
          <p:cNvSpPr/>
          <p:nvPr/>
        </p:nvSpPr>
        <p:spPr>
          <a:xfrm>
            <a:off x="6721793" y="2579846"/>
            <a:ext cx="387667" cy="6129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69DB4-7CB0-4277-805F-F30311EBAFF7}"/>
              </a:ext>
            </a:extLst>
          </p:cNvPr>
          <p:cNvSpPr/>
          <p:nvPr/>
        </p:nvSpPr>
        <p:spPr>
          <a:xfrm>
            <a:off x="4076701" y="2579846"/>
            <a:ext cx="449580" cy="6129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12A337-C5FC-4142-9A34-19FD79F0A7EC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0537CA-5354-41F5-830D-BEEACDAB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003E9-918E-4834-8935-E4E6D3F629CB}"/>
              </a:ext>
            </a:extLst>
          </p:cNvPr>
          <p:cNvSpPr/>
          <p:nvPr/>
        </p:nvSpPr>
        <p:spPr>
          <a:xfrm>
            <a:off x="3962399" y="1987551"/>
            <a:ext cx="406401" cy="165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FC101-C766-4B3D-88C9-A4BC44FB3143}"/>
              </a:ext>
            </a:extLst>
          </p:cNvPr>
          <p:cNvSpPr/>
          <p:nvPr/>
        </p:nvSpPr>
        <p:spPr>
          <a:xfrm>
            <a:off x="4780911" y="247672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10E96-DD4D-4E6D-B9F7-1F7EA4AA23F6}"/>
              </a:ext>
            </a:extLst>
          </p:cNvPr>
          <p:cNvSpPr/>
          <p:nvPr/>
        </p:nvSpPr>
        <p:spPr>
          <a:xfrm>
            <a:off x="5700713" y="251460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98A10-C8E8-4AA3-8A33-053A9E865B28}"/>
              </a:ext>
            </a:extLst>
          </p:cNvPr>
          <p:cNvSpPr/>
          <p:nvPr/>
        </p:nvSpPr>
        <p:spPr>
          <a:xfrm>
            <a:off x="7771604" y="251460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6632F-7087-440F-BEC7-7F3850A24564}"/>
              </a:ext>
            </a:extLst>
          </p:cNvPr>
          <p:cNvSpPr/>
          <p:nvPr/>
        </p:nvSpPr>
        <p:spPr>
          <a:xfrm>
            <a:off x="4780911" y="266076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0500A-32B2-4345-B568-3BCEF7B82A24}"/>
              </a:ext>
            </a:extLst>
          </p:cNvPr>
          <p:cNvSpPr/>
          <p:nvPr/>
        </p:nvSpPr>
        <p:spPr>
          <a:xfrm>
            <a:off x="5700713" y="2679701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2627F-48AB-4E03-90A3-C131FFA5AB61}"/>
              </a:ext>
            </a:extLst>
          </p:cNvPr>
          <p:cNvSpPr/>
          <p:nvPr/>
        </p:nvSpPr>
        <p:spPr>
          <a:xfrm>
            <a:off x="7771604" y="2679701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097F2-C94D-4C9C-B55A-41AC5572416C}"/>
              </a:ext>
            </a:extLst>
          </p:cNvPr>
          <p:cNvSpPr/>
          <p:nvPr/>
        </p:nvSpPr>
        <p:spPr>
          <a:xfrm>
            <a:off x="4780911" y="2857618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5DC318-9CA6-454F-BEF9-A05D9E48EA8E}"/>
              </a:ext>
            </a:extLst>
          </p:cNvPr>
          <p:cNvSpPr/>
          <p:nvPr/>
        </p:nvSpPr>
        <p:spPr>
          <a:xfrm>
            <a:off x="5700713" y="2889254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530A5-4F6F-4F5A-91FE-B3FAF2DE050E}"/>
              </a:ext>
            </a:extLst>
          </p:cNvPr>
          <p:cNvSpPr/>
          <p:nvPr/>
        </p:nvSpPr>
        <p:spPr>
          <a:xfrm>
            <a:off x="7771604" y="2889254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CF5C4-781A-4C23-82D2-CC5E7108DD50}"/>
              </a:ext>
            </a:extLst>
          </p:cNvPr>
          <p:cNvSpPr/>
          <p:nvPr/>
        </p:nvSpPr>
        <p:spPr>
          <a:xfrm>
            <a:off x="4763053" y="306093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35508-E735-4E3B-A20F-9D69F6AA6C8C}"/>
              </a:ext>
            </a:extLst>
          </p:cNvPr>
          <p:cNvSpPr/>
          <p:nvPr/>
        </p:nvSpPr>
        <p:spPr>
          <a:xfrm>
            <a:off x="5700713" y="3098807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F9910-7F32-4D73-90FD-43AA6C1BFFCD}"/>
              </a:ext>
            </a:extLst>
          </p:cNvPr>
          <p:cNvSpPr/>
          <p:nvPr/>
        </p:nvSpPr>
        <p:spPr>
          <a:xfrm>
            <a:off x="7771604" y="3098807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C3FD8-1185-4D84-8432-235D5ACB661B}"/>
              </a:ext>
            </a:extLst>
          </p:cNvPr>
          <p:cNvSpPr/>
          <p:nvPr/>
        </p:nvSpPr>
        <p:spPr>
          <a:xfrm>
            <a:off x="4763053" y="327672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422B-A898-49DB-A3D3-E6ECE2E632B3}"/>
              </a:ext>
            </a:extLst>
          </p:cNvPr>
          <p:cNvSpPr/>
          <p:nvPr/>
        </p:nvSpPr>
        <p:spPr>
          <a:xfrm>
            <a:off x="5700713" y="3301773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3FABD1-8206-4FE4-903B-0B21A783D944}"/>
              </a:ext>
            </a:extLst>
          </p:cNvPr>
          <p:cNvSpPr/>
          <p:nvPr/>
        </p:nvSpPr>
        <p:spPr>
          <a:xfrm>
            <a:off x="7771604" y="3301773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5C55E-6DCC-40A0-8423-BD81D74A4A3E}"/>
              </a:ext>
            </a:extLst>
          </p:cNvPr>
          <p:cNvSpPr/>
          <p:nvPr/>
        </p:nvSpPr>
        <p:spPr>
          <a:xfrm>
            <a:off x="4763053" y="346686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BAC11-5687-4BDF-8A92-3322CF97ED0B}"/>
              </a:ext>
            </a:extLst>
          </p:cNvPr>
          <p:cNvSpPr/>
          <p:nvPr/>
        </p:nvSpPr>
        <p:spPr>
          <a:xfrm>
            <a:off x="5700713" y="350474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B89361-9E8C-441A-98ED-B4AF2C1B2F62}"/>
              </a:ext>
            </a:extLst>
          </p:cNvPr>
          <p:cNvSpPr/>
          <p:nvPr/>
        </p:nvSpPr>
        <p:spPr>
          <a:xfrm>
            <a:off x="7771604" y="350474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116473-A902-45CC-AFE6-E4D9CB4B78DB}"/>
              </a:ext>
            </a:extLst>
          </p:cNvPr>
          <p:cNvSpPr/>
          <p:nvPr/>
        </p:nvSpPr>
        <p:spPr>
          <a:xfrm>
            <a:off x="4763053" y="363173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ACA5DB-A105-4093-A8A9-FDF2649CBDE7}"/>
              </a:ext>
            </a:extLst>
          </p:cNvPr>
          <p:cNvSpPr/>
          <p:nvPr/>
        </p:nvSpPr>
        <p:spPr>
          <a:xfrm>
            <a:off x="5700713" y="3673015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4E90CD-AA46-468C-BCC2-2532FE31B0B7}"/>
              </a:ext>
            </a:extLst>
          </p:cNvPr>
          <p:cNvSpPr/>
          <p:nvPr/>
        </p:nvSpPr>
        <p:spPr>
          <a:xfrm>
            <a:off x="7771604" y="3673015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22A63B-D656-4587-B6CD-06D728FBC7C3}"/>
              </a:ext>
            </a:extLst>
          </p:cNvPr>
          <p:cNvSpPr/>
          <p:nvPr/>
        </p:nvSpPr>
        <p:spPr>
          <a:xfrm>
            <a:off x="4763053" y="383107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98278C-0C1A-4C5E-B960-117EE6D72A08}"/>
              </a:ext>
            </a:extLst>
          </p:cNvPr>
          <p:cNvSpPr/>
          <p:nvPr/>
        </p:nvSpPr>
        <p:spPr>
          <a:xfrm>
            <a:off x="5700713" y="3888688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1E4956-B37D-4C9D-9498-80B1589F45F0}"/>
              </a:ext>
            </a:extLst>
          </p:cNvPr>
          <p:cNvSpPr/>
          <p:nvPr/>
        </p:nvSpPr>
        <p:spPr>
          <a:xfrm>
            <a:off x="7771604" y="3888688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3BB11F-3987-498E-B923-EA8203D6494E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88064-A869-4CA5-85C0-D8137EF2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AD90B-7282-4CB1-8113-9C1F00CD5391}"/>
              </a:ext>
            </a:extLst>
          </p:cNvPr>
          <p:cNvSpPr/>
          <p:nvPr/>
        </p:nvSpPr>
        <p:spPr>
          <a:xfrm>
            <a:off x="7512050" y="584201"/>
            <a:ext cx="387350" cy="1333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B13F5-8287-4A92-8D86-E340395E699E}"/>
              </a:ext>
            </a:extLst>
          </p:cNvPr>
          <p:cNvSpPr/>
          <p:nvPr/>
        </p:nvSpPr>
        <p:spPr>
          <a:xfrm>
            <a:off x="5095875" y="3660775"/>
            <a:ext cx="530225" cy="11747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2A621-5DCB-44CD-80F4-527646BE8979}"/>
              </a:ext>
            </a:extLst>
          </p:cNvPr>
          <p:cNvSpPr/>
          <p:nvPr/>
        </p:nvSpPr>
        <p:spPr>
          <a:xfrm>
            <a:off x="3880882" y="3660775"/>
            <a:ext cx="297418" cy="901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7952B-59FF-463D-A31B-78299011C89A}"/>
              </a:ext>
            </a:extLst>
          </p:cNvPr>
          <p:cNvSpPr/>
          <p:nvPr/>
        </p:nvSpPr>
        <p:spPr>
          <a:xfrm>
            <a:off x="4695830" y="3660775"/>
            <a:ext cx="345664" cy="9018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7BCEE-1B32-4C3B-80DB-D8D603AE12B0}"/>
              </a:ext>
            </a:extLst>
          </p:cNvPr>
          <p:cNvSpPr/>
          <p:nvPr/>
        </p:nvSpPr>
        <p:spPr>
          <a:xfrm>
            <a:off x="1479479" y="2308511"/>
            <a:ext cx="749371" cy="20132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141</Words>
  <Application>Microsoft Office PowerPoint</Application>
  <PresentationFormat>Panorámica</PresentationFormat>
  <Paragraphs>81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21</cp:revision>
  <dcterms:created xsi:type="dcterms:W3CDTF">2022-02-04T08:28:48Z</dcterms:created>
  <dcterms:modified xsi:type="dcterms:W3CDTF">2022-04-07T09:53:23Z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2022-04-07T09:53:23Z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a60d427d-9a1f-4100-885e-0062dbf29729</vt:lpwstr>
  </property>
  <property fmtid="{D5CDD505-2E9C-101B-9397-08002B2CF9AE}" pid="8" name="MSIP_Label_6388fff8-b053-4fb1-90cd-f0bc93ae9791_ContentBits">
    <vt:lpwstr>2</vt:lpwstr>
  </property>
</Properties>
</file>