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 snapToObjects="1">
      <p:cViewPr varScale="1">
        <p:scale>
          <a:sx n="117" d="100"/>
          <a:sy n="117" d="100"/>
        </p:scale>
        <p:origin x="1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7353D-83A5-4E8F-9A32-8B94BEEEF36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AB44E1-9875-4662-8091-C16B24F883AC}">
      <dgm:prSet/>
      <dgm:spPr/>
      <dgm:t>
        <a:bodyPr/>
        <a:lstStyle/>
        <a:p>
          <a:r>
            <a:rPr lang="en-US"/>
            <a:t>Curso Introductorio a la Formación Profesional Integral</a:t>
          </a:r>
          <a:r>
            <a:rPr lang="es-ES"/>
            <a:t>.</a:t>
          </a:r>
          <a:endParaRPr lang="en-US"/>
        </a:p>
      </dgm:t>
    </dgm:pt>
    <dgm:pt modelId="{BAAA1BB3-2FD1-4EC4-8306-05B8D303B050}" type="parTrans" cxnId="{DEC14F49-FBA0-4A57-8ED4-C367547B3366}">
      <dgm:prSet/>
      <dgm:spPr/>
      <dgm:t>
        <a:bodyPr/>
        <a:lstStyle/>
        <a:p>
          <a:endParaRPr lang="en-US"/>
        </a:p>
      </dgm:t>
    </dgm:pt>
    <dgm:pt modelId="{12C2B899-EEB0-4BC7-A403-817AF015805E}" type="sibTrans" cxnId="{DEC14F49-FBA0-4A57-8ED4-C367547B3366}">
      <dgm:prSet/>
      <dgm:spPr/>
      <dgm:t>
        <a:bodyPr/>
        <a:lstStyle/>
        <a:p>
          <a:endParaRPr lang="en-US"/>
        </a:p>
      </dgm:t>
    </dgm:pt>
    <dgm:pt modelId="{009C678C-D18F-461A-BDAE-C5618E0B6137}">
      <dgm:prSet/>
      <dgm:spPr/>
      <dgm:t>
        <a:bodyPr/>
        <a:lstStyle/>
        <a:p>
          <a:r>
            <a:rPr lang="en-US"/>
            <a:t>Presentado por: Juan Camilo Mazuera Bonelo</a:t>
          </a:r>
          <a:r>
            <a:rPr lang="es-ES"/>
            <a:t>.</a:t>
          </a:r>
          <a:endParaRPr lang="en-US"/>
        </a:p>
      </dgm:t>
    </dgm:pt>
    <dgm:pt modelId="{5473BA91-FBA4-474F-A5D1-FEA26BD49550}" type="parTrans" cxnId="{42A3506B-58EC-497D-B586-2E0ED486C801}">
      <dgm:prSet/>
      <dgm:spPr/>
      <dgm:t>
        <a:bodyPr/>
        <a:lstStyle/>
        <a:p>
          <a:endParaRPr lang="en-US"/>
        </a:p>
      </dgm:t>
    </dgm:pt>
    <dgm:pt modelId="{AEBB915B-E457-4E55-B867-2B3C5D265A04}" type="sibTrans" cxnId="{42A3506B-58EC-497D-B586-2E0ED486C801}">
      <dgm:prSet/>
      <dgm:spPr/>
      <dgm:t>
        <a:bodyPr/>
        <a:lstStyle/>
        <a:p>
          <a:endParaRPr lang="en-US"/>
        </a:p>
      </dgm:t>
    </dgm:pt>
    <dgm:pt modelId="{24A4C2A2-DF98-4A73-875A-451872347F2F}">
      <dgm:prSet/>
      <dgm:spPr/>
      <dgm:t>
        <a:bodyPr/>
        <a:lstStyle/>
        <a:p>
          <a:r>
            <a:rPr lang="en-US"/>
            <a:t>Fecha: 19 de mayo de 2025</a:t>
          </a:r>
          <a:r>
            <a:rPr lang="es-ES"/>
            <a:t>.</a:t>
          </a:r>
          <a:endParaRPr lang="en-US"/>
        </a:p>
      </dgm:t>
    </dgm:pt>
    <dgm:pt modelId="{5599A797-1CCA-43AF-93CF-6019FD6F1A5A}" type="parTrans" cxnId="{08041A84-0071-4199-82F3-F63654104EF0}">
      <dgm:prSet/>
      <dgm:spPr/>
      <dgm:t>
        <a:bodyPr/>
        <a:lstStyle/>
        <a:p>
          <a:endParaRPr lang="en-US"/>
        </a:p>
      </dgm:t>
    </dgm:pt>
    <dgm:pt modelId="{0F64A158-BF0B-40A6-B32D-581C0EB9346C}" type="sibTrans" cxnId="{08041A84-0071-4199-82F3-F63654104EF0}">
      <dgm:prSet/>
      <dgm:spPr/>
      <dgm:t>
        <a:bodyPr/>
        <a:lstStyle/>
        <a:p>
          <a:endParaRPr lang="en-US"/>
        </a:p>
      </dgm:t>
    </dgm:pt>
    <dgm:pt modelId="{41DA6C89-B308-7C4A-9876-2F4D81B225C4}" type="pres">
      <dgm:prSet presAssocID="{B4C7353D-83A5-4E8F-9A32-8B94BEEEF369}" presName="linear" presStyleCnt="0">
        <dgm:presLayoutVars>
          <dgm:animLvl val="lvl"/>
          <dgm:resizeHandles val="exact"/>
        </dgm:presLayoutVars>
      </dgm:prSet>
      <dgm:spPr/>
    </dgm:pt>
    <dgm:pt modelId="{01A775B3-BBC3-024B-9E54-77FB7DF1410D}" type="pres">
      <dgm:prSet presAssocID="{92AB44E1-9875-4662-8091-C16B24F883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3FEED2-D68D-5F43-82A7-DEF32B7387AD}" type="pres">
      <dgm:prSet presAssocID="{12C2B899-EEB0-4BC7-A403-817AF015805E}" presName="spacer" presStyleCnt="0"/>
      <dgm:spPr/>
    </dgm:pt>
    <dgm:pt modelId="{883776F3-17F1-B940-8E94-3B9C3A13A49F}" type="pres">
      <dgm:prSet presAssocID="{009C678C-D18F-461A-BDAE-C5618E0B61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93A6DA1-8256-B341-9483-3E0740247A7B}" type="pres">
      <dgm:prSet presAssocID="{AEBB915B-E457-4E55-B867-2B3C5D265A04}" presName="spacer" presStyleCnt="0"/>
      <dgm:spPr/>
    </dgm:pt>
    <dgm:pt modelId="{3D04B7C5-5111-0A43-8302-7710B7B9A238}" type="pres">
      <dgm:prSet presAssocID="{24A4C2A2-DF98-4A73-875A-451872347F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9D5200-549D-3844-AD59-D5BDC4189E38}" type="presOf" srcId="{009C678C-D18F-461A-BDAE-C5618E0B6137}" destId="{883776F3-17F1-B940-8E94-3B9C3A13A49F}" srcOrd="0" destOrd="0" presId="urn:microsoft.com/office/officeart/2005/8/layout/vList2"/>
    <dgm:cxn modelId="{953A443F-82E2-8A4E-992A-8E68BD71E9ED}" type="presOf" srcId="{92AB44E1-9875-4662-8091-C16B24F883AC}" destId="{01A775B3-BBC3-024B-9E54-77FB7DF1410D}" srcOrd="0" destOrd="0" presId="urn:microsoft.com/office/officeart/2005/8/layout/vList2"/>
    <dgm:cxn modelId="{DEC14F49-FBA0-4A57-8ED4-C367547B3366}" srcId="{B4C7353D-83A5-4E8F-9A32-8B94BEEEF369}" destId="{92AB44E1-9875-4662-8091-C16B24F883AC}" srcOrd="0" destOrd="0" parTransId="{BAAA1BB3-2FD1-4EC4-8306-05B8D303B050}" sibTransId="{12C2B899-EEB0-4BC7-A403-817AF015805E}"/>
    <dgm:cxn modelId="{42A3506B-58EC-497D-B586-2E0ED486C801}" srcId="{B4C7353D-83A5-4E8F-9A32-8B94BEEEF369}" destId="{009C678C-D18F-461A-BDAE-C5618E0B6137}" srcOrd="1" destOrd="0" parTransId="{5473BA91-FBA4-474F-A5D1-FEA26BD49550}" sibTransId="{AEBB915B-E457-4E55-B867-2B3C5D265A04}"/>
    <dgm:cxn modelId="{08041A84-0071-4199-82F3-F63654104EF0}" srcId="{B4C7353D-83A5-4E8F-9A32-8B94BEEEF369}" destId="{24A4C2A2-DF98-4A73-875A-451872347F2F}" srcOrd="2" destOrd="0" parTransId="{5599A797-1CCA-43AF-93CF-6019FD6F1A5A}" sibTransId="{0F64A158-BF0B-40A6-B32D-581C0EB9346C}"/>
    <dgm:cxn modelId="{093CB69F-61C5-7847-8298-307AC21C4755}" type="presOf" srcId="{B4C7353D-83A5-4E8F-9A32-8B94BEEEF369}" destId="{41DA6C89-B308-7C4A-9876-2F4D81B225C4}" srcOrd="0" destOrd="0" presId="urn:microsoft.com/office/officeart/2005/8/layout/vList2"/>
    <dgm:cxn modelId="{232AE2A7-8DDF-F148-92D7-8AC16AFC48E9}" type="presOf" srcId="{24A4C2A2-DF98-4A73-875A-451872347F2F}" destId="{3D04B7C5-5111-0A43-8302-7710B7B9A238}" srcOrd="0" destOrd="0" presId="urn:microsoft.com/office/officeart/2005/8/layout/vList2"/>
    <dgm:cxn modelId="{7F5E286E-75DD-8F44-9C1E-36E3690BAC3A}" type="presParOf" srcId="{41DA6C89-B308-7C4A-9876-2F4D81B225C4}" destId="{01A775B3-BBC3-024B-9E54-77FB7DF1410D}" srcOrd="0" destOrd="0" presId="urn:microsoft.com/office/officeart/2005/8/layout/vList2"/>
    <dgm:cxn modelId="{4A6D1A2B-24AE-2541-9895-D7123DDF479F}" type="presParOf" srcId="{41DA6C89-B308-7C4A-9876-2F4D81B225C4}" destId="{343FEED2-D68D-5F43-82A7-DEF32B7387AD}" srcOrd="1" destOrd="0" presId="urn:microsoft.com/office/officeart/2005/8/layout/vList2"/>
    <dgm:cxn modelId="{21BE54ED-E5AB-7543-A233-05C3DD7AE5CE}" type="presParOf" srcId="{41DA6C89-B308-7C4A-9876-2F4D81B225C4}" destId="{883776F3-17F1-B940-8E94-3B9C3A13A49F}" srcOrd="2" destOrd="0" presId="urn:microsoft.com/office/officeart/2005/8/layout/vList2"/>
    <dgm:cxn modelId="{40F387C6-9744-E746-BEA2-62A06DCB9514}" type="presParOf" srcId="{41DA6C89-B308-7C4A-9876-2F4D81B225C4}" destId="{A93A6DA1-8256-B341-9483-3E0740247A7B}" srcOrd="3" destOrd="0" presId="urn:microsoft.com/office/officeart/2005/8/layout/vList2"/>
    <dgm:cxn modelId="{58FCA964-FFEA-9E47-9A9F-52EDA3930CA3}" type="presParOf" srcId="{41DA6C89-B308-7C4A-9876-2F4D81B225C4}" destId="{3D04B7C5-5111-0A43-8302-7710B7B9A2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143C058-8428-4052-9FDA-2589DCF9E5D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792482-F2BE-4A22-88F9-80997C1AA60A}">
      <dgm:prSet/>
      <dgm:spPr/>
      <dgm:t>
        <a:bodyPr/>
        <a:lstStyle/>
        <a:p>
          <a:r>
            <a:rPr lang="en-US"/>
            <a:t>Compromiso del aprendiz</a:t>
          </a:r>
        </a:p>
      </dgm:t>
    </dgm:pt>
    <dgm:pt modelId="{694CD3C7-3151-4B2B-8D08-5B734A37D907}" type="parTrans" cxnId="{D724B28B-8728-4C39-9AB3-8DCEA009CF25}">
      <dgm:prSet/>
      <dgm:spPr/>
      <dgm:t>
        <a:bodyPr/>
        <a:lstStyle/>
        <a:p>
          <a:endParaRPr lang="en-US"/>
        </a:p>
      </dgm:t>
    </dgm:pt>
    <dgm:pt modelId="{D63B7392-A0B1-4401-BDA9-9C206F50D2AD}" type="sibTrans" cxnId="{D724B28B-8728-4C39-9AB3-8DCEA009CF25}">
      <dgm:prSet/>
      <dgm:spPr/>
      <dgm:t>
        <a:bodyPr/>
        <a:lstStyle/>
        <a:p>
          <a:endParaRPr lang="en-US"/>
        </a:p>
      </dgm:t>
    </dgm:pt>
    <dgm:pt modelId="{7CB23C19-EE9C-4DF0-ABE3-357A46D1214F}">
      <dgm:prSet/>
      <dgm:spPr/>
      <dgm:t>
        <a:bodyPr/>
        <a:lstStyle/>
        <a:p>
          <a:r>
            <a:rPr lang="en-US"/>
            <a:t>Apoyo del instructor</a:t>
          </a:r>
        </a:p>
      </dgm:t>
    </dgm:pt>
    <dgm:pt modelId="{81BCF7BB-42BD-4210-B544-650523DD97A9}" type="parTrans" cxnId="{E918242E-0EC5-407A-9A05-680FB1DB978E}">
      <dgm:prSet/>
      <dgm:spPr/>
      <dgm:t>
        <a:bodyPr/>
        <a:lstStyle/>
        <a:p>
          <a:endParaRPr lang="en-US"/>
        </a:p>
      </dgm:t>
    </dgm:pt>
    <dgm:pt modelId="{1D8C13A9-70FF-4713-A6D6-59A2EBE325EF}" type="sibTrans" cxnId="{E918242E-0EC5-407A-9A05-680FB1DB978E}">
      <dgm:prSet/>
      <dgm:spPr/>
      <dgm:t>
        <a:bodyPr/>
        <a:lstStyle/>
        <a:p>
          <a:endParaRPr lang="en-US"/>
        </a:p>
      </dgm:t>
    </dgm:pt>
    <dgm:pt modelId="{E8ACD3EE-4C7D-41CC-9231-188014FF7C62}">
      <dgm:prSet/>
      <dgm:spPr/>
      <dgm:t>
        <a:bodyPr/>
        <a:lstStyle/>
        <a:p>
          <a:r>
            <a:rPr lang="en-US"/>
            <a:t>Importancia de la FPI para la vida y el trabajo</a:t>
          </a:r>
        </a:p>
      </dgm:t>
    </dgm:pt>
    <dgm:pt modelId="{6351376C-4558-4DC6-B03F-346F225E9B9B}" type="parTrans" cxnId="{5C001E87-0C37-4BD4-897B-BF995FCEE490}">
      <dgm:prSet/>
      <dgm:spPr/>
      <dgm:t>
        <a:bodyPr/>
        <a:lstStyle/>
        <a:p>
          <a:endParaRPr lang="en-US"/>
        </a:p>
      </dgm:t>
    </dgm:pt>
    <dgm:pt modelId="{9E0401AA-A8A0-47BD-989E-190E198D3FB3}" type="sibTrans" cxnId="{5C001E87-0C37-4BD4-897B-BF995FCEE490}">
      <dgm:prSet/>
      <dgm:spPr/>
      <dgm:t>
        <a:bodyPr/>
        <a:lstStyle/>
        <a:p>
          <a:endParaRPr lang="en-US"/>
        </a:p>
      </dgm:t>
    </dgm:pt>
    <dgm:pt modelId="{2D4335C2-3866-E74D-9788-EDD66E783D45}" type="pres">
      <dgm:prSet presAssocID="{5143C058-8428-4052-9FDA-2589DCF9E5D7}" presName="linear" presStyleCnt="0">
        <dgm:presLayoutVars>
          <dgm:animLvl val="lvl"/>
          <dgm:resizeHandles val="exact"/>
        </dgm:presLayoutVars>
      </dgm:prSet>
      <dgm:spPr/>
    </dgm:pt>
    <dgm:pt modelId="{41D43505-6107-9F4F-821F-33851CF1B178}" type="pres">
      <dgm:prSet presAssocID="{A2792482-F2BE-4A22-88F9-80997C1AA6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E39251-F0F4-CE40-908E-7AF91EE66B5F}" type="pres">
      <dgm:prSet presAssocID="{D63B7392-A0B1-4401-BDA9-9C206F50D2AD}" presName="spacer" presStyleCnt="0"/>
      <dgm:spPr/>
    </dgm:pt>
    <dgm:pt modelId="{81D223A1-F702-D54F-831D-814BF08C24CA}" type="pres">
      <dgm:prSet presAssocID="{7CB23C19-EE9C-4DF0-ABE3-357A46D121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34106C-FB95-2842-A686-5C2EE019A8EB}" type="pres">
      <dgm:prSet presAssocID="{1D8C13A9-70FF-4713-A6D6-59A2EBE325EF}" presName="spacer" presStyleCnt="0"/>
      <dgm:spPr/>
    </dgm:pt>
    <dgm:pt modelId="{1FD4B30B-328E-4D42-AA87-00FAC1A8EE2F}" type="pres">
      <dgm:prSet presAssocID="{E8ACD3EE-4C7D-41CC-9231-188014FF7C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18242E-0EC5-407A-9A05-680FB1DB978E}" srcId="{5143C058-8428-4052-9FDA-2589DCF9E5D7}" destId="{7CB23C19-EE9C-4DF0-ABE3-357A46D1214F}" srcOrd="1" destOrd="0" parTransId="{81BCF7BB-42BD-4210-B544-650523DD97A9}" sibTransId="{1D8C13A9-70FF-4713-A6D6-59A2EBE325EF}"/>
    <dgm:cxn modelId="{5C001E87-0C37-4BD4-897B-BF995FCEE490}" srcId="{5143C058-8428-4052-9FDA-2589DCF9E5D7}" destId="{E8ACD3EE-4C7D-41CC-9231-188014FF7C62}" srcOrd="2" destOrd="0" parTransId="{6351376C-4558-4DC6-B03F-346F225E9B9B}" sibTransId="{9E0401AA-A8A0-47BD-989E-190E198D3FB3}"/>
    <dgm:cxn modelId="{D724B28B-8728-4C39-9AB3-8DCEA009CF25}" srcId="{5143C058-8428-4052-9FDA-2589DCF9E5D7}" destId="{A2792482-F2BE-4A22-88F9-80997C1AA60A}" srcOrd="0" destOrd="0" parTransId="{694CD3C7-3151-4B2B-8D08-5B734A37D907}" sibTransId="{D63B7392-A0B1-4401-BDA9-9C206F50D2AD}"/>
    <dgm:cxn modelId="{69A98090-AFA6-0740-8213-10CC71BD4AE8}" type="presOf" srcId="{5143C058-8428-4052-9FDA-2589DCF9E5D7}" destId="{2D4335C2-3866-E74D-9788-EDD66E783D45}" srcOrd="0" destOrd="0" presId="urn:microsoft.com/office/officeart/2005/8/layout/vList2"/>
    <dgm:cxn modelId="{340789C0-72B1-7642-9201-9E7C4E4B6C72}" type="presOf" srcId="{7CB23C19-EE9C-4DF0-ABE3-357A46D1214F}" destId="{81D223A1-F702-D54F-831D-814BF08C24CA}" srcOrd="0" destOrd="0" presId="urn:microsoft.com/office/officeart/2005/8/layout/vList2"/>
    <dgm:cxn modelId="{0E68F6EE-5FFE-0246-81A6-84CF5A077DC3}" type="presOf" srcId="{E8ACD3EE-4C7D-41CC-9231-188014FF7C62}" destId="{1FD4B30B-328E-4D42-AA87-00FAC1A8EE2F}" srcOrd="0" destOrd="0" presId="urn:microsoft.com/office/officeart/2005/8/layout/vList2"/>
    <dgm:cxn modelId="{47C719EF-5C4A-DC44-8559-DF4F44CF1AC0}" type="presOf" srcId="{A2792482-F2BE-4A22-88F9-80997C1AA60A}" destId="{41D43505-6107-9F4F-821F-33851CF1B178}" srcOrd="0" destOrd="0" presId="urn:microsoft.com/office/officeart/2005/8/layout/vList2"/>
    <dgm:cxn modelId="{798DD703-44BC-384A-8E1B-0773BA0879B5}" type="presParOf" srcId="{2D4335C2-3866-E74D-9788-EDD66E783D45}" destId="{41D43505-6107-9F4F-821F-33851CF1B178}" srcOrd="0" destOrd="0" presId="urn:microsoft.com/office/officeart/2005/8/layout/vList2"/>
    <dgm:cxn modelId="{DEF0346D-2E66-5E4F-A945-104CC238418E}" type="presParOf" srcId="{2D4335C2-3866-E74D-9788-EDD66E783D45}" destId="{DAE39251-F0F4-CE40-908E-7AF91EE66B5F}" srcOrd="1" destOrd="0" presId="urn:microsoft.com/office/officeart/2005/8/layout/vList2"/>
    <dgm:cxn modelId="{141F2137-E338-084F-8861-4C0A7DB7085B}" type="presParOf" srcId="{2D4335C2-3866-E74D-9788-EDD66E783D45}" destId="{81D223A1-F702-D54F-831D-814BF08C24CA}" srcOrd="2" destOrd="0" presId="urn:microsoft.com/office/officeart/2005/8/layout/vList2"/>
    <dgm:cxn modelId="{456F6CB2-0BE9-AF44-817E-DCE59726065C}" type="presParOf" srcId="{2D4335C2-3866-E74D-9788-EDD66E783D45}" destId="{3134106C-FB95-2842-A686-5C2EE019A8EB}" srcOrd="3" destOrd="0" presId="urn:microsoft.com/office/officeart/2005/8/layout/vList2"/>
    <dgm:cxn modelId="{A9637F41-7597-384F-9722-5E8B116F0E48}" type="presParOf" srcId="{2D4335C2-3866-E74D-9788-EDD66E783D45}" destId="{1FD4B30B-328E-4D42-AA87-00FAC1A8EE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32537F-E215-433C-BED6-37C1FB64D7B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3E76D1-9D31-454A-AA6A-63E968FBEFA7}">
      <dgm:prSet/>
      <dgm:spPr/>
      <dgm:t>
        <a:bodyPr/>
        <a:lstStyle/>
        <a:p>
          <a:r>
            <a:rPr lang="en-US"/>
            <a:t>Correo: Kmilo2007@outlook.com</a:t>
          </a:r>
        </a:p>
      </dgm:t>
    </dgm:pt>
    <dgm:pt modelId="{EE603089-40B8-40F9-8335-467DF40F5B30}" type="parTrans" cxnId="{9451B907-9641-4939-9579-77D936461ECC}">
      <dgm:prSet/>
      <dgm:spPr/>
      <dgm:t>
        <a:bodyPr/>
        <a:lstStyle/>
        <a:p>
          <a:endParaRPr lang="en-US"/>
        </a:p>
      </dgm:t>
    </dgm:pt>
    <dgm:pt modelId="{936F078C-DA9F-454E-81A0-7F3BC5D02135}" type="sibTrans" cxnId="{9451B907-9641-4939-9579-77D936461ECC}">
      <dgm:prSet/>
      <dgm:spPr/>
      <dgm:t>
        <a:bodyPr/>
        <a:lstStyle/>
        <a:p>
          <a:endParaRPr lang="en-US"/>
        </a:p>
      </dgm:t>
    </dgm:pt>
    <dgm:pt modelId="{127B4556-FF79-4A34-90EA-F74CA4D36039}">
      <dgm:prSet/>
      <dgm:spPr/>
      <dgm:t>
        <a:bodyPr/>
        <a:lstStyle/>
        <a:p>
          <a:r>
            <a:rPr lang="en-US"/>
            <a:t>Centro: CEET</a:t>
          </a:r>
        </a:p>
      </dgm:t>
    </dgm:pt>
    <dgm:pt modelId="{5752BD4F-DAE3-4562-9205-05F85396C642}" type="parTrans" cxnId="{C62C6C8C-EFB4-419F-A540-AFC60F5768CE}">
      <dgm:prSet/>
      <dgm:spPr/>
      <dgm:t>
        <a:bodyPr/>
        <a:lstStyle/>
        <a:p>
          <a:endParaRPr lang="en-US"/>
        </a:p>
      </dgm:t>
    </dgm:pt>
    <dgm:pt modelId="{3FB1F78E-AACB-4F1F-ADEE-701DE64FD947}" type="sibTrans" cxnId="{C62C6C8C-EFB4-419F-A540-AFC60F5768CE}">
      <dgm:prSet/>
      <dgm:spPr/>
      <dgm:t>
        <a:bodyPr/>
        <a:lstStyle/>
        <a:p>
          <a:endParaRPr lang="en-US"/>
        </a:p>
      </dgm:t>
    </dgm:pt>
    <dgm:pt modelId="{687DD5B0-7181-4901-90CF-BAB0278AE347}">
      <dgm:prSet/>
      <dgm:spPr/>
      <dgm:t>
        <a:bodyPr/>
        <a:lstStyle/>
        <a:p>
          <a:r>
            <a:rPr lang="en-US"/>
            <a:t>Programa: Técnico en Programación de Software</a:t>
          </a:r>
        </a:p>
      </dgm:t>
    </dgm:pt>
    <dgm:pt modelId="{FC3D3D33-C753-473E-A741-FAD320CBE143}" type="parTrans" cxnId="{F72534CC-E0F3-4FC9-9216-06FBFF984D4B}">
      <dgm:prSet/>
      <dgm:spPr/>
      <dgm:t>
        <a:bodyPr/>
        <a:lstStyle/>
        <a:p>
          <a:endParaRPr lang="en-US"/>
        </a:p>
      </dgm:t>
    </dgm:pt>
    <dgm:pt modelId="{FE625386-E737-461C-9C40-A72A71F97C17}" type="sibTrans" cxnId="{F72534CC-E0F3-4FC9-9216-06FBFF984D4B}">
      <dgm:prSet/>
      <dgm:spPr/>
      <dgm:t>
        <a:bodyPr/>
        <a:lstStyle/>
        <a:p>
          <a:endParaRPr lang="en-US"/>
        </a:p>
      </dgm:t>
    </dgm:pt>
    <dgm:pt modelId="{46C2EB46-9E9E-8441-8243-7BB2681AF160}" type="pres">
      <dgm:prSet presAssocID="{8532537F-E215-433C-BED6-37C1FB64D7B8}" presName="vert0" presStyleCnt="0">
        <dgm:presLayoutVars>
          <dgm:dir/>
          <dgm:animOne val="branch"/>
          <dgm:animLvl val="lvl"/>
        </dgm:presLayoutVars>
      </dgm:prSet>
      <dgm:spPr/>
    </dgm:pt>
    <dgm:pt modelId="{6A8895FB-58F8-FF44-9520-E0F70779F47F}" type="pres">
      <dgm:prSet presAssocID="{913E76D1-9D31-454A-AA6A-63E968FBEFA7}" presName="thickLine" presStyleLbl="alignNode1" presStyleIdx="0" presStyleCnt="3"/>
      <dgm:spPr/>
    </dgm:pt>
    <dgm:pt modelId="{79D05E62-85AF-8B4A-B794-D34EAAA8FF55}" type="pres">
      <dgm:prSet presAssocID="{913E76D1-9D31-454A-AA6A-63E968FBEFA7}" presName="horz1" presStyleCnt="0"/>
      <dgm:spPr/>
    </dgm:pt>
    <dgm:pt modelId="{FC3FCD9D-1D14-CE42-A326-205190111508}" type="pres">
      <dgm:prSet presAssocID="{913E76D1-9D31-454A-AA6A-63E968FBEFA7}" presName="tx1" presStyleLbl="revTx" presStyleIdx="0" presStyleCnt="3"/>
      <dgm:spPr/>
    </dgm:pt>
    <dgm:pt modelId="{B6A8DD85-594A-7047-B854-4D8C62474D15}" type="pres">
      <dgm:prSet presAssocID="{913E76D1-9D31-454A-AA6A-63E968FBEFA7}" presName="vert1" presStyleCnt="0"/>
      <dgm:spPr/>
    </dgm:pt>
    <dgm:pt modelId="{A567797D-2871-6C4F-9EC2-71C4B08E2D64}" type="pres">
      <dgm:prSet presAssocID="{127B4556-FF79-4A34-90EA-F74CA4D36039}" presName="thickLine" presStyleLbl="alignNode1" presStyleIdx="1" presStyleCnt="3"/>
      <dgm:spPr/>
    </dgm:pt>
    <dgm:pt modelId="{6DA6FCFB-74F3-3D4C-8D43-5059679DE523}" type="pres">
      <dgm:prSet presAssocID="{127B4556-FF79-4A34-90EA-F74CA4D36039}" presName="horz1" presStyleCnt="0"/>
      <dgm:spPr/>
    </dgm:pt>
    <dgm:pt modelId="{C2DC0A2A-6F7D-5F45-A305-8C599C7D5516}" type="pres">
      <dgm:prSet presAssocID="{127B4556-FF79-4A34-90EA-F74CA4D36039}" presName="tx1" presStyleLbl="revTx" presStyleIdx="1" presStyleCnt="3"/>
      <dgm:spPr/>
    </dgm:pt>
    <dgm:pt modelId="{4BC9B09C-E85B-4940-84D8-7B3C90C5D8A4}" type="pres">
      <dgm:prSet presAssocID="{127B4556-FF79-4A34-90EA-F74CA4D36039}" presName="vert1" presStyleCnt="0"/>
      <dgm:spPr/>
    </dgm:pt>
    <dgm:pt modelId="{905D5DAC-E48D-C94B-9DC5-3D4B9414C0F4}" type="pres">
      <dgm:prSet presAssocID="{687DD5B0-7181-4901-90CF-BAB0278AE347}" presName="thickLine" presStyleLbl="alignNode1" presStyleIdx="2" presStyleCnt="3"/>
      <dgm:spPr/>
    </dgm:pt>
    <dgm:pt modelId="{ABAF6DC6-3FBE-3846-82B3-6674EBD1D998}" type="pres">
      <dgm:prSet presAssocID="{687DD5B0-7181-4901-90CF-BAB0278AE347}" presName="horz1" presStyleCnt="0"/>
      <dgm:spPr/>
    </dgm:pt>
    <dgm:pt modelId="{C4B69FF0-DC1D-584E-A8AB-51957966E17B}" type="pres">
      <dgm:prSet presAssocID="{687DD5B0-7181-4901-90CF-BAB0278AE347}" presName="tx1" presStyleLbl="revTx" presStyleIdx="2" presStyleCnt="3"/>
      <dgm:spPr/>
    </dgm:pt>
    <dgm:pt modelId="{58F7E10C-0DB2-324F-A56F-5B47CDBC6292}" type="pres">
      <dgm:prSet presAssocID="{687DD5B0-7181-4901-90CF-BAB0278AE347}" presName="vert1" presStyleCnt="0"/>
      <dgm:spPr/>
    </dgm:pt>
  </dgm:ptLst>
  <dgm:cxnLst>
    <dgm:cxn modelId="{9451B907-9641-4939-9579-77D936461ECC}" srcId="{8532537F-E215-433C-BED6-37C1FB64D7B8}" destId="{913E76D1-9D31-454A-AA6A-63E968FBEFA7}" srcOrd="0" destOrd="0" parTransId="{EE603089-40B8-40F9-8335-467DF40F5B30}" sibTransId="{936F078C-DA9F-454E-81A0-7F3BC5D02135}"/>
    <dgm:cxn modelId="{0A901226-E2E8-6548-A4DC-A241700EC1FE}" type="presOf" srcId="{913E76D1-9D31-454A-AA6A-63E968FBEFA7}" destId="{FC3FCD9D-1D14-CE42-A326-205190111508}" srcOrd="0" destOrd="0" presId="urn:microsoft.com/office/officeart/2008/layout/LinedList"/>
    <dgm:cxn modelId="{42534544-368A-B440-BBAB-F639AD6E1CC9}" type="presOf" srcId="{8532537F-E215-433C-BED6-37C1FB64D7B8}" destId="{46C2EB46-9E9E-8441-8243-7BB2681AF160}" srcOrd="0" destOrd="0" presId="urn:microsoft.com/office/officeart/2008/layout/LinedList"/>
    <dgm:cxn modelId="{6CEDB47B-F71E-B144-BC53-D8E2DF640E45}" type="presOf" srcId="{687DD5B0-7181-4901-90CF-BAB0278AE347}" destId="{C4B69FF0-DC1D-584E-A8AB-51957966E17B}" srcOrd="0" destOrd="0" presId="urn:microsoft.com/office/officeart/2008/layout/LinedList"/>
    <dgm:cxn modelId="{C62C6C8C-EFB4-419F-A540-AFC60F5768CE}" srcId="{8532537F-E215-433C-BED6-37C1FB64D7B8}" destId="{127B4556-FF79-4A34-90EA-F74CA4D36039}" srcOrd="1" destOrd="0" parTransId="{5752BD4F-DAE3-4562-9205-05F85396C642}" sibTransId="{3FB1F78E-AACB-4F1F-ADEE-701DE64FD947}"/>
    <dgm:cxn modelId="{F94271C6-CFB3-9049-AA43-DFF794933E49}" type="presOf" srcId="{127B4556-FF79-4A34-90EA-F74CA4D36039}" destId="{C2DC0A2A-6F7D-5F45-A305-8C599C7D5516}" srcOrd="0" destOrd="0" presId="urn:microsoft.com/office/officeart/2008/layout/LinedList"/>
    <dgm:cxn modelId="{F72534CC-E0F3-4FC9-9216-06FBFF984D4B}" srcId="{8532537F-E215-433C-BED6-37C1FB64D7B8}" destId="{687DD5B0-7181-4901-90CF-BAB0278AE347}" srcOrd="2" destOrd="0" parTransId="{FC3D3D33-C753-473E-A741-FAD320CBE143}" sibTransId="{FE625386-E737-461C-9C40-A72A71F97C17}"/>
    <dgm:cxn modelId="{0971A9E9-40E9-0845-BA75-E8B2E105A297}" type="presParOf" srcId="{46C2EB46-9E9E-8441-8243-7BB2681AF160}" destId="{6A8895FB-58F8-FF44-9520-E0F70779F47F}" srcOrd="0" destOrd="0" presId="urn:microsoft.com/office/officeart/2008/layout/LinedList"/>
    <dgm:cxn modelId="{758DA472-8801-EC44-9B03-AE589A8A5249}" type="presParOf" srcId="{46C2EB46-9E9E-8441-8243-7BB2681AF160}" destId="{79D05E62-85AF-8B4A-B794-D34EAAA8FF55}" srcOrd="1" destOrd="0" presId="urn:microsoft.com/office/officeart/2008/layout/LinedList"/>
    <dgm:cxn modelId="{19D96B3B-AE07-3C4C-BA06-376894B2DBD1}" type="presParOf" srcId="{79D05E62-85AF-8B4A-B794-D34EAAA8FF55}" destId="{FC3FCD9D-1D14-CE42-A326-205190111508}" srcOrd="0" destOrd="0" presId="urn:microsoft.com/office/officeart/2008/layout/LinedList"/>
    <dgm:cxn modelId="{66E530EB-56F6-1848-A142-D06252BD30FA}" type="presParOf" srcId="{79D05E62-85AF-8B4A-B794-D34EAAA8FF55}" destId="{B6A8DD85-594A-7047-B854-4D8C62474D15}" srcOrd="1" destOrd="0" presId="urn:microsoft.com/office/officeart/2008/layout/LinedList"/>
    <dgm:cxn modelId="{EAA8DC3E-03B6-C043-8B23-C40216F0BCA8}" type="presParOf" srcId="{46C2EB46-9E9E-8441-8243-7BB2681AF160}" destId="{A567797D-2871-6C4F-9EC2-71C4B08E2D64}" srcOrd="2" destOrd="0" presId="urn:microsoft.com/office/officeart/2008/layout/LinedList"/>
    <dgm:cxn modelId="{44EC04A0-04ED-0A4C-979E-70D99B438A13}" type="presParOf" srcId="{46C2EB46-9E9E-8441-8243-7BB2681AF160}" destId="{6DA6FCFB-74F3-3D4C-8D43-5059679DE523}" srcOrd="3" destOrd="0" presId="urn:microsoft.com/office/officeart/2008/layout/LinedList"/>
    <dgm:cxn modelId="{5517C196-E972-E540-A1A0-E4439B0508AC}" type="presParOf" srcId="{6DA6FCFB-74F3-3D4C-8D43-5059679DE523}" destId="{C2DC0A2A-6F7D-5F45-A305-8C599C7D5516}" srcOrd="0" destOrd="0" presId="urn:microsoft.com/office/officeart/2008/layout/LinedList"/>
    <dgm:cxn modelId="{767A58BB-E19D-0941-A951-87F613C73B2B}" type="presParOf" srcId="{6DA6FCFB-74F3-3D4C-8D43-5059679DE523}" destId="{4BC9B09C-E85B-4940-84D8-7B3C90C5D8A4}" srcOrd="1" destOrd="0" presId="urn:microsoft.com/office/officeart/2008/layout/LinedList"/>
    <dgm:cxn modelId="{1B592E66-A3FC-5D4B-898C-7F1FEDD2D227}" type="presParOf" srcId="{46C2EB46-9E9E-8441-8243-7BB2681AF160}" destId="{905D5DAC-E48D-C94B-9DC5-3D4B9414C0F4}" srcOrd="4" destOrd="0" presId="urn:microsoft.com/office/officeart/2008/layout/LinedList"/>
    <dgm:cxn modelId="{5C872181-9987-AD4D-AB48-6FDF17DC073E}" type="presParOf" srcId="{46C2EB46-9E9E-8441-8243-7BB2681AF160}" destId="{ABAF6DC6-3FBE-3846-82B3-6674EBD1D998}" srcOrd="5" destOrd="0" presId="urn:microsoft.com/office/officeart/2008/layout/LinedList"/>
    <dgm:cxn modelId="{3C16386B-7CE5-8A47-8A2F-9AAA12FB1CE0}" type="presParOf" srcId="{ABAF6DC6-3FBE-3846-82B3-6674EBD1D998}" destId="{C4B69FF0-DC1D-584E-A8AB-51957966E17B}" srcOrd="0" destOrd="0" presId="urn:microsoft.com/office/officeart/2008/layout/LinedList"/>
    <dgm:cxn modelId="{8BCB4B87-C328-FE43-8768-E26CDBE1ADED}" type="presParOf" srcId="{ABAF6DC6-3FBE-3846-82B3-6674EBD1D998}" destId="{58F7E10C-0DB2-324F-A56F-5B47CDBC62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C8F0B-378F-4E2D-ACA6-62AB5F91EA3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F5A5098-F2B5-4B97-843E-C4631774E211}">
      <dgm:prSet/>
      <dgm:spPr/>
      <dgm:t>
        <a:bodyPr/>
        <a:lstStyle/>
        <a:p>
          <a:r>
            <a:rPr lang="en-US"/>
            <a:t>Bienvenida al SENA y al CEET</a:t>
          </a:r>
        </a:p>
      </dgm:t>
    </dgm:pt>
    <dgm:pt modelId="{1F8495F2-338A-4902-9E1C-DE93BFD22A73}" type="parTrans" cxnId="{C7986B93-B421-4112-B6FA-FAD8CA004C25}">
      <dgm:prSet/>
      <dgm:spPr/>
      <dgm:t>
        <a:bodyPr/>
        <a:lstStyle/>
        <a:p>
          <a:endParaRPr lang="en-US"/>
        </a:p>
      </dgm:t>
    </dgm:pt>
    <dgm:pt modelId="{9B2FBF46-BD72-41C9-B49A-EF364191067F}" type="sibTrans" cxnId="{C7986B93-B421-4112-B6FA-FAD8CA004C25}">
      <dgm:prSet/>
      <dgm:spPr/>
      <dgm:t>
        <a:bodyPr/>
        <a:lstStyle/>
        <a:p>
          <a:endParaRPr lang="en-US"/>
        </a:p>
      </dgm:t>
    </dgm:pt>
    <dgm:pt modelId="{1D12AC55-6941-4BF4-9DDF-8A14AC7551FD}">
      <dgm:prSet/>
      <dgm:spPr/>
      <dgm:t>
        <a:bodyPr/>
        <a:lstStyle/>
        <a:p>
          <a:r>
            <a:rPr lang="en-US"/>
            <a:t>Importancia de la Formación Profesional Integral (FPI)</a:t>
          </a:r>
        </a:p>
      </dgm:t>
    </dgm:pt>
    <dgm:pt modelId="{D420721D-4754-47AA-A25F-E5E8C50A7E81}" type="parTrans" cxnId="{A767DA5A-C7C1-46AF-8760-96C87901BB86}">
      <dgm:prSet/>
      <dgm:spPr/>
      <dgm:t>
        <a:bodyPr/>
        <a:lstStyle/>
        <a:p>
          <a:endParaRPr lang="en-US"/>
        </a:p>
      </dgm:t>
    </dgm:pt>
    <dgm:pt modelId="{75F086BE-F7BD-4062-9B71-E497E0CAD40E}" type="sibTrans" cxnId="{A767DA5A-C7C1-46AF-8760-96C87901BB86}">
      <dgm:prSet/>
      <dgm:spPr/>
      <dgm:t>
        <a:bodyPr/>
        <a:lstStyle/>
        <a:p>
          <a:endParaRPr lang="en-US"/>
        </a:p>
      </dgm:t>
    </dgm:pt>
    <dgm:pt modelId="{73B57711-3015-4A5B-9339-404C861854D6}">
      <dgm:prSet/>
      <dgm:spPr/>
      <dgm:t>
        <a:bodyPr/>
        <a:lstStyle/>
        <a:p>
          <a:r>
            <a:rPr lang="en-US"/>
            <a:t>Objetivo: Familiarizar al aprendiz con la metodología del SENA</a:t>
          </a:r>
        </a:p>
      </dgm:t>
    </dgm:pt>
    <dgm:pt modelId="{BFB1821E-E09F-4468-B40A-72B27AC512DE}" type="parTrans" cxnId="{DC359B3A-8B42-4059-A58F-4C8CC29510D4}">
      <dgm:prSet/>
      <dgm:spPr/>
      <dgm:t>
        <a:bodyPr/>
        <a:lstStyle/>
        <a:p>
          <a:endParaRPr lang="en-US"/>
        </a:p>
      </dgm:t>
    </dgm:pt>
    <dgm:pt modelId="{3D855B9A-9B44-4514-A90D-CB61E3CDC700}" type="sibTrans" cxnId="{DC359B3A-8B42-4059-A58F-4C8CC29510D4}">
      <dgm:prSet/>
      <dgm:spPr/>
      <dgm:t>
        <a:bodyPr/>
        <a:lstStyle/>
        <a:p>
          <a:endParaRPr lang="en-US"/>
        </a:p>
      </dgm:t>
    </dgm:pt>
    <dgm:pt modelId="{7644BA0D-6907-CE41-B2AC-670D634D6AA7}" type="pres">
      <dgm:prSet presAssocID="{BE3C8F0B-378F-4E2D-ACA6-62AB5F91EA3F}" presName="vert0" presStyleCnt="0">
        <dgm:presLayoutVars>
          <dgm:dir/>
          <dgm:animOne val="branch"/>
          <dgm:animLvl val="lvl"/>
        </dgm:presLayoutVars>
      </dgm:prSet>
      <dgm:spPr/>
    </dgm:pt>
    <dgm:pt modelId="{43583A49-E4EF-3E4A-90F4-2F673A3E336A}" type="pres">
      <dgm:prSet presAssocID="{0F5A5098-F2B5-4B97-843E-C4631774E211}" presName="thickLine" presStyleLbl="alignNode1" presStyleIdx="0" presStyleCnt="3"/>
      <dgm:spPr/>
    </dgm:pt>
    <dgm:pt modelId="{4ED6698D-D66A-F04F-B210-E3A8C7272488}" type="pres">
      <dgm:prSet presAssocID="{0F5A5098-F2B5-4B97-843E-C4631774E211}" presName="horz1" presStyleCnt="0"/>
      <dgm:spPr/>
    </dgm:pt>
    <dgm:pt modelId="{37619AA6-B7E4-6A49-9A4A-B74ECCDFB9CE}" type="pres">
      <dgm:prSet presAssocID="{0F5A5098-F2B5-4B97-843E-C4631774E211}" presName="tx1" presStyleLbl="revTx" presStyleIdx="0" presStyleCnt="3"/>
      <dgm:spPr/>
    </dgm:pt>
    <dgm:pt modelId="{C4BC888D-5334-2A4F-8C41-160973F00356}" type="pres">
      <dgm:prSet presAssocID="{0F5A5098-F2B5-4B97-843E-C4631774E211}" presName="vert1" presStyleCnt="0"/>
      <dgm:spPr/>
    </dgm:pt>
    <dgm:pt modelId="{2BA56667-8633-C74E-822C-74CA74080B0E}" type="pres">
      <dgm:prSet presAssocID="{1D12AC55-6941-4BF4-9DDF-8A14AC7551FD}" presName="thickLine" presStyleLbl="alignNode1" presStyleIdx="1" presStyleCnt="3"/>
      <dgm:spPr/>
    </dgm:pt>
    <dgm:pt modelId="{3F8C129E-D9FE-BF40-B50E-636363584A37}" type="pres">
      <dgm:prSet presAssocID="{1D12AC55-6941-4BF4-9DDF-8A14AC7551FD}" presName="horz1" presStyleCnt="0"/>
      <dgm:spPr/>
    </dgm:pt>
    <dgm:pt modelId="{F000A106-ECF4-F94B-AF3C-59E331397194}" type="pres">
      <dgm:prSet presAssocID="{1D12AC55-6941-4BF4-9DDF-8A14AC7551FD}" presName="tx1" presStyleLbl="revTx" presStyleIdx="1" presStyleCnt="3"/>
      <dgm:spPr/>
    </dgm:pt>
    <dgm:pt modelId="{6FB08C11-5982-3340-8692-24C22E783592}" type="pres">
      <dgm:prSet presAssocID="{1D12AC55-6941-4BF4-9DDF-8A14AC7551FD}" presName="vert1" presStyleCnt="0"/>
      <dgm:spPr/>
    </dgm:pt>
    <dgm:pt modelId="{A8D930D0-1975-D848-90AE-B5A23E8AFA4C}" type="pres">
      <dgm:prSet presAssocID="{73B57711-3015-4A5B-9339-404C861854D6}" presName="thickLine" presStyleLbl="alignNode1" presStyleIdx="2" presStyleCnt="3"/>
      <dgm:spPr/>
    </dgm:pt>
    <dgm:pt modelId="{5258FD16-9CC3-504E-B6EA-CFD6AE862B18}" type="pres">
      <dgm:prSet presAssocID="{73B57711-3015-4A5B-9339-404C861854D6}" presName="horz1" presStyleCnt="0"/>
      <dgm:spPr/>
    </dgm:pt>
    <dgm:pt modelId="{1FA06675-EDE0-614F-A0A4-1878DAE36AAD}" type="pres">
      <dgm:prSet presAssocID="{73B57711-3015-4A5B-9339-404C861854D6}" presName="tx1" presStyleLbl="revTx" presStyleIdx="2" presStyleCnt="3"/>
      <dgm:spPr/>
    </dgm:pt>
    <dgm:pt modelId="{BFD3EAC8-39FB-A040-B382-7AA3D06925DE}" type="pres">
      <dgm:prSet presAssocID="{73B57711-3015-4A5B-9339-404C861854D6}" presName="vert1" presStyleCnt="0"/>
      <dgm:spPr/>
    </dgm:pt>
  </dgm:ptLst>
  <dgm:cxnLst>
    <dgm:cxn modelId="{4932062B-6A1F-0A4B-8493-7F54339CCFC5}" type="presOf" srcId="{73B57711-3015-4A5B-9339-404C861854D6}" destId="{1FA06675-EDE0-614F-A0A4-1878DAE36AAD}" srcOrd="0" destOrd="0" presId="urn:microsoft.com/office/officeart/2008/layout/LinedList"/>
    <dgm:cxn modelId="{DC359B3A-8B42-4059-A58F-4C8CC29510D4}" srcId="{BE3C8F0B-378F-4E2D-ACA6-62AB5F91EA3F}" destId="{73B57711-3015-4A5B-9339-404C861854D6}" srcOrd="2" destOrd="0" parTransId="{BFB1821E-E09F-4468-B40A-72B27AC512DE}" sibTransId="{3D855B9A-9B44-4514-A90D-CB61E3CDC700}"/>
    <dgm:cxn modelId="{7E4DEE52-EE2A-4048-8990-B8B90B84B13A}" type="presOf" srcId="{BE3C8F0B-378F-4E2D-ACA6-62AB5F91EA3F}" destId="{7644BA0D-6907-CE41-B2AC-670D634D6AA7}" srcOrd="0" destOrd="0" presId="urn:microsoft.com/office/officeart/2008/layout/LinedList"/>
    <dgm:cxn modelId="{A767DA5A-C7C1-46AF-8760-96C87901BB86}" srcId="{BE3C8F0B-378F-4E2D-ACA6-62AB5F91EA3F}" destId="{1D12AC55-6941-4BF4-9DDF-8A14AC7551FD}" srcOrd="1" destOrd="0" parTransId="{D420721D-4754-47AA-A25F-E5E8C50A7E81}" sibTransId="{75F086BE-F7BD-4062-9B71-E497E0CAD40E}"/>
    <dgm:cxn modelId="{1EBFD969-3265-5240-BE6E-79CF967DCA2B}" type="presOf" srcId="{1D12AC55-6941-4BF4-9DDF-8A14AC7551FD}" destId="{F000A106-ECF4-F94B-AF3C-59E331397194}" srcOrd="0" destOrd="0" presId="urn:microsoft.com/office/officeart/2008/layout/LinedList"/>
    <dgm:cxn modelId="{C7986B93-B421-4112-B6FA-FAD8CA004C25}" srcId="{BE3C8F0B-378F-4E2D-ACA6-62AB5F91EA3F}" destId="{0F5A5098-F2B5-4B97-843E-C4631774E211}" srcOrd="0" destOrd="0" parTransId="{1F8495F2-338A-4902-9E1C-DE93BFD22A73}" sibTransId="{9B2FBF46-BD72-41C9-B49A-EF364191067F}"/>
    <dgm:cxn modelId="{DF77C698-27E6-5046-8BC5-8D237957C7DE}" type="presOf" srcId="{0F5A5098-F2B5-4B97-843E-C4631774E211}" destId="{37619AA6-B7E4-6A49-9A4A-B74ECCDFB9CE}" srcOrd="0" destOrd="0" presId="urn:microsoft.com/office/officeart/2008/layout/LinedList"/>
    <dgm:cxn modelId="{7DD2F8D9-764A-FC4C-9C6A-2C43A8ED5789}" type="presParOf" srcId="{7644BA0D-6907-CE41-B2AC-670D634D6AA7}" destId="{43583A49-E4EF-3E4A-90F4-2F673A3E336A}" srcOrd="0" destOrd="0" presId="urn:microsoft.com/office/officeart/2008/layout/LinedList"/>
    <dgm:cxn modelId="{F04CA1E9-C317-BB4D-8EBA-0E4390BB1E69}" type="presParOf" srcId="{7644BA0D-6907-CE41-B2AC-670D634D6AA7}" destId="{4ED6698D-D66A-F04F-B210-E3A8C7272488}" srcOrd="1" destOrd="0" presId="urn:microsoft.com/office/officeart/2008/layout/LinedList"/>
    <dgm:cxn modelId="{8C4B9CD7-B280-714F-BC79-284F716B9C1D}" type="presParOf" srcId="{4ED6698D-D66A-F04F-B210-E3A8C7272488}" destId="{37619AA6-B7E4-6A49-9A4A-B74ECCDFB9CE}" srcOrd="0" destOrd="0" presId="urn:microsoft.com/office/officeart/2008/layout/LinedList"/>
    <dgm:cxn modelId="{916AB06B-55AD-8241-8EA1-99D90273D563}" type="presParOf" srcId="{4ED6698D-D66A-F04F-B210-E3A8C7272488}" destId="{C4BC888D-5334-2A4F-8C41-160973F00356}" srcOrd="1" destOrd="0" presId="urn:microsoft.com/office/officeart/2008/layout/LinedList"/>
    <dgm:cxn modelId="{C9DF3888-2616-DB44-A9C4-E9A118107EA6}" type="presParOf" srcId="{7644BA0D-6907-CE41-B2AC-670D634D6AA7}" destId="{2BA56667-8633-C74E-822C-74CA74080B0E}" srcOrd="2" destOrd="0" presId="urn:microsoft.com/office/officeart/2008/layout/LinedList"/>
    <dgm:cxn modelId="{2063E131-A8CC-EF40-9214-127D566CD831}" type="presParOf" srcId="{7644BA0D-6907-CE41-B2AC-670D634D6AA7}" destId="{3F8C129E-D9FE-BF40-B50E-636363584A37}" srcOrd="3" destOrd="0" presId="urn:microsoft.com/office/officeart/2008/layout/LinedList"/>
    <dgm:cxn modelId="{71211480-C74C-614F-8720-BA65C40030AD}" type="presParOf" srcId="{3F8C129E-D9FE-BF40-B50E-636363584A37}" destId="{F000A106-ECF4-F94B-AF3C-59E331397194}" srcOrd="0" destOrd="0" presId="urn:microsoft.com/office/officeart/2008/layout/LinedList"/>
    <dgm:cxn modelId="{F5577DFE-A0C1-BA46-95C3-016DF99D6C84}" type="presParOf" srcId="{3F8C129E-D9FE-BF40-B50E-636363584A37}" destId="{6FB08C11-5982-3340-8692-24C22E783592}" srcOrd="1" destOrd="0" presId="urn:microsoft.com/office/officeart/2008/layout/LinedList"/>
    <dgm:cxn modelId="{F36D559F-191B-AF4D-8705-3975C034F8CE}" type="presParOf" srcId="{7644BA0D-6907-CE41-B2AC-670D634D6AA7}" destId="{A8D930D0-1975-D848-90AE-B5A23E8AFA4C}" srcOrd="4" destOrd="0" presId="urn:microsoft.com/office/officeart/2008/layout/LinedList"/>
    <dgm:cxn modelId="{77E3BEBB-99AF-8849-9A38-8F04C8B5B88F}" type="presParOf" srcId="{7644BA0D-6907-CE41-B2AC-670D634D6AA7}" destId="{5258FD16-9CC3-504E-B6EA-CFD6AE862B18}" srcOrd="5" destOrd="0" presId="urn:microsoft.com/office/officeart/2008/layout/LinedList"/>
    <dgm:cxn modelId="{E427CF4E-1B89-CF43-9041-CC7796E7C372}" type="presParOf" srcId="{5258FD16-9CC3-504E-B6EA-CFD6AE862B18}" destId="{1FA06675-EDE0-614F-A0A4-1878DAE36AAD}" srcOrd="0" destOrd="0" presId="urn:microsoft.com/office/officeart/2008/layout/LinedList"/>
    <dgm:cxn modelId="{912B0937-61A9-DD42-B5A5-0474A05E2AFD}" type="presParOf" srcId="{5258FD16-9CC3-504E-B6EA-CFD6AE862B18}" destId="{BFD3EAC8-39FB-A040-B382-7AA3D06925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FC9BB-C589-4333-A123-896FDF8289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D5A933-2C53-4CAD-A5DB-E409088A4884}">
      <dgm:prSet/>
      <dgm:spPr/>
      <dgm:t>
        <a:bodyPr/>
        <a:lstStyle/>
        <a:p>
          <a:r>
            <a:rPr lang="en-US"/>
            <a:t>Proceso educativo que combina teoría y práctica</a:t>
          </a:r>
        </a:p>
      </dgm:t>
    </dgm:pt>
    <dgm:pt modelId="{C531C086-5298-46F2-A5AA-A9C3BB64E6F7}" type="parTrans" cxnId="{A9ECD704-BC38-4110-AFBE-3BCFCA31BFBD}">
      <dgm:prSet/>
      <dgm:spPr/>
      <dgm:t>
        <a:bodyPr/>
        <a:lstStyle/>
        <a:p>
          <a:endParaRPr lang="en-US"/>
        </a:p>
      </dgm:t>
    </dgm:pt>
    <dgm:pt modelId="{B3482121-4D27-4345-8060-A6D09F0DA82F}" type="sibTrans" cxnId="{A9ECD704-BC38-4110-AFBE-3BCFCA31BFBD}">
      <dgm:prSet/>
      <dgm:spPr/>
      <dgm:t>
        <a:bodyPr/>
        <a:lstStyle/>
        <a:p>
          <a:endParaRPr lang="en-US"/>
        </a:p>
      </dgm:t>
    </dgm:pt>
    <dgm:pt modelId="{DDA451F7-06B7-4A6B-B5C7-F50F412F52D6}">
      <dgm:prSet/>
      <dgm:spPr/>
      <dgm:t>
        <a:bodyPr/>
        <a:lstStyle/>
        <a:p>
          <a:r>
            <a:rPr lang="en-US"/>
            <a:t>Principios: integralidad, calidad, inclusión, pertinencia, flexibilidad</a:t>
          </a:r>
        </a:p>
      </dgm:t>
    </dgm:pt>
    <dgm:pt modelId="{889CD2D7-906A-49C7-BE0E-59534A0E5193}" type="parTrans" cxnId="{B09D2A4A-5039-4381-BAE0-A12BC12692EC}">
      <dgm:prSet/>
      <dgm:spPr/>
      <dgm:t>
        <a:bodyPr/>
        <a:lstStyle/>
        <a:p>
          <a:endParaRPr lang="en-US"/>
        </a:p>
      </dgm:t>
    </dgm:pt>
    <dgm:pt modelId="{E36D102C-1734-44D0-A3D5-702BEEC5BCC3}" type="sibTrans" cxnId="{B09D2A4A-5039-4381-BAE0-A12BC12692EC}">
      <dgm:prSet/>
      <dgm:spPr/>
      <dgm:t>
        <a:bodyPr/>
        <a:lstStyle/>
        <a:p>
          <a:endParaRPr lang="en-US"/>
        </a:p>
      </dgm:t>
    </dgm:pt>
    <dgm:pt modelId="{8BBD0DE2-D5D7-4EDF-B5EC-F796295DFC8A}">
      <dgm:prSet/>
      <dgm:spPr/>
      <dgm:t>
        <a:bodyPr/>
        <a:lstStyle/>
        <a:p>
          <a:r>
            <a:rPr lang="en-US"/>
            <a:t>Marco legal: Ley 119 de 1994</a:t>
          </a:r>
        </a:p>
      </dgm:t>
    </dgm:pt>
    <dgm:pt modelId="{4A3B013D-4242-41EB-BA18-2232B7530343}" type="parTrans" cxnId="{EFE6E1FC-ED00-44DE-B2F7-0A46B9BBB08A}">
      <dgm:prSet/>
      <dgm:spPr/>
      <dgm:t>
        <a:bodyPr/>
        <a:lstStyle/>
        <a:p>
          <a:endParaRPr lang="en-US"/>
        </a:p>
      </dgm:t>
    </dgm:pt>
    <dgm:pt modelId="{F52B305A-9577-4952-B5C8-6E5C8017C7E5}" type="sibTrans" cxnId="{EFE6E1FC-ED00-44DE-B2F7-0A46B9BBB08A}">
      <dgm:prSet/>
      <dgm:spPr/>
      <dgm:t>
        <a:bodyPr/>
        <a:lstStyle/>
        <a:p>
          <a:endParaRPr lang="en-US"/>
        </a:p>
      </dgm:t>
    </dgm:pt>
    <dgm:pt modelId="{702C61ED-977D-D64D-BB77-002FEE979044}" type="pres">
      <dgm:prSet presAssocID="{923FC9BB-C589-4333-A123-896FDF8289F8}" presName="linear" presStyleCnt="0">
        <dgm:presLayoutVars>
          <dgm:animLvl val="lvl"/>
          <dgm:resizeHandles val="exact"/>
        </dgm:presLayoutVars>
      </dgm:prSet>
      <dgm:spPr/>
    </dgm:pt>
    <dgm:pt modelId="{ACE25905-BE1D-6244-B453-5D02AB7E43D5}" type="pres">
      <dgm:prSet presAssocID="{45D5A933-2C53-4CAD-A5DB-E409088A48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9D62B-ACEA-4A4C-A698-0E93BBB4CEE8}" type="pres">
      <dgm:prSet presAssocID="{B3482121-4D27-4345-8060-A6D09F0DA82F}" presName="spacer" presStyleCnt="0"/>
      <dgm:spPr/>
    </dgm:pt>
    <dgm:pt modelId="{73EC2FFC-4E87-6048-8C50-4DAD545143EF}" type="pres">
      <dgm:prSet presAssocID="{DDA451F7-06B7-4A6B-B5C7-F50F412F52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54C906-51B1-B448-A8C7-CAAA0C8D91DD}" type="pres">
      <dgm:prSet presAssocID="{E36D102C-1734-44D0-A3D5-702BEEC5BCC3}" presName="spacer" presStyleCnt="0"/>
      <dgm:spPr/>
    </dgm:pt>
    <dgm:pt modelId="{FD00A148-1795-1D48-A514-F85D4429A4D3}" type="pres">
      <dgm:prSet presAssocID="{8BBD0DE2-D5D7-4EDF-B5EC-F796295DFC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ECD704-BC38-4110-AFBE-3BCFCA31BFBD}" srcId="{923FC9BB-C589-4333-A123-896FDF8289F8}" destId="{45D5A933-2C53-4CAD-A5DB-E409088A4884}" srcOrd="0" destOrd="0" parTransId="{C531C086-5298-46F2-A5AA-A9C3BB64E6F7}" sibTransId="{B3482121-4D27-4345-8060-A6D09F0DA82F}"/>
    <dgm:cxn modelId="{B09D2A4A-5039-4381-BAE0-A12BC12692EC}" srcId="{923FC9BB-C589-4333-A123-896FDF8289F8}" destId="{DDA451F7-06B7-4A6B-B5C7-F50F412F52D6}" srcOrd="1" destOrd="0" parTransId="{889CD2D7-906A-49C7-BE0E-59534A0E5193}" sibTransId="{E36D102C-1734-44D0-A3D5-702BEEC5BCC3}"/>
    <dgm:cxn modelId="{F3427995-9D20-D346-9EB2-3B4CCB487107}" type="presOf" srcId="{45D5A933-2C53-4CAD-A5DB-E409088A4884}" destId="{ACE25905-BE1D-6244-B453-5D02AB7E43D5}" srcOrd="0" destOrd="0" presId="urn:microsoft.com/office/officeart/2005/8/layout/vList2"/>
    <dgm:cxn modelId="{9E8B2FB5-EF45-154B-8992-319EF36776DC}" type="presOf" srcId="{8BBD0DE2-D5D7-4EDF-B5EC-F796295DFC8A}" destId="{FD00A148-1795-1D48-A514-F85D4429A4D3}" srcOrd="0" destOrd="0" presId="urn:microsoft.com/office/officeart/2005/8/layout/vList2"/>
    <dgm:cxn modelId="{1D8A81E7-2A79-9A47-9FAE-4E00B4A04C76}" type="presOf" srcId="{DDA451F7-06B7-4A6B-B5C7-F50F412F52D6}" destId="{73EC2FFC-4E87-6048-8C50-4DAD545143EF}" srcOrd="0" destOrd="0" presId="urn:microsoft.com/office/officeart/2005/8/layout/vList2"/>
    <dgm:cxn modelId="{EFE6E1FC-ED00-44DE-B2F7-0A46B9BBB08A}" srcId="{923FC9BB-C589-4333-A123-896FDF8289F8}" destId="{8BBD0DE2-D5D7-4EDF-B5EC-F796295DFC8A}" srcOrd="2" destOrd="0" parTransId="{4A3B013D-4242-41EB-BA18-2232B7530343}" sibTransId="{F52B305A-9577-4952-B5C8-6E5C8017C7E5}"/>
    <dgm:cxn modelId="{B3387EFE-6297-1F4F-BC64-0803644F4F90}" type="presOf" srcId="{923FC9BB-C589-4333-A123-896FDF8289F8}" destId="{702C61ED-977D-D64D-BB77-002FEE979044}" srcOrd="0" destOrd="0" presId="urn:microsoft.com/office/officeart/2005/8/layout/vList2"/>
    <dgm:cxn modelId="{D36C1932-9DFE-A440-84A9-4EE027F80CE6}" type="presParOf" srcId="{702C61ED-977D-D64D-BB77-002FEE979044}" destId="{ACE25905-BE1D-6244-B453-5D02AB7E43D5}" srcOrd="0" destOrd="0" presId="urn:microsoft.com/office/officeart/2005/8/layout/vList2"/>
    <dgm:cxn modelId="{5AF2CDEC-0C15-EE42-B027-04FEE1DDDF8E}" type="presParOf" srcId="{702C61ED-977D-D64D-BB77-002FEE979044}" destId="{0F19D62B-ACEA-4A4C-A698-0E93BBB4CEE8}" srcOrd="1" destOrd="0" presId="urn:microsoft.com/office/officeart/2005/8/layout/vList2"/>
    <dgm:cxn modelId="{66300DFB-434F-DB4D-9EA5-D406FB353095}" type="presParOf" srcId="{702C61ED-977D-D64D-BB77-002FEE979044}" destId="{73EC2FFC-4E87-6048-8C50-4DAD545143EF}" srcOrd="2" destOrd="0" presId="urn:microsoft.com/office/officeart/2005/8/layout/vList2"/>
    <dgm:cxn modelId="{A482A5D6-D763-1846-970E-39A2EED4B04F}" type="presParOf" srcId="{702C61ED-977D-D64D-BB77-002FEE979044}" destId="{AB54C906-51B1-B448-A8C7-CAAA0C8D91DD}" srcOrd="3" destOrd="0" presId="urn:microsoft.com/office/officeart/2005/8/layout/vList2"/>
    <dgm:cxn modelId="{4BB0350C-BE7C-214E-813D-A4C59B61E0AB}" type="presParOf" srcId="{702C61ED-977D-D64D-BB77-002FEE979044}" destId="{FD00A148-1795-1D48-A514-F85D4429A4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F1CA22-C94D-4BF5-AB5F-002B3AE63E6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BF7C03-5422-4A56-8789-0A6F1301E72E}">
      <dgm:prSet/>
      <dgm:spPr/>
      <dgm:t>
        <a:bodyPr/>
        <a:lstStyle/>
        <a:p>
          <a:r>
            <a:rPr lang="en-US"/>
            <a:t>Antropológico: Enfoque en el ser humano</a:t>
          </a:r>
        </a:p>
      </dgm:t>
    </dgm:pt>
    <dgm:pt modelId="{0E128A12-AA5D-45A6-8785-913B93AB4CBF}" type="parTrans" cxnId="{32F2C3AE-8C43-48BE-AF30-D458E1FAE94A}">
      <dgm:prSet/>
      <dgm:spPr/>
      <dgm:t>
        <a:bodyPr/>
        <a:lstStyle/>
        <a:p>
          <a:endParaRPr lang="en-US"/>
        </a:p>
      </dgm:t>
    </dgm:pt>
    <dgm:pt modelId="{F58C6C80-B80D-4811-B0E6-953298673848}" type="sibTrans" cxnId="{32F2C3AE-8C43-48BE-AF30-D458E1FAE94A}">
      <dgm:prSet/>
      <dgm:spPr/>
      <dgm:t>
        <a:bodyPr/>
        <a:lstStyle/>
        <a:p>
          <a:endParaRPr lang="en-US"/>
        </a:p>
      </dgm:t>
    </dgm:pt>
    <dgm:pt modelId="{C72A7D56-9348-43A3-9AA4-7954B39A8F16}">
      <dgm:prSet/>
      <dgm:spPr/>
      <dgm:t>
        <a:bodyPr/>
        <a:lstStyle/>
        <a:p>
          <a:r>
            <a:rPr lang="en-US"/>
            <a:t>Axiológico: Formación en valores</a:t>
          </a:r>
        </a:p>
      </dgm:t>
    </dgm:pt>
    <dgm:pt modelId="{81869F8A-D488-4C46-9EAC-D16004A6F759}" type="parTrans" cxnId="{A999755B-B577-47E9-95E5-42857B874C92}">
      <dgm:prSet/>
      <dgm:spPr/>
      <dgm:t>
        <a:bodyPr/>
        <a:lstStyle/>
        <a:p>
          <a:endParaRPr lang="en-US"/>
        </a:p>
      </dgm:t>
    </dgm:pt>
    <dgm:pt modelId="{2C80F9B3-6245-4F7C-B678-055A1627F482}" type="sibTrans" cxnId="{A999755B-B577-47E9-95E5-42857B874C92}">
      <dgm:prSet/>
      <dgm:spPr/>
      <dgm:t>
        <a:bodyPr/>
        <a:lstStyle/>
        <a:p>
          <a:endParaRPr lang="en-US"/>
        </a:p>
      </dgm:t>
    </dgm:pt>
    <dgm:pt modelId="{E0D06B65-5745-4E2B-A634-23300840F825}">
      <dgm:prSet/>
      <dgm:spPr/>
      <dgm:t>
        <a:bodyPr/>
        <a:lstStyle/>
        <a:p>
          <a:r>
            <a:rPr lang="en-US"/>
            <a:t>Epistemológico: Conocimiento práctico y teórico</a:t>
          </a:r>
        </a:p>
      </dgm:t>
    </dgm:pt>
    <dgm:pt modelId="{6306C4AB-DCBF-4D57-903D-544F09BE5C1A}" type="parTrans" cxnId="{8304C484-39EE-40F8-9D70-404E671D8796}">
      <dgm:prSet/>
      <dgm:spPr/>
      <dgm:t>
        <a:bodyPr/>
        <a:lstStyle/>
        <a:p>
          <a:endParaRPr lang="en-US"/>
        </a:p>
      </dgm:t>
    </dgm:pt>
    <dgm:pt modelId="{001E3221-CE16-48AD-BA57-C9CD55AD8F3C}" type="sibTrans" cxnId="{8304C484-39EE-40F8-9D70-404E671D8796}">
      <dgm:prSet/>
      <dgm:spPr/>
      <dgm:t>
        <a:bodyPr/>
        <a:lstStyle/>
        <a:p>
          <a:endParaRPr lang="en-US"/>
        </a:p>
      </dgm:t>
    </dgm:pt>
    <dgm:pt modelId="{AFCCB7E8-A8D8-4FA2-85CD-915383292DC4}">
      <dgm:prSet/>
      <dgm:spPr/>
      <dgm:t>
        <a:bodyPr/>
        <a:lstStyle/>
        <a:p>
          <a:r>
            <a:rPr lang="en-US"/>
            <a:t>Ciencia y Tecnología: Innovación</a:t>
          </a:r>
        </a:p>
      </dgm:t>
    </dgm:pt>
    <dgm:pt modelId="{2A7D82C3-105C-4CC6-A032-6C87B15BF17B}" type="parTrans" cxnId="{59B7F059-E532-4658-AD46-EAD65551DC94}">
      <dgm:prSet/>
      <dgm:spPr/>
      <dgm:t>
        <a:bodyPr/>
        <a:lstStyle/>
        <a:p>
          <a:endParaRPr lang="en-US"/>
        </a:p>
      </dgm:t>
    </dgm:pt>
    <dgm:pt modelId="{10044390-995D-4D81-8B9C-AFCE7A7C87A7}" type="sibTrans" cxnId="{59B7F059-E532-4658-AD46-EAD65551DC94}">
      <dgm:prSet/>
      <dgm:spPr/>
      <dgm:t>
        <a:bodyPr/>
        <a:lstStyle/>
        <a:p>
          <a:endParaRPr lang="en-US"/>
        </a:p>
      </dgm:t>
    </dgm:pt>
    <dgm:pt modelId="{260E1554-1283-428F-9BFE-41FC687D1327}">
      <dgm:prSet/>
      <dgm:spPr/>
      <dgm:t>
        <a:bodyPr/>
        <a:lstStyle/>
        <a:p>
          <a:r>
            <a:rPr lang="en-US"/>
            <a:t>Desarrollo de Competencias: Habilidades laborales</a:t>
          </a:r>
        </a:p>
      </dgm:t>
    </dgm:pt>
    <dgm:pt modelId="{3455CB30-8B04-409D-925D-6346DE0EB1A2}" type="parTrans" cxnId="{53CBBAEA-7395-4B6B-A557-FBBBBF06AB06}">
      <dgm:prSet/>
      <dgm:spPr/>
      <dgm:t>
        <a:bodyPr/>
        <a:lstStyle/>
        <a:p>
          <a:endParaRPr lang="en-US"/>
        </a:p>
      </dgm:t>
    </dgm:pt>
    <dgm:pt modelId="{B6C8BFD6-D458-471E-B523-8EEE9C68FC97}" type="sibTrans" cxnId="{53CBBAEA-7395-4B6B-A557-FBBBBF06AB06}">
      <dgm:prSet/>
      <dgm:spPr/>
      <dgm:t>
        <a:bodyPr/>
        <a:lstStyle/>
        <a:p>
          <a:endParaRPr lang="en-US"/>
        </a:p>
      </dgm:t>
    </dgm:pt>
    <dgm:pt modelId="{0FDD12F3-A8BE-4851-9718-79E2A78F15EB}">
      <dgm:prSet/>
      <dgm:spPr/>
      <dgm:t>
        <a:bodyPr/>
        <a:lstStyle/>
        <a:p>
          <a:r>
            <a:rPr lang="en-US"/>
            <a:t>Pedagógico: Aprendizaje activo y por proyectos</a:t>
          </a:r>
        </a:p>
      </dgm:t>
    </dgm:pt>
    <dgm:pt modelId="{ED2E647F-B1EA-4107-B6F4-7156CC791D51}" type="parTrans" cxnId="{2F32592E-AF28-4575-9262-66CF7680A521}">
      <dgm:prSet/>
      <dgm:spPr/>
      <dgm:t>
        <a:bodyPr/>
        <a:lstStyle/>
        <a:p>
          <a:endParaRPr lang="en-US"/>
        </a:p>
      </dgm:t>
    </dgm:pt>
    <dgm:pt modelId="{A45D1935-59E7-4640-9367-A19A0ED81978}" type="sibTrans" cxnId="{2F32592E-AF28-4575-9262-66CF7680A521}">
      <dgm:prSet/>
      <dgm:spPr/>
      <dgm:t>
        <a:bodyPr/>
        <a:lstStyle/>
        <a:p>
          <a:endParaRPr lang="en-US"/>
        </a:p>
      </dgm:t>
    </dgm:pt>
    <dgm:pt modelId="{E92D6CEF-435E-F044-88C5-3D0DF727A9AE}" type="pres">
      <dgm:prSet presAssocID="{3AF1CA22-C94D-4BF5-AB5F-002B3AE63E6D}" presName="linear" presStyleCnt="0">
        <dgm:presLayoutVars>
          <dgm:animLvl val="lvl"/>
          <dgm:resizeHandles val="exact"/>
        </dgm:presLayoutVars>
      </dgm:prSet>
      <dgm:spPr/>
    </dgm:pt>
    <dgm:pt modelId="{416D262C-B689-9947-92A1-1EDCA9359FB6}" type="pres">
      <dgm:prSet presAssocID="{E4BF7C03-5422-4A56-8789-0A6F1301E7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3BC8E00-60FF-3149-A63D-303FA0980FD0}" type="pres">
      <dgm:prSet presAssocID="{F58C6C80-B80D-4811-B0E6-953298673848}" presName="spacer" presStyleCnt="0"/>
      <dgm:spPr/>
    </dgm:pt>
    <dgm:pt modelId="{20AD7F66-D361-2149-B0E9-632FD4AEC65B}" type="pres">
      <dgm:prSet presAssocID="{C72A7D56-9348-43A3-9AA4-7954B39A8F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B6AA0C-CBDE-B442-AC60-184EB2EB1E33}" type="pres">
      <dgm:prSet presAssocID="{2C80F9B3-6245-4F7C-B678-055A1627F482}" presName="spacer" presStyleCnt="0"/>
      <dgm:spPr/>
    </dgm:pt>
    <dgm:pt modelId="{C08F8AC9-5B11-AD4D-B91D-EB95C7FD77B3}" type="pres">
      <dgm:prSet presAssocID="{E0D06B65-5745-4E2B-A634-23300840F8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44A9535-85ED-9C44-8C53-DB30D03AAE48}" type="pres">
      <dgm:prSet presAssocID="{001E3221-CE16-48AD-BA57-C9CD55AD8F3C}" presName="spacer" presStyleCnt="0"/>
      <dgm:spPr/>
    </dgm:pt>
    <dgm:pt modelId="{7147F042-454D-CF4E-BFA8-4F8DCE233DE0}" type="pres">
      <dgm:prSet presAssocID="{AFCCB7E8-A8D8-4FA2-85CD-915383292DC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1BC52E6-6D68-234A-9D30-1E3C5D528D25}" type="pres">
      <dgm:prSet presAssocID="{10044390-995D-4D81-8B9C-AFCE7A7C87A7}" presName="spacer" presStyleCnt="0"/>
      <dgm:spPr/>
    </dgm:pt>
    <dgm:pt modelId="{777267BC-E22C-C846-9B90-34950034BEA7}" type="pres">
      <dgm:prSet presAssocID="{260E1554-1283-428F-9BFE-41FC687D13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ED7DAA0-5778-6A42-9D08-C55A66AF21EF}" type="pres">
      <dgm:prSet presAssocID="{B6C8BFD6-D458-471E-B523-8EEE9C68FC97}" presName="spacer" presStyleCnt="0"/>
      <dgm:spPr/>
    </dgm:pt>
    <dgm:pt modelId="{13C31790-B167-5242-B17C-7B25863F63CD}" type="pres">
      <dgm:prSet presAssocID="{0FDD12F3-A8BE-4851-9718-79E2A78F15E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D640009-ABD2-D74F-8B99-ADCE8A2BEBC8}" type="presOf" srcId="{E0D06B65-5745-4E2B-A634-23300840F825}" destId="{C08F8AC9-5B11-AD4D-B91D-EB95C7FD77B3}" srcOrd="0" destOrd="0" presId="urn:microsoft.com/office/officeart/2005/8/layout/vList2"/>
    <dgm:cxn modelId="{794F9E15-8187-784C-B2D3-7BB1E9969746}" type="presOf" srcId="{E4BF7C03-5422-4A56-8789-0A6F1301E72E}" destId="{416D262C-B689-9947-92A1-1EDCA9359FB6}" srcOrd="0" destOrd="0" presId="urn:microsoft.com/office/officeart/2005/8/layout/vList2"/>
    <dgm:cxn modelId="{2F32592E-AF28-4575-9262-66CF7680A521}" srcId="{3AF1CA22-C94D-4BF5-AB5F-002B3AE63E6D}" destId="{0FDD12F3-A8BE-4851-9718-79E2A78F15EB}" srcOrd="5" destOrd="0" parTransId="{ED2E647F-B1EA-4107-B6F4-7156CC791D51}" sibTransId="{A45D1935-59E7-4640-9367-A19A0ED81978}"/>
    <dgm:cxn modelId="{59B7F059-E532-4658-AD46-EAD65551DC94}" srcId="{3AF1CA22-C94D-4BF5-AB5F-002B3AE63E6D}" destId="{AFCCB7E8-A8D8-4FA2-85CD-915383292DC4}" srcOrd="3" destOrd="0" parTransId="{2A7D82C3-105C-4CC6-A032-6C87B15BF17B}" sibTransId="{10044390-995D-4D81-8B9C-AFCE7A7C87A7}"/>
    <dgm:cxn modelId="{A999755B-B577-47E9-95E5-42857B874C92}" srcId="{3AF1CA22-C94D-4BF5-AB5F-002B3AE63E6D}" destId="{C72A7D56-9348-43A3-9AA4-7954B39A8F16}" srcOrd="1" destOrd="0" parTransId="{81869F8A-D488-4C46-9EAC-D16004A6F759}" sibTransId="{2C80F9B3-6245-4F7C-B678-055A1627F482}"/>
    <dgm:cxn modelId="{88A19E75-8BD6-6C4B-9A36-EDD6B369B0D6}" type="presOf" srcId="{3AF1CA22-C94D-4BF5-AB5F-002B3AE63E6D}" destId="{E92D6CEF-435E-F044-88C5-3D0DF727A9AE}" srcOrd="0" destOrd="0" presId="urn:microsoft.com/office/officeart/2005/8/layout/vList2"/>
    <dgm:cxn modelId="{8304C484-39EE-40F8-9D70-404E671D8796}" srcId="{3AF1CA22-C94D-4BF5-AB5F-002B3AE63E6D}" destId="{E0D06B65-5745-4E2B-A634-23300840F825}" srcOrd="2" destOrd="0" parTransId="{6306C4AB-DCBF-4D57-903D-544F09BE5C1A}" sibTransId="{001E3221-CE16-48AD-BA57-C9CD55AD8F3C}"/>
    <dgm:cxn modelId="{31C3DB86-4677-114B-B5CF-974B3D86C53F}" type="presOf" srcId="{260E1554-1283-428F-9BFE-41FC687D1327}" destId="{777267BC-E22C-C846-9B90-34950034BEA7}" srcOrd="0" destOrd="0" presId="urn:microsoft.com/office/officeart/2005/8/layout/vList2"/>
    <dgm:cxn modelId="{940891AD-FE75-A84C-AF83-224876F30126}" type="presOf" srcId="{C72A7D56-9348-43A3-9AA4-7954B39A8F16}" destId="{20AD7F66-D361-2149-B0E9-632FD4AEC65B}" srcOrd="0" destOrd="0" presId="urn:microsoft.com/office/officeart/2005/8/layout/vList2"/>
    <dgm:cxn modelId="{32F2C3AE-8C43-48BE-AF30-D458E1FAE94A}" srcId="{3AF1CA22-C94D-4BF5-AB5F-002B3AE63E6D}" destId="{E4BF7C03-5422-4A56-8789-0A6F1301E72E}" srcOrd="0" destOrd="0" parTransId="{0E128A12-AA5D-45A6-8785-913B93AB4CBF}" sibTransId="{F58C6C80-B80D-4811-B0E6-953298673848}"/>
    <dgm:cxn modelId="{E8537FB9-6724-E749-B6A5-FF666BC12083}" type="presOf" srcId="{AFCCB7E8-A8D8-4FA2-85CD-915383292DC4}" destId="{7147F042-454D-CF4E-BFA8-4F8DCE233DE0}" srcOrd="0" destOrd="0" presId="urn:microsoft.com/office/officeart/2005/8/layout/vList2"/>
    <dgm:cxn modelId="{751A02D8-9DBC-4A45-B488-307AD2B818AB}" type="presOf" srcId="{0FDD12F3-A8BE-4851-9718-79E2A78F15EB}" destId="{13C31790-B167-5242-B17C-7B25863F63CD}" srcOrd="0" destOrd="0" presId="urn:microsoft.com/office/officeart/2005/8/layout/vList2"/>
    <dgm:cxn modelId="{53CBBAEA-7395-4B6B-A557-FBBBBF06AB06}" srcId="{3AF1CA22-C94D-4BF5-AB5F-002B3AE63E6D}" destId="{260E1554-1283-428F-9BFE-41FC687D1327}" srcOrd="4" destOrd="0" parTransId="{3455CB30-8B04-409D-925D-6346DE0EB1A2}" sibTransId="{B6C8BFD6-D458-471E-B523-8EEE9C68FC97}"/>
    <dgm:cxn modelId="{F04D1A66-0675-9E45-AA6D-6F5AD2F38992}" type="presParOf" srcId="{E92D6CEF-435E-F044-88C5-3D0DF727A9AE}" destId="{416D262C-B689-9947-92A1-1EDCA9359FB6}" srcOrd="0" destOrd="0" presId="urn:microsoft.com/office/officeart/2005/8/layout/vList2"/>
    <dgm:cxn modelId="{AADADAFF-1C24-DC4C-9048-3594B2AEF36F}" type="presParOf" srcId="{E92D6CEF-435E-F044-88C5-3D0DF727A9AE}" destId="{A3BC8E00-60FF-3149-A63D-303FA0980FD0}" srcOrd="1" destOrd="0" presId="urn:microsoft.com/office/officeart/2005/8/layout/vList2"/>
    <dgm:cxn modelId="{A4BE987A-021A-A847-B02C-C40205E80051}" type="presParOf" srcId="{E92D6CEF-435E-F044-88C5-3D0DF727A9AE}" destId="{20AD7F66-D361-2149-B0E9-632FD4AEC65B}" srcOrd="2" destOrd="0" presId="urn:microsoft.com/office/officeart/2005/8/layout/vList2"/>
    <dgm:cxn modelId="{0B8A6412-8BE7-A04C-82D2-DD3E0BFF3D3C}" type="presParOf" srcId="{E92D6CEF-435E-F044-88C5-3D0DF727A9AE}" destId="{E1B6AA0C-CBDE-B442-AC60-184EB2EB1E33}" srcOrd="3" destOrd="0" presId="urn:microsoft.com/office/officeart/2005/8/layout/vList2"/>
    <dgm:cxn modelId="{4153EBC5-34F7-154A-8912-2502DE9DFB68}" type="presParOf" srcId="{E92D6CEF-435E-F044-88C5-3D0DF727A9AE}" destId="{C08F8AC9-5B11-AD4D-B91D-EB95C7FD77B3}" srcOrd="4" destOrd="0" presId="urn:microsoft.com/office/officeart/2005/8/layout/vList2"/>
    <dgm:cxn modelId="{43967893-63C8-A848-AA1E-2298F27E9727}" type="presParOf" srcId="{E92D6CEF-435E-F044-88C5-3D0DF727A9AE}" destId="{344A9535-85ED-9C44-8C53-DB30D03AAE48}" srcOrd="5" destOrd="0" presId="urn:microsoft.com/office/officeart/2005/8/layout/vList2"/>
    <dgm:cxn modelId="{61483AD6-3871-934D-B522-3D3E6528637F}" type="presParOf" srcId="{E92D6CEF-435E-F044-88C5-3D0DF727A9AE}" destId="{7147F042-454D-CF4E-BFA8-4F8DCE233DE0}" srcOrd="6" destOrd="0" presId="urn:microsoft.com/office/officeart/2005/8/layout/vList2"/>
    <dgm:cxn modelId="{BB8D3326-A0CE-604E-8F3C-5CC95E13032A}" type="presParOf" srcId="{E92D6CEF-435E-F044-88C5-3D0DF727A9AE}" destId="{A1BC52E6-6D68-234A-9D30-1E3C5D528D25}" srcOrd="7" destOrd="0" presId="urn:microsoft.com/office/officeart/2005/8/layout/vList2"/>
    <dgm:cxn modelId="{4C8E15F9-F451-ED4D-9DE7-763C2727112F}" type="presParOf" srcId="{E92D6CEF-435E-F044-88C5-3D0DF727A9AE}" destId="{777267BC-E22C-C846-9B90-34950034BEA7}" srcOrd="8" destOrd="0" presId="urn:microsoft.com/office/officeart/2005/8/layout/vList2"/>
    <dgm:cxn modelId="{A957F525-695F-3948-B9D7-7886B8A668BF}" type="presParOf" srcId="{E92D6CEF-435E-F044-88C5-3D0DF727A9AE}" destId="{EED7DAA0-5778-6A42-9D08-C55A66AF21EF}" srcOrd="9" destOrd="0" presId="urn:microsoft.com/office/officeart/2005/8/layout/vList2"/>
    <dgm:cxn modelId="{BF4CED95-4A4D-0945-8044-5B334F564F4B}" type="presParOf" srcId="{E92D6CEF-435E-F044-88C5-3D0DF727A9AE}" destId="{13C31790-B167-5242-B17C-7B25863F63C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4BD632-7327-4D5A-ABE4-AEB11C3A72A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AE9653-AB8E-4BB5-B8DA-8C34A2C0749D}">
      <dgm:prSet/>
      <dgm:spPr/>
      <dgm:t>
        <a:bodyPr/>
        <a:lstStyle/>
        <a:p>
          <a:r>
            <a:rPr lang="en-US"/>
            <a:t>Aprendiz: protagonista del proceso</a:t>
          </a:r>
        </a:p>
      </dgm:t>
    </dgm:pt>
    <dgm:pt modelId="{88C97C1B-0B8D-4D32-9746-F78E6C21596B}" type="parTrans" cxnId="{2613E9D2-61FE-47D9-9EA6-B6B5F042C238}">
      <dgm:prSet/>
      <dgm:spPr/>
      <dgm:t>
        <a:bodyPr/>
        <a:lstStyle/>
        <a:p>
          <a:endParaRPr lang="en-US"/>
        </a:p>
      </dgm:t>
    </dgm:pt>
    <dgm:pt modelId="{CF380A83-F1FC-46D6-8909-C55FF2FEA1B5}" type="sibTrans" cxnId="{2613E9D2-61FE-47D9-9EA6-B6B5F042C238}">
      <dgm:prSet/>
      <dgm:spPr/>
      <dgm:t>
        <a:bodyPr/>
        <a:lstStyle/>
        <a:p>
          <a:endParaRPr lang="en-US"/>
        </a:p>
      </dgm:t>
    </dgm:pt>
    <dgm:pt modelId="{B7AE6EAA-E64F-4C08-85D0-4FE6288689F2}">
      <dgm:prSet/>
      <dgm:spPr/>
      <dgm:t>
        <a:bodyPr/>
        <a:lstStyle/>
        <a:p>
          <a:r>
            <a:rPr lang="en-US"/>
            <a:t>Instructor: facilitador y guía del conocimiento</a:t>
          </a:r>
        </a:p>
      </dgm:t>
    </dgm:pt>
    <dgm:pt modelId="{15692D4C-5199-4FE6-9873-B923314DA9B2}" type="parTrans" cxnId="{54F3608A-8F37-4CB0-B292-CE9AA2C5D4FA}">
      <dgm:prSet/>
      <dgm:spPr/>
      <dgm:t>
        <a:bodyPr/>
        <a:lstStyle/>
        <a:p>
          <a:endParaRPr lang="en-US"/>
        </a:p>
      </dgm:t>
    </dgm:pt>
    <dgm:pt modelId="{C6767E06-62F2-4D42-8495-BA54C6DE832E}" type="sibTrans" cxnId="{54F3608A-8F37-4CB0-B292-CE9AA2C5D4FA}">
      <dgm:prSet/>
      <dgm:spPr/>
      <dgm:t>
        <a:bodyPr/>
        <a:lstStyle/>
        <a:p>
          <a:endParaRPr lang="en-US"/>
        </a:p>
      </dgm:t>
    </dgm:pt>
    <dgm:pt modelId="{634FCD8E-2772-BE4D-93DF-E01675313288}" type="pres">
      <dgm:prSet presAssocID="{7F4BD632-7327-4D5A-ABE4-AEB11C3A72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964818-CCA7-8D4B-8BC9-0A695F9275E1}" type="pres">
      <dgm:prSet presAssocID="{13AE9653-AB8E-4BB5-B8DA-8C34A2C0749D}" presName="hierRoot1" presStyleCnt="0"/>
      <dgm:spPr/>
    </dgm:pt>
    <dgm:pt modelId="{AE318AE0-B1FE-234D-B737-0130741457B9}" type="pres">
      <dgm:prSet presAssocID="{13AE9653-AB8E-4BB5-B8DA-8C34A2C0749D}" presName="composite" presStyleCnt="0"/>
      <dgm:spPr/>
    </dgm:pt>
    <dgm:pt modelId="{9E9E3884-7084-2B47-9256-CF3F236D4FE3}" type="pres">
      <dgm:prSet presAssocID="{13AE9653-AB8E-4BB5-B8DA-8C34A2C0749D}" presName="background" presStyleLbl="node0" presStyleIdx="0" presStyleCnt="2"/>
      <dgm:spPr/>
    </dgm:pt>
    <dgm:pt modelId="{A5D3DF8F-A244-3B44-9ABB-9A6547589399}" type="pres">
      <dgm:prSet presAssocID="{13AE9653-AB8E-4BB5-B8DA-8C34A2C0749D}" presName="text" presStyleLbl="fgAcc0" presStyleIdx="0" presStyleCnt="2">
        <dgm:presLayoutVars>
          <dgm:chPref val="3"/>
        </dgm:presLayoutVars>
      </dgm:prSet>
      <dgm:spPr/>
    </dgm:pt>
    <dgm:pt modelId="{A3F8BD87-07BA-BB4C-8799-0407E38DDBD6}" type="pres">
      <dgm:prSet presAssocID="{13AE9653-AB8E-4BB5-B8DA-8C34A2C0749D}" presName="hierChild2" presStyleCnt="0"/>
      <dgm:spPr/>
    </dgm:pt>
    <dgm:pt modelId="{FFF69470-6774-3E46-BC6F-906E003A3709}" type="pres">
      <dgm:prSet presAssocID="{B7AE6EAA-E64F-4C08-85D0-4FE6288689F2}" presName="hierRoot1" presStyleCnt="0"/>
      <dgm:spPr/>
    </dgm:pt>
    <dgm:pt modelId="{B4537B90-F9BA-F742-9A76-05DF5749AAC7}" type="pres">
      <dgm:prSet presAssocID="{B7AE6EAA-E64F-4C08-85D0-4FE6288689F2}" presName="composite" presStyleCnt="0"/>
      <dgm:spPr/>
    </dgm:pt>
    <dgm:pt modelId="{5E35CA0C-17CC-F740-BFE6-72A2A86D225E}" type="pres">
      <dgm:prSet presAssocID="{B7AE6EAA-E64F-4C08-85D0-4FE6288689F2}" presName="background" presStyleLbl="node0" presStyleIdx="1" presStyleCnt="2"/>
      <dgm:spPr/>
    </dgm:pt>
    <dgm:pt modelId="{1BDC4CC9-EB3E-B24D-8AF8-FA5B11E63074}" type="pres">
      <dgm:prSet presAssocID="{B7AE6EAA-E64F-4C08-85D0-4FE6288689F2}" presName="text" presStyleLbl="fgAcc0" presStyleIdx="1" presStyleCnt="2">
        <dgm:presLayoutVars>
          <dgm:chPref val="3"/>
        </dgm:presLayoutVars>
      </dgm:prSet>
      <dgm:spPr/>
    </dgm:pt>
    <dgm:pt modelId="{C308B137-F1C4-D241-A741-8872CB04883E}" type="pres">
      <dgm:prSet presAssocID="{B7AE6EAA-E64F-4C08-85D0-4FE6288689F2}" presName="hierChild2" presStyleCnt="0"/>
      <dgm:spPr/>
    </dgm:pt>
  </dgm:ptLst>
  <dgm:cxnLst>
    <dgm:cxn modelId="{4E0DA10A-EBF2-7A45-9BC0-18F7070F70F7}" type="presOf" srcId="{B7AE6EAA-E64F-4C08-85D0-4FE6288689F2}" destId="{1BDC4CC9-EB3E-B24D-8AF8-FA5B11E63074}" srcOrd="0" destOrd="0" presId="urn:microsoft.com/office/officeart/2005/8/layout/hierarchy1"/>
    <dgm:cxn modelId="{FC346F45-7EB3-A74C-BFDA-EBDCE53CD256}" type="presOf" srcId="{13AE9653-AB8E-4BB5-B8DA-8C34A2C0749D}" destId="{A5D3DF8F-A244-3B44-9ABB-9A6547589399}" srcOrd="0" destOrd="0" presId="urn:microsoft.com/office/officeart/2005/8/layout/hierarchy1"/>
    <dgm:cxn modelId="{3F26F576-E9F3-604D-8DB1-95E4EA00E3C3}" type="presOf" srcId="{7F4BD632-7327-4D5A-ABE4-AEB11C3A72A0}" destId="{634FCD8E-2772-BE4D-93DF-E01675313288}" srcOrd="0" destOrd="0" presId="urn:microsoft.com/office/officeart/2005/8/layout/hierarchy1"/>
    <dgm:cxn modelId="{54F3608A-8F37-4CB0-B292-CE9AA2C5D4FA}" srcId="{7F4BD632-7327-4D5A-ABE4-AEB11C3A72A0}" destId="{B7AE6EAA-E64F-4C08-85D0-4FE6288689F2}" srcOrd="1" destOrd="0" parTransId="{15692D4C-5199-4FE6-9873-B923314DA9B2}" sibTransId="{C6767E06-62F2-4D42-8495-BA54C6DE832E}"/>
    <dgm:cxn modelId="{2613E9D2-61FE-47D9-9EA6-B6B5F042C238}" srcId="{7F4BD632-7327-4D5A-ABE4-AEB11C3A72A0}" destId="{13AE9653-AB8E-4BB5-B8DA-8C34A2C0749D}" srcOrd="0" destOrd="0" parTransId="{88C97C1B-0B8D-4D32-9746-F78E6C21596B}" sibTransId="{CF380A83-F1FC-46D6-8909-C55FF2FEA1B5}"/>
    <dgm:cxn modelId="{8C8E191E-EE00-7B44-B662-8D1DE6F5676D}" type="presParOf" srcId="{634FCD8E-2772-BE4D-93DF-E01675313288}" destId="{3A964818-CCA7-8D4B-8BC9-0A695F9275E1}" srcOrd="0" destOrd="0" presId="urn:microsoft.com/office/officeart/2005/8/layout/hierarchy1"/>
    <dgm:cxn modelId="{5A1FAE0B-DFF3-174F-BCD7-B31E2D6BA736}" type="presParOf" srcId="{3A964818-CCA7-8D4B-8BC9-0A695F9275E1}" destId="{AE318AE0-B1FE-234D-B737-0130741457B9}" srcOrd="0" destOrd="0" presId="urn:microsoft.com/office/officeart/2005/8/layout/hierarchy1"/>
    <dgm:cxn modelId="{E130077B-2C32-844F-9E2A-046F971CEA20}" type="presParOf" srcId="{AE318AE0-B1FE-234D-B737-0130741457B9}" destId="{9E9E3884-7084-2B47-9256-CF3F236D4FE3}" srcOrd="0" destOrd="0" presId="urn:microsoft.com/office/officeart/2005/8/layout/hierarchy1"/>
    <dgm:cxn modelId="{35EE7628-7E84-154A-967B-C7337C83A627}" type="presParOf" srcId="{AE318AE0-B1FE-234D-B737-0130741457B9}" destId="{A5D3DF8F-A244-3B44-9ABB-9A6547589399}" srcOrd="1" destOrd="0" presId="urn:microsoft.com/office/officeart/2005/8/layout/hierarchy1"/>
    <dgm:cxn modelId="{2434CBC7-4440-484C-9377-8E2C05803688}" type="presParOf" srcId="{3A964818-CCA7-8D4B-8BC9-0A695F9275E1}" destId="{A3F8BD87-07BA-BB4C-8799-0407E38DDBD6}" srcOrd="1" destOrd="0" presId="urn:microsoft.com/office/officeart/2005/8/layout/hierarchy1"/>
    <dgm:cxn modelId="{E4FE34D8-FB40-F541-BEC2-DAA6917194F0}" type="presParOf" srcId="{634FCD8E-2772-BE4D-93DF-E01675313288}" destId="{FFF69470-6774-3E46-BC6F-906E003A3709}" srcOrd="1" destOrd="0" presId="urn:microsoft.com/office/officeart/2005/8/layout/hierarchy1"/>
    <dgm:cxn modelId="{E14A40AD-2685-AB4A-90EC-358DF2A2F2F9}" type="presParOf" srcId="{FFF69470-6774-3E46-BC6F-906E003A3709}" destId="{B4537B90-F9BA-F742-9A76-05DF5749AAC7}" srcOrd="0" destOrd="0" presId="urn:microsoft.com/office/officeart/2005/8/layout/hierarchy1"/>
    <dgm:cxn modelId="{6F997B4E-8CB6-7C45-BE45-20040685143B}" type="presParOf" srcId="{B4537B90-F9BA-F742-9A76-05DF5749AAC7}" destId="{5E35CA0C-17CC-F740-BFE6-72A2A86D225E}" srcOrd="0" destOrd="0" presId="urn:microsoft.com/office/officeart/2005/8/layout/hierarchy1"/>
    <dgm:cxn modelId="{C4317D94-1E1A-B344-B440-FCA91AA00FEB}" type="presParOf" srcId="{B4537B90-F9BA-F742-9A76-05DF5749AAC7}" destId="{1BDC4CC9-EB3E-B24D-8AF8-FA5B11E63074}" srcOrd="1" destOrd="0" presId="urn:microsoft.com/office/officeart/2005/8/layout/hierarchy1"/>
    <dgm:cxn modelId="{26E41EB3-F72B-5940-AB25-DCAB1466D646}" type="presParOf" srcId="{FFF69470-6774-3E46-BC6F-906E003A3709}" destId="{C308B137-F1C4-D241-A741-8872CB0488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933CF-402A-43A0-A6AF-6A68F017DB6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09897D-E2D8-49EB-B352-8C7801884289}">
      <dgm:prSet/>
      <dgm:spPr/>
      <dgm:t>
        <a:bodyPr/>
        <a:lstStyle/>
        <a:p>
          <a:r>
            <a:rPr lang="en-US"/>
            <a:t>Aprendizaje por proyectos</a:t>
          </a:r>
        </a:p>
      </dgm:t>
    </dgm:pt>
    <dgm:pt modelId="{C3065B02-703D-4DCD-A636-351A3B09F1C0}" type="parTrans" cxnId="{F97EF177-A682-4C9D-976F-19B083121E69}">
      <dgm:prSet/>
      <dgm:spPr/>
      <dgm:t>
        <a:bodyPr/>
        <a:lstStyle/>
        <a:p>
          <a:endParaRPr lang="en-US"/>
        </a:p>
      </dgm:t>
    </dgm:pt>
    <dgm:pt modelId="{D727324C-98E0-41BE-BD38-93C0C246A243}" type="sibTrans" cxnId="{F97EF177-A682-4C9D-976F-19B083121E69}">
      <dgm:prSet/>
      <dgm:spPr/>
      <dgm:t>
        <a:bodyPr/>
        <a:lstStyle/>
        <a:p>
          <a:endParaRPr lang="en-US"/>
        </a:p>
      </dgm:t>
    </dgm:pt>
    <dgm:pt modelId="{6C4E6518-AE9D-4B00-BA12-6EFDD78484A3}">
      <dgm:prSet/>
      <dgm:spPr/>
      <dgm:t>
        <a:bodyPr/>
        <a:lstStyle/>
        <a:p>
          <a:r>
            <a:rPr lang="en-US"/>
            <a:t>Trabajo colaborativo</a:t>
          </a:r>
        </a:p>
      </dgm:t>
    </dgm:pt>
    <dgm:pt modelId="{74DF739D-8EB5-4D0F-9118-E8B90E5FE442}" type="parTrans" cxnId="{E8404249-ABE5-471A-BC5C-D3900C108081}">
      <dgm:prSet/>
      <dgm:spPr/>
      <dgm:t>
        <a:bodyPr/>
        <a:lstStyle/>
        <a:p>
          <a:endParaRPr lang="en-US"/>
        </a:p>
      </dgm:t>
    </dgm:pt>
    <dgm:pt modelId="{82EE54B4-D43F-43A8-A9CB-23BBA872140F}" type="sibTrans" cxnId="{E8404249-ABE5-471A-BC5C-D3900C108081}">
      <dgm:prSet/>
      <dgm:spPr/>
      <dgm:t>
        <a:bodyPr/>
        <a:lstStyle/>
        <a:p>
          <a:endParaRPr lang="en-US"/>
        </a:p>
      </dgm:t>
    </dgm:pt>
    <dgm:pt modelId="{F7E5790A-837D-4097-9197-210A1D4FE43B}">
      <dgm:prSet/>
      <dgm:spPr/>
      <dgm:t>
        <a:bodyPr/>
        <a:lstStyle/>
        <a:p>
          <a:r>
            <a:rPr lang="en-US"/>
            <a:t>Aprendizaje autónomo</a:t>
          </a:r>
        </a:p>
      </dgm:t>
    </dgm:pt>
    <dgm:pt modelId="{2E6D7D30-7021-48EF-A09A-5EB838E476A3}" type="parTrans" cxnId="{7B50F4AF-8A2F-44BF-8E89-575573607952}">
      <dgm:prSet/>
      <dgm:spPr/>
      <dgm:t>
        <a:bodyPr/>
        <a:lstStyle/>
        <a:p>
          <a:endParaRPr lang="en-US"/>
        </a:p>
      </dgm:t>
    </dgm:pt>
    <dgm:pt modelId="{8A9BE51C-385E-468F-91A6-2D64CAE59611}" type="sibTrans" cxnId="{7B50F4AF-8A2F-44BF-8E89-575573607952}">
      <dgm:prSet/>
      <dgm:spPr/>
      <dgm:t>
        <a:bodyPr/>
        <a:lstStyle/>
        <a:p>
          <a:endParaRPr lang="en-US"/>
        </a:p>
      </dgm:t>
    </dgm:pt>
    <dgm:pt modelId="{1C6EEB6C-9448-4A2F-8CCD-B7DB9A7223B1}">
      <dgm:prSet/>
      <dgm:spPr/>
      <dgm:t>
        <a:bodyPr/>
        <a:lstStyle/>
        <a:p>
          <a:r>
            <a:rPr lang="en-US"/>
            <a:t>Uso de TIC</a:t>
          </a:r>
        </a:p>
      </dgm:t>
    </dgm:pt>
    <dgm:pt modelId="{EEC1053C-D0FA-44AE-89F1-A3B891952E09}" type="parTrans" cxnId="{9F555149-BF3A-49B3-BA8F-F6473C10F17F}">
      <dgm:prSet/>
      <dgm:spPr/>
      <dgm:t>
        <a:bodyPr/>
        <a:lstStyle/>
        <a:p>
          <a:endParaRPr lang="en-US"/>
        </a:p>
      </dgm:t>
    </dgm:pt>
    <dgm:pt modelId="{0AE22F81-BAB9-4502-9A59-B65EFF0D2B8D}" type="sibTrans" cxnId="{9F555149-BF3A-49B3-BA8F-F6473C10F17F}">
      <dgm:prSet/>
      <dgm:spPr/>
      <dgm:t>
        <a:bodyPr/>
        <a:lstStyle/>
        <a:p>
          <a:endParaRPr lang="en-US"/>
        </a:p>
      </dgm:t>
    </dgm:pt>
    <dgm:pt modelId="{7E2A6F81-DFED-E547-ACBC-1F95727B23EE}" type="pres">
      <dgm:prSet presAssocID="{56A933CF-402A-43A0-A6AF-6A68F017DB68}" presName="linear" presStyleCnt="0">
        <dgm:presLayoutVars>
          <dgm:animLvl val="lvl"/>
          <dgm:resizeHandles val="exact"/>
        </dgm:presLayoutVars>
      </dgm:prSet>
      <dgm:spPr/>
    </dgm:pt>
    <dgm:pt modelId="{06A79F27-51AB-3F41-8920-A74056C929E2}" type="pres">
      <dgm:prSet presAssocID="{E209897D-E2D8-49EB-B352-8C78018842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A75E61-E7C0-0641-AEEE-FEBA0E6A4C91}" type="pres">
      <dgm:prSet presAssocID="{D727324C-98E0-41BE-BD38-93C0C246A243}" presName="spacer" presStyleCnt="0"/>
      <dgm:spPr/>
    </dgm:pt>
    <dgm:pt modelId="{61DE138E-FDF4-3B42-86CC-E14C5709AB3C}" type="pres">
      <dgm:prSet presAssocID="{6C4E6518-AE9D-4B00-BA12-6EFDD78484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F73135-4A24-B94E-97CF-C214B5D521D7}" type="pres">
      <dgm:prSet presAssocID="{82EE54B4-D43F-43A8-A9CB-23BBA872140F}" presName="spacer" presStyleCnt="0"/>
      <dgm:spPr/>
    </dgm:pt>
    <dgm:pt modelId="{0928B196-F14E-1840-94F4-2BEAFDF3ACE0}" type="pres">
      <dgm:prSet presAssocID="{F7E5790A-837D-4097-9197-210A1D4FE4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7ACFA7-332E-824B-A15F-9840F6E8A2F9}" type="pres">
      <dgm:prSet presAssocID="{8A9BE51C-385E-468F-91A6-2D64CAE59611}" presName="spacer" presStyleCnt="0"/>
      <dgm:spPr/>
    </dgm:pt>
    <dgm:pt modelId="{D4468530-4FAC-0742-A032-66ED74F2455F}" type="pres">
      <dgm:prSet presAssocID="{1C6EEB6C-9448-4A2F-8CCD-B7DB9A7223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ECA51D-66CB-4348-8F29-F4E4372E0F55}" type="presOf" srcId="{F7E5790A-837D-4097-9197-210A1D4FE43B}" destId="{0928B196-F14E-1840-94F4-2BEAFDF3ACE0}" srcOrd="0" destOrd="0" presId="urn:microsoft.com/office/officeart/2005/8/layout/vList2"/>
    <dgm:cxn modelId="{E8404249-ABE5-471A-BC5C-D3900C108081}" srcId="{56A933CF-402A-43A0-A6AF-6A68F017DB68}" destId="{6C4E6518-AE9D-4B00-BA12-6EFDD78484A3}" srcOrd="1" destOrd="0" parTransId="{74DF739D-8EB5-4D0F-9118-E8B90E5FE442}" sibTransId="{82EE54B4-D43F-43A8-A9CB-23BBA872140F}"/>
    <dgm:cxn modelId="{9F555149-BF3A-49B3-BA8F-F6473C10F17F}" srcId="{56A933CF-402A-43A0-A6AF-6A68F017DB68}" destId="{1C6EEB6C-9448-4A2F-8CCD-B7DB9A7223B1}" srcOrd="3" destOrd="0" parTransId="{EEC1053C-D0FA-44AE-89F1-A3B891952E09}" sibTransId="{0AE22F81-BAB9-4502-9A59-B65EFF0D2B8D}"/>
    <dgm:cxn modelId="{F97EF177-A682-4C9D-976F-19B083121E69}" srcId="{56A933CF-402A-43A0-A6AF-6A68F017DB68}" destId="{E209897D-E2D8-49EB-B352-8C7801884289}" srcOrd="0" destOrd="0" parTransId="{C3065B02-703D-4DCD-A636-351A3B09F1C0}" sibTransId="{D727324C-98E0-41BE-BD38-93C0C246A243}"/>
    <dgm:cxn modelId="{6F55A49E-1312-BA44-BF2A-040AE60DC073}" type="presOf" srcId="{E209897D-E2D8-49EB-B352-8C7801884289}" destId="{06A79F27-51AB-3F41-8920-A74056C929E2}" srcOrd="0" destOrd="0" presId="urn:microsoft.com/office/officeart/2005/8/layout/vList2"/>
    <dgm:cxn modelId="{BAC2C7A7-F443-5742-A8FB-8D2CD133C377}" type="presOf" srcId="{56A933CF-402A-43A0-A6AF-6A68F017DB68}" destId="{7E2A6F81-DFED-E547-ACBC-1F95727B23EE}" srcOrd="0" destOrd="0" presId="urn:microsoft.com/office/officeart/2005/8/layout/vList2"/>
    <dgm:cxn modelId="{7B50F4AF-8A2F-44BF-8E89-575573607952}" srcId="{56A933CF-402A-43A0-A6AF-6A68F017DB68}" destId="{F7E5790A-837D-4097-9197-210A1D4FE43B}" srcOrd="2" destOrd="0" parTransId="{2E6D7D30-7021-48EF-A09A-5EB838E476A3}" sibTransId="{8A9BE51C-385E-468F-91A6-2D64CAE59611}"/>
    <dgm:cxn modelId="{59899CBC-81D2-CE46-B55C-BE66469A7FD4}" type="presOf" srcId="{6C4E6518-AE9D-4B00-BA12-6EFDD78484A3}" destId="{61DE138E-FDF4-3B42-86CC-E14C5709AB3C}" srcOrd="0" destOrd="0" presId="urn:microsoft.com/office/officeart/2005/8/layout/vList2"/>
    <dgm:cxn modelId="{C1AE79FF-2445-774F-B776-6A82D54C458D}" type="presOf" srcId="{1C6EEB6C-9448-4A2F-8CCD-B7DB9A7223B1}" destId="{D4468530-4FAC-0742-A032-66ED74F2455F}" srcOrd="0" destOrd="0" presId="urn:microsoft.com/office/officeart/2005/8/layout/vList2"/>
    <dgm:cxn modelId="{FC8151CD-971B-AB42-892A-3D7ADB1B5F14}" type="presParOf" srcId="{7E2A6F81-DFED-E547-ACBC-1F95727B23EE}" destId="{06A79F27-51AB-3F41-8920-A74056C929E2}" srcOrd="0" destOrd="0" presId="urn:microsoft.com/office/officeart/2005/8/layout/vList2"/>
    <dgm:cxn modelId="{B6FA8E9D-1AC1-1348-84F7-0A975C62E018}" type="presParOf" srcId="{7E2A6F81-DFED-E547-ACBC-1F95727B23EE}" destId="{C6A75E61-E7C0-0641-AEEE-FEBA0E6A4C91}" srcOrd="1" destOrd="0" presId="urn:microsoft.com/office/officeart/2005/8/layout/vList2"/>
    <dgm:cxn modelId="{3894BD7B-3447-F046-8C2C-1FFEC11FF508}" type="presParOf" srcId="{7E2A6F81-DFED-E547-ACBC-1F95727B23EE}" destId="{61DE138E-FDF4-3B42-86CC-E14C5709AB3C}" srcOrd="2" destOrd="0" presId="urn:microsoft.com/office/officeart/2005/8/layout/vList2"/>
    <dgm:cxn modelId="{42AE44D2-8B30-B442-9E96-9751EFDC09C2}" type="presParOf" srcId="{7E2A6F81-DFED-E547-ACBC-1F95727B23EE}" destId="{26F73135-4A24-B94E-97CF-C214B5D521D7}" srcOrd="3" destOrd="0" presId="urn:microsoft.com/office/officeart/2005/8/layout/vList2"/>
    <dgm:cxn modelId="{90E9B124-20E6-D048-A252-FD58DF4B8A97}" type="presParOf" srcId="{7E2A6F81-DFED-E547-ACBC-1F95727B23EE}" destId="{0928B196-F14E-1840-94F4-2BEAFDF3ACE0}" srcOrd="4" destOrd="0" presId="urn:microsoft.com/office/officeart/2005/8/layout/vList2"/>
    <dgm:cxn modelId="{4F965F52-BB25-8641-988C-D1079460A649}" type="presParOf" srcId="{7E2A6F81-DFED-E547-ACBC-1F95727B23EE}" destId="{C97ACFA7-332E-824B-A15F-9840F6E8A2F9}" srcOrd="5" destOrd="0" presId="urn:microsoft.com/office/officeart/2005/8/layout/vList2"/>
    <dgm:cxn modelId="{B7F9DB2F-E672-C248-8FE0-B62F04DD7BA7}" type="presParOf" srcId="{7E2A6F81-DFED-E547-ACBC-1F95727B23EE}" destId="{D4468530-4FAC-0742-A032-66ED74F245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273787-DE24-4AB8-9EC3-36E51F23C45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BE43AD-6A76-450D-B9B9-0DCE74DC3CCD}">
      <dgm:prSet/>
      <dgm:spPr/>
      <dgm:t>
        <a:bodyPr/>
        <a:lstStyle/>
        <a:p>
          <a:r>
            <a:rPr lang="en-US"/>
            <a:t>Ambientes pluri-tecnológicos</a:t>
          </a:r>
        </a:p>
      </dgm:t>
    </dgm:pt>
    <dgm:pt modelId="{A6DE95FC-3BA3-49D0-AD03-228B55FFA867}" type="parTrans" cxnId="{04C42D68-DD2A-410D-BB8F-A6060511F1C4}">
      <dgm:prSet/>
      <dgm:spPr/>
      <dgm:t>
        <a:bodyPr/>
        <a:lstStyle/>
        <a:p>
          <a:endParaRPr lang="en-US"/>
        </a:p>
      </dgm:t>
    </dgm:pt>
    <dgm:pt modelId="{175F619F-2867-4E64-BD0E-04115F286568}" type="sibTrans" cxnId="{04C42D68-DD2A-410D-BB8F-A6060511F1C4}">
      <dgm:prSet/>
      <dgm:spPr/>
      <dgm:t>
        <a:bodyPr/>
        <a:lstStyle/>
        <a:p>
          <a:endParaRPr lang="en-US"/>
        </a:p>
      </dgm:t>
    </dgm:pt>
    <dgm:pt modelId="{5F67854D-2D6D-4EC2-B02D-57FB44B624F9}">
      <dgm:prSet/>
      <dgm:spPr/>
      <dgm:t>
        <a:bodyPr/>
        <a:lstStyle/>
        <a:p>
          <a:r>
            <a:rPr lang="en-US"/>
            <a:t>Laboratorios especializados</a:t>
          </a:r>
        </a:p>
      </dgm:t>
    </dgm:pt>
    <dgm:pt modelId="{88D2B644-F955-4F4E-A95B-4E33643055E4}" type="parTrans" cxnId="{7A57F7E3-DB8D-475F-9408-4744C955360F}">
      <dgm:prSet/>
      <dgm:spPr/>
      <dgm:t>
        <a:bodyPr/>
        <a:lstStyle/>
        <a:p>
          <a:endParaRPr lang="en-US"/>
        </a:p>
      </dgm:t>
    </dgm:pt>
    <dgm:pt modelId="{F3C92171-B512-47A4-B2A3-7B1B7B805B1C}" type="sibTrans" cxnId="{7A57F7E3-DB8D-475F-9408-4744C955360F}">
      <dgm:prSet/>
      <dgm:spPr/>
      <dgm:t>
        <a:bodyPr/>
        <a:lstStyle/>
        <a:p>
          <a:endParaRPr lang="en-US"/>
        </a:p>
      </dgm:t>
    </dgm:pt>
    <dgm:pt modelId="{416368EB-269D-48CF-9587-D902496DED29}">
      <dgm:prSet/>
      <dgm:spPr/>
      <dgm:t>
        <a:bodyPr/>
        <a:lstStyle/>
        <a:p>
          <a:r>
            <a:rPr lang="en-US"/>
            <a:t>Plataformas virtuales y recursos digitales</a:t>
          </a:r>
        </a:p>
      </dgm:t>
    </dgm:pt>
    <dgm:pt modelId="{3FBF7DA9-ACBD-4165-A7CD-18CA76973AFE}" type="parTrans" cxnId="{A3A2D7ED-675E-4313-A4CC-A89367EC13C9}">
      <dgm:prSet/>
      <dgm:spPr/>
      <dgm:t>
        <a:bodyPr/>
        <a:lstStyle/>
        <a:p>
          <a:endParaRPr lang="en-US"/>
        </a:p>
      </dgm:t>
    </dgm:pt>
    <dgm:pt modelId="{927507BF-9957-42A7-ACAA-6D03B7DF4D37}" type="sibTrans" cxnId="{A3A2D7ED-675E-4313-A4CC-A89367EC13C9}">
      <dgm:prSet/>
      <dgm:spPr/>
      <dgm:t>
        <a:bodyPr/>
        <a:lstStyle/>
        <a:p>
          <a:endParaRPr lang="en-US"/>
        </a:p>
      </dgm:t>
    </dgm:pt>
    <dgm:pt modelId="{9ED21D92-DC17-8A4D-89BB-00C2DC0F7600}" type="pres">
      <dgm:prSet presAssocID="{14273787-DE24-4AB8-9EC3-36E51F23C453}" presName="vert0" presStyleCnt="0">
        <dgm:presLayoutVars>
          <dgm:dir/>
          <dgm:animOne val="branch"/>
          <dgm:animLvl val="lvl"/>
        </dgm:presLayoutVars>
      </dgm:prSet>
      <dgm:spPr/>
    </dgm:pt>
    <dgm:pt modelId="{4BF75B17-20B9-FF43-9DA4-CD5CF5110F4C}" type="pres">
      <dgm:prSet presAssocID="{D7BE43AD-6A76-450D-B9B9-0DCE74DC3CCD}" presName="thickLine" presStyleLbl="alignNode1" presStyleIdx="0" presStyleCnt="3"/>
      <dgm:spPr/>
    </dgm:pt>
    <dgm:pt modelId="{8BACF6B4-CA46-594D-B66D-2077DDE65A42}" type="pres">
      <dgm:prSet presAssocID="{D7BE43AD-6A76-450D-B9B9-0DCE74DC3CCD}" presName="horz1" presStyleCnt="0"/>
      <dgm:spPr/>
    </dgm:pt>
    <dgm:pt modelId="{253A7CAB-A629-CB4A-826F-11F4389C3D40}" type="pres">
      <dgm:prSet presAssocID="{D7BE43AD-6A76-450D-B9B9-0DCE74DC3CCD}" presName="tx1" presStyleLbl="revTx" presStyleIdx="0" presStyleCnt="3"/>
      <dgm:spPr/>
    </dgm:pt>
    <dgm:pt modelId="{447A0F46-139F-3B44-8FAE-6448C7E3CAAB}" type="pres">
      <dgm:prSet presAssocID="{D7BE43AD-6A76-450D-B9B9-0DCE74DC3CCD}" presName="vert1" presStyleCnt="0"/>
      <dgm:spPr/>
    </dgm:pt>
    <dgm:pt modelId="{BCE1EA06-8AB2-0B4B-8D4D-0CC19E080B48}" type="pres">
      <dgm:prSet presAssocID="{5F67854D-2D6D-4EC2-B02D-57FB44B624F9}" presName="thickLine" presStyleLbl="alignNode1" presStyleIdx="1" presStyleCnt="3"/>
      <dgm:spPr/>
    </dgm:pt>
    <dgm:pt modelId="{6AD4A07E-3D04-A444-A57B-07941D6EECA6}" type="pres">
      <dgm:prSet presAssocID="{5F67854D-2D6D-4EC2-B02D-57FB44B624F9}" presName="horz1" presStyleCnt="0"/>
      <dgm:spPr/>
    </dgm:pt>
    <dgm:pt modelId="{E34C7C78-A40C-FE49-B313-B17A6266573B}" type="pres">
      <dgm:prSet presAssocID="{5F67854D-2D6D-4EC2-B02D-57FB44B624F9}" presName="tx1" presStyleLbl="revTx" presStyleIdx="1" presStyleCnt="3"/>
      <dgm:spPr/>
    </dgm:pt>
    <dgm:pt modelId="{C6F81776-CD12-5741-98A5-00D8D5245699}" type="pres">
      <dgm:prSet presAssocID="{5F67854D-2D6D-4EC2-B02D-57FB44B624F9}" presName="vert1" presStyleCnt="0"/>
      <dgm:spPr/>
    </dgm:pt>
    <dgm:pt modelId="{4215B62E-E6E2-8C4F-AE52-846D62F51F95}" type="pres">
      <dgm:prSet presAssocID="{416368EB-269D-48CF-9587-D902496DED29}" presName="thickLine" presStyleLbl="alignNode1" presStyleIdx="2" presStyleCnt="3"/>
      <dgm:spPr/>
    </dgm:pt>
    <dgm:pt modelId="{A92D4364-0092-B54E-8093-4AF5E5E253F5}" type="pres">
      <dgm:prSet presAssocID="{416368EB-269D-48CF-9587-D902496DED29}" presName="horz1" presStyleCnt="0"/>
      <dgm:spPr/>
    </dgm:pt>
    <dgm:pt modelId="{66806B60-5F41-6841-A21F-8E395C01DC4F}" type="pres">
      <dgm:prSet presAssocID="{416368EB-269D-48CF-9587-D902496DED29}" presName="tx1" presStyleLbl="revTx" presStyleIdx="2" presStyleCnt="3"/>
      <dgm:spPr/>
    </dgm:pt>
    <dgm:pt modelId="{B0D7CC82-3BAC-3943-8618-E916CB372B6F}" type="pres">
      <dgm:prSet presAssocID="{416368EB-269D-48CF-9587-D902496DED29}" presName="vert1" presStyleCnt="0"/>
      <dgm:spPr/>
    </dgm:pt>
  </dgm:ptLst>
  <dgm:cxnLst>
    <dgm:cxn modelId="{A0978933-2272-A044-8D5D-914AA40FAED5}" type="presOf" srcId="{14273787-DE24-4AB8-9EC3-36E51F23C453}" destId="{9ED21D92-DC17-8A4D-89BB-00C2DC0F7600}" srcOrd="0" destOrd="0" presId="urn:microsoft.com/office/officeart/2008/layout/LinedList"/>
    <dgm:cxn modelId="{0CB8634D-8A7B-264F-831A-B33D199FA44E}" type="presOf" srcId="{D7BE43AD-6A76-450D-B9B9-0DCE74DC3CCD}" destId="{253A7CAB-A629-CB4A-826F-11F4389C3D40}" srcOrd="0" destOrd="0" presId="urn:microsoft.com/office/officeart/2008/layout/LinedList"/>
    <dgm:cxn modelId="{04C42D68-DD2A-410D-BB8F-A6060511F1C4}" srcId="{14273787-DE24-4AB8-9EC3-36E51F23C453}" destId="{D7BE43AD-6A76-450D-B9B9-0DCE74DC3CCD}" srcOrd="0" destOrd="0" parTransId="{A6DE95FC-3BA3-49D0-AD03-228B55FFA867}" sibTransId="{175F619F-2867-4E64-BD0E-04115F286568}"/>
    <dgm:cxn modelId="{5DB6848E-3D4D-1840-8F1B-9E72E64B1B21}" type="presOf" srcId="{416368EB-269D-48CF-9587-D902496DED29}" destId="{66806B60-5F41-6841-A21F-8E395C01DC4F}" srcOrd="0" destOrd="0" presId="urn:microsoft.com/office/officeart/2008/layout/LinedList"/>
    <dgm:cxn modelId="{7A57F7E3-DB8D-475F-9408-4744C955360F}" srcId="{14273787-DE24-4AB8-9EC3-36E51F23C453}" destId="{5F67854D-2D6D-4EC2-B02D-57FB44B624F9}" srcOrd="1" destOrd="0" parTransId="{88D2B644-F955-4F4E-A95B-4E33643055E4}" sibTransId="{F3C92171-B512-47A4-B2A3-7B1B7B805B1C}"/>
    <dgm:cxn modelId="{A3A2D7ED-675E-4313-A4CC-A89367EC13C9}" srcId="{14273787-DE24-4AB8-9EC3-36E51F23C453}" destId="{416368EB-269D-48CF-9587-D902496DED29}" srcOrd="2" destOrd="0" parTransId="{3FBF7DA9-ACBD-4165-A7CD-18CA76973AFE}" sibTransId="{927507BF-9957-42A7-ACAA-6D03B7DF4D37}"/>
    <dgm:cxn modelId="{3D03B9F3-A757-F44F-8824-50340815F064}" type="presOf" srcId="{5F67854D-2D6D-4EC2-B02D-57FB44B624F9}" destId="{E34C7C78-A40C-FE49-B313-B17A6266573B}" srcOrd="0" destOrd="0" presId="urn:microsoft.com/office/officeart/2008/layout/LinedList"/>
    <dgm:cxn modelId="{39ED70AB-51EC-3C47-8D22-AB2E22573795}" type="presParOf" srcId="{9ED21D92-DC17-8A4D-89BB-00C2DC0F7600}" destId="{4BF75B17-20B9-FF43-9DA4-CD5CF5110F4C}" srcOrd="0" destOrd="0" presId="urn:microsoft.com/office/officeart/2008/layout/LinedList"/>
    <dgm:cxn modelId="{6B40C8C4-EBBD-E342-8B80-6C88D71162AD}" type="presParOf" srcId="{9ED21D92-DC17-8A4D-89BB-00C2DC0F7600}" destId="{8BACF6B4-CA46-594D-B66D-2077DDE65A42}" srcOrd="1" destOrd="0" presId="urn:microsoft.com/office/officeart/2008/layout/LinedList"/>
    <dgm:cxn modelId="{E5F890B8-CA09-A34B-B52B-29DBFC755C50}" type="presParOf" srcId="{8BACF6B4-CA46-594D-B66D-2077DDE65A42}" destId="{253A7CAB-A629-CB4A-826F-11F4389C3D40}" srcOrd="0" destOrd="0" presId="urn:microsoft.com/office/officeart/2008/layout/LinedList"/>
    <dgm:cxn modelId="{BB6DA820-D6C8-DE4C-9D4A-367B7D5EE68F}" type="presParOf" srcId="{8BACF6B4-CA46-594D-B66D-2077DDE65A42}" destId="{447A0F46-139F-3B44-8FAE-6448C7E3CAAB}" srcOrd="1" destOrd="0" presId="urn:microsoft.com/office/officeart/2008/layout/LinedList"/>
    <dgm:cxn modelId="{C9FF5CCC-83D9-3C4C-AE75-13EDFB211295}" type="presParOf" srcId="{9ED21D92-DC17-8A4D-89BB-00C2DC0F7600}" destId="{BCE1EA06-8AB2-0B4B-8D4D-0CC19E080B48}" srcOrd="2" destOrd="0" presId="urn:microsoft.com/office/officeart/2008/layout/LinedList"/>
    <dgm:cxn modelId="{457F68BB-9E88-9146-B639-C9DDB1B36481}" type="presParOf" srcId="{9ED21D92-DC17-8A4D-89BB-00C2DC0F7600}" destId="{6AD4A07E-3D04-A444-A57B-07941D6EECA6}" srcOrd="3" destOrd="0" presId="urn:microsoft.com/office/officeart/2008/layout/LinedList"/>
    <dgm:cxn modelId="{9EF1D332-30BF-BF47-A5C5-BC7F5CF2417A}" type="presParOf" srcId="{6AD4A07E-3D04-A444-A57B-07941D6EECA6}" destId="{E34C7C78-A40C-FE49-B313-B17A6266573B}" srcOrd="0" destOrd="0" presId="urn:microsoft.com/office/officeart/2008/layout/LinedList"/>
    <dgm:cxn modelId="{8D4BFCE9-A46D-8D44-A824-BF753E827D17}" type="presParOf" srcId="{6AD4A07E-3D04-A444-A57B-07941D6EECA6}" destId="{C6F81776-CD12-5741-98A5-00D8D5245699}" srcOrd="1" destOrd="0" presId="urn:microsoft.com/office/officeart/2008/layout/LinedList"/>
    <dgm:cxn modelId="{E4B1EDF3-C97E-F54F-8676-1A890D319675}" type="presParOf" srcId="{9ED21D92-DC17-8A4D-89BB-00C2DC0F7600}" destId="{4215B62E-E6E2-8C4F-AE52-846D62F51F95}" srcOrd="4" destOrd="0" presId="urn:microsoft.com/office/officeart/2008/layout/LinedList"/>
    <dgm:cxn modelId="{2F3B8F9C-A251-4946-95EE-4193028525F6}" type="presParOf" srcId="{9ED21D92-DC17-8A4D-89BB-00C2DC0F7600}" destId="{A92D4364-0092-B54E-8093-4AF5E5E253F5}" srcOrd="5" destOrd="0" presId="urn:microsoft.com/office/officeart/2008/layout/LinedList"/>
    <dgm:cxn modelId="{1BBAC9BD-3D77-8249-BABD-FEB718E9DA97}" type="presParOf" srcId="{A92D4364-0092-B54E-8093-4AF5E5E253F5}" destId="{66806B60-5F41-6841-A21F-8E395C01DC4F}" srcOrd="0" destOrd="0" presId="urn:microsoft.com/office/officeart/2008/layout/LinedList"/>
    <dgm:cxn modelId="{A5E4744A-69C9-0844-97F5-D0499028196D}" type="presParOf" srcId="{A92D4364-0092-B54E-8093-4AF5E5E253F5}" destId="{B0D7CC82-3BAC-3943-8618-E916CB372B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417343-12EF-42F0-B543-9068165237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40AEDBC-33FB-4B4E-8414-E6A428B18A2A}">
      <dgm:prSet/>
      <dgm:spPr/>
      <dgm:t>
        <a:bodyPr/>
        <a:lstStyle/>
        <a:p>
          <a:pPr>
            <a:defRPr cap="all"/>
          </a:pPr>
          <a:r>
            <a:rPr lang="en-US"/>
            <a:t>Evaluación continua</a:t>
          </a:r>
        </a:p>
      </dgm:t>
    </dgm:pt>
    <dgm:pt modelId="{06923092-103E-4442-B9C5-0143B6E5DD50}" type="parTrans" cxnId="{45458875-69FF-4E2A-9A91-7EDEE66CD4BA}">
      <dgm:prSet/>
      <dgm:spPr/>
      <dgm:t>
        <a:bodyPr/>
        <a:lstStyle/>
        <a:p>
          <a:endParaRPr lang="en-US"/>
        </a:p>
      </dgm:t>
    </dgm:pt>
    <dgm:pt modelId="{F78E9431-5644-4943-A9FC-BEC152510499}" type="sibTrans" cxnId="{45458875-69FF-4E2A-9A91-7EDEE66CD4BA}">
      <dgm:prSet/>
      <dgm:spPr/>
      <dgm:t>
        <a:bodyPr/>
        <a:lstStyle/>
        <a:p>
          <a:endParaRPr lang="en-US"/>
        </a:p>
      </dgm:t>
    </dgm:pt>
    <dgm:pt modelId="{4ED4E485-5784-484E-BF29-B59A48F75106}">
      <dgm:prSet/>
      <dgm:spPr/>
      <dgm:t>
        <a:bodyPr/>
        <a:lstStyle/>
        <a:p>
          <a:pPr>
            <a:defRPr cap="all"/>
          </a:pPr>
          <a:r>
            <a:rPr lang="en-US"/>
            <a:t>Evidencias de conocimiento, desempeño y producto</a:t>
          </a:r>
        </a:p>
      </dgm:t>
    </dgm:pt>
    <dgm:pt modelId="{5FE6ACEA-D050-42EF-9A43-86D1E3C6162E}" type="parTrans" cxnId="{60E7534D-1E4E-40DD-BD7C-8B352E2F999C}">
      <dgm:prSet/>
      <dgm:spPr/>
      <dgm:t>
        <a:bodyPr/>
        <a:lstStyle/>
        <a:p>
          <a:endParaRPr lang="en-US"/>
        </a:p>
      </dgm:t>
    </dgm:pt>
    <dgm:pt modelId="{AEA8EB2C-3606-46B1-9323-0BA845E7CFB2}" type="sibTrans" cxnId="{60E7534D-1E4E-40DD-BD7C-8B352E2F999C}">
      <dgm:prSet/>
      <dgm:spPr/>
      <dgm:t>
        <a:bodyPr/>
        <a:lstStyle/>
        <a:p>
          <a:endParaRPr lang="en-US"/>
        </a:p>
      </dgm:t>
    </dgm:pt>
    <dgm:pt modelId="{3A40F00B-C724-4B23-A444-691E62CFB92C}" type="pres">
      <dgm:prSet presAssocID="{00417343-12EF-42F0-B543-906816523745}" presName="root" presStyleCnt="0">
        <dgm:presLayoutVars>
          <dgm:dir/>
          <dgm:resizeHandles val="exact"/>
        </dgm:presLayoutVars>
      </dgm:prSet>
      <dgm:spPr/>
    </dgm:pt>
    <dgm:pt modelId="{151A657E-7987-4DFC-A731-4DFA9DF8371C}" type="pres">
      <dgm:prSet presAssocID="{140AEDBC-33FB-4B4E-8414-E6A428B18A2A}" presName="compNode" presStyleCnt="0"/>
      <dgm:spPr/>
    </dgm:pt>
    <dgm:pt modelId="{AE154B1E-6D18-4C67-BE56-F50041EA9954}" type="pres">
      <dgm:prSet presAssocID="{140AEDBC-33FB-4B4E-8414-E6A428B18A2A}" presName="iconBgRect" presStyleLbl="bgShp" presStyleIdx="0" presStyleCnt="2"/>
      <dgm:spPr/>
    </dgm:pt>
    <dgm:pt modelId="{5867A762-D916-44EF-89AE-F46F2C447802}" type="pres">
      <dgm:prSet presAssocID="{140AEDBC-33FB-4B4E-8414-E6A428B18A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E33F468-7575-4AA8-8C69-50748285819B}" type="pres">
      <dgm:prSet presAssocID="{140AEDBC-33FB-4B4E-8414-E6A428B18A2A}" presName="spaceRect" presStyleCnt="0"/>
      <dgm:spPr/>
    </dgm:pt>
    <dgm:pt modelId="{3B89504C-615D-424E-963F-B704E8B7EDF3}" type="pres">
      <dgm:prSet presAssocID="{140AEDBC-33FB-4B4E-8414-E6A428B18A2A}" presName="textRect" presStyleLbl="revTx" presStyleIdx="0" presStyleCnt="2">
        <dgm:presLayoutVars>
          <dgm:chMax val="1"/>
          <dgm:chPref val="1"/>
        </dgm:presLayoutVars>
      </dgm:prSet>
      <dgm:spPr/>
    </dgm:pt>
    <dgm:pt modelId="{2D77E26C-1E5A-4542-A599-E03BBF74C74B}" type="pres">
      <dgm:prSet presAssocID="{F78E9431-5644-4943-A9FC-BEC152510499}" presName="sibTrans" presStyleCnt="0"/>
      <dgm:spPr/>
    </dgm:pt>
    <dgm:pt modelId="{7ECF688B-B712-4516-A98B-1C43A45DF21D}" type="pres">
      <dgm:prSet presAssocID="{4ED4E485-5784-484E-BF29-B59A48F75106}" presName="compNode" presStyleCnt="0"/>
      <dgm:spPr/>
    </dgm:pt>
    <dgm:pt modelId="{D20628F6-9F9E-4456-9A32-C90B2055C89A}" type="pres">
      <dgm:prSet presAssocID="{4ED4E485-5784-484E-BF29-B59A48F75106}" presName="iconBgRect" presStyleLbl="bgShp" presStyleIdx="1" presStyleCnt="2"/>
      <dgm:spPr/>
    </dgm:pt>
    <dgm:pt modelId="{C7B15274-06B8-46A6-9597-21FE340B2A42}" type="pres">
      <dgm:prSet presAssocID="{4ED4E485-5784-484E-BF29-B59A48F751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12F74CAA-E1FF-45E5-A884-CA7D84EBEA04}" type="pres">
      <dgm:prSet presAssocID="{4ED4E485-5784-484E-BF29-B59A48F75106}" presName="spaceRect" presStyleCnt="0"/>
      <dgm:spPr/>
    </dgm:pt>
    <dgm:pt modelId="{2EDFE090-6AFD-423D-BF5B-2FD1D722AE34}" type="pres">
      <dgm:prSet presAssocID="{4ED4E485-5784-484E-BF29-B59A48F7510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938D11-6214-4886-81DB-41DE5A6D0E77}" type="presOf" srcId="{4ED4E485-5784-484E-BF29-B59A48F75106}" destId="{2EDFE090-6AFD-423D-BF5B-2FD1D722AE34}" srcOrd="0" destOrd="0" presId="urn:microsoft.com/office/officeart/2018/5/layout/IconCircleLabelList"/>
    <dgm:cxn modelId="{60E7534D-1E4E-40DD-BD7C-8B352E2F999C}" srcId="{00417343-12EF-42F0-B543-906816523745}" destId="{4ED4E485-5784-484E-BF29-B59A48F75106}" srcOrd="1" destOrd="0" parTransId="{5FE6ACEA-D050-42EF-9A43-86D1E3C6162E}" sibTransId="{AEA8EB2C-3606-46B1-9323-0BA845E7CFB2}"/>
    <dgm:cxn modelId="{D1CA2072-0D59-4306-BE9B-7CE80FD0173A}" type="presOf" srcId="{00417343-12EF-42F0-B543-906816523745}" destId="{3A40F00B-C724-4B23-A444-691E62CFB92C}" srcOrd="0" destOrd="0" presId="urn:microsoft.com/office/officeart/2018/5/layout/IconCircleLabelList"/>
    <dgm:cxn modelId="{45458875-69FF-4E2A-9A91-7EDEE66CD4BA}" srcId="{00417343-12EF-42F0-B543-906816523745}" destId="{140AEDBC-33FB-4B4E-8414-E6A428B18A2A}" srcOrd="0" destOrd="0" parTransId="{06923092-103E-4442-B9C5-0143B6E5DD50}" sibTransId="{F78E9431-5644-4943-A9FC-BEC152510499}"/>
    <dgm:cxn modelId="{CE356EF0-682F-4AD7-A4D9-D459839C284C}" type="presOf" srcId="{140AEDBC-33FB-4B4E-8414-E6A428B18A2A}" destId="{3B89504C-615D-424E-963F-B704E8B7EDF3}" srcOrd="0" destOrd="0" presId="urn:microsoft.com/office/officeart/2018/5/layout/IconCircleLabelList"/>
    <dgm:cxn modelId="{999A1235-3056-4538-A3EC-AE40A28E6BFF}" type="presParOf" srcId="{3A40F00B-C724-4B23-A444-691E62CFB92C}" destId="{151A657E-7987-4DFC-A731-4DFA9DF8371C}" srcOrd="0" destOrd="0" presId="urn:microsoft.com/office/officeart/2018/5/layout/IconCircleLabelList"/>
    <dgm:cxn modelId="{515A262F-6299-4E9A-8067-AABFDA9D4492}" type="presParOf" srcId="{151A657E-7987-4DFC-A731-4DFA9DF8371C}" destId="{AE154B1E-6D18-4C67-BE56-F50041EA9954}" srcOrd="0" destOrd="0" presId="urn:microsoft.com/office/officeart/2018/5/layout/IconCircleLabelList"/>
    <dgm:cxn modelId="{C9F203B6-6565-427A-8E0C-C6A7D0B921C7}" type="presParOf" srcId="{151A657E-7987-4DFC-A731-4DFA9DF8371C}" destId="{5867A762-D916-44EF-89AE-F46F2C447802}" srcOrd="1" destOrd="0" presId="urn:microsoft.com/office/officeart/2018/5/layout/IconCircleLabelList"/>
    <dgm:cxn modelId="{D0765048-7CF0-4E77-B020-1DFEE3E9E9A5}" type="presParOf" srcId="{151A657E-7987-4DFC-A731-4DFA9DF8371C}" destId="{0E33F468-7575-4AA8-8C69-50748285819B}" srcOrd="2" destOrd="0" presId="urn:microsoft.com/office/officeart/2018/5/layout/IconCircleLabelList"/>
    <dgm:cxn modelId="{B113F503-F377-42F1-B808-D3C3191D6623}" type="presParOf" srcId="{151A657E-7987-4DFC-A731-4DFA9DF8371C}" destId="{3B89504C-615D-424E-963F-B704E8B7EDF3}" srcOrd="3" destOrd="0" presId="urn:microsoft.com/office/officeart/2018/5/layout/IconCircleLabelList"/>
    <dgm:cxn modelId="{3D2360A6-8C3E-4C4A-A021-95B69E445C28}" type="presParOf" srcId="{3A40F00B-C724-4B23-A444-691E62CFB92C}" destId="{2D77E26C-1E5A-4542-A599-E03BBF74C74B}" srcOrd="1" destOrd="0" presId="urn:microsoft.com/office/officeart/2018/5/layout/IconCircleLabelList"/>
    <dgm:cxn modelId="{55A801A2-2236-4097-B805-12400BD9B28C}" type="presParOf" srcId="{3A40F00B-C724-4B23-A444-691E62CFB92C}" destId="{7ECF688B-B712-4516-A98B-1C43A45DF21D}" srcOrd="2" destOrd="0" presId="urn:microsoft.com/office/officeart/2018/5/layout/IconCircleLabelList"/>
    <dgm:cxn modelId="{D08B365A-4A5A-4371-8C34-EFC440A3F995}" type="presParOf" srcId="{7ECF688B-B712-4516-A98B-1C43A45DF21D}" destId="{D20628F6-9F9E-4456-9A32-C90B2055C89A}" srcOrd="0" destOrd="0" presId="urn:microsoft.com/office/officeart/2018/5/layout/IconCircleLabelList"/>
    <dgm:cxn modelId="{2F6B7161-A50C-472B-95FD-F38BD4C78D06}" type="presParOf" srcId="{7ECF688B-B712-4516-A98B-1C43A45DF21D}" destId="{C7B15274-06B8-46A6-9597-21FE340B2A42}" srcOrd="1" destOrd="0" presId="urn:microsoft.com/office/officeart/2018/5/layout/IconCircleLabelList"/>
    <dgm:cxn modelId="{5BF7B77A-B052-4362-8112-75878E170739}" type="presParOf" srcId="{7ECF688B-B712-4516-A98B-1C43A45DF21D}" destId="{12F74CAA-E1FF-45E5-A884-CA7D84EBEA04}" srcOrd="2" destOrd="0" presId="urn:microsoft.com/office/officeart/2018/5/layout/IconCircleLabelList"/>
    <dgm:cxn modelId="{24F6803C-0931-4037-B424-1892CF723A8F}" type="presParOf" srcId="{7ECF688B-B712-4516-A98B-1C43A45DF21D}" destId="{2EDFE090-6AFD-423D-BF5B-2FD1D722AE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542CA-E8DD-4032-A0C1-4A0817948F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273C69-DB55-41BA-B6AF-D5CC0B7E8788}">
      <dgm:prSet/>
      <dgm:spPr/>
      <dgm:t>
        <a:bodyPr/>
        <a:lstStyle/>
        <a:p>
          <a:r>
            <a:rPr lang="en-US"/>
            <a:t>Guías de aprendizaje</a:t>
          </a:r>
        </a:p>
      </dgm:t>
    </dgm:pt>
    <dgm:pt modelId="{E080DA01-4577-4DBB-B0D8-4947A2241130}" type="parTrans" cxnId="{C1165A9D-E39E-4D2C-9358-377BE903BF23}">
      <dgm:prSet/>
      <dgm:spPr/>
      <dgm:t>
        <a:bodyPr/>
        <a:lstStyle/>
        <a:p>
          <a:endParaRPr lang="en-US"/>
        </a:p>
      </dgm:t>
    </dgm:pt>
    <dgm:pt modelId="{904F35DD-8016-412D-837B-FA167CF1FEA9}" type="sibTrans" cxnId="{C1165A9D-E39E-4D2C-9358-377BE903BF23}">
      <dgm:prSet/>
      <dgm:spPr/>
      <dgm:t>
        <a:bodyPr/>
        <a:lstStyle/>
        <a:p>
          <a:endParaRPr lang="en-US"/>
        </a:p>
      </dgm:t>
    </dgm:pt>
    <dgm:pt modelId="{A301EDEA-FEBD-4F4E-A6FA-742AD0595656}">
      <dgm:prSet/>
      <dgm:spPr/>
      <dgm:t>
        <a:bodyPr/>
        <a:lstStyle/>
        <a:p>
          <a:r>
            <a:rPr lang="en-US"/>
            <a:t>Plataformas digitales</a:t>
          </a:r>
        </a:p>
      </dgm:t>
    </dgm:pt>
    <dgm:pt modelId="{24282B6A-1B81-4AFF-AEC7-EBF9CEAEFA2F}" type="parTrans" cxnId="{B1FEF547-0B04-4D93-8BBC-FCC4766C50DA}">
      <dgm:prSet/>
      <dgm:spPr/>
      <dgm:t>
        <a:bodyPr/>
        <a:lstStyle/>
        <a:p>
          <a:endParaRPr lang="en-US"/>
        </a:p>
      </dgm:t>
    </dgm:pt>
    <dgm:pt modelId="{D84B92D3-B6B3-44E2-8777-39661A0511D4}" type="sibTrans" cxnId="{B1FEF547-0B04-4D93-8BBC-FCC4766C50DA}">
      <dgm:prSet/>
      <dgm:spPr/>
      <dgm:t>
        <a:bodyPr/>
        <a:lstStyle/>
        <a:p>
          <a:endParaRPr lang="en-US"/>
        </a:p>
      </dgm:t>
    </dgm:pt>
    <dgm:pt modelId="{528E72C9-7151-4BE2-A7BF-8091DC01FE7E}">
      <dgm:prSet/>
      <dgm:spPr/>
      <dgm:t>
        <a:bodyPr/>
        <a:lstStyle/>
        <a:p>
          <a:r>
            <a:rPr lang="en-US"/>
            <a:t>Bibliotecas y repositorios</a:t>
          </a:r>
        </a:p>
      </dgm:t>
    </dgm:pt>
    <dgm:pt modelId="{CCA02BDF-B6C5-4A2F-AF9D-6B47B471BCF5}" type="parTrans" cxnId="{1FDC1DA7-6500-4655-9F47-8E320CD3C0F8}">
      <dgm:prSet/>
      <dgm:spPr/>
      <dgm:t>
        <a:bodyPr/>
        <a:lstStyle/>
        <a:p>
          <a:endParaRPr lang="en-US"/>
        </a:p>
      </dgm:t>
    </dgm:pt>
    <dgm:pt modelId="{28BFEAF7-EBCD-4D3C-86B0-C29C9FAE23FD}" type="sibTrans" cxnId="{1FDC1DA7-6500-4655-9F47-8E320CD3C0F8}">
      <dgm:prSet/>
      <dgm:spPr/>
      <dgm:t>
        <a:bodyPr/>
        <a:lstStyle/>
        <a:p>
          <a:endParaRPr lang="en-US"/>
        </a:p>
      </dgm:t>
    </dgm:pt>
    <dgm:pt modelId="{7AC88C10-1222-4712-B1D9-292B87DA2CBF}" type="pres">
      <dgm:prSet presAssocID="{CDF542CA-E8DD-4032-A0C1-4A0817948F25}" presName="root" presStyleCnt="0">
        <dgm:presLayoutVars>
          <dgm:dir/>
          <dgm:resizeHandles val="exact"/>
        </dgm:presLayoutVars>
      </dgm:prSet>
      <dgm:spPr/>
    </dgm:pt>
    <dgm:pt modelId="{7F3D7E7B-DB11-45AA-9CD9-D828A201A3AB}" type="pres">
      <dgm:prSet presAssocID="{42273C69-DB55-41BA-B6AF-D5CC0B7E8788}" presName="compNode" presStyleCnt="0"/>
      <dgm:spPr/>
    </dgm:pt>
    <dgm:pt modelId="{136229BF-58BF-4107-BED1-E77A4B0F1CB6}" type="pres">
      <dgm:prSet presAssocID="{42273C69-DB55-41BA-B6AF-D5CC0B7E87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927AC4C3-5460-436F-AF70-200685B62059}" type="pres">
      <dgm:prSet presAssocID="{42273C69-DB55-41BA-B6AF-D5CC0B7E8788}" presName="spaceRect" presStyleCnt="0"/>
      <dgm:spPr/>
    </dgm:pt>
    <dgm:pt modelId="{5439D7ED-C313-4A9A-8D2A-E3795D676DDF}" type="pres">
      <dgm:prSet presAssocID="{42273C69-DB55-41BA-B6AF-D5CC0B7E8788}" presName="textRect" presStyleLbl="revTx" presStyleIdx="0" presStyleCnt="3">
        <dgm:presLayoutVars>
          <dgm:chMax val="1"/>
          <dgm:chPref val="1"/>
        </dgm:presLayoutVars>
      </dgm:prSet>
      <dgm:spPr/>
    </dgm:pt>
    <dgm:pt modelId="{3E4B2821-0AE6-4904-8670-C3C89C173453}" type="pres">
      <dgm:prSet presAssocID="{904F35DD-8016-412D-837B-FA167CF1FEA9}" presName="sibTrans" presStyleCnt="0"/>
      <dgm:spPr/>
    </dgm:pt>
    <dgm:pt modelId="{B251E3A3-6A1D-4A3B-AC7B-0EBAB70407C7}" type="pres">
      <dgm:prSet presAssocID="{A301EDEA-FEBD-4F4E-A6FA-742AD0595656}" presName="compNode" presStyleCnt="0"/>
      <dgm:spPr/>
    </dgm:pt>
    <dgm:pt modelId="{C49A41BE-3066-49D5-8818-656AD9C7AFFD}" type="pres">
      <dgm:prSet presAssocID="{A301EDEA-FEBD-4F4E-A6FA-742AD0595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D1D985-01D2-4A94-81B3-AE231068490F}" type="pres">
      <dgm:prSet presAssocID="{A301EDEA-FEBD-4F4E-A6FA-742AD0595656}" presName="spaceRect" presStyleCnt="0"/>
      <dgm:spPr/>
    </dgm:pt>
    <dgm:pt modelId="{65B46982-7717-4D8F-ABA9-2B9F0F53A371}" type="pres">
      <dgm:prSet presAssocID="{A301EDEA-FEBD-4F4E-A6FA-742AD0595656}" presName="textRect" presStyleLbl="revTx" presStyleIdx="1" presStyleCnt="3">
        <dgm:presLayoutVars>
          <dgm:chMax val="1"/>
          <dgm:chPref val="1"/>
        </dgm:presLayoutVars>
      </dgm:prSet>
      <dgm:spPr/>
    </dgm:pt>
    <dgm:pt modelId="{56EF8EEF-0E66-4D53-9ADE-81F365F29E1B}" type="pres">
      <dgm:prSet presAssocID="{D84B92D3-B6B3-44E2-8777-39661A0511D4}" presName="sibTrans" presStyleCnt="0"/>
      <dgm:spPr/>
    </dgm:pt>
    <dgm:pt modelId="{0FD92477-8EF8-43F7-B595-14DFF4FBAF8D}" type="pres">
      <dgm:prSet presAssocID="{528E72C9-7151-4BE2-A7BF-8091DC01FE7E}" presName="compNode" presStyleCnt="0"/>
      <dgm:spPr/>
    </dgm:pt>
    <dgm:pt modelId="{656E2EAF-8EF5-4B5B-B7BF-AE6A137933D8}" type="pres">
      <dgm:prSet presAssocID="{528E72C9-7151-4BE2-A7BF-8091DC01FE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FB5B383-FFCF-412C-B23A-AF88F6890E79}" type="pres">
      <dgm:prSet presAssocID="{528E72C9-7151-4BE2-A7BF-8091DC01FE7E}" presName="spaceRect" presStyleCnt="0"/>
      <dgm:spPr/>
    </dgm:pt>
    <dgm:pt modelId="{C20FA3ED-5E04-4E3E-8824-943ABD2AEE36}" type="pres">
      <dgm:prSet presAssocID="{528E72C9-7151-4BE2-A7BF-8091DC01FE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FEF547-0B04-4D93-8BBC-FCC4766C50DA}" srcId="{CDF542CA-E8DD-4032-A0C1-4A0817948F25}" destId="{A301EDEA-FEBD-4F4E-A6FA-742AD0595656}" srcOrd="1" destOrd="0" parTransId="{24282B6A-1B81-4AFF-AEC7-EBF9CEAEFA2F}" sibTransId="{D84B92D3-B6B3-44E2-8777-39661A0511D4}"/>
    <dgm:cxn modelId="{9154D477-B081-45E5-A0BD-D96B7C601CDE}" type="presOf" srcId="{A301EDEA-FEBD-4F4E-A6FA-742AD0595656}" destId="{65B46982-7717-4D8F-ABA9-2B9F0F53A371}" srcOrd="0" destOrd="0" presId="urn:microsoft.com/office/officeart/2018/2/layout/IconLabelList"/>
    <dgm:cxn modelId="{C1165A9D-E39E-4D2C-9358-377BE903BF23}" srcId="{CDF542CA-E8DD-4032-A0C1-4A0817948F25}" destId="{42273C69-DB55-41BA-B6AF-D5CC0B7E8788}" srcOrd="0" destOrd="0" parTransId="{E080DA01-4577-4DBB-B0D8-4947A2241130}" sibTransId="{904F35DD-8016-412D-837B-FA167CF1FEA9}"/>
    <dgm:cxn modelId="{1FDC1DA7-6500-4655-9F47-8E320CD3C0F8}" srcId="{CDF542CA-E8DD-4032-A0C1-4A0817948F25}" destId="{528E72C9-7151-4BE2-A7BF-8091DC01FE7E}" srcOrd="2" destOrd="0" parTransId="{CCA02BDF-B6C5-4A2F-AF9D-6B47B471BCF5}" sibTransId="{28BFEAF7-EBCD-4D3C-86B0-C29C9FAE23FD}"/>
    <dgm:cxn modelId="{D4816CAF-6B41-4867-9EE1-745FCACBA0DA}" type="presOf" srcId="{CDF542CA-E8DD-4032-A0C1-4A0817948F25}" destId="{7AC88C10-1222-4712-B1D9-292B87DA2CBF}" srcOrd="0" destOrd="0" presId="urn:microsoft.com/office/officeart/2018/2/layout/IconLabelList"/>
    <dgm:cxn modelId="{4E4229CF-D0BA-4EC9-9C00-A8287B491E41}" type="presOf" srcId="{42273C69-DB55-41BA-B6AF-D5CC0B7E8788}" destId="{5439D7ED-C313-4A9A-8D2A-E3795D676DDF}" srcOrd="0" destOrd="0" presId="urn:microsoft.com/office/officeart/2018/2/layout/IconLabelList"/>
    <dgm:cxn modelId="{AB0999E2-128C-43EA-BBCD-3E469F1228A1}" type="presOf" srcId="{528E72C9-7151-4BE2-A7BF-8091DC01FE7E}" destId="{C20FA3ED-5E04-4E3E-8824-943ABD2AEE36}" srcOrd="0" destOrd="0" presId="urn:microsoft.com/office/officeart/2018/2/layout/IconLabelList"/>
    <dgm:cxn modelId="{D9FD003C-22AF-4264-BB51-31C6E6A9FAAA}" type="presParOf" srcId="{7AC88C10-1222-4712-B1D9-292B87DA2CBF}" destId="{7F3D7E7B-DB11-45AA-9CD9-D828A201A3AB}" srcOrd="0" destOrd="0" presId="urn:microsoft.com/office/officeart/2018/2/layout/IconLabelList"/>
    <dgm:cxn modelId="{988CAAE4-9691-41DC-B189-698D634B837E}" type="presParOf" srcId="{7F3D7E7B-DB11-45AA-9CD9-D828A201A3AB}" destId="{136229BF-58BF-4107-BED1-E77A4B0F1CB6}" srcOrd="0" destOrd="0" presId="urn:microsoft.com/office/officeart/2018/2/layout/IconLabelList"/>
    <dgm:cxn modelId="{0904AFE6-7345-410F-AE11-14A64FC5BAFA}" type="presParOf" srcId="{7F3D7E7B-DB11-45AA-9CD9-D828A201A3AB}" destId="{927AC4C3-5460-436F-AF70-200685B62059}" srcOrd="1" destOrd="0" presId="urn:microsoft.com/office/officeart/2018/2/layout/IconLabelList"/>
    <dgm:cxn modelId="{E9FD8A74-72A1-4859-A0C9-6BE69500EE6A}" type="presParOf" srcId="{7F3D7E7B-DB11-45AA-9CD9-D828A201A3AB}" destId="{5439D7ED-C313-4A9A-8D2A-E3795D676DDF}" srcOrd="2" destOrd="0" presId="urn:microsoft.com/office/officeart/2018/2/layout/IconLabelList"/>
    <dgm:cxn modelId="{B270FDA4-1589-433F-9D97-7896C6891ED5}" type="presParOf" srcId="{7AC88C10-1222-4712-B1D9-292B87DA2CBF}" destId="{3E4B2821-0AE6-4904-8670-C3C89C173453}" srcOrd="1" destOrd="0" presId="urn:microsoft.com/office/officeart/2018/2/layout/IconLabelList"/>
    <dgm:cxn modelId="{3CB79B17-796A-4EA2-81CF-CB3C014C94FD}" type="presParOf" srcId="{7AC88C10-1222-4712-B1D9-292B87DA2CBF}" destId="{B251E3A3-6A1D-4A3B-AC7B-0EBAB70407C7}" srcOrd="2" destOrd="0" presId="urn:microsoft.com/office/officeart/2018/2/layout/IconLabelList"/>
    <dgm:cxn modelId="{E8C301EB-7B86-461A-8B0E-D03FE6D67061}" type="presParOf" srcId="{B251E3A3-6A1D-4A3B-AC7B-0EBAB70407C7}" destId="{C49A41BE-3066-49D5-8818-656AD9C7AFFD}" srcOrd="0" destOrd="0" presId="urn:microsoft.com/office/officeart/2018/2/layout/IconLabelList"/>
    <dgm:cxn modelId="{A569EB91-CB01-461C-8E80-94A6EA0830E5}" type="presParOf" srcId="{B251E3A3-6A1D-4A3B-AC7B-0EBAB70407C7}" destId="{A7D1D985-01D2-4A94-81B3-AE231068490F}" srcOrd="1" destOrd="0" presId="urn:microsoft.com/office/officeart/2018/2/layout/IconLabelList"/>
    <dgm:cxn modelId="{09D6FEF0-26CC-486F-84BB-113BD4D9BF3D}" type="presParOf" srcId="{B251E3A3-6A1D-4A3B-AC7B-0EBAB70407C7}" destId="{65B46982-7717-4D8F-ABA9-2B9F0F53A371}" srcOrd="2" destOrd="0" presId="urn:microsoft.com/office/officeart/2018/2/layout/IconLabelList"/>
    <dgm:cxn modelId="{00BFE72C-AF37-4D35-B5B1-3A7970D361E9}" type="presParOf" srcId="{7AC88C10-1222-4712-B1D9-292B87DA2CBF}" destId="{56EF8EEF-0E66-4D53-9ADE-81F365F29E1B}" srcOrd="3" destOrd="0" presId="urn:microsoft.com/office/officeart/2018/2/layout/IconLabelList"/>
    <dgm:cxn modelId="{E7D978DF-7F0C-4794-BBA2-B971B67F4098}" type="presParOf" srcId="{7AC88C10-1222-4712-B1D9-292B87DA2CBF}" destId="{0FD92477-8EF8-43F7-B595-14DFF4FBAF8D}" srcOrd="4" destOrd="0" presId="urn:microsoft.com/office/officeart/2018/2/layout/IconLabelList"/>
    <dgm:cxn modelId="{A1934423-3C89-41EF-8A1B-BBE46733D3F4}" type="presParOf" srcId="{0FD92477-8EF8-43F7-B595-14DFF4FBAF8D}" destId="{656E2EAF-8EF5-4B5B-B7BF-AE6A137933D8}" srcOrd="0" destOrd="0" presId="urn:microsoft.com/office/officeart/2018/2/layout/IconLabelList"/>
    <dgm:cxn modelId="{E813FB46-FAAB-46E7-B561-213F61426138}" type="presParOf" srcId="{0FD92477-8EF8-43F7-B595-14DFF4FBAF8D}" destId="{EFB5B383-FFCF-412C-B23A-AF88F6890E79}" srcOrd="1" destOrd="0" presId="urn:microsoft.com/office/officeart/2018/2/layout/IconLabelList"/>
    <dgm:cxn modelId="{D34A2E8E-2EFC-4C71-8685-4A690DD36821}" type="presParOf" srcId="{0FD92477-8EF8-43F7-B595-14DFF4FBAF8D}" destId="{C20FA3ED-5E04-4E3E-8824-943ABD2AEE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775B3-BBC3-024B-9E54-77FB7DF1410D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Curso Introductorio a la Formación Profesional Integral</a:t>
          </a:r>
          <a:r>
            <a:rPr lang="es-ES" sz="3100" kern="1200"/>
            <a:t>.</a:t>
          </a:r>
          <a:endParaRPr lang="en-US" sz="3100" kern="1200"/>
        </a:p>
      </dsp:txBody>
      <dsp:txXfrm>
        <a:off x="83216" y="163860"/>
        <a:ext cx="4833692" cy="1538258"/>
      </dsp:txXfrm>
    </dsp:sp>
    <dsp:sp modelId="{883776F3-17F1-B940-8E94-3B9C3A13A49F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Presentado por: Juan Camilo Mazuera Bonelo</a:t>
          </a:r>
          <a:r>
            <a:rPr lang="es-ES" sz="3100" kern="1200"/>
            <a:t>.</a:t>
          </a:r>
          <a:endParaRPr lang="en-US" sz="3100" kern="1200"/>
        </a:p>
      </dsp:txBody>
      <dsp:txXfrm>
        <a:off x="83216" y="1957830"/>
        <a:ext cx="4833692" cy="1538258"/>
      </dsp:txXfrm>
    </dsp:sp>
    <dsp:sp modelId="{3D04B7C5-5111-0A43-8302-7710B7B9A238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Fecha: 19 de mayo de 2025</a:t>
          </a:r>
          <a:r>
            <a:rPr lang="es-ES" sz="3100" kern="1200"/>
            <a:t>.</a:t>
          </a:r>
          <a:endParaRPr lang="en-US" sz="3100" kern="1200"/>
        </a:p>
      </dsp:txBody>
      <dsp:txXfrm>
        <a:off x="83216" y="3751801"/>
        <a:ext cx="4833692" cy="15382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43505-6107-9F4F-821F-33851CF1B178}">
      <dsp:nvSpPr>
        <dsp:cNvPr id="0" name=""/>
        <dsp:cNvSpPr/>
      </dsp:nvSpPr>
      <dsp:spPr>
        <a:xfrm>
          <a:off x="0" y="350059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Compromiso del aprendiz</a:t>
          </a:r>
        </a:p>
      </dsp:txBody>
      <dsp:txXfrm>
        <a:off x="73792" y="423851"/>
        <a:ext cx="4852540" cy="1364056"/>
      </dsp:txXfrm>
    </dsp:sp>
    <dsp:sp modelId="{81D223A1-F702-D54F-831D-814BF08C24CA}">
      <dsp:nvSpPr>
        <dsp:cNvPr id="0" name=""/>
        <dsp:cNvSpPr/>
      </dsp:nvSpPr>
      <dsp:spPr>
        <a:xfrm>
          <a:off x="0" y="1971139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Apoyo del instructor</a:t>
          </a:r>
        </a:p>
      </dsp:txBody>
      <dsp:txXfrm>
        <a:off x="73792" y="2044931"/>
        <a:ext cx="4852540" cy="1364056"/>
      </dsp:txXfrm>
    </dsp:sp>
    <dsp:sp modelId="{1FD4B30B-328E-4D42-AA87-00FAC1A8EE2F}">
      <dsp:nvSpPr>
        <dsp:cNvPr id="0" name=""/>
        <dsp:cNvSpPr/>
      </dsp:nvSpPr>
      <dsp:spPr>
        <a:xfrm>
          <a:off x="0" y="3592220"/>
          <a:ext cx="5000124" cy="15116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Importancia de la FPI para la vida y el trabajo</a:t>
          </a:r>
        </a:p>
      </dsp:txBody>
      <dsp:txXfrm>
        <a:off x="73792" y="3666012"/>
        <a:ext cx="4852540" cy="1364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95FB-58F8-FF44-9520-E0F70779F47F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3FCD9D-1D14-CE42-A326-205190111508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Correo: Kmilo2007@outlook.com</a:t>
          </a:r>
        </a:p>
      </dsp:txBody>
      <dsp:txXfrm>
        <a:off x="0" y="2663"/>
        <a:ext cx="5000124" cy="1816197"/>
      </dsp:txXfrm>
    </dsp:sp>
    <dsp:sp modelId="{A567797D-2871-6C4F-9EC2-71C4B08E2D64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C0A2A-6F7D-5F45-A305-8C599C7D5516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Centro: CEET</a:t>
          </a:r>
        </a:p>
      </dsp:txBody>
      <dsp:txXfrm>
        <a:off x="0" y="1818861"/>
        <a:ext cx="5000124" cy="1816197"/>
      </dsp:txXfrm>
    </dsp:sp>
    <dsp:sp modelId="{905D5DAC-E48D-C94B-9DC5-3D4B9414C0F4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B69FF0-DC1D-584E-A8AB-51957966E17B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Programa: Técnico en Programación de Software</a:t>
          </a:r>
        </a:p>
      </dsp:txBody>
      <dsp:txXfrm>
        <a:off x="0" y="3635058"/>
        <a:ext cx="5000124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83A49-E4EF-3E4A-90F4-2F673A3E336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619AA6-B7E4-6A49-9A4A-B74ECCDFB9CE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Bienvenida al SENA y al CEET</a:t>
          </a:r>
        </a:p>
      </dsp:txBody>
      <dsp:txXfrm>
        <a:off x="0" y="2663"/>
        <a:ext cx="5000124" cy="1816197"/>
      </dsp:txXfrm>
    </dsp:sp>
    <dsp:sp modelId="{2BA56667-8633-C74E-822C-74CA74080B0E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00A106-ECF4-F94B-AF3C-59E331397194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Importancia de la Formación Profesional Integral (FPI)</a:t>
          </a:r>
        </a:p>
      </dsp:txBody>
      <dsp:txXfrm>
        <a:off x="0" y="1818861"/>
        <a:ext cx="5000124" cy="1816197"/>
      </dsp:txXfrm>
    </dsp:sp>
    <dsp:sp modelId="{A8D930D0-1975-D848-90AE-B5A23E8AFA4C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A06675-EDE0-614F-A0A4-1878DAE36AAD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Objetivo: Familiarizar al aprendiz con la metodología del SENA</a:t>
          </a:r>
        </a:p>
      </dsp:txBody>
      <dsp:txXfrm>
        <a:off x="0" y="3635058"/>
        <a:ext cx="5000124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25905-BE1D-6244-B453-5D02AB7E43D5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Proceso educativo que combina teoría y práctica</a:t>
          </a:r>
        </a:p>
      </dsp:txBody>
      <dsp:txXfrm>
        <a:off x="69908" y="81089"/>
        <a:ext cx="8089784" cy="1292264"/>
      </dsp:txXfrm>
    </dsp:sp>
    <dsp:sp modelId="{73EC2FFC-4E87-6048-8C50-4DAD545143EF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Principios: integralidad, calidad, inclusión, pertinencia, flexibilidad</a:t>
          </a:r>
        </a:p>
      </dsp:txBody>
      <dsp:txXfrm>
        <a:off x="69908" y="1616849"/>
        <a:ext cx="8089784" cy="1292264"/>
      </dsp:txXfrm>
    </dsp:sp>
    <dsp:sp modelId="{FD00A148-1795-1D48-A514-F85D4429A4D3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Marco legal: Ley 119 de 1994</a:t>
          </a:r>
        </a:p>
      </dsp:txBody>
      <dsp:txXfrm>
        <a:off x="69908" y="3152609"/>
        <a:ext cx="8089784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262C-B689-9947-92A1-1EDCA9359FB6}">
      <dsp:nvSpPr>
        <dsp:cNvPr id="0" name=""/>
        <dsp:cNvSpPr/>
      </dsp:nvSpPr>
      <dsp:spPr>
        <a:xfrm>
          <a:off x="0" y="73075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Antropológico: Enfoque en el ser humano</a:t>
          </a:r>
        </a:p>
      </dsp:txBody>
      <dsp:txXfrm>
        <a:off x="40724" y="113799"/>
        <a:ext cx="4918676" cy="752780"/>
      </dsp:txXfrm>
    </dsp:sp>
    <dsp:sp modelId="{20AD7F66-D361-2149-B0E9-632FD4AEC65B}">
      <dsp:nvSpPr>
        <dsp:cNvPr id="0" name=""/>
        <dsp:cNvSpPr/>
      </dsp:nvSpPr>
      <dsp:spPr>
        <a:xfrm>
          <a:off x="0" y="967783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Axiológico: Formación en valores</a:t>
          </a:r>
        </a:p>
      </dsp:txBody>
      <dsp:txXfrm>
        <a:off x="40724" y="1008507"/>
        <a:ext cx="4918676" cy="752780"/>
      </dsp:txXfrm>
    </dsp:sp>
    <dsp:sp modelId="{C08F8AC9-5B11-AD4D-B91D-EB95C7FD77B3}">
      <dsp:nvSpPr>
        <dsp:cNvPr id="0" name=""/>
        <dsp:cNvSpPr/>
      </dsp:nvSpPr>
      <dsp:spPr>
        <a:xfrm>
          <a:off x="0" y="1862491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Epistemológico: Conocimiento práctico y teórico</a:t>
          </a:r>
        </a:p>
      </dsp:txBody>
      <dsp:txXfrm>
        <a:off x="40724" y="1903215"/>
        <a:ext cx="4918676" cy="752780"/>
      </dsp:txXfrm>
    </dsp:sp>
    <dsp:sp modelId="{7147F042-454D-CF4E-BFA8-4F8DCE233DE0}">
      <dsp:nvSpPr>
        <dsp:cNvPr id="0" name=""/>
        <dsp:cNvSpPr/>
      </dsp:nvSpPr>
      <dsp:spPr>
        <a:xfrm>
          <a:off x="0" y="2757200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Ciencia y Tecnología: Innovación</a:t>
          </a:r>
        </a:p>
      </dsp:txBody>
      <dsp:txXfrm>
        <a:off x="40724" y="2797924"/>
        <a:ext cx="4918676" cy="752780"/>
      </dsp:txXfrm>
    </dsp:sp>
    <dsp:sp modelId="{777267BC-E22C-C846-9B90-34950034BEA7}">
      <dsp:nvSpPr>
        <dsp:cNvPr id="0" name=""/>
        <dsp:cNvSpPr/>
      </dsp:nvSpPr>
      <dsp:spPr>
        <a:xfrm>
          <a:off x="0" y="3651908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Desarrollo de Competencias: Habilidades laborales</a:t>
          </a:r>
        </a:p>
      </dsp:txBody>
      <dsp:txXfrm>
        <a:off x="40724" y="3692632"/>
        <a:ext cx="4918676" cy="752780"/>
      </dsp:txXfrm>
    </dsp:sp>
    <dsp:sp modelId="{13C31790-B167-5242-B17C-7B25863F63CD}">
      <dsp:nvSpPr>
        <dsp:cNvPr id="0" name=""/>
        <dsp:cNvSpPr/>
      </dsp:nvSpPr>
      <dsp:spPr>
        <a:xfrm>
          <a:off x="0" y="4546616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Pedagógico: Aprendizaje activo y por proyectos</a:t>
          </a:r>
        </a:p>
      </dsp:txBody>
      <dsp:txXfrm>
        <a:off x="40724" y="4587340"/>
        <a:ext cx="4918676" cy="752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3884-7084-2B47-9256-CF3F236D4FE3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3DF8F-A244-3B44-9ABB-9A6547589399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Aprendiz: protagonista del proceso</a:t>
          </a:r>
        </a:p>
      </dsp:txBody>
      <dsp:txXfrm>
        <a:off x="456496" y="980400"/>
        <a:ext cx="3381034" cy="2099279"/>
      </dsp:txXfrm>
    </dsp:sp>
    <dsp:sp modelId="{5E35CA0C-17CC-F740-BFE6-72A2A86D225E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C4CC9-EB3E-B24D-8AF8-FA5B11E63074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Instructor: facilitador y guía del conocimiento</a:t>
          </a:r>
        </a:p>
      </dsp:txBody>
      <dsp:txXfrm>
        <a:off x="4748523" y="980400"/>
        <a:ext cx="3381034" cy="209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79F27-51AB-3F41-8920-A74056C929E2}">
      <dsp:nvSpPr>
        <dsp:cNvPr id="0" name=""/>
        <dsp:cNvSpPr/>
      </dsp:nvSpPr>
      <dsp:spPr>
        <a:xfrm>
          <a:off x="0" y="94909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Aprendizaje por proyectos</a:t>
          </a:r>
        </a:p>
      </dsp:txBody>
      <dsp:txXfrm>
        <a:off x="39809" y="988908"/>
        <a:ext cx="4920506" cy="735872"/>
      </dsp:txXfrm>
    </dsp:sp>
    <dsp:sp modelId="{61DE138E-FDF4-3B42-86CC-E14C5709AB3C}">
      <dsp:nvSpPr>
        <dsp:cNvPr id="0" name=""/>
        <dsp:cNvSpPr/>
      </dsp:nvSpPr>
      <dsp:spPr>
        <a:xfrm>
          <a:off x="0" y="186250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1560507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7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Trabajo colaborativo</a:t>
          </a:r>
        </a:p>
      </dsp:txBody>
      <dsp:txXfrm>
        <a:off x="39809" y="1902318"/>
        <a:ext cx="4920506" cy="735872"/>
      </dsp:txXfrm>
    </dsp:sp>
    <dsp:sp modelId="{0928B196-F14E-1840-94F4-2BEAFDF3ACE0}">
      <dsp:nvSpPr>
        <dsp:cNvPr id="0" name=""/>
        <dsp:cNvSpPr/>
      </dsp:nvSpPr>
      <dsp:spPr>
        <a:xfrm>
          <a:off x="0" y="277592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Aprendizaje autónomo</a:t>
          </a:r>
        </a:p>
      </dsp:txBody>
      <dsp:txXfrm>
        <a:off x="39809" y="2815729"/>
        <a:ext cx="4920506" cy="735872"/>
      </dsp:txXfrm>
    </dsp:sp>
    <dsp:sp modelId="{D4468530-4FAC-0742-A032-66ED74F2455F}">
      <dsp:nvSpPr>
        <dsp:cNvPr id="0" name=""/>
        <dsp:cNvSpPr/>
      </dsp:nvSpPr>
      <dsp:spPr>
        <a:xfrm>
          <a:off x="0" y="368933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Uso de TIC</a:t>
          </a:r>
        </a:p>
      </dsp:txBody>
      <dsp:txXfrm>
        <a:off x="39809" y="3729139"/>
        <a:ext cx="4920506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75B17-20B9-FF43-9DA4-CD5CF5110F4C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3A7CAB-A629-CB4A-826F-11F4389C3D40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Ambientes pluri-tecnológicos</a:t>
          </a:r>
        </a:p>
      </dsp:txBody>
      <dsp:txXfrm>
        <a:off x="0" y="2663"/>
        <a:ext cx="5000124" cy="1816197"/>
      </dsp:txXfrm>
    </dsp:sp>
    <dsp:sp modelId="{BCE1EA06-8AB2-0B4B-8D4D-0CC19E080B48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4C7C78-A40C-FE49-B313-B17A6266573B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Laboratorios especializados</a:t>
          </a:r>
        </a:p>
      </dsp:txBody>
      <dsp:txXfrm>
        <a:off x="0" y="1818861"/>
        <a:ext cx="5000124" cy="1816197"/>
      </dsp:txXfrm>
    </dsp:sp>
    <dsp:sp modelId="{4215B62E-E6E2-8C4F-AE52-846D62F51F95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06B60-5F41-6841-A21F-8E395C01DC4F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Plataformas virtuales y recursos digitales</a:t>
          </a:r>
        </a:p>
      </dsp:txBody>
      <dsp:txXfrm>
        <a:off x="0" y="3635058"/>
        <a:ext cx="5000124" cy="181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4B1E-6D18-4C67-BE56-F50041EA9954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A762-D916-44EF-89AE-F46F2C447802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9504C-615D-424E-963F-B704E8B7EDF3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Evaluación continua</a:t>
          </a:r>
        </a:p>
      </dsp:txBody>
      <dsp:txXfrm>
        <a:off x="182935" y="3176402"/>
        <a:ext cx="3600000" cy="720000"/>
      </dsp:txXfrm>
    </dsp:sp>
    <dsp:sp modelId="{D20628F6-9F9E-4456-9A32-C90B2055C89A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15274-06B8-46A6-9597-21FE340B2A42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FE090-6AFD-423D-BF5B-2FD1D722AE34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Evidencias de conocimiento, desempeño y producto</a:t>
          </a:r>
        </a:p>
      </dsp:txBody>
      <dsp:txXfrm>
        <a:off x="4412935" y="3176402"/>
        <a:ext cx="36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229BF-58BF-4107-BED1-E77A4B0F1CB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9D7ED-C313-4A9A-8D2A-E3795D676DD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Guías de aprendizaje</a:t>
          </a:r>
        </a:p>
      </dsp:txBody>
      <dsp:txXfrm>
        <a:off x="78583" y="2435142"/>
        <a:ext cx="2399612" cy="720000"/>
      </dsp:txXfrm>
    </dsp:sp>
    <dsp:sp modelId="{C49A41BE-3066-49D5-8818-656AD9C7AFF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46982-7717-4D8F-ABA9-2B9F0F53A37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Plataformas digitales</a:t>
          </a:r>
        </a:p>
      </dsp:txBody>
      <dsp:txXfrm>
        <a:off x="2898129" y="2435142"/>
        <a:ext cx="2399612" cy="720000"/>
      </dsp:txXfrm>
    </dsp:sp>
    <dsp:sp modelId="{656E2EAF-8EF5-4B5B-B7BF-AE6A137933D8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FA3ED-5E04-4E3E-8824-943ABD2AEE3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Bibliotecas y repositorios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CO" sz="3200">
                <a:solidFill>
                  <a:srgbClr val="FFFFFF"/>
                </a:solidFill>
              </a:rPr>
              <a:t>Formación Profesional Integral en el SENA – CEET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C5A2A23-CA32-25AD-FDE4-76617E9DE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8909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Recursos y Fuentes de Conocimiento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A0ED-C145-E2E7-BDC1-04EF8FE85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780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0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6AD0BC-5C68-EC5C-BF51-F30FD8827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50116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Contacto y Soporte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7A2C1-4251-F7FB-B9B5-B68FB46C7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88834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200">
                <a:solidFill>
                  <a:srgbClr val="FFFFFF"/>
                </a:solidFill>
              </a:rPr>
              <a:t>Introducción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C9DF46F-499E-6177-9456-258EFFABE0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14999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/>
              <a:t>¿Qué es la Formación Profesional Integral?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E5372-9F9D-D6CF-2060-AFD553E447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2700">
                <a:solidFill>
                  <a:srgbClr val="FFFFFF"/>
                </a:solidFill>
              </a:rPr>
              <a:t>Componentes de la Propuesta Pedagógica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0FE2C4-B721-F8E5-38C8-3ACF210C7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41966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Roles en el Proceso Formativo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1301424-8A96-6C35-DA50-31B69D6B4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9602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000">
                <a:solidFill>
                  <a:srgbClr val="FFFFFF"/>
                </a:solidFill>
              </a:rPr>
              <a:t>Metodologías y Medios de Formación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A5C592-0952-D1BD-AE51-2786C7B71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19730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Ambientes de Aprendizaje en el CEET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6C8AAF-9B45-1A29-BC12-6DA4F1E4C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70444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Evaluación y Evidencias de Aprendizaje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7CAEF-C02B-3B20-37F3-8F0FE679A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1439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O" sz="3500"/>
              <a:t>Plan de Mejoramiento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CO" sz="1700"/>
              <a:t>Estrategias para superar dificultades y fortalecer competencias</a:t>
            </a:r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B597B42D-E947-EBED-B288-8E965422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58" r="19991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253</Words>
  <Application>Microsoft Macintosh PowerPoint</Application>
  <PresentationFormat>Presentación en pantalla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Formación Profesional Integral en el SENA – CEET</vt:lpstr>
      <vt:lpstr>Introducción</vt:lpstr>
      <vt:lpstr>¿Qué es la Formación Profesional Integral?</vt:lpstr>
      <vt:lpstr>Componentes de la Propuesta Pedagógica</vt:lpstr>
      <vt:lpstr>Roles en el Proceso Formativo</vt:lpstr>
      <vt:lpstr>Metodologías y Medios de Formación</vt:lpstr>
      <vt:lpstr>Ambientes de Aprendizaje en el CEET</vt:lpstr>
      <vt:lpstr>Evaluación y Evidencias de Aprendizaje</vt:lpstr>
      <vt:lpstr>Plan de Mejoramiento</vt:lpstr>
      <vt:lpstr>Recursos y Fuentes de Conocimiento</vt:lpstr>
      <vt:lpstr>Conclusiones</vt:lpstr>
      <vt:lpstr>Contacto y Soporte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CAMILO MAZUERA BONELO</cp:lastModifiedBy>
  <cp:revision>2</cp:revision>
  <dcterms:created xsi:type="dcterms:W3CDTF">2013-01-27T09:14:16Z</dcterms:created>
  <dcterms:modified xsi:type="dcterms:W3CDTF">2025-05-20T02:37:22Z</dcterms:modified>
  <cp:category/>
</cp:coreProperties>
</file>