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184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7EE49-BDE3-4DDC-864D-84BE5531526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2B9026E-F85D-494C-B1D5-7B877CA197F3}">
      <dgm:prSet/>
      <dgm:spPr/>
      <dgm:t>
        <a:bodyPr/>
        <a:lstStyle/>
        <a:p>
          <a:r>
            <a:rPr lang="en-US"/>
            <a:t>El SENA es una entidad pública que ofrece formación gratuita.</a:t>
          </a:r>
        </a:p>
      </dgm:t>
    </dgm:pt>
    <dgm:pt modelId="{1A1576E7-2968-4EE4-AEB4-3C0DE807DBEF}" type="parTrans" cxnId="{57FF0E68-BF44-4FC9-8C2E-49DB54229C4C}">
      <dgm:prSet/>
      <dgm:spPr/>
      <dgm:t>
        <a:bodyPr/>
        <a:lstStyle/>
        <a:p>
          <a:endParaRPr lang="en-US"/>
        </a:p>
      </dgm:t>
    </dgm:pt>
    <dgm:pt modelId="{57348862-F89F-4C78-A755-8C26A1A48221}" type="sibTrans" cxnId="{57FF0E68-BF44-4FC9-8C2E-49DB54229C4C}">
      <dgm:prSet/>
      <dgm:spPr/>
      <dgm:t>
        <a:bodyPr/>
        <a:lstStyle/>
        <a:p>
          <a:endParaRPr lang="en-US"/>
        </a:p>
      </dgm:t>
    </dgm:pt>
    <dgm:pt modelId="{7B66EA6C-047E-498A-B8AD-1483DF3E7680}">
      <dgm:prSet/>
      <dgm:spPr/>
      <dgm:t>
        <a:bodyPr/>
        <a:lstStyle/>
        <a:p>
          <a:r>
            <a:rPr lang="en-US"/>
            <a:t>Su objetivo es capacitar a los colombianos para el trabajo y la vida.</a:t>
          </a:r>
        </a:p>
      </dgm:t>
    </dgm:pt>
    <dgm:pt modelId="{1FD0656A-B765-43BC-8B7A-3C626615DC5F}" type="parTrans" cxnId="{1EE32847-2C97-43EF-90E5-74D8A4BE8567}">
      <dgm:prSet/>
      <dgm:spPr/>
      <dgm:t>
        <a:bodyPr/>
        <a:lstStyle/>
        <a:p>
          <a:endParaRPr lang="en-US"/>
        </a:p>
      </dgm:t>
    </dgm:pt>
    <dgm:pt modelId="{53C1DF94-CD38-45FA-85E5-B25D6AA0D09F}" type="sibTrans" cxnId="{1EE32847-2C97-43EF-90E5-74D8A4BE8567}">
      <dgm:prSet/>
      <dgm:spPr/>
      <dgm:t>
        <a:bodyPr/>
        <a:lstStyle/>
        <a:p>
          <a:endParaRPr lang="en-US"/>
        </a:p>
      </dgm:t>
    </dgm:pt>
    <dgm:pt modelId="{E0FA8A38-BA41-4410-B4AF-B1AB82ECFCC5}">
      <dgm:prSet/>
      <dgm:spPr/>
      <dgm:t>
        <a:bodyPr/>
        <a:lstStyle/>
        <a:p>
          <a:r>
            <a:rPr lang="en-US"/>
            <a:t>Está presente en todo el país.</a:t>
          </a:r>
        </a:p>
      </dgm:t>
    </dgm:pt>
    <dgm:pt modelId="{595F0BC6-F779-488F-A08E-FAD08D2FAB78}" type="parTrans" cxnId="{5FE423B7-B498-4486-9D1A-29212D67755D}">
      <dgm:prSet/>
      <dgm:spPr/>
      <dgm:t>
        <a:bodyPr/>
        <a:lstStyle/>
        <a:p>
          <a:endParaRPr lang="en-US"/>
        </a:p>
      </dgm:t>
    </dgm:pt>
    <dgm:pt modelId="{E64D90EE-9602-4F93-BEC8-A45613E24200}" type="sibTrans" cxnId="{5FE423B7-B498-4486-9D1A-29212D67755D}">
      <dgm:prSet/>
      <dgm:spPr/>
      <dgm:t>
        <a:bodyPr/>
        <a:lstStyle/>
        <a:p>
          <a:endParaRPr lang="en-US"/>
        </a:p>
      </dgm:t>
    </dgm:pt>
    <dgm:pt modelId="{C55883B5-9D80-417B-9A18-26610D5B04FF}" type="pres">
      <dgm:prSet presAssocID="{B417EE49-BDE3-4DDC-864D-84BE55315268}" presName="root" presStyleCnt="0">
        <dgm:presLayoutVars>
          <dgm:dir/>
          <dgm:resizeHandles val="exact"/>
        </dgm:presLayoutVars>
      </dgm:prSet>
      <dgm:spPr/>
    </dgm:pt>
    <dgm:pt modelId="{9399E17E-BAE9-4C9C-B8C2-6852E2D4EFB1}" type="pres">
      <dgm:prSet presAssocID="{42B9026E-F85D-494C-B1D5-7B877CA197F3}" presName="compNode" presStyleCnt="0"/>
      <dgm:spPr/>
    </dgm:pt>
    <dgm:pt modelId="{3DF08CC3-CA51-4635-9B6B-99CD72AA7BF3}" type="pres">
      <dgm:prSet presAssocID="{42B9026E-F85D-494C-B1D5-7B877CA197F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uro para laptop"/>
        </a:ext>
      </dgm:extLst>
    </dgm:pt>
    <dgm:pt modelId="{69275647-249D-4236-B8C9-F89853AE76DA}" type="pres">
      <dgm:prSet presAssocID="{42B9026E-F85D-494C-B1D5-7B877CA197F3}" presName="spaceRect" presStyleCnt="0"/>
      <dgm:spPr/>
    </dgm:pt>
    <dgm:pt modelId="{7A5E6519-BED4-4315-9FA2-CE64AC5D38CC}" type="pres">
      <dgm:prSet presAssocID="{42B9026E-F85D-494C-B1D5-7B877CA197F3}" presName="textRect" presStyleLbl="revTx" presStyleIdx="0" presStyleCnt="3">
        <dgm:presLayoutVars>
          <dgm:chMax val="1"/>
          <dgm:chPref val="1"/>
        </dgm:presLayoutVars>
      </dgm:prSet>
      <dgm:spPr/>
    </dgm:pt>
    <dgm:pt modelId="{F6404F70-4240-45AF-BC56-F8FCCD28710F}" type="pres">
      <dgm:prSet presAssocID="{57348862-F89F-4C78-A755-8C26A1A48221}" presName="sibTrans" presStyleCnt="0"/>
      <dgm:spPr/>
    </dgm:pt>
    <dgm:pt modelId="{77827091-7029-43E6-A4D0-9B3BE20C7093}" type="pres">
      <dgm:prSet presAssocID="{7B66EA6C-047E-498A-B8AD-1483DF3E7680}" presName="compNode" presStyleCnt="0"/>
      <dgm:spPr/>
    </dgm:pt>
    <dgm:pt modelId="{1C8A00F6-4D44-4044-943D-7ABA248B8B7D}" type="pres">
      <dgm:prSet presAssocID="{7B66EA6C-047E-498A-B8AD-1483DF3E76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orno de robot"/>
        </a:ext>
      </dgm:extLst>
    </dgm:pt>
    <dgm:pt modelId="{B98059E8-DC13-49C7-99B9-BBD6C9C5E1FD}" type="pres">
      <dgm:prSet presAssocID="{7B66EA6C-047E-498A-B8AD-1483DF3E7680}" presName="spaceRect" presStyleCnt="0"/>
      <dgm:spPr/>
    </dgm:pt>
    <dgm:pt modelId="{98CE0202-BCA6-4861-BEF3-6052F324CCF9}" type="pres">
      <dgm:prSet presAssocID="{7B66EA6C-047E-498A-B8AD-1483DF3E7680}" presName="textRect" presStyleLbl="revTx" presStyleIdx="1" presStyleCnt="3">
        <dgm:presLayoutVars>
          <dgm:chMax val="1"/>
          <dgm:chPref val="1"/>
        </dgm:presLayoutVars>
      </dgm:prSet>
      <dgm:spPr/>
    </dgm:pt>
    <dgm:pt modelId="{49D70CEB-3BF9-4531-82DC-EE1F9EFEF9F1}" type="pres">
      <dgm:prSet presAssocID="{53C1DF94-CD38-45FA-85E5-B25D6AA0D09F}" presName="sibTrans" presStyleCnt="0"/>
      <dgm:spPr/>
    </dgm:pt>
    <dgm:pt modelId="{8BC7F374-D375-4C40-AE81-DCB2871BB23B}" type="pres">
      <dgm:prSet presAssocID="{E0FA8A38-BA41-4410-B4AF-B1AB82ECFCC5}" presName="compNode" presStyleCnt="0"/>
      <dgm:spPr/>
    </dgm:pt>
    <dgm:pt modelId="{BF475943-3418-4EDE-AE7E-8A8214B6D517}" type="pres">
      <dgm:prSet presAssocID="{E0FA8A38-BA41-4410-B4AF-B1AB82ECFC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ndo"/>
        </a:ext>
      </dgm:extLst>
    </dgm:pt>
    <dgm:pt modelId="{99C15E50-8D8C-4215-9AEC-84A1AD4A8377}" type="pres">
      <dgm:prSet presAssocID="{E0FA8A38-BA41-4410-B4AF-B1AB82ECFCC5}" presName="spaceRect" presStyleCnt="0"/>
      <dgm:spPr/>
    </dgm:pt>
    <dgm:pt modelId="{C22F102B-0BD7-4195-A8FD-CFD56968F7CC}" type="pres">
      <dgm:prSet presAssocID="{E0FA8A38-BA41-4410-B4AF-B1AB82ECFCC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3A76E1A-E7C5-4A98-AEA1-CC0C73FDA11E}" type="presOf" srcId="{B417EE49-BDE3-4DDC-864D-84BE55315268}" destId="{C55883B5-9D80-417B-9A18-26610D5B04FF}" srcOrd="0" destOrd="0" presId="urn:microsoft.com/office/officeart/2018/2/layout/IconLabelList"/>
    <dgm:cxn modelId="{38A9201C-09B4-4DDD-ABED-6F62083C839F}" type="presOf" srcId="{E0FA8A38-BA41-4410-B4AF-B1AB82ECFCC5}" destId="{C22F102B-0BD7-4195-A8FD-CFD56968F7CC}" srcOrd="0" destOrd="0" presId="urn:microsoft.com/office/officeart/2018/2/layout/IconLabelList"/>
    <dgm:cxn modelId="{1EE32847-2C97-43EF-90E5-74D8A4BE8567}" srcId="{B417EE49-BDE3-4DDC-864D-84BE55315268}" destId="{7B66EA6C-047E-498A-B8AD-1483DF3E7680}" srcOrd="1" destOrd="0" parTransId="{1FD0656A-B765-43BC-8B7A-3C626615DC5F}" sibTransId="{53C1DF94-CD38-45FA-85E5-B25D6AA0D09F}"/>
    <dgm:cxn modelId="{57FF0E68-BF44-4FC9-8C2E-49DB54229C4C}" srcId="{B417EE49-BDE3-4DDC-864D-84BE55315268}" destId="{42B9026E-F85D-494C-B1D5-7B877CA197F3}" srcOrd="0" destOrd="0" parTransId="{1A1576E7-2968-4EE4-AEB4-3C0DE807DBEF}" sibTransId="{57348862-F89F-4C78-A755-8C26A1A48221}"/>
    <dgm:cxn modelId="{B618BA7F-4B83-4E73-89D9-A448434B6E66}" type="presOf" srcId="{7B66EA6C-047E-498A-B8AD-1483DF3E7680}" destId="{98CE0202-BCA6-4861-BEF3-6052F324CCF9}" srcOrd="0" destOrd="0" presId="urn:microsoft.com/office/officeart/2018/2/layout/IconLabelList"/>
    <dgm:cxn modelId="{5FE423B7-B498-4486-9D1A-29212D67755D}" srcId="{B417EE49-BDE3-4DDC-864D-84BE55315268}" destId="{E0FA8A38-BA41-4410-B4AF-B1AB82ECFCC5}" srcOrd="2" destOrd="0" parTransId="{595F0BC6-F779-488F-A08E-FAD08D2FAB78}" sibTransId="{E64D90EE-9602-4F93-BEC8-A45613E24200}"/>
    <dgm:cxn modelId="{FCC93CD8-DC9B-48A5-8774-C5B3C771315B}" type="presOf" srcId="{42B9026E-F85D-494C-B1D5-7B877CA197F3}" destId="{7A5E6519-BED4-4315-9FA2-CE64AC5D38CC}" srcOrd="0" destOrd="0" presId="urn:microsoft.com/office/officeart/2018/2/layout/IconLabelList"/>
    <dgm:cxn modelId="{7AC71FCE-255B-4412-BB63-CDD077391424}" type="presParOf" srcId="{C55883B5-9D80-417B-9A18-26610D5B04FF}" destId="{9399E17E-BAE9-4C9C-B8C2-6852E2D4EFB1}" srcOrd="0" destOrd="0" presId="urn:microsoft.com/office/officeart/2018/2/layout/IconLabelList"/>
    <dgm:cxn modelId="{D537ED16-DE42-41B4-BA3B-77BF1E9F6540}" type="presParOf" srcId="{9399E17E-BAE9-4C9C-B8C2-6852E2D4EFB1}" destId="{3DF08CC3-CA51-4635-9B6B-99CD72AA7BF3}" srcOrd="0" destOrd="0" presId="urn:microsoft.com/office/officeart/2018/2/layout/IconLabelList"/>
    <dgm:cxn modelId="{9625483E-C709-4D57-9C34-C08C4204ADBA}" type="presParOf" srcId="{9399E17E-BAE9-4C9C-B8C2-6852E2D4EFB1}" destId="{69275647-249D-4236-B8C9-F89853AE76DA}" srcOrd="1" destOrd="0" presId="urn:microsoft.com/office/officeart/2018/2/layout/IconLabelList"/>
    <dgm:cxn modelId="{C8372A96-6E6E-40DA-AB1C-8F7DBB2B2214}" type="presParOf" srcId="{9399E17E-BAE9-4C9C-B8C2-6852E2D4EFB1}" destId="{7A5E6519-BED4-4315-9FA2-CE64AC5D38CC}" srcOrd="2" destOrd="0" presId="urn:microsoft.com/office/officeart/2018/2/layout/IconLabelList"/>
    <dgm:cxn modelId="{BDD3FFF0-4BA9-4FBB-A711-F737ED6BBF4F}" type="presParOf" srcId="{C55883B5-9D80-417B-9A18-26610D5B04FF}" destId="{F6404F70-4240-45AF-BC56-F8FCCD28710F}" srcOrd="1" destOrd="0" presId="urn:microsoft.com/office/officeart/2018/2/layout/IconLabelList"/>
    <dgm:cxn modelId="{52FC5B4F-624C-4191-AC6A-93B20EB7EC57}" type="presParOf" srcId="{C55883B5-9D80-417B-9A18-26610D5B04FF}" destId="{77827091-7029-43E6-A4D0-9B3BE20C7093}" srcOrd="2" destOrd="0" presId="urn:microsoft.com/office/officeart/2018/2/layout/IconLabelList"/>
    <dgm:cxn modelId="{6502022D-0AEF-43F5-BBE7-FDFEC8568C03}" type="presParOf" srcId="{77827091-7029-43E6-A4D0-9B3BE20C7093}" destId="{1C8A00F6-4D44-4044-943D-7ABA248B8B7D}" srcOrd="0" destOrd="0" presId="urn:microsoft.com/office/officeart/2018/2/layout/IconLabelList"/>
    <dgm:cxn modelId="{F56C3B5D-01F4-42A5-A579-DCD45A36E086}" type="presParOf" srcId="{77827091-7029-43E6-A4D0-9B3BE20C7093}" destId="{B98059E8-DC13-49C7-99B9-BBD6C9C5E1FD}" srcOrd="1" destOrd="0" presId="urn:microsoft.com/office/officeart/2018/2/layout/IconLabelList"/>
    <dgm:cxn modelId="{74AB2AD2-5AD9-428F-8B1F-DF82D22EF30D}" type="presParOf" srcId="{77827091-7029-43E6-A4D0-9B3BE20C7093}" destId="{98CE0202-BCA6-4861-BEF3-6052F324CCF9}" srcOrd="2" destOrd="0" presId="urn:microsoft.com/office/officeart/2018/2/layout/IconLabelList"/>
    <dgm:cxn modelId="{9AD2993F-B72D-40E3-B875-6914F6A1EC78}" type="presParOf" srcId="{C55883B5-9D80-417B-9A18-26610D5B04FF}" destId="{49D70CEB-3BF9-4531-82DC-EE1F9EFEF9F1}" srcOrd="3" destOrd="0" presId="urn:microsoft.com/office/officeart/2018/2/layout/IconLabelList"/>
    <dgm:cxn modelId="{FD8AA625-C8C8-457F-BAA1-0D3A5A72105C}" type="presParOf" srcId="{C55883B5-9D80-417B-9A18-26610D5B04FF}" destId="{8BC7F374-D375-4C40-AE81-DCB2871BB23B}" srcOrd="4" destOrd="0" presId="urn:microsoft.com/office/officeart/2018/2/layout/IconLabelList"/>
    <dgm:cxn modelId="{23E679BA-A662-40EB-ABF8-5F9FD20E9E2D}" type="presParOf" srcId="{8BC7F374-D375-4C40-AE81-DCB2871BB23B}" destId="{BF475943-3418-4EDE-AE7E-8A8214B6D517}" srcOrd="0" destOrd="0" presId="urn:microsoft.com/office/officeart/2018/2/layout/IconLabelList"/>
    <dgm:cxn modelId="{41A70DE1-23F2-429D-AD9E-F658A76A192E}" type="presParOf" srcId="{8BC7F374-D375-4C40-AE81-DCB2871BB23B}" destId="{99C15E50-8D8C-4215-9AEC-84A1AD4A8377}" srcOrd="1" destOrd="0" presId="urn:microsoft.com/office/officeart/2018/2/layout/IconLabelList"/>
    <dgm:cxn modelId="{47526E51-FA2D-42BA-82EC-F133D950FEE1}" type="presParOf" srcId="{8BC7F374-D375-4C40-AE81-DCB2871BB23B}" destId="{C22F102B-0BD7-4195-A8FD-CFD56968F7C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AE5BA8-B845-431C-960A-D2D47CE8B0C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54C1BF6-6EDE-4CBD-8D6A-475AA3F7FF40}">
      <dgm:prSet/>
      <dgm:spPr/>
      <dgm:t>
        <a:bodyPr/>
        <a:lstStyle/>
        <a:p>
          <a:r>
            <a:rPr lang="en-US"/>
            <a:t>Fundado para formar trabajadores calificados.</a:t>
          </a:r>
        </a:p>
      </dgm:t>
    </dgm:pt>
    <dgm:pt modelId="{42577935-EBDF-49E0-97AA-F9DE2C87E863}" type="parTrans" cxnId="{D7A9E024-ABD9-4231-9C13-8AE409CD2A1A}">
      <dgm:prSet/>
      <dgm:spPr/>
      <dgm:t>
        <a:bodyPr/>
        <a:lstStyle/>
        <a:p>
          <a:endParaRPr lang="en-US"/>
        </a:p>
      </dgm:t>
    </dgm:pt>
    <dgm:pt modelId="{B134499C-18AA-4926-9927-215FE8F21BD2}" type="sibTrans" cxnId="{D7A9E024-ABD9-4231-9C13-8AE409CD2A1A}">
      <dgm:prSet/>
      <dgm:spPr/>
      <dgm:t>
        <a:bodyPr/>
        <a:lstStyle/>
        <a:p>
          <a:endParaRPr lang="en-US"/>
        </a:p>
      </dgm:t>
    </dgm:pt>
    <dgm:pt modelId="{5C2F027E-4C0C-48AB-9B92-9EE3309E9D5E}">
      <dgm:prSet/>
      <dgm:spPr/>
      <dgm:t>
        <a:bodyPr/>
        <a:lstStyle/>
        <a:p>
          <a:r>
            <a:rPr lang="en-US"/>
            <a:t>Misión: Formar integralmente para el trabajo y la vida.</a:t>
          </a:r>
        </a:p>
      </dgm:t>
    </dgm:pt>
    <dgm:pt modelId="{CA170D53-C229-46AF-A5D7-0D886C9EAEB7}" type="parTrans" cxnId="{5B84C5D3-0674-467A-91A2-5F86244FC9DC}">
      <dgm:prSet/>
      <dgm:spPr/>
      <dgm:t>
        <a:bodyPr/>
        <a:lstStyle/>
        <a:p>
          <a:endParaRPr lang="en-US"/>
        </a:p>
      </dgm:t>
    </dgm:pt>
    <dgm:pt modelId="{B9A3B7CD-CA87-4E73-9A54-3E0642E1218D}" type="sibTrans" cxnId="{5B84C5D3-0674-467A-91A2-5F86244FC9DC}">
      <dgm:prSet/>
      <dgm:spPr/>
      <dgm:t>
        <a:bodyPr/>
        <a:lstStyle/>
        <a:p>
          <a:endParaRPr lang="en-US"/>
        </a:p>
      </dgm:t>
    </dgm:pt>
    <dgm:pt modelId="{0AC207F0-3D6F-46D3-A4E9-41BAC2505AE4}">
      <dgm:prSet/>
      <dgm:spPr/>
      <dgm:t>
        <a:bodyPr/>
        <a:lstStyle/>
        <a:p>
          <a:r>
            <a:rPr lang="en-US"/>
            <a:t>Visión: Ser líder en formación en América Latina.</a:t>
          </a:r>
        </a:p>
      </dgm:t>
    </dgm:pt>
    <dgm:pt modelId="{4CA0AFC1-028F-4E5B-8B61-76B1A32EE058}" type="parTrans" cxnId="{A36529D4-AA3E-4256-991C-5286543E5AFD}">
      <dgm:prSet/>
      <dgm:spPr/>
      <dgm:t>
        <a:bodyPr/>
        <a:lstStyle/>
        <a:p>
          <a:endParaRPr lang="en-US"/>
        </a:p>
      </dgm:t>
    </dgm:pt>
    <dgm:pt modelId="{695C6675-EFAC-4EB1-B760-4B754F99AEF3}" type="sibTrans" cxnId="{A36529D4-AA3E-4256-991C-5286543E5AFD}">
      <dgm:prSet/>
      <dgm:spPr/>
      <dgm:t>
        <a:bodyPr/>
        <a:lstStyle/>
        <a:p>
          <a:endParaRPr lang="en-US"/>
        </a:p>
      </dgm:t>
    </dgm:pt>
    <dgm:pt modelId="{EA5513FC-E3F3-5B45-9AD8-21CE7BDF3498}" type="pres">
      <dgm:prSet presAssocID="{CFAE5BA8-B845-431C-960A-D2D47CE8B0C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E865B0C-8AFB-A448-A8FD-94F57122CFF0}" type="pres">
      <dgm:prSet presAssocID="{C54C1BF6-6EDE-4CBD-8D6A-475AA3F7FF40}" presName="hierRoot1" presStyleCnt="0"/>
      <dgm:spPr/>
    </dgm:pt>
    <dgm:pt modelId="{2EC8A05B-2C15-0D4B-8414-7B863BB1D8BC}" type="pres">
      <dgm:prSet presAssocID="{C54C1BF6-6EDE-4CBD-8D6A-475AA3F7FF40}" presName="composite" presStyleCnt="0"/>
      <dgm:spPr/>
    </dgm:pt>
    <dgm:pt modelId="{7153FC06-306E-6E47-96F6-2EA7BDBBE7EB}" type="pres">
      <dgm:prSet presAssocID="{C54C1BF6-6EDE-4CBD-8D6A-475AA3F7FF40}" presName="background" presStyleLbl="node0" presStyleIdx="0" presStyleCnt="3"/>
      <dgm:spPr/>
    </dgm:pt>
    <dgm:pt modelId="{AEC12E7E-A62A-444E-BBEB-7FCC7F682214}" type="pres">
      <dgm:prSet presAssocID="{C54C1BF6-6EDE-4CBD-8D6A-475AA3F7FF40}" presName="text" presStyleLbl="fgAcc0" presStyleIdx="0" presStyleCnt="3">
        <dgm:presLayoutVars>
          <dgm:chPref val="3"/>
        </dgm:presLayoutVars>
      </dgm:prSet>
      <dgm:spPr/>
    </dgm:pt>
    <dgm:pt modelId="{8225CD65-83FC-474C-9005-537BDC32C2BE}" type="pres">
      <dgm:prSet presAssocID="{C54C1BF6-6EDE-4CBD-8D6A-475AA3F7FF40}" presName="hierChild2" presStyleCnt="0"/>
      <dgm:spPr/>
    </dgm:pt>
    <dgm:pt modelId="{3957AB47-4AD3-0244-BD07-46DED3C12F8A}" type="pres">
      <dgm:prSet presAssocID="{5C2F027E-4C0C-48AB-9B92-9EE3309E9D5E}" presName="hierRoot1" presStyleCnt="0"/>
      <dgm:spPr/>
    </dgm:pt>
    <dgm:pt modelId="{D51FA1AC-2955-B84F-B888-0C137DF4E2C2}" type="pres">
      <dgm:prSet presAssocID="{5C2F027E-4C0C-48AB-9B92-9EE3309E9D5E}" presName="composite" presStyleCnt="0"/>
      <dgm:spPr/>
    </dgm:pt>
    <dgm:pt modelId="{620FCCDF-BCB0-AD43-966F-6AC9454134D3}" type="pres">
      <dgm:prSet presAssocID="{5C2F027E-4C0C-48AB-9B92-9EE3309E9D5E}" presName="background" presStyleLbl="node0" presStyleIdx="1" presStyleCnt="3"/>
      <dgm:spPr/>
    </dgm:pt>
    <dgm:pt modelId="{45E356DA-212F-A442-9C9A-997790D79031}" type="pres">
      <dgm:prSet presAssocID="{5C2F027E-4C0C-48AB-9B92-9EE3309E9D5E}" presName="text" presStyleLbl="fgAcc0" presStyleIdx="1" presStyleCnt="3">
        <dgm:presLayoutVars>
          <dgm:chPref val="3"/>
        </dgm:presLayoutVars>
      </dgm:prSet>
      <dgm:spPr/>
    </dgm:pt>
    <dgm:pt modelId="{F1511E62-F3DF-C946-8C23-719CBF110AEB}" type="pres">
      <dgm:prSet presAssocID="{5C2F027E-4C0C-48AB-9B92-9EE3309E9D5E}" presName="hierChild2" presStyleCnt="0"/>
      <dgm:spPr/>
    </dgm:pt>
    <dgm:pt modelId="{DC40F963-37A5-BF43-A0FE-9CEC21A43C6D}" type="pres">
      <dgm:prSet presAssocID="{0AC207F0-3D6F-46D3-A4E9-41BAC2505AE4}" presName="hierRoot1" presStyleCnt="0"/>
      <dgm:spPr/>
    </dgm:pt>
    <dgm:pt modelId="{B6DB31A6-4A9E-B246-B7A4-C1DF847687F2}" type="pres">
      <dgm:prSet presAssocID="{0AC207F0-3D6F-46D3-A4E9-41BAC2505AE4}" presName="composite" presStyleCnt="0"/>
      <dgm:spPr/>
    </dgm:pt>
    <dgm:pt modelId="{F786C606-2300-6C4D-9C5C-20BC7D06848D}" type="pres">
      <dgm:prSet presAssocID="{0AC207F0-3D6F-46D3-A4E9-41BAC2505AE4}" presName="background" presStyleLbl="node0" presStyleIdx="2" presStyleCnt="3"/>
      <dgm:spPr/>
    </dgm:pt>
    <dgm:pt modelId="{9E81BC07-5DB8-5748-BD1B-0AB9DA571CAA}" type="pres">
      <dgm:prSet presAssocID="{0AC207F0-3D6F-46D3-A4E9-41BAC2505AE4}" presName="text" presStyleLbl="fgAcc0" presStyleIdx="2" presStyleCnt="3">
        <dgm:presLayoutVars>
          <dgm:chPref val="3"/>
        </dgm:presLayoutVars>
      </dgm:prSet>
      <dgm:spPr/>
    </dgm:pt>
    <dgm:pt modelId="{8977390E-8D53-2F41-9669-7DF8031FB212}" type="pres">
      <dgm:prSet presAssocID="{0AC207F0-3D6F-46D3-A4E9-41BAC2505AE4}" presName="hierChild2" presStyleCnt="0"/>
      <dgm:spPr/>
    </dgm:pt>
  </dgm:ptLst>
  <dgm:cxnLst>
    <dgm:cxn modelId="{D812F803-CC81-CB4C-8D08-5EBA395522C9}" type="presOf" srcId="{5C2F027E-4C0C-48AB-9B92-9EE3309E9D5E}" destId="{45E356DA-212F-A442-9C9A-997790D79031}" srcOrd="0" destOrd="0" presId="urn:microsoft.com/office/officeart/2005/8/layout/hierarchy1"/>
    <dgm:cxn modelId="{E1FC4A08-1C54-F341-A0ED-F8C17131F56B}" type="presOf" srcId="{0AC207F0-3D6F-46D3-A4E9-41BAC2505AE4}" destId="{9E81BC07-5DB8-5748-BD1B-0AB9DA571CAA}" srcOrd="0" destOrd="0" presId="urn:microsoft.com/office/officeart/2005/8/layout/hierarchy1"/>
    <dgm:cxn modelId="{D7A9E024-ABD9-4231-9C13-8AE409CD2A1A}" srcId="{CFAE5BA8-B845-431C-960A-D2D47CE8B0C5}" destId="{C54C1BF6-6EDE-4CBD-8D6A-475AA3F7FF40}" srcOrd="0" destOrd="0" parTransId="{42577935-EBDF-49E0-97AA-F9DE2C87E863}" sibTransId="{B134499C-18AA-4926-9927-215FE8F21BD2}"/>
    <dgm:cxn modelId="{DE8F4326-BC60-DF48-AE3F-3F451E260A6A}" type="presOf" srcId="{CFAE5BA8-B845-431C-960A-D2D47CE8B0C5}" destId="{EA5513FC-E3F3-5B45-9AD8-21CE7BDF3498}" srcOrd="0" destOrd="0" presId="urn:microsoft.com/office/officeart/2005/8/layout/hierarchy1"/>
    <dgm:cxn modelId="{AEFA37CC-5FF8-6A42-8201-15652D426803}" type="presOf" srcId="{C54C1BF6-6EDE-4CBD-8D6A-475AA3F7FF40}" destId="{AEC12E7E-A62A-444E-BBEB-7FCC7F682214}" srcOrd="0" destOrd="0" presId="urn:microsoft.com/office/officeart/2005/8/layout/hierarchy1"/>
    <dgm:cxn modelId="{5B84C5D3-0674-467A-91A2-5F86244FC9DC}" srcId="{CFAE5BA8-B845-431C-960A-D2D47CE8B0C5}" destId="{5C2F027E-4C0C-48AB-9B92-9EE3309E9D5E}" srcOrd="1" destOrd="0" parTransId="{CA170D53-C229-46AF-A5D7-0D886C9EAEB7}" sibTransId="{B9A3B7CD-CA87-4E73-9A54-3E0642E1218D}"/>
    <dgm:cxn modelId="{A36529D4-AA3E-4256-991C-5286543E5AFD}" srcId="{CFAE5BA8-B845-431C-960A-D2D47CE8B0C5}" destId="{0AC207F0-3D6F-46D3-A4E9-41BAC2505AE4}" srcOrd="2" destOrd="0" parTransId="{4CA0AFC1-028F-4E5B-8B61-76B1A32EE058}" sibTransId="{695C6675-EFAC-4EB1-B760-4B754F99AEF3}"/>
    <dgm:cxn modelId="{A37E601B-4A3F-DF4B-ADC8-E54EBFD31D15}" type="presParOf" srcId="{EA5513FC-E3F3-5B45-9AD8-21CE7BDF3498}" destId="{CE865B0C-8AFB-A448-A8FD-94F57122CFF0}" srcOrd="0" destOrd="0" presId="urn:microsoft.com/office/officeart/2005/8/layout/hierarchy1"/>
    <dgm:cxn modelId="{69C24FD7-A93F-B845-B2F5-C648B65CAD39}" type="presParOf" srcId="{CE865B0C-8AFB-A448-A8FD-94F57122CFF0}" destId="{2EC8A05B-2C15-0D4B-8414-7B863BB1D8BC}" srcOrd="0" destOrd="0" presId="urn:microsoft.com/office/officeart/2005/8/layout/hierarchy1"/>
    <dgm:cxn modelId="{37DCDB53-EF5B-1842-8953-941A67F90884}" type="presParOf" srcId="{2EC8A05B-2C15-0D4B-8414-7B863BB1D8BC}" destId="{7153FC06-306E-6E47-96F6-2EA7BDBBE7EB}" srcOrd="0" destOrd="0" presId="urn:microsoft.com/office/officeart/2005/8/layout/hierarchy1"/>
    <dgm:cxn modelId="{EE25F839-FDA2-464A-A80D-73CFB1482451}" type="presParOf" srcId="{2EC8A05B-2C15-0D4B-8414-7B863BB1D8BC}" destId="{AEC12E7E-A62A-444E-BBEB-7FCC7F682214}" srcOrd="1" destOrd="0" presId="urn:microsoft.com/office/officeart/2005/8/layout/hierarchy1"/>
    <dgm:cxn modelId="{7A3A333D-E446-C142-A5F8-26AE9F783673}" type="presParOf" srcId="{CE865B0C-8AFB-A448-A8FD-94F57122CFF0}" destId="{8225CD65-83FC-474C-9005-537BDC32C2BE}" srcOrd="1" destOrd="0" presId="urn:microsoft.com/office/officeart/2005/8/layout/hierarchy1"/>
    <dgm:cxn modelId="{CFE260F5-AB3C-8843-8D10-C8C706A8D3A4}" type="presParOf" srcId="{EA5513FC-E3F3-5B45-9AD8-21CE7BDF3498}" destId="{3957AB47-4AD3-0244-BD07-46DED3C12F8A}" srcOrd="1" destOrd="0" presId="urn:microsoft.com/office/officeart/2005/8/layout/hierarchy1"/>
    <dgm:cxn modelId="{40094CD8-2106-1C49-ACDE-218D8F46BF27}" type="presParOf" srcId="{3957AB47-4AD3-0244-BD07-46DED3C12F8A}" destId="{D51FA1AC-2955-B84F-B888-0C137DF4E2C2}" srcOrd="0" destOrd="0" presId="urn:microsoft.com/office/officeart/2005/8/layout/hierarchy1"/>
    <dgm:cxn modelId="{12F69284-8F39-BC4C-992E-9365729C310D}" type="presParOf" srcId="{D51FA1AC-2955-B84F-B888-0C137DF4E2C2}" destId="{620FCCDF-BCB0-AD43-966F-6AC9454134D3}" srcOrd="0" destOrd="0" presId="urn:microsoft.com/office/officeart/2005/8/layout/hierarchy1"/>
    <dgm:cxn modelId="{4821EED5-38AE-5D4A-8B26-BB9142B7814B}" type="presParOf" srcId="{D51FA1AC-2955-B84F-B888-0C137DF4E2C2}" destId="{45E356DA-212F-A442-9C9A-997790D79031}" srcOrd="1" destOrd="0" presId="urn:microsoft.com/office/officeart/2005/8/layout/hierarchy1"/>
    <dgm:cxn modelId="{039A4360-4025-424A-9536-DCF73CC54831}" type="presParOf" srcId="{3957AB47-4AD3-0244-BD07-46DED3C12F8A}" destId="{F1511E62-F3DF-C946-8C23-719CBF110AEB}" srcOrd="1" destOrd="0" presId="urn:microsoft.com/office/officeart/2005/8/layout/hierarchy1"/>
    <dgm:cxn modelId="{519EA46A-1282-5E4A-879B-D20265EF6A69}" type="presParOf" srcId="{EA5513FC-E3F3-5B45-9AD8-21CE7BDF3498}" destId="{DC40F963-37A5-BF43-A0FE-9CEC21A43C6D}" srcOrd="2" destOrd="0" presId="urn:microsoft.com/office/officeart/2005/8/layout/hierarchy1"/>
    <dgm:cxn modelId="{BB9E4423-F904-FF4F-B527-FDF64FAC2AB4}" type="presParOf" srcId="{DC40F963-37A5-BF43-A0FE-9CEC21A43C6D}" destId="{B6DB31A6-4A9E-B246-B7A4-C1DF847687F2}" srcOrd="0" destOrd="0" presId="urn:microsoft.com/office/officeart/2005/8/layout/hierarchy1"/>
    <dgm:cxn modelId="{4AD6DBD0-4673-9F4B-B95B-143BF0AEF77A}" type="presParOf" srcId="{B6DB31A6-4A9E-B246-B7A4-C1DF847687F2}" destId="{F786C606-2300-6C4D-9C5C-20BC7D06848D}" srcOrd="0" destOrd="0" presId="urn:microsoft.com/office/officeart/2005/8/layout/hierarchy1"/>
    <dgm:cxn modelId="{A335A128-22DF-8A49-B3ED-9DF8FBDE5E3F}" type="presParOf" srcId="{B6DB31A6-4A9E-B246-B7A4-C1DF847687F2}" destId="{9E81BC07-5DB8-5748-BD1B-0AB9DA571CAA}" srcOrd="1" destOrd="0" presId="urn:microsoft.com/office/officeart/2005/8/layout/hierarchy1"/>
    <dgm:cxn modelId="{C8EE171D-BF15-954F-8697-0FB11DF7A11E}" type="presParOf" srcId="{DC40F963-37A5-BF43-A0FE-9CEC21A43C6D}" destId="{8977390E-8D53-2F41-9669-7DF8031FB2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CF6D0B-DB24-42AD-862E-D8E8DC8D94F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8622410-A333-4B49-A40C-BD688B592C17}">
      <dgm:prSet/>
      <dgm:spPr/>
      <dgm:t>
        <a:bodyPr/>
        <a:lstStyle/>
        <a:p>
          <a:r>
            <a:rPr lang="en-US"/>
            <a:t>Programas técnicos, tecnológicos y complementarios.</a:t>
          </a:r>
        </a:p>
      </dgm:t>
    </dgm:pt>
    <dgm:pt modelId="{D6773D9E-7EA4-407E-AA50-8D5907B49599}" type="parTrans" cxnId="{AEDA561E-C380-4727-B0D7-2B2D7D8C2D64}">
      <dgm:prSet/>
      <dgm:spPr/>
      <dgm:t>
        <a:bodyPr/>
        <a:lstStyle/>
        <a:p>
          <a:endParaRPr lang="en-US"/>
        </a:p>
      </dgm:t>
    </dgm:pt>
    <dgm:pt modelId="{9F20D5DF-5D43-4D29-9336-63FE26279A8B}" type="sibTrans" cxnId="{AEDA561E-C380-4727-B0D7-2B2D7D8C2D64}">
      <dgm:prSet/>
      <dgm:spPr/>
      <dgm:t>
        <a:bodyPr/>
        <a:lstStyle/>
        <a:p>
          <a:endParaRPr lang="en-US"/>
        </a:p>
      </dgm:t>
    </dgm:pt>
    <dgm:pt modelId="{5D0FF49F-1FB5-4E0D-8E45-7517E7A0AF29}">
      <dgm:prSet/>
      <dgm:spPr/>
      <dgm:t>
        <a:bodyPr/>
        <a:lstStyle/>
        <a:p>
          <a:r>
            <a:rPr lang="en-US"/>
            <a:t>Formación presencial y virtual.</a:t>
          </a:r>
        </a:p>
      </dgm:t>
    </dgm:pt>
    <dgm:pt modelId="{05A5D08E-5FBC-4CF5-9929-0655DCA4E80A}" type="parTrans" cxnId="{5A8AA1D9-7817-4F07-A84C-533587F19520}">
      <dgm:prSet/>
      <dgm:spPr/>
      <dgm:t>
        <a:bodyPr/>
        <a:lstStyle/>
        <a:p>
          <a:endParaRPr lang="en-US"/>
        </a:p>
      </dgm:t>
    </dgm:pt>
    <dgm:pt modelId="{58666725-474E-42A8-91E8-33CB777D52E5}" type="sibTrans" cxnId="{5A8AA1D9-7817-4F07-A84C-533587F19520}">
      <dgm:prSet/>
      <dgm:spPr/>
      <dgm:t>
        <a:bodyPr/>
        <a:lstStyle/>
        <a:p>
          <a:endParaRPr lang="en-US"/>
        </a:p>
      </dgm:t>
    </dgm:pt>
    <dgm:pt modelId="{32711BC2-6B00-4265-9BC1-8E5A5D714368}">
      <dgm:prSet/>
      <dgm:spPr/>
      <dgm:t>
        <a:bodyPr/>
        <a:lstStyle/>
        <a:p>
          <a:r>
            <a:rPr lang="en-US"/>
            <a:t>Certificación de competencias laborales.</a:t>
          </a:r>
        </a:p>
      </dgm:t>
    </dgm:pt>
    <dgm:pt modelId="{C5C698C7-5A26-4E4A-98C4-3809EF201C0A}" type="parTrans" cxnId="{D09C1D05-3A5E-4438-AFA9-B3BC5FBADF57}">
      <dgm:prSet/>
      <dgm:spPr/>
      <dgm:t>
        <a:bodyPr/>
        <a:lstStyle/>
        <a:p>
          <a:endParaRPr lang="en-US"/>
        </a:p>
      </dgm:t>
    </dgm:pt>
    <dgm:pt modelId="{4A46D910-D38A-4EBC-9508-B524A8444819}" type="sibTrans" cxnId="{D09C1D05-3A5E-4438-AFA9-B3BC5FBADF57}">
      <dgm:prSet/>
      <dgm:spPr/>
      <dgm:t>
        <a:bodyPr/>
        <a:lstStyle/>
        <a:p>
          <a:endParaRPr lang="en-US"/>
        </a:p>
      </dgm:t>
    </dgm:pt>
    <dgm:pt modelId="{AB821065-9775-40FB-B8C2-EB8C2C7BF4C8}" type="pres">
      <dgm:prSet presAssocID="{CCCF6D0B-DB24-42AD-862E-D8E8DC8D94F6}" presName="root" presStyleCnt="0">
        <dgm:presLayoutVars>
          <dgm:dir/>
          <dgm:resizeHandles val="exact"/>
        </dgm:presLayoutVars>
      </dgm:prSet>
      <dgm:spPr/>
    </dgm:pt>
    <dgm:pt modelId="{04937DE0-D3A2-490F-82CA-B2BE9FC6676A}" type="pres">
      <dgm:prSet presAssocID="{78622410-A333-4B49-A40C-BD688B592C17}" presName="compNode" presStyleCnt="0"/>
      <dgm:spPr/>
    </dgm:pt>
    <dgm:pt modelId="{CB998F9F-AAA3-4447-A850-820BAF61854C}" type="pres">
      <dgm:prSet presAssocID="{78622410-A333-4B49-A40C-BD688B592C1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A2F97D42-89E6-457A-A3DF-0593CCDBEACF}" type="pres">
      <dgm:prSet presAssocID="{78622410-A333-4B49-A40C-BD688B592C17}" presName="spaceRect" presStyleCnt="0"/>
      <dgm:spPr/>
    </dgm:pt>
    <dgm:pt modelId="{7B7A760E-BAA2-4E2B-807D-15DB2E566BC6}" type="pres">
      <dgm:prSet presAssocID="{78622410-A333-4B49-A40C-BD688B592C17}" presName="textRect" presStyleLbl="revTx" presStyleIdx="0" presStyleCnt="3">
        <dgm:presLayoutVars>
          <dgm:chMax val="1"/>
          <dgm:chPref val="1"/>
        </dgm:presLayoutVars>
      </dgm:prSet>
      <dgm:spPr/>
    </dgm:pt>
    <dgm:pt modelId="{4C66E71A-2A09-4665-8958-F9534005C445}" type="pres">
      <dgm:prSet presAssocID="{9F20D5DF-5D43-4D29-9336-63FE26279A8B}" presName="sibTrans" presStyleCnt="0"/>
      <dgm:spPr/>
    </dgm:pt>
    <dgm:pt modelId="{2EA19BE5-D899-499F-953E-8EFB549FD292}" type="pres">
      <dgm:prSet presAssocID="{5D0FF49F-1FB5-4E0D-8E45-7517E7A0AF29}" presName="compNode" presStyleCnt="0"/>
      <dgm:spPr/>
    </dgm:pt>
    <dgm:pt modelId="{657F7E48-0853-4DDF-94AC-A810008FAB3F}" type="pres">
      <dgm:prSet presAssocID="{5D0FF49F-1FB5-4E0D-8E45-7517E7A0AF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"/>
        </a:ext>
      </dgm:extLst>
    </dgm:pt>
    <dgm:pt modelId="{878BD632-1A8C-496E-A740-E1593A2B6BD8}" type="pres">
      <dgm:prSet presAssocID="{5D0FF49F-1FB5-4E0D-8E45-7517E7A0AF29}" presName="spaceRect" presStyleCnt="0"/>
      <dgm:spPr/>
    </dgm:pt>
    <dgm:pt modelId="{4CF066EC-8093-477E-832F-4319F311ACBF}" type="pres">
      <dgm:prSet presAssocID="{5D0FF49F-1FB5-4E0D-8E45-7517E7A0AF29}" presName="textRect" presStyleLbl="revTx" presStyleIdx="1" presStyleCnt="3">
        <dgm:presLayoutVars>
          <dgm:chMax val="1"/>
          <dgm:chPref val="1"/>
        </dgm:presLayoutVars>
      </dgm:prSet>
      <dgm:spPr/>
    </dgm:pt>
    <dgm:pt modelId="{B87E08EA-4081-4121-A901-ED69D1709940}" type="pres">
      <dgm:prSet presAssocID="{58666725-474E-42A8-91E8-33CB777D52E5}" presName="sibTrans" presStyleCnt="0"/>
      <dgm:spPr/>
    </dgm:pt>
    <dgm:pt modelId="{E18E23C6-46ED-4761-82A5-5FE0BC92CA6C}" type="pres">
      <dgm:prSet presAssocID="{32711BC2-6B00-4265-9BC1-8E5A5D714368}" presName="compNode" presStyleCnt="0"/>
      <dgm:spPr/>
    </dgm:pt>
    <dgm:pt modelId="{8DFEF8B5-FBA1-4B88-8B9F-CA820768B4B7}" type="pres">
      <dgm:prSet presAssocID="{32711BC2-6B00-4265-9BC1-8E5A5D7143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466B91C9-C027-4ED7-8ADA-97D13B8C0522}" type="pres">
      <dgm:prSet presAssocID="{32711BC2-6B00-4265-9BC1-8E5A5D714368}" presName="spaceRect" presStyleCnt="0"/>
      <dgm:spPr/>
    </dgm:pt>
    <dgm:pt modelId="{41F9821A-2B9D-45FA-B95A-4F7E9516D21F}" type="pres">
      <dgm:prSet presAssocID="{32711BC2-6B00-4265-9BC1-8E5A5D7143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09C1D05-3A5E-4438-AFA9-B3BC5FBADF57}" srcId="{CCCF6D0B-DB24-42AD-862E-D8E8DC8D94F6}" destId="{32711BC2-6B00-4265-9BC1-8E5A5D714368}" srcOrd="2" destOrd="0" parTransId="{C5C698C7-5A26-4E4A-98C4-3809EF201C0A}" sibTransId="{4A46D910-D38A-4EBC-9508-B524A8444819}"/>
    <dgm:cxn modelId="{AEDA561E-C380-4727-B0D7-2B2D7D8C2D64}" srcId="{CCCF6D0B-DB24-42AD-862E-D8E8DC8D94F6}" destId="{78622410-A333-4B49-A40C-BD688B592C17}" srcOrd="0" destOrd="0" parTransId="{D6773D9E-7EA4-407E-AA50-8D5907B49599}" sibTransId="{9F20D5DF-5D43-4D29-9336-63FE26279A8B}"/>
    <dgm:cxn modelId="{D3321636-515F-4844-A460-1E5EAF936CAB}" type="presOf" srcId="{78622410-A333-4B49-A40C-BD688B592C17}" destId="{7B7A760E-BAA2-4E2B-807D-15DB2E566BC6}" srcOrd="0" destOrd="0" presId="urn:microsoft.com/office/officeart/2018/2/layout/IconLabelList"/>
    <dgm:cxn modelId="{A22FBD63-C365-433C-AB8C-75EB724102AC}" type="presOf" srcId="{CCCF6D0B-DB24-42AD-862E-D8E8DC8D94F6}" destId="{AB821065-9775-40FB-B8C2-EB8C2C7BF4C8}" srcOrd="0" destOrd="0" presId="urn:microsoft.com/office/officeart/2018/2/layout/IconLabelList"/>
    <dgm:cxn modelId="{147F43AF-F53C-4791-B43A-33E0D21193D0}" type="presOf" srcId="{32711BC2-6B00-4265-9BC1-8E5A5D714368}" destId="{41F9821A-2B9D-45FA-B95A-4F7E9516D21F}" srcOrd="0" destOrd="0" presId="urn:microsoft.com/office/officeart/2018/2/layout/IconLabelList"/>
    <dgm:cxn modelId="{C781AABF-7873-43E8-A112-BDEAEA996762}" type="presOf" srcId="{5D0FF49F-1FB5-4E0D-8E45-7517E7A0AF29}" destId="{4CF066EC-8093-477E-832F-4319F311ACBF}" srcOrd="0" destOrd="0" presId="urn:microsoft.com/office/officeart/2018/2/layout/IconLabelList"/>
    <dgm:cxn modelId="{5A8AA1D9-7817-4F07-A84C-533587F19520}" srcId="{CCCF6D0B-DB24-42AD-862E-D8E8DC8D94F6}" destId="{5D0FF49F-1FB5-4E0D-8E45-7517E7A0AF29}" srcOrd="1" destOrd="0" parTransId="{05A5D08E-5FBC-4CF5-9929-0655DCA4E80A}" sibTransId="{58666725-474E-42A8-91E8-33CB777D52E5}"/>
    <dgm:cxn modelId="{74A4FAE2-5CC4-4E0E-A835-5355B9D4B808}" type="presParOf" srcId="{AB821065-9775-40FB-B8C2-EB8C2C7BF4C8}" destId="{04937DE0-D3A2-490F-82CA-B2BE9FC6676A}" srcOrd="0" destOrd="0" presId="urn:microsoft.com/office/officeart/2018/2/layout/IconLabelList"/>
    <dgm:cxn modelId="{DEF97CB7-02EE-4FE3-AE01-3B9CC461A167}" type="presParOf" srcId="{04937DE0-D3A2-490F-82CA-B2BE9FC6676A}" destId="{CB998F9F-AAA3-4447-A850-820BAF61854C}" srcOrd="0" destOrd="0" presId="urn:microsoft.com/office/officeart/2018/2/layout/IconLabelList"/>
    <dgm:cxn modelId="{0FAD4BF0-5050-4C92-9C81-365E33CACD81}" type="presParOf" srcId="{04937DE0-D3A2-490F-82CA-B2BE9FC6676A}" destId="{A2F97D42-89E6-457A-A3DF-0593CCDBEACF}" srcOrd="1" destOrd="0" presId="urn:microsoft.com/office/officeart/2018/2/layout/IconLabelList"/>
    <dgm:cxn modelId="{CF7BC174-AAC4-44A2-B04D-523E817F5DE5}" type="presParOf" srcId="{04937DE0-D3A2-490F-82CA-B2BE9FC6676A}" destId="{7B7A760E-BAA2-4E2B-807D-15DB2E566BC6}" srcOrd="2" destOrd="0" presId="urn:microsoft.com/office/officeart/2018/2/layout/IconLabelList"/>
    <dgm:cxn modelId="{F86CF1D9-2596-4FCF-BF15-4CB5DBA30CB1}" type="presParOf" srcId="{AB821065-9775-40FB-B8C2-EB8C2C7BF4C8}" destId="{4C66E71A-2A09-4665-8958-F9534005C445}" srcOrd="1" destOrd="0" presId="urn:microsoft.com/office/officeart/2018/2/layout/IconLabelList"/>
    <dgm:cxn modelId="{AA9E8D19-8CEB-443F-A602-6C20CA5398E1}" type="presParOf" srcId="{AB821065-9775-40FB-B8C2-EB8C2C7BF4C8}" destId="{2EA19BE5-D899-499F-953E-8EFB549FD292}" srcOrd="2" destOrd="0" presId="urn:microsoft.com/office/officeart/2018/2/layout/IconLabelList"/>
    <dgm:cxn modelId="{08BC08B2-C23A-47CB-A41C-CE7225C93595}" type="presParOf" srcId="{2EA19BE5-D899-499F-953E-8EFB549FD292}" destId="{657F7E48-0853-4DDF-94AC-A810008FAB3F}" srcOrd="0" destOrd="0" presId="urn:microsoft.com/office/officeart/2018/2/layout/IconLabelList"/>
    <dgm:cxn modelId="{F76D2A56-889F-4A03-9256-149C69251020}" type="presParOf" srcId="{2EA19BE5-D899-499F-953E-8EFB549FD292}" destId="{878BD632-1A8C-496E-A740-E1593A2B6BD8}" srcOrd="1" destOrd="0" presId="urn:microsoft.com/office/officeart/2018/2/layout/IconLabelList"/>
    <dgm:cxn modelId="{750CE4A1-3561-47A1-AD50-948A6BA3F681}" type="presParOf" srcId="{2EA19BE5-D899-499F-953E-8EFB549FD292}" destId="{4CF066EC-8093-477E-832F-4319F311ACBF}" srcOrd="2" destOrd="0" presId="urn:microsoft.com/office/officeart/2018/2/layout/IconLabelList"/>
    <dgm:cxn modelId="{0B25D62C-34D5-415A-9E7D-F77BFE8C624B}" type="presParOf" srcId="{AB821065-9775-40FB-B8C2-EB8C2C7BF4C8}" destId="{B87E08EA-4081-4121-A901-ED69D1709940}" srcOrd="3" destOrd="0" presId="urn:microsoft.com/office/officeart/2018/2/layout/IconLabelList"/>
    <dgm:cxn modelId="{65F1F7B9-48DC-4B26-876D-AC00FAE317CC}" type="presParOf" srcId="{AB821065-9775-40FB-B8C2-EB8C2C7BF4C8}" destId="{E18E23C6-46ED-4761-82A5-5FE0BC92CA6C}" srcOrd="4" destOrd="0" presId="urn:microsoft.com/office/officeart/2018/2/layout/IconLabelList"/>
    <dgm:cxn modelId="{0E37C8F3-6DB9-47D4-B4AE-C9B14FF59F9F}" type="presParOf" srcId="{E18E23C6-46ED-4761-82A5-5FE0BC92CA6C}" destId="{8DFEF8B5-FBA1-4B88-8B9F-CA820768B4B7}" srcOrd="0" destOrd="0" presId="urn:microsoft.com/office/officeart/2018/2/layout/IconLabelList"/>
    <dgm:cxn modelId="{873E0529-A95E-4FCF-A7A2-BB0E370A39F6}" type="presParOf" srcId="{E18E23C6-46ED-4761-82A5-5FE0BC92CA6C}" destId="{466B91C9-C027-4ED7-8ADA-97D13B8C0522}" srcOrd="1" destOrd="0" presId="urn:microsoft.com/office/officeart/2018/2/layout/IconLabelList"/>
    <dgm:cxn modelId="{4BD3D7E5-61FB-46A5-9679-0BC7CD8099A8}" type="presParOf" srcId="{E18E23C6-46ED-4761-82A5-5FE0BC92CA6C}" destId="{41F9821A-2B9D-45FA-B95A-4F7E9516D2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A827B76-C5C7-46A9-93B4-917389E9985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7483F8D-66F3-4BA3-979E-0A43CE325733}">
      <dgm:prSet/>
      <dgm:spPr/>
      <dgm:t>
        <a:bodyPr/>
        <a:lstStyle/>
        <a:p>
          <a:r>
            <a:rPr lang="en-US"/>
            <a:t>Agencia Pública de Empleo para buscar trabajo.</a:t>
          </a:r>
        </a:p>
      </dgm:t>
    </dgm:pt>
    <dgm:pt modelId="{0A79AC76-C83A-4361-A210-0F29726B79B2}" type="parTrans" cxnId="{4C68FEFD-C3EB-47FF-99CC-1E4D86BA7FBF}">
      <dgm:prSet/>
      <dgm:spPr/>
      <dgm:t>
        <a:bodyPr/>
        <a:lstStyle/>
        <a:p>
          <a:endParaRPr lang="en-US"/>
        </a:p>
      </dgm:t>
    </dgm:pt>
    <dgm:pt modelId="{6F4F2213-AACF-46E1-994C-217E30651A07}" type="sibTrans" cxnId="{4C68FEFD-C3EB-47FF-99CC-1E4D86BA7FBF}">
      <dgm:prSet/>
      <dgm:spPr/>
      <dgm:t>
        <a:bodyPr/>
        <a:lstStyle/>
        <a:p>
          <a:endParaRPr lang="en-US"/>
        </a:p>
      </dgm:t>
    </dgm:pt>
    <dgm:pt modelId="{ADDBAFD2-3AD8-4FC6-86E3-0AD619D68EFC}">
      <dgm:prSet/>
      <dgm:spPr/>
      <dgm:t>
        <a:bodyPr/>
        <a:lstStyle/>
        <a:p>
          <a:r>
            <a:rPr lang="en-US"/>
            <a:t>Orientación ocupacional para mejorar tu perfil.</a:t>
          </a:r>
        </a:p>
      </dgm:t>
    </dgm:pt>
    <dgm:pt modelId="{ED1E8766-D470-446C-BC84-4512314B857F}" type="parTrans" cxnId="{EDA78722-9FE8-4260-9652-E9E14234C83A}">
      <dgm:prSet/>
      <dgm:spPr/>
      <dgm:t>
        <a:bodyPr/>
        <a:lstStyle/>
        <a:p>
          <a:endParaRPr lang="en-US"/>
        </a:p>
      </dgm:t>
    </dgm:pt>
    <dgm:pt modelId="{1267D14B-E968-40F5-B267-927BBF6CFD07}" type="sibTrans" cxnId="{EDA78722-9FE8-4260-9652-E9E14234C83A}">
      <dgm:prSet/>
      <dgm:spPr/>
      <dgm:t>
        <a:bodyPr/>
        <a:lstStyle/>
        <a:p>
          <a:endParaRPr lang="en-US"/>
        </a:p>
      </dgm:t>
    </dgm:pt>
    <dgm:pt modelId="{38FE566A-CE2B-434B-B4BA-B9EEE3EA411D}">
      <dgm:prSet/>
      <dgm:spPr/>
      <dgm:t>
        <a:bodyPr/>
        <a:lstStyle/>
        <a:p>
          <a:r>
            <a:rPr lang="en-US"/>
            <a:t>Apoyo a empresarios para contratar talento.</a:t>
          </a:r>
        </a:p>
      </dgm:t>
    </dgm:pt>
    <dgm:pt modelId="{146001BA-6780-4D54-A6B5-525675420DD8}" type="parTrans" cxnId="{B2C0F883-393D-4468-AC66-71C97EE2FD3D}">
      <dgm:prSet/>
      <dgm:spPr/>
      <dgm:t>
        <a:bodyPr/>
        <a:lstStyle/>
        <a:p>
          <a:endParaRPr lang="en-US"/>
        </a:p>
      </dgm:t>
    </dgm:pt>
    <dgm:pt modelId="{60DEC25D-08BE-4309-8782-FF25A187D906}" type="sibTrans" cxnId="{B2C0F883-393D-4468-AC66-71C97EE2FD3D}">
      <dgm:prSet/>
      <dgm:spPr/>
      <dgm:t>
        <a:bodyPr/>
        <a:lstStyle/>
        <a:p>
          <a:endParaRPr lang="en-US"/>
        </a:p>
      </dgm:t>
    </dgm:pt>
    <dgm:pt modelId="{D3A0C39F-D123-414A-BCEF-E6F67B3CF6D5}" type="pres">
      <dgm:prSet presAssocID="{0A827B76-C5C7-46A9-93B4-917389E99857}" presName="linear" presStyleCnt="0">
        <dgm:presLayoutVars>
          <dgm:animLvl val="lvl"/>
          <dgm:resizeHandles val="exact"/>
        </dgm:presLayoutVars>
      </dgm:prSet>
      <dgm:spPr/>
    </dgm:pt>
    <dgm:pt modelId="{818DE7BA-08C0-2D44-A612-398829D9AD32}" type="pres">
      <dgm:prSet presAssocID="{B7483F8D-66F3-4BA3-979E-0A43CE32573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13944AD-B2B8-ED47-A521-413093FC9FC8}" type="pres">
      <dgm:prSet presAssocID="{6F4F2213-AACF-46E1-994C-217E30651A07}" presName="spacer" presStyleCnt="0"/>
      <dgm:spPr/>
    </dgm:pt>
    <dgm:pt modelId="{DB461C56-8325-504C-84AA-F5B9B860FE73}" type="pres">
      <dgm:prSet presAssocID="{ADDBAFD2-3AD8-4FC6-86E3-0AD619D68EF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BCD972-FC0C-E44D-9A66-ED5CADEBE94A}" type="pres">
      <dgm:prSet presAssocID="{1267D14B-E968-40F5-B267-927BBF6CFD07}" presName="spacer" presStyleCnt="0"/>
      <dgm:spPr/>
    </dgm:pt>
    <dgm:pt modelId="{65B0A458-D999-5845-BFAA-3034C825F1A9}" type="pres">
      <dgm:prSet presAssocID="{38FE566A-CE2B-434B-B4BA-B9EEE3EA41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07FA50A-B012-B24A-9951-05226AB5D7EE}" type="presOf" srcId="{0A827B76-C5C7-46A9-93B4-917389E99857}" destId="{D3A0C39F-D123-414A-BCEF-E6F67B3CF6D5}" srcOrd="0" destOrd="0" presId="urn:microsoft.com/office/officeart/2005/8/layout/vList2"/>
    <dgm:cxn modelId="{EDA78722-9FE8-4260-9652-E9E14234C83A}" srcId="{0A827B76-C5C7-46A9-93B4-917389E99857}" destId="{ADDBAFD2-3AD8-4FC6-86E3-0AD619D68EFC}" srcOrd="1" destOrd="0" parTransId="{ED1E8766-D470-446C-BC84-4512314B857F}" sibTransId="{1267D14B-E968-40F5-B267-927BBF6CFD07}"/>
    <dgm:cxn modelId="{B2C0F883-393D-4468-AC66-71C97EE2FD3D}" srcId="{0A827B76-C5C7-46A9-93B4-917389E99857}" destId="{38FE566A-CE2B-434B-B4BA-B9EEE3EA411D}" srcOrd="2" destOrd="0" parTransId="{146001BA-6780-4D54-A6B5-525675420DD8}" sibTransId="{60DEC25D-08BE-4309-8782-FF25A187D906}"/>
    <dgm:cxn modelId="{60F87391-4425-604C-99E2-BDF07D9D7A32}" type="presOf" srcId="{38FE566A-CE2B-434B-B4BA-B9EEE3EA411D}" destId="{65B0A458-D999-5845-BFAA-3034C825F1A9}" srcOrd="0" destOrd="0" presId="urn:microsoft.com/office/officeart/2005/8/layout/vList2"/>
    <dgm:cxn modelId="{95CAF7BA-F65E-FE42-9FB4-F0846F21F86A}" type="presOf" srcId="{ADDBAFD2-3AD8-4FC6-86E3-0AD619D68EFC}" destId="{DB461C56-8325-504C-84AA-F5B9B860FE73}" srcOrd="0" destOrd="0" presId="urn:microsoft.com/office/officeart/2005/8/layout/vList2"/>
    <dgm:cxn modelId="{AA7440DA-97F7-1445-B7BE-B33B7507B0DC}" type="presOf" srcId="{B7483F8D-66F3-4BA3-979E-0A43CE325733}" destId="{818DE7BA-08C0-2D44-A612-398829D9AD32}" srcOrd="0" destOrd="0" presId="urn:microsoft.com/office/officeart/2005/8/layout/vList2"/>
    <dgm:cxn modelId="{4C68FEFD-C3EB-47FF-99CC-1E4D86BA7FBF}" srcId="{0A827B76-C5C7-46A9-93B4-917389E99857}" destId="{B7483F8D-66F3-4BA3-979E-0A43CE325733}" srcOrd="0" destOrd="0" parTransId="{0A79AC76-C83A-4361-A210-0F29726B79B2}" sibTransId="{6F4F2213-AACF-46E1-994C-217E30651A07}"/>
    <dgm:cxn modelId="{CF8105B9-6A8A-1A4C-B272-C014D33843A3}" type="presParOf" srcId="{D3A0C39F-D123-414A-BCEF-E6F67B3CF6D5}" destId="{818DE7BA-08C0-2D44-A612-398829D9AD32}" srcOrd="0" destOrd="0" presId="urn:microsoft.com/office/officeart/2005/8/layout/vList2"/>
    <dgm:cxn modelId="{17BFA192-FDC3-B74E-8C76-05A915C6747B}" type="presParOf" srcId="{D3A0C39F-D123-414A-BCEF-E6F67B3CF6D5}" destId="{613944AD-B2B8-ED47-A521-413093FC9FC8}" srcOrd="1" destOrd="0" presId="urn:microsoft.com/office/officeart/2005/8/layout/vList2"/>
    <dgm:cxn modelId="{22AEE8B4-5107-FE4E-AFFC-F0F8E0989CF0}" type="presParOf" srcId="{D3A0C39F-D123-414A-BCEF-E6F67B3CF6D5}" destId="{DB461C56-8325-504C-84AA-F5B9B860FE73}" srcOrd="2" destOrd="0" presId="urn:microsoft.com/office/officeart/2005/8/layout/vList2"/>
    <dgm:cxn modelId="{C320F3AC-7D2A-574D-8E69-70B5EAC605D7}" type="presParOf" srcId="{D3A0C39F-D123-414A-BCEF-E6F67B3CF6D5}" destId="{26BCD972-FC0C-E44D-9A66-ED5CADEBE94A}" srcOrd="3" destOrd="0" presId="urn:microsoft.com/office/officeart/2005/8/layout/vList2"/>
    <dgm:cxn modelId="{A3226232-195D-3846-B2E4-A9F70F0D73DF}" type="presParOf" srcId="{D3A0C39F-D123-414A-BCEF-E6F67B3CF6D5}" destId="{65B0A458-D999-5845-BFAA-3034C825F1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C7BB002-040B-4338-A68B-ADD6D15E21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6C81160-ACCC-4F0A-B249-5104AF335853}">
      <dgm:prSet/>
      <dgm:spPr/>
      <dgm:t>
        <a:bodyPr/>
        <a:lstStyle/>
        <a:p>
          <a:pPr>
            <a:defRPr cap="all"/>
          </a:pPr>
          <a:r>
            <a:rPr lang="en-US"/>
            <a:t>33 regionales en 6 zonas del país.</a:t>
          </a:r>
        </a:p>
      </dgm:t>
    </dgm:pt>
    <dgm:pt modelId="{C71816F4-0FF9-4823-9DBE-5407589F46F3}" type="parTrans" cxnId="{4E3934A8-231F-49B5-BE59-65EAD7E9D0F8}">
      <dgm:prSet/>
      <dgm:spPr/>
      <dgm:t>
        <a:bodyPr/>
        <a:lstStyle/>
        <a:p>
          <a:endParaRPr lang="en-US"/>
        </a:p>
      </dgm:t>
    </dgm:pt>
    <dgm:pt modelId="{B1E4C08B-69F9-460B-9DD1-9C83F95C9047}" type="sibTrans" cxnId="{4E3934A8-231F-49B5-BE59-65EAD7E9D0F8}">
      <dgm:prSet/>
      <dgm:spPr/>
      <dgm:t>
        <a:bodyPr/>
        <a:lstStyle/>
        <a:p>
          <a:endParaRPr lang="en-US"/>
        </a:p>
      </dgm:t>
    </dgm:pt>
    <dgm:pt modelId="{89C50D8A-0CE9-44B5-A87D-6A9C23ADE353}">
      <dgm:prSet/>
      <dgm:spPr/>
      <dgm:t>
        <a:bodyPr/>
        <a:lstStyle/>
        <a:p>
          <a:pPr>
            <a:defRPr cap="all"/>
          </a:pPr>
          <a:r>
            <a:rPr lang="en-US"/>
            <a:t>Sedes en todas las ciudades principales.</a:t>
          </a:r>
        </a:p>
      </dgm:t>
    </dgm:pt>
    <dgm:pt modelId="{766CDBAB-4CEA-4967-A8CC-713D05726917}" type="parTrans" cxnId="{4E5C75E7-2D76-46C9-BC37-E8FCA7F06F66}">
      <dgm:prSet/>
      <dgm:spPr/>
      <dgm:t>
        <a:bodyPr/>
        <a:lstStyle/>
        <a:p>
          <a:endParaRPr lang="en-US"/>
        </a:p>
      </dgm:t>
    </dgm:pt>
    <dgm:pt modelId="{1FC80F58-CBE6-47F0-9A09-CDD851BBE2BE}" type="sibTrans" cxnId="{4E5C75E7-2D76-46C9-BC37-E8FCA7F06F66}">
      <dgm:prSet/>
      <dgm:spPr/>
      <dgm:t>
        <a:bodyPr/>
        <a:lstStyle/>
        <a:p>
          <a:endParaRPr lang="en-US"/>
        </a:p>
      </dgm:t>
    </dgm:pt>
    <dgm:pt modelId="{7EA23A32-B457-4367-B4C4-809F6EB39830}">
      <dgm:prSet/>
      <dgm:spPr/>
      <dgm:t>
        <a:bodyPr/>
        <a:lstStyle/>
        <a:p>
          <a:pPr>
            <a:defRPr cap="all"/>
          </a:pPr>
          <a:r>
            <a:rPr lang="en-US"/>
            <a:t>Cobertura amplia para atender a todos.</a:t>
          </a:r>
        </a:p>
      </dgm:t>
    </dgm:pt>
    <dgm:pt modelId="{14D76766-3481-4877-9686-7DCD5806FC36}" type="parTrans" cxnId="{3666E976-F1C0-486E-A8D1-7DB9B4CF4C85}">
      <dgm:prSet/>
      <dgm:spPr/>
      <dgm:t>
        <a:bodyPr/>
        <a:lstStyle/>
        <a:p>
          <a:endParaRPr lang="en-US"/>
        </a:p>
      </dgm:t>
    </dgm:pt>
    <dgm:pt modelId="{D4F6CF22-089C-4D1C-9B24-7A3A49975E08}" type="sibTrans" cxnId="{3666E976-F1C0-486E-A8D1-7DB9B4CF4C85}">
      <dgm:prSet/>
      <dgm:spPr/>
      <dgm:t>
        <a:bodyPr/>
        <a:lstStyle/>
        <a:p>
          <a:endParaRPr lang="en-US"/>
        </a:p>
      </dgm:t>
    </dgm:pt>
    <dgm:pt modelId="{D7620786-80E5-4B3B-859E-605A74B2B779}" type="pres">
      <dgm:prSet presAssocID="{DC7BB002-040B-4338-A68B-ADD6D15E2119}" presName="root" presStyleCnt="0">
        <dgm:presLayoutVars>
          <dgm:dir/>
          <dgm:resizeHandles val="exact"/>
        </dgm:presLayoutVars>
      </dgm:prSet>
      <dgm:spPr/>
    </dgm:pt>
    <dgm:pt modelId="{D1928AAF-4067-483D-8434-4343D7ED0624}" type="pres">
      <dgm:prSet presAssocID="{D6C81160-ACCC-4F0A-B249-5104AF335853}" presName="compNode" presStyleCnt="0"/>
      <dgm:spPr/>
    </dgm:pt>
    <dgm:pt modelId="{DC77EDC8-FC08-452A-8AE1-AECFCDF7A927}" type="pres">
      <dgm:prSet presAssocID="{D6C81160-ACCC-4F0A-B249-5104AF335853}" presName="iconBgRect" presStyleLbl="bgShp" presStyleIdx="0" presStyleCnt="3"/>
      <dgm:spPr/>
    </dgm:pt>
    <dgm:pt modelId="{AD0C3A78-AD8A-4D48-B5C5-BCE938CFD156}" type="pres">
      <dgm:prSet presAssocID="{D6C81160-ACCC-4F0A-B249-5104AF33585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CE2FD6D7-EEC9-42EC-9278-7C9C848E8114}" type="pres">
      <dgm:prSet presAssocID="{D6C81160-ACCC-4F0A-B249-5104AF335853}" presName="spaceRect" presStyleCnt="0"/>
      <dgm:spPr/>
    </dgm:pt>
    <dgm:pt modelId="{908C32DE-9F34-4C6C-AA1F-82B30AE448AE}" type="pres">
      <dgm:prSet presAssocID="{D6C81160-ACCC-4F0A-B249-5104AF335853}" presName="textRect" presStyleLbl="revTx" presStyleIdx="0" presStyleCnt="3">
        <dgm:presLayoutVars>
          <dgm:chMax val="1"/>
          <dgm:chPref val="1"/>
        </dgm:presLayoutVars>
      </dgm:prSet>
      <dgm:spPr/>
    </dgm:pt>
    <dgm:pt modelId="{C62912ED-5EEA-42B8-B3D1-4D9C8E31A5F7}" type="pres">
      <dgm:prSet presAssocID="{B1E4C08B-69F9-460B-9DD1-9C83F95C9047}" presName="sibTrans" presStyleCnt="0"/>
      <dgm:spPr/>
    </dgm:pt>
    <dgm:pt modelId="{5CC5233E-FDFD-4CF8-80A6-D6B6B949DD40}" type="pres">
      <dgm:prSet presAssocID="{89C50D8A-0CE9-44B5-A87D-6A9C23ADE353}" presName="compNode" presStyleCnt="0"/>
      <dgm:spPr/>
    </dgm:pt>
    <dgm:pt modelId="{36B3F621-7053-4AA3-B3AC-25284EACFB02}" type="pres">
      <dgm:prSet presAssocID="{89C50D8A-0CE9-44B5-A87D-6A9C23ADE353}" presName="iconBgRect" presStyleLbl="bgShp" presStyleIdx="1" presStyleCnt="3"/>
      <dgm:spPr/>
    </dgm:pt>
    <dgm:pt modelId="{E8A6168C-6D0E-4F91-8425-9C62A1C54A57}" type="pres">
      <dgm:prSet presAssocID="{89C50D8A-0CE9-44B5-A87D-6A9C23ADE3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ificio"/>
        </a:ext>
      </dgm:extLst>
    </dgm:pt>
    <dgm:pt modelId="{DDFD5EB7-7D2C-40FD-A62D-824C07BA8A1C}" type="pres">
      <dgm:prSet presAssocID="{89C50D8A-0CE9-44B5-A87D-6A9C23ADE353}" presName="spaceRect" presStyleCnt="0"/>
      <dgm:spPr/>
    </dgm:pt>
    <dgm:pt modelId="{799A4989-78B8-4631-9A67-98F6DA9DF606}" type="pres">
      <dgm:prSet presAssocID="{89C50D8A-0CE9-44B5-A87D-6A9C23ADE353}" presName="textRect" presStyleLbl="revTx" presStyleIdx="1" presStyleCnt="3">
        <dgm:presLayoutVars>
          <dgm:chMax val="1"/>
          <dgm:chPref val="1"/>
        </dgm:presLayoutVars>
      </dgm:prSet>
      <dgm:spPr/>
    </dgm:pt>
    <dgm:pt modelId="{2D52A468-1678-4B08-A570-E06919C85EE7}" type="pres">
      <dgm:prSet presAssocID="{1FC80F58-CBE6-47F0-9A09-CDD851BBE2BE}" presName="sibTrans" presStyleCnt="0"/>
      <dgm:spPr/>
    </dgm:pt>
    <dgm:pt modelId="{397C08F4-7399-4834-8950-3A4D1D61AA12}" type="pres">
      <dgm:prSet presAssocID="{7EA23A32-B457-4367-B4C4-809F6EB39830}" presName="compNode" presStyleCnt="0"/>
      <dgm:spPr/>
    </dgm:pt>
    <dgm:pt modelId="{98EAF234-326C-4AF8-8F81-F6F52B23DF48}" type="pres">
      <dgm:prSet presAssocID="{7EA23A32-B457-4367-B4C4-809F6EB39830}" presName="iconBgRect" presStyleLbl="bgShp" presStyleIdx="2" presStyleCnt="3"/>
      <dgm:spPr/>
    </dgm:pt>
    <dgm:pt modelId="{76E6B559-0689-4895-9A7D-8F741FA5C0B1}" type="pres">
      <dgm:prSet presAssocID="{7EA23A32-B457-4367-B4C4-809F6EB398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362618F8-1A5D-4BD6-8664-2AE5C6E8D8F5}" type="pres">
      <dgm:prSet presAssocID="{7EA23A32-B457-4367-B4C4-809F6EB39830}" presName="spaceRect" presStyleCnt="0"/>
      <dgm:spPr/>
    </dgm:pt>
    <dgm:pt modelId="{5533136A-8B59-444D-B8CB-A18DCE6C5F0D}" type="pres">
      <dgm:prSet presAssocID="{7EA23A32-B457-4367-B4C4-809F6EB398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A390A3A-46E2-4491-84B6-DEA5AB0A3504}" type="presOf" srcId="{DC7BB002-040B-4338-A68B-ADD6D15E2119}" destId="{D7620786-80E5-4B3B-859E-605A74B2B779}" srcOrd="0" destOrd="0" presId="urn:microsoft.com/office/officeart/2018/5/layout/IconCircleLabelList"/>
    <dgm:cxn modelId="{3666E976-F1C0-486E-A8D1-7DB9B4CF4C85}" srcId="{DC7BB002-040B-4338-A68B-ADD6D15E2119}" destId="{7EA23A32-B457-4367-B4C4-809F6EB39830}" srcOrd="2" destOrd="0" parTransId="{14D76766-3481-4877-9686-7DCD5806FC36}" sibTransId="{D4F6CF22-089C-4D1C-9B24-7A3A49975E08}"/>
    <dgm:cxn modelId="{007E3F78-15BB-41E2-AA98-AAECDC544A54}" type="presOf" srcId="{89C50D8A-0CE9-44B5-A87D-6A9C23ADE353}" destId="{799A4989-78B8-4631-9A67-98F6DA9DF606}" srcOrd="0" destOrd="0" presId="urn:microsoft.com/office/officeart/2018/5/layout/IconCircleLabelList"/>
    <dgm:cxn modelId="{4E3934A8-231F-49B5-BE59-65EAD7E9D0F8}" srcId="{DC7BB002-040B-4338-A68B-ADD6D15E2119}" destId="{D6C81160-ACCC-4F0A-B249-5104AF335853}" srcOrd="0" destOrd="0" parTransId="{C71816F4-0FF9-4823-9DBE-5407589F46F3}" sibTransId="{B1E4C08B-69F9-460B-9DD1-9C83F95C9047}"/>
    <dgm:cxn modelId="{F27302A9-AA40-470A-8326-B7035F510F67}" type="presOf" srcId="{D6C81160-ACCC-4F0A-B249-5104AF335853}" destId="{908C32DE-9F34-4C6C-AA1F-82B30AE448AE}" srcOrd="0" destOrd="0" presId="urn:microsoft.com/office/officeart/2018/5/layout/IconCircleLabelList"/>
    <dgm:cxn modelId="{DF6027E5-D236-4BA7-BE6F-FCD14A4E3025}" type="presOf" srcId="{7EA23A32-B457-4367-B4C4-809F6EB39830}" destId="{5533136A-8B59-444D-B8CB-A18DCE6C5F0D}" srcOrd="0" destOrd="0" presId="urn:microsoft.com/office/officeart/2018/5/layout/IconCircleLabelList"/>
    <dgm:cxn modelId="{4E5C75E7-2D76-46C9-BC37-E8FCA7F06F66}" srcId="{DC7BB002-040B-4338-A68B-ADD6D15E2119}" destId="{89C50D8A-0CE9-44B5-A87D-6A9C23ADE353}" srcOrd="1" destOrd="0" parTransId="{766CDBAB-4CEA-4967-A8CC-713D05726917}" sibTransId="{1FC80F58-CBE6-47F0-9A09-CDD851BBE2BE}"/>
    <dgm:cxn modelId="{5E6C499B-86EF-455E-BB88-3299DF0E9B59}" type="presParOf" srcId="{D7620786-80E5-4B3B-859E-605A74B2B779}" destId="{D1928AAF-4067-483D-8434-4343D7ED0624}" srcOrd="0" destOrd="0" presId="urn:microsoft.com/office/officeart/2018/5/layout/IconCircleLabelList"/>
    <dgm:cxn modelId="{37C68AF3-A6FF-4028-8780-A3BAFFF59FA7}" type="presParOf" srcId="{D1928AAF-4067-483D-8434-4343D7ED0624}" destId="{DC77EDC8-FC08-452A-8AE1-AECFCDF7A927}" srcOrd="0" destOrd="0" presId="urn:microsoft.com/office/officeart/2018/5/layout/IconCircleLabelList"/>
    <dgm:cxn modelId="{A4F2BDBC-8F23-411D-862C-96BABA3FF44C}" type="presParOf" srcId="{D1928AAF-4067-483D-8434-4343D7ED0624}" destId="{AD0C3A78-AD8A-4D48-B5C5-BCE938CFD156}" srcOrd="1" destOrd="0" presId="urn:microsoft.com/office/officeart/2018/5/layout/IconCircleLabelList"/>
    <dgm:cxn modelId="{3AB0E385-5C8B-405D-A9A8-BC88E60FE3E8}" type="presParOf" srcId="{D1928AAF-4067-483D-8434-4343D7ED0624}" destId="{CE2FD6D7-EEC9-42EC-9278-7C9C848E8114}" srcOrd="2" destOrd="0" presId="urn:microsoft.com/office/officeart/2018/5/layout/IconCircleLabelList"/>
    <dgm:cxn modelId="{004E7FF0-1BD9-4784-8163-BBBC7332A50E}" type="presParOf" srcId="{D1928AAF-4067-483D-8434-4343D7ED0624}" destId="{908C32DE-9F34-4C6C-AA1F-82B30AE448AE}" srcOrd="3" destOrd="0" presId="urn:microsoft.com/office/officeart/2018/5/layout/IconCircleLabelList"/>
    <dgm:cxn modelId="{8F3F4E90-4289-4E65-9809-3E3935686DC1}" type="presParOf" srcId="{D7620786-80E5-4B3B-859E-605A74B2B779}" destId="{C62912ED-5EEA-42B8-B3D1-4D9C8E31A5F7}" srcOrd="1" destOrd="0" presId="urn:microsoft.com/office/officeart/2018/5/layout/IconCircleLabelList"/>
    <dgm:cxn modelId="{F1E26F7F-B7AD-4A3B-B600-1A8A5F2DE495}" type="presParOf" srcId="{D7620786-80E5-4B3B-859E-605A74B2B779}" destId="{5CC5233E-FDFD-4CF8-80A6-D6B6B949DD40}" srcOrd="2" destOrd="0" presId="urn:microsoft.com/office/officeart/2018/5/layout/IconCircleLabelList"/>
    <dgm:cxn modelId="{B969AEBD-6893-44C4-A0B0-DE4A56DB4CB6}" type="presParOf" srcId="{5CC5233E-FDFD-4CF8-80A6-D6B6B949DD40}" destId="{36B3F621-7053-4AA3-B3AC-25284EACFB02}" srcOrd="0" destOrd="0" presId="urn:microsoft.com/office/officeart/2018/5/layout/IconCircleLabelList"/>
    <dgm:cxn modelId="{6536F15F-56FF-4087-89E9-D152981705C8}" type="presParOf" srcId="{5CC5233E-FDFD-4CF8-80A6-D6B6B949DD40}" destId="{E8A6168C-6D0E-4F91-8425-9C62A1C54A57}" srcOrd="1" destOrd="0" presId="urn:microsoft.com/office/officeart/2018/5/layout/IconCircleLabelList"/>
    <dgm:cxn modelId="{0079FE85-B2FE-480A-9C85-312FB02D538F}" type="presParOf" srcId="{5CC5233E-FDFD-4CF8-80A6-D6B6B949DD40}" destId="{DDFD5EB7-7D2C-40FD-A62D-824C07BA8A1C}" srcOrd="2" destOrd="0" presId="urn:microsoft.com/office/officeart/2018/5/layout/IconCircleLabelList"/>
    <dgm:cxn modelId="{B51D348B-BBF9-4455-9167-05DAA36E21CC}" type="presParOf" srcId="{5CC5233E-FDFD-4CF8-80A6-D6B6B949DD40}" destId="{799A4989-78B8-4631-9A67-98F6DA9DF606}" srcOrd="3" destOrd="0" presId="urn:microsoft.com/office/officeart/2018/5/layout/IconCircleLabelList"/>
    <dgm:cxn modelId="{2CF57B36-72E9-4D67-927F-92B70629B551}" type="presParOf" srcId="{D7620786-80E5-4B3B-859E-605A74B2B779}" destId="{2D52A468-1678-4B08-A570-E06919C85EE7}" srcOrd="3" destOrd="0" presId="urn:microsoft.com/office/officeart/2018/5/layout/IconCircleLabelList"/>
    <dgm:cxn modelId="{3C389C98-0041-432C-9F7E-44ACAA962E9F}" type="presParOf" srcId="{D7620786-80E5-4B3B-859E-605A74B2B779}" destId="{397C08F4-7399-4834-8950-3A4D1D61AA12}" srcOrd="4" destOrd="0" presId="urn:microsoft.com/office/officeart/2018/5/layout/IconCircleLabelList"/>
    <dgm:cxn modelId="{F1327F09-F1E5-4492-8D5C-1B627703DC61}" type="presParOf" srcId="{397C08F4-7399-4834-8950-3A4D1D61AA12}" destId="{98EAF234-326C-4AF8-8F81-F6F52B23DF48}" srcOrd="0" destOrd="0" presId="urn:microsoft.com/office/officeart/2018/5/layout/IconCircleLabelList"/>
    <dgm:cxn modelId="{3812E130-239D-4C42-90F2-B1F475ECFC85}" type="presParOf" srcId="{397C08F4-7399-4834-8950-3A4D1D61AA12}" destId="{76E6B559-0689-4895-9A7D-8F741FA5C0B1}" srcOrd="1" destOrd="0" presId="urn:microsoft.com/office/officeart/2018/5/layout/IconCircleLabelList"/>
    <dgm:cxn modelId="{A5A94D8A-40A2-4763-A562-9B52BDD303A4}" type="presParOf" srcId="{397C08F4-7399-4834-8950-3A4D1D61AA12}" destId="{362618F8-1A5D-4BD6-8664-2AE5C6E8D8F5}" srcOrd="2" destOrd="0" presId="urn:microsoft.com/office/officeart/2018/5/layout/IconCircleLabelList"/>
    <dgm:cxn modelId="{B696C512-D04C-484C-BD9F-E802BD4F0EB5}" type="presParOf" srcId="{397C08F4-7399-4834-8950-3A4D1D61AA12}" destId="{5533136A-8B59-444D-B8CB-A18DCE6C5F0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F053AE-09BA-479E-92A5-889F28ABFCA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58F3D80-A5B4-4F3E-91F7-E0A5E4806851}">
      <dgm:prSet/>
      <dgm:spPr/>
      <dgm:t>
        <a:bodyPr/>
        <a:lstStyle/>
        <a:p>
          <a:r>
            <a:rPr lang="en-US"/>
            <a:t>Soy aprendiz del SENA.</a:t>
          </a:r>
        </a:p>
      </dgm:t>
    </dgm:pt>
    <dgm:pt modelId="{B72CB00D-1024-45E1-A4B9-9A3925A3E237}" type="parTrans" cxnId="{018960CF-454B-4EF7-84D6-C0FCE8AC6F12}">
      <dgm:prSet/>
      <dgm:spPr/>
      <dgm:t>
        <a:bodyPr/>
        <a:lstStyle/>
        <a:p>
          <a:endParaRPr lang="en-US"/>
        </a:p>
      </dgm:t>
    </dgm:pt>
    <dgm:pt modelId="{254A8182-E331-42A6-A8F2-5E2F277A94B4}" type="sibTrans" cxnId="{018960CF-454B-4EF7-84D6-C0FCE8AC6F12}">
      <dgm:prSet/>
      <dgm:spPr/>
      <dgm:t>
        <a:bodyPr/>
        <a:lstStyle/>
        <a:p>
          <a:endParaRPr lang="en-US"/>
        </a:p>
      </dgm:t>
    </dgm:pt>
    <dgm:pt modelId="{DEA835C4-81ED-4119-BDE6-0D5F22D2E60D}">
      <dgm:prSet/>
      <dgm:spPr/>
      <dgm:t>
        <a:bodyPr/>
        <a:lstStyle/>
        <a:p>
          <a:r>
            <a:rPr lang="en-US"/>
            <a:t>Aquí he aprendido habilidades para mi futuro.</a:t>
          </a:r>
        </a:p>
      </dgm:t>
    </dgm:pt>
    <dgm:pt modelId="{5AFC4136-58CC-4DE3-B2C5-D7D1FE272D3C}" type="parTrans" cxnId="{4A99918C-5FC6-45EB-A5E5-B993CAE23E12}">
      <dgm:prSet/>
      <dgm:spPr/>
      <dgm:t>
        <a:bodyPr/>
        <a:lstStyle/>
        <a:p>
          <a:endParaRPr lang="en-US"/>
        </a:p>
      </dgm:t>
    </dgm:pt>
    <dgm:pt modelId="{B2F741FF-2933-4F4D-A99D-535EE0EB340C}" type="sibTrans" cxnId="{4A99918C-5FC6-45EB-A5E5-B993CAE23E12}">
      <dgm:prSet/>
      <dgm:spPr/>
      <dgm:t>
        <a:bodyPr/>
        <a:lstStyle/>
        <a:p>
          <a:endParaRPr lang="en-US"/>
        </a:p>
      </dgm:t>
    </dgm:pt>
    <dgm:pt modelId="{604CA4B7-83F5-4932-9B9F-E7F64B86DF8A}">
      <dgm:prSet/>
      <dgm:spPr/>
      <dgm:t>
        <a:bodyPr/>
        <a:lstStyle/>
        <a:p>
          <a:r>
            <a:rPr lang="en-US"/>
            <a:t>El SENA me ofrece oportunidades para crecer y trabajar.</a:t>
          </a:r>
        </a:p>
      </dgm:t>
    </dgm:pt>
    <dgm:pt modelId="{D7CD6A2D-07B3-42B8-9A70-DF618C7FB86B}" type="parTrans" cxnId="{6BDD7E96-7789-40E5-B1A0-8D00FE313F49}">
      <dgm:prSet/>
      <dgm:spPr/>
      <dgm:t>
        <a:bodyPr/>
        <a:lstStyle/>
        <a:p>
          <a:endParaRPr lang="en-US"/>
        </a:p>
      </dgm:t>
    </dgm:pt>
    <dgm:pt modelId="{06B2A516-12A2-4974-8756-30EBFD397828}" type="sibTrans" cxnId="{6BDD7E96-7789-40E5-B1A0-8D00FE313F49}">
      <dgm:prSet/>
      <dgm:spPr/>
      <dgm:t>
        <a:bodyPr/>
        <a:lstStyle/>
        <a:p>
          <a:endParaRPr lang="en-US"/>
        </a:p>
      </dgm:t>
    </dgm:pt>
    <dgm:pt modelId="{91FC9A5F-DF60-1F40-A958-3603B1830229}" type="pres">
      <dgm:prSet presAssocID="{C9F053AE-09BA-479E-92A5-889F28ABFCAF}" presName="linear" presStyleCnt="0">
        <dgm:presLayoutVars>
          <dgm:animLvl val="lvl"/>
          <dgm:resizeHandles val="exact"/>
        </dgm:presLayoutVars>
      </dgm:prSet>
      <dgm:spPr/>
    </dgm:pt>
    <dgm:pt modelId="{C039ACFD-9E69-1F44-A145-6E8467A75FED}" type="pres">
      <dgm:prSet presAssocID="{058F3D80-A5B4-4F3E-91F7-E0A5E480685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1EDDA9-A9EA-3445-AD84-18CC1DB6E30A}" type="pres">
      <dgm:prSet presAssocID="{254A8182-E331-42A6-A8F2-5E2F277A94B4}" presName="spacer" presStyleCnt="0"/>
      <dgm:spPr/>
    </dgm:pt>
    <dgm:pt modelId="{C85A2427-9B62-524F-9BC8-EC0E4F382F70}" type="pres">
      <dgm:prSet presAssocID="{DEA835C4-81ED-4119-BDE6-0D5F22D2E60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C57675-45AF-6C4C-A5C4-F23D338CA866}" type="pres">
      <dgm:prSet presAssocID="{B2F741FF-2933-4F4D-A99D-535EE0EB340C}" presName="spacer" presStyleCnt="0"/>
      <dgm:spPr/>
    </dgm:pt>
    <dgm:pt modelId="{ABD98AFA-84F6-E64F-8834-4BBDB4AF33AB}" type="pres">
      <dgm:prSet presAssocID="{604CA4B7-83F5-4932-9B9F-E7F64B86DF8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4843065-6FE5-C647-9A08-791F89EF841A}" type="presOf" srcId="{058F3D80-A5B4-4F3E-91F7-E0A5E4806851}" destId="{C039ACFD-9E69-1F44-A145-6E8467A75FED}" srcOrd="0" destOrd="0" presId="urn:microsoft.com/office/officeart/2005/8/layout/vList2"/>
    <dgm:cxn modelId="{4A99918C-5FC6-45EB-A5E5-B993CAE23E12}" srcId="{C9F053AE-09BA-479E-92A5-889F28ABFCAF}" destId="{DEA835C4-81ED-4119-BDE6-0D5F22D2E60D}" srcOrd="1" destOrd="0" parTransId="{5AFC4136-58CC-4DE3-B2C5-D7D1FE272D3C}" sibTransId="{B2F741FF-2933-4F4D-A99D-535EE0EB340C}"/>
    <dgm:cxn modelId="{6BDD7E96-7789-40E5-B1A0-8D00FE313F49}" srcId="{C9F053AE-09BA-479E-92A5-889F28ABFCAF}" destId="{604CA4B7-83F5-4932-9B9F-E7F64B86DF8A}" srcOrd="2" destOrd="0" parTransId="{D7CD6A2D-07B3-42B8-9A70-DF618C7FB86B}" sibTransId="{06B2A516-12A2-4974-8756-30EBFD397828}"/>
    <dgm:cxn modelId="{018960CF-454B-4EF7-84D6-C0FCE8AC6F12}" srcId="{C9F053AE-09BA-479E-92A5-889F28ABFCAF}" destId="{058F3D80-A5B4-4F3E-91F7-E0A5E4806851}" srcOrd="0" destOrd="0" parTransId="{B72CB00D-1024-45E1-A4B9-9A3925A3E237}" sibTransId="{254A8182-E331-42A6-A8F2-5E2F277A94B4}"/>
    <dgm:cxn modelId="{E1C199D5-967B-444D-AEF7-E600094E4A46}" type="presOf" srcId="{C9F053AE-09BA-479E-92A5-889F28ABFCAF}" destId="{91FC9A5F-DF60-1F40-A958-3603B1830229}" srcOrd="0" destOrd="0" presId="urn:microsoft.com/office/officeart/2005/8/layout/vList2"/>
    <dgm:cxn modelId="{4391BDF2-306B-E541-B78D-BB35D3A3CD63}" type="presOf" srcId="{DEA835C4-81ED-4119-BDE6-0D5F22D2E60D}" destId="{C85A2427-9B62-524F-9BC8-EC0E4F382F70}" srcOrd="0" destOrd="0" presId="urn:microsoft.com/office/officeart/2005/8/layout/vList2"/>
    <dgm:cxn modelId="{86A919FE-219F-094F-8C4F-A581AC9F1A5E}" type="presOf" srcId="{604CA4B7-83F5-4932-9B9F-E7F64B86DF8A}" destId="{ABD98AFA-84F6-E64F-8834-4BBDB4AF33AB}" srcOrd="0" destOrd="0" presId="urn:microsoft.com/office/officeart/2005/8/layout/vList2"/>
    <dgm:cxn modelId="{E45DE292-5E77-EA4D-8367-3F6B6700BF9F}" type="presParOf" srcId="{91FC9A5F-DF60-1F40-A958-3603B1830229}" destId="{C039ACFD-9E69-1F44-A145-6E8467A75FED}" srcOrd="0" destOrd="0" presId="urn:microsoft.com/office/officeart/2005/8/layout/vList2"/>
    <dgm:cxn modelId="{EB386D92-25E1-B347-B0E7-EDB73934F010}" type="presParOf" srcId="{91FC9A5F-DF60-1F40-A958-3603B1830229}" destId="{571EDDA9-A9EA-3445-AD84-18CC1DB6E30A}" srcOrd="1" destOrd="0" presId="urn:microsoft.com/office/officeart/2005/8/layout/vList2"/>
    <dgm:cxn modelId="{802500A7-E5A1-4F4F-82E0-99490B71BFE9}" type="presParOf" srcId="{91FC9A5F-DF60-1F40-A958-3603B1830229}" destId="{C85A2427-9B62-524F-9BC8-EC0E4F382F70}" srcOrd="2" destOrd="0" presId="urn:microsoft.com/office/officeart/2005/8/layout/vList2"/>
    <dgm:cxn modelId="{7EFD9A02-1F7E-B24B-92DF-58E869D7AF5C}" type="presParOf" srcId="{91FC9A5F-DF60-1F40-A958-3603B1830229}" destId="{F9C57675-45AF-6C4C-A5C4-F23D338CA866}" srcOrd="3" destOrd="0" presId="urn:microsoft.com/office/officeart/2005/8/layout/vList2"/>
    <dgm:cxn modelId="{941EA10F-0B62-C44F-83C1-632831DB26DE}" type="presParOf" srcId="{91FC9A5F-DF60-1F40-A958-3603B1830229}" destId="{ABD98AFA-84F6-E64F-8834-4BBDB4AF33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BA6E64C-A129-40CC-9D66-7F748EF5D4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AC88CFC-E235-4FA0-93BD-9376C6AD1352}">
      <dgm:prSet/>
      <dgm:spPr/>
      <dgm:t>
        <a:bodyPr/>
        <a:lstStyle/>
        <a:p>
          <a:r>
            <a:rPr lang="en-US"/>
            <a:t>El SENA transforma vidas y construye futuro.</a:t>
          </a:r>
        </a:p>
      </dgm:t>
    </dgm:pt>
    <dgm:pt modelId="{06B7EA55-5A09-4ED2-A65C-EE6A0EB092B9}" type="parTrans" cxnId="{DA17FF49-BC5B-4920-A76C-DA46C755AFDE}">
      <dgm:prSet/>
      <dgm:spPr/>
      <dgm:t>
        <a:bodyPr/>
        <a:lstStyle/>
        <a:p>
          <a:endParaRPr lang="en-US"/>
        </a:p>
      </dgm:t>
    </dgm:pt>
    <dgm:pt modelId="{9DBADAD5-69C6-49D5-985A-D01723611E13}" type="sibTrans" cxnId="{DA17FF49-BC5B-4920-A76C-DA46C755AFDE}">
      <dgm:prSet/>
      <dgm:spPr/>
      <dgm:t>
        <a:bodyPr/>
        <a:lstStyle/>
        <a:p>
          <a:endParaRPr lang="en-US"/>
        </a:p>
      </dgm:t>
    </dgm:pt>
    <dgm:pt modelId="{9C69E75C-7BB9-4B6D-8843-7AA2F1DBC188}">
      <dgm:prSet/>
      <dgm:spPr/>
      <dgm:t>
        <a:bodyPr/>
        <a:lstStyle/>
        <a:p>
          <a:r>
            <a:rPr lang="en-US"/>
            <a:t>¡Aprovecha esta gran oportunidad!</a:t>
          </a:r>
        </a:p>
      </dgm:t>
    </dgm:pt>
    <dgm:pt modelId="{FEAC50B3-4577-4183-B267-76C6736CAEB9}" type="parTrans" cxnId="{7ED18B8B-18C2-4469-A233-5AC849076033}">
      <dgm:prSet/>
      <dgm:spPr/>
      <dgm:t>
        <a:bodyPr/>
        <a:lstStyle/>
        <a:p>
          <a:endParaRPr lang="en-US"/>
        </a:p>
      </dgm:t>
    </dgm:pt>
    <dgm:pt modelId="{1B52B523-70FB-407A-BC8C-47E272683786}" type="sibTrans" cxnId="{7ED18B8B-18C2-4469-A233-5AC849076033}">
      <dgm:prSet/>
      <dgm:spPr/>
      <dgm:t>
        <a:bodyPr/>
        <a:lstStyle/>
        <a:p>
          <a:endParaRPr lang="en-US"/>
        </a:p>
      </dgm:t>
    </dgm:pt>
    <dgm:pt modelId="{4AC75214-5935-40AB-8229-EB395AFA49A6}" type="pres">
      <dgm:prSet presAssocID="{1BA6E64C-A129-40CC-9D66-7F748EF5D4E2}" presName="root" presStyleCnt="0">
        <dgm:presLayoutVars>
          <dgm:dir/>
          <dgm:resizeHandles val="exact"/>
        </dgm:presLayoutVars>
      </dgm:prSet>
      <dgm:spPr/>
    </dgm:pt>
    <dgm:pt modelId="{606FD5EE-0AE5-4771-AF20-17C51BDB7FB0}" type="pres">
      <dgm:prSet presAssocID="{1AC88CFC-E235-4FA0-93BD-9376C6AD1352}" presName="compNode" presStyleCnt="0"/>
      <dgm:spPr/>
    </dgm:pt>
    <dgm:pt modelId="{9DDF6308-0034-4D43-9BE0-86B4ADE06852}" type="pres">
      <dgm:prSet presAssocID="{1AC88CFC-E235-4FA0-93BD-9376C6AD135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tobús"/>
        </a:ext>
      </dgm:extLst>
    </dgm:pt>
    <dgm:pt modelId="{53281EB2-A3DB-48F7-B4CF-7E2CD0892DEB}" type="pres">
      <dgm:prSet presAssocID="{1AC88CFC-E235-4FA0-93BD-9376C6AD1352}" presName="spaceRect" presStyleCnt="0"/>
      <dgm:spPr/>
    </dgm:pt>
    <dgm:pt modelId="{C6026A2D-7BDB-496B-B4E8-8C0C7DB485D3}" type="pres">
      <dgm:prSet presAssocID="{1AC88CFC-E235-4FA0-93BD-9376C6AD1352}" presName="textRect" presStyleLbl="revTx" presStyleIdx="0" presStyleCnt="2">
        <dgm:presLayoutVars>
          <dgm:chMax val="1"/>
          <dgm:chPref val="1"/>
        </dgm:presLayoutVars>
      </dgm:prSet>
      <dgm:spPr/>
    </dgm:pt>
    <dgm:pt modelId="{1BD52DF8-9F72-4780-855B-71AB42168F9B}" type="pres">
      <dgm:prSet presAssocID="{9DBADAD5-69C6-49D5-985A-D01723611E13}" presName="sibTrans" presStyleCnt="0"/>
      <dgm:spPr/>
    </dgm:pt>
    <dgm:pt modelId="{B594F45A-89C7-43F4-A5EB-2FBD94FD8E18}" type="pres">
      <dgm:prSet presAssocID="{9C69E75C-7BB9-4B6D-8843-7AA2F1DBC188}" presName="compNode" presStyleCnt="0"/>
      <dgm:spPr/>
    </dgm:pt>
    <dgm:pt modelId="{F4C137A7-4483-4114-B5AA-0B3731A78CB3}" type="pres">
      <dgm:prSet presAssocID="{9C69E75C-7BB9-4B6D-8843-7AA2F1DBC18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añas"/>
        </a:ext>
      </dgm:extLst>
    </dgm:pt>
    <dgm:pt modelId="{6910C78B-E716-4A75-978C-53F7E8428E2A}" type="pres">
      <dgm:prSet presAssocID="{9C69E75C-7BB9-4B6D-8843-7AA2F1DBC188}" presName="spaceRect" presStyleCnt="0"/>
      <dgm:spPr/>
    </dgm:pt>
    <dgm:pt modelId="{853EFB4F-80D0-4145-97EF-4E9A52958627}" type="pres">
      <dgm:prSet presAssocID="{9C69E75C-7BB9-4B6D-8843-7AA2F1DBC18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D654F17-0372-494B-B45D-69C872C0AA05}" type="presOf" srcId="{1AC88CFC-E235-4FA0-93BD-9376C6AD1352}" destId="{C6026A2D-7BDB-496B-B4E8-8C0C7DB485D3}" srcOrd="0" destOrd="0" presId="urn:microsoft.com/office/officeart/2018/2/layout/IconLabelList"/>
    <dgm:cxn modelId="{133A9139-FCE8-451B-8524-2584D61DE39C}" type="presOf" srcId="{1BA6E64C-A129-40CC-9D66-7F748EF5D4E2}" destId="{4AC75214-5935-40AB-8229-EB395AFA49A6}" srcOrd="0" destOrd="0" presId="urn:microsoft.com/office/officeart/2018/2/layout/IconLabelList"/>
    <dgm:cxn modelId="{DA17FF49-BC5B-4920-A76C-DA46C755AFDE}" srcId="{1BA6E64C-A129-40CC-9D66-7F748EF5D4E2}" destId="{1AC88CFC-E235-4FA0-93BD-9376C6AD1352}" srcOrd="0" destOrd="0" parTransId="{06B7EA55-5A09-4ED2-A65C-EE6A0EB092B9}" sibTransId="{9DBADAD5-69C6-49D5-985A-D01723611E13}"/>
    <dgm:cxn modelId="{1588476D-C2FF-479C-A0D0-EE010CC5E7D5}" type="presOf" srcId="{9C69E75C-7BB9-4B6D-8843-7AA2F1DBC188}" destId="{853EFB4F-80D0-4145-97EF-4E9A52958627}" srcOrd="0" destOrd="0" presId="urn:microsoft.com/office/officeart/2018/2/layout/IconLabelList"/>
    <dgm:cxn modelId="{7ED18B8B-18C2-4469-A233-5AC849076033}" srcId="{1BA6E64C-A129-40CC-9D66-7F748EF5D4E2}" destId="{9C69E75C-7BB9-4B6D-8843-7AA2F1DBC188}" srcOrd="1" destOrd="0" parTransId="{FEAC50B3-4577-4183-B267-76C6736CAEB9}" sibTransId="{1B52B523-70FB-407A-BC8C-47E272683786}"/>
    <dgm:cxn modelId="{C6109146-B4E9-44DC-996A-AA3E09C618AA}" type="presParOf" srcId="{4AC75214-5935-40AB-8229-EB395AFA49A6}" destId="{606FD5EE-0AE5-4771-AF20-17C51BDB7FB0}" srcOrd="0" destOrd="0" presId="urn:microsoft.com/office/officeart/2018/2/layout/IconLabelList"/>
    <dgm:cxn modelId="{1953C76E-3FFB-41F5-BB5D-E27D4ABA14F9}" type="presParOf" srcId="{606FD5EE-0AE5-4771-AF20-17C51BDB7FB0}" destId="{9DDF6308-0034-4D43-9BE0-86B4ADE06852}" srcOrd="0" destOrd="0" presId="urn:microsoft.com/office/officeart/2018/2/layout/IconLabelList"/>
    <dgm:cxn modelId="{F247B457-DD7E-4F3C-978E-7E33B44EA620}" type="presParOf" srcId="{606FD5EE-0AE5-4771-AF20-17C51BDB7FB0}" destId="{53281EB2-A3DB-48F7-B4CF-7E2CD0892DEB}" srcOrd="1" destOrd="0" presId="urn:microsoft.com/office/officeart/2018/2/layout/IconLabelList"/>
    <dgm:cxn modelId="{AF009BE7-9771-4A51-A280-90E4FC7BE5E8}" type="presParOf" srcId="{606FD5EE-0AE5-4771-AF20-17C51BDB7FB0}" destId="{C6026A2D-7BDB-496B-B4E8-8C0C7DB485D3}" srcOrd="2" destOrd="0" presId="urn:microsoft.com/office/officeart/2018/2/layout/IconLabelList"/>
    <dgm:cxn modelId="{94A8ACB8-DC46-48E7-BBA1-A8BDB6FF966D}" type="presParOf" srcId="{4AC75214-5935-40AB-8229-EB395AFA49A6}" destId="{1BD52DF8-9F72-4780-855B-71AB42168F9B}" srcOrd="1" destOrd="0" presId="urn:microsoft.com/office/officeart/2018/2/layout/IconLabelList"/>
    <dgm:cxn modelId="{03398DC3-02BD-44FE-BD61-676292044A1E}" type="presParOf" srcId="{4AC75214-5935-40AB-8229-EB395AFA49A6}" destId="{B594F45A-89C7-43F4-A5EB-2FBD94FD8E18}" srcOrd="2" destOrd="0" presId="urn:microsoft.com/office/officeart/2018/2/layout/IconLabelList"/>
    <dgm:cxn modelId="{CD52F21B-D57A-454B-9041-25F34E43A2D1}" type="presParOf" srcId="{B594F45A-89C7-43F4-A5EB-2FBD94FD8E18}" destId="{F4C137A7-4483-4114-B5AA-0B3731A78CB3}" srcOrd="0" destOrd="0" presId="urn:microsoft.com/office/officeart/2018/2/layout/IconLabelList"/>
    <dgm:cxn modelId="{6CBCAF68-14B6-4DA1-A0B5-133DF06E6CD8}" type="presParOf" srcId="{B594F45A-89C7-43F4-A5EB-2FBD94FD8E18}" destId="{6910C78B-E716-4A75-978C-53F7E8428E2A}" srcOrd="1" destOrd="0" presId="urn:microsoft.com/office/officeart/2018/2/layout/IconLabelList"/>
    <dgm:cxn modelId="{95291E83-3BCF-42EB-9622-2F669A919CAD}" type="presParOf" srcId="{B594F45A-89C7-43F4-A5EB-2FBD94FD8E18}" destId="{853EFB4F-80D0-4145-97EF-4E9A529586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F08CC3-CA51-4635-9B6B-99CD72AA7BF3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E6519-BED4-4315-9FA2-CE64AC5D38CC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El SENA es una entidad pública que ofrece formación gratuita.</a:t>
          </a:r>
        </a:p>
      </dsp:txBody>
      <dsp:txXfrm>
        <a:off x="78583" y="2435142"/>
        <a:ext cx="2399612" cy="720000"/>
      </dsp:txXfrm>
    </dsp:sp>
    <dsp:sp modelId="{1C8A00F6-4D44-4044-943D-7ABA248B8B7D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E0202-BCA6-4861-BEF3-6052F324CCF9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 objetivo es capacitar a los colombianos para el trabajo y la vida.</a:t>
          </a:r>
        </a:p>
      </dsp:txBody>
      <dsp:txXfrm>
        <a:off x="2898129" y="2435142"/>
        <a:ext cx="2399612" cy="720000"/>
      </dsp:txXfrm>
    </dsp:sp>
    <dsp:sp modelId="{BF475943-3418-4EDE-AE7E-8A8214B6D517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F102B-0BD7-4195-A8FD-CFD56968F7C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Está presente en todo el país.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3FC06-306E-6E47-96F6-2EA7BDBBE7EB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12E7E-A62A-444E-BBEB-7FCC7F682214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Fundado para formar trabajadores calificados.</a:t>
          </a:r>
        </a:p>
      </dsp:txBody>
      <dsp:txXfrm>
        <a:off x="298991" y="1277365"/>
        <a:ext cx="2219346" cy="1377989"/>
      </dsp:txXfrm>
    </dsp:sp>
    <dsp:sp modelId="{620FCCDF-BCB0-AD43-966F-6AC9454134D3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356DA-212F-A442-9C9A-997790D79031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Misión: Formar integralmente para el trabajo y la vida.</a:t>
          </a:r>
        </a:p>
      </dsp:txBody>
      <dsp:txXfrm>
        <a:off x="3116322" y="1277365"/>
        <a:ext cx="2219346" cy="1377989"/>
      </dsp:txXfrm>
    </dsp:sp>
    <dsp:sp modelId="{F786C606-2300-6C4D-9C5C-20BC7D06848D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81BC07-5DB8-5748-BD1B-0AB9DA571CAA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Visión: Ser líder en formación en América Latina.</a:t>
          </a:r>
        </a:p>
      </dsp:txBody>
      <dsp:txXfrm>
        <a:off x="5933653" y="1277365"/>
        <a:ext cx="2219346" cy="13779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998F9F-AAA3-4447-A850-820BAF61854C}">
      <dsp:nvSpPr>
        <dsp:cNvPr id="0" name=""/>
        <dsp:cNvSpPr/>
      </dsp:nvSpPr>
      <dsp:spPr>
        <a:xfrm>
          <a:off x="738477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7A760E-BAA2-4E2B-807D-15DB2E566BC6}">
      <dsp:nvSpPr>
        <dsp:cNvPr id="0" name=""/>
        <dsp:cNvSpPr/>
      </dsp:nvSpPr>
      <dsp:spPr>
        <a:xfrm>
          <a:off x="78583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Programas técnicos, tecnológicos y complementarios.</a:t>
          </a:r>
        </a:p>
      </dsp:txBody>
      <dsp:txXfrm>
        <a:off x="78583" y="2183504"/>
        <a:ext cx="2399612" cy="720000"/>
      </dsp:txXfrm>
    </dsp:sp>
    <dsp:sp modelId="{657F7E48-0853-4DDF-94AC-A810008FAB3F}">
      <dsp:nvSpPr>
        <dsp:cNvPr id="0" name=""/>
        <dsp:cNvSpPr/>
      </dsp:nvSpPr>
      <dsp:spPr>
        <a:xfrm>
          <a:off x="3558022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F066EC-8093-477E-832F-4319F311ACBF}">
      <dsp:nvSpPr>
        <dsp:cNvPr id="0" name=""/>
        <dsp:cNvSpPr/>
      </dsp:nvSpPr>
      <dsp:spPr>
        <a:xfrm>
          <a:off x="2898129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Formación presencial y virtual.</a:t>
          </a:r>
        </a:p>
      </dsp:txBody>
      <dsp:txXfrm>
        <a:off x="2898129" y="2183504"/>
        <a:ext cx="2399612" cy="720000"/>
      </dsp:txXfrm>
    </dsp:sp>
    <dsp:sp modelId="{8DFEF8B5-FBA1-4B88-8B9F-CA820768B4B7}">
      <dsp:nvSpPr>
        <dsp:cNvPr id="0" name=""/>
        <dsp:cNvSpPr/>
      </dsp:nvSpPr>
      <dsp:spPr>
        <a:xfrm>
          <a:off x="6377567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821A-2B9D-45FA-B95A-4F7E9516D21F}">
      <dsp:nvSpPr>
        <dsp:cNvPr id="0" name=""/>
        <dsp:cNvSpPr/>
      </dsp:nvSpPr>
      <dsp:spPr>
        <a:xfrm>
          <a:off x="5717674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Certificación de competencias laborales.</a:t>
          </a:r>
        </a:p>
      </dsp:txBody>
      <dsp:txXfrm>
        <a:off x="5717674" y="2183504"/>
        <a:ext cx="239961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8DE7BA-08C0-2D44-A612-398829D9AD32}">
      <dsp:nvSpPr>
        <dsp:cNvPr id="0" name=""/>
        <dsp:cNvSpPr/>
      </dsp:nvSpPr>
      <dsp:spPr>
        <a:xfrm>
          <a:off x="0" y="601262"/>
          <a:ext cx="819587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Agencia Pública de Empleo para buscar trabajo.</a:t>
          </a:r>
        </a:p>
      </dsp:txBody>
      <dsp:txXfrm>
        <a:off x="37467" y="638729"/>
        <a:ext cx="8120937" cy="692586"/>
      </dsp:txXfrm>
    </dsp:sp>
    <dsp:sp modelId="{DB461C56-8325-504C-84AA-F5B9B860FE73}">
      <dsp:nvSpPr>
        <dsp:cNvPr id="0" name=""/>
        <dsp:cNvSpPr/>
      </dsp:nvSpPr>
      <dsp:spPr>
        <a:xfrm>
          <a:off x="0" y="1460942"/>
          <a:ext cx="8195871" cy="76752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Orientación ocupacional para mejorar tu perfil.</a:t>
          </a:r>
        </a:p>
      </dsp:txBody>
      <dsp:txXfrm>
        <a:off x="37467" y="1498409"/>
        <a:ext cx="8120937" cy="692586"/>
      </dsp:txXfrm>
    </dsp:sp>
    <dsp:sp modelId="{65B0A458-D999-5845-BFAA-3034C825F1A9}">
      <dsp:nvSpPr>
        <dsp:cNvPr id="0" name=""/>
        <dsp:cNvSpPr/>
      </dsp:nvSpPr>
      <dsp:spPr>
        <a:xfrm>
          <a:off x="0" y="2320622"/>
          <a:ext cx="8195871" cy="76752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Apoyo a empresarios para contratar talento.</a:t>
          </a:r>
        </a:p>
      </dsp:txBody>
      <dsp:txXfrm>
        <a:off x="37467" y="2358089"/>
        <a:ext cx="8120937" cy="6925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7EDC8-FC08-452A-8AE1-AECFCDF7A927}">
      <dsp:nvSpPr>
        <dsp:cNvPr id="0" name=""/>
        <dsp:cNvSpPr/>
      </dsp:nvSpPr>
      <dsp:spPr>
        <a:xfrm>
          <a:off x="518185" y="5172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C3A78-AD8A-4D48-B5C5-BCE938CFD156}">
      <dsp:nvSpPr>
        <dsp:cNvPr id="0" name=""/>
        <dsp:cNvSpPr/>
      </dsp:nvSpPr>
      <dsp:spPr>
        <a:xfrm>
          <a:off x="832623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C32DE-9F34-4C6C-AA1F-82B30AE448AE}">
      <dsp:nvSpPr>
        <dsp:cNvPr id="0" name=""/>
        <dsp:cNvSpPr/>
      </dsp:nvSpPr>
      <dsp:spPr>
        <a:xfrm>
          <a:off x="46529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33 regionales en 6 zonas del país.</a:t>
          </a:r>
        </a:p>
      </dsp:txBody>
      <dsp:txXfrm>
        <a:off x="46529" y="2452202"/>
        <a:ext cx="2418750" cy="720000"/>
      </dsp:txXfrm>
    </dsp:sp>
    <dsp:sp modelId="{36B3F621-7053-4AA3-B3AC-25284EACFB02}">
      <dsp:nvSpPr>
        <dsp:cNvPr id="0" name=""/>
        <dsp:cNvSpPr/>
      </dsp:nvSpPr>
      <dsp:spPr>
        <a:xfrm>
          <a:off x="3360216" y="5172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6168C-6D0E-4F91-8425-9C62A1C54A57}">
      <dsp:nvSpPr>
        <dsp:cNvPr id="0" name=""/>
        <dsp:cNvSpPr/>
      </dsp:nvSpPr>
      <dsp:spPr>
        <a:xfrm>
          <a:off x="3674654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A4989-78B8-4631-9A67-98F6DA9DF606}">
      <dsp:nvSpPr>
        <dsp:cNvPr id="0" name=""/>
        <dsp:cNvSpPr/>
      </dsp:nvSpPr>
      <dsp:spPr>
        <a:xfrm>
          <a:off x="2888560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Sedes en todas las ciudades principales.</a:t>
          </a:r>
        </a:p>
      </dsp:txBody>
      <dsp:txXfrm>
        <a:off x="2888560" y="2452202"/>
        <a:ext cx="2418750" cy="720000"/>
      </dsp:txXfrm>
    </dsp:sp>
    <dsp:sp modelId="{98EAF234-326C-4AF8-8F81-F6F52B23DF48}">
      <dsp:nvSpPr>
        <dsp:cNvPr id="0" name=""/>
        <dsp:cNvSpPr/>
      </dsp:nvSpPr>
      <dsp:spPr>
        <a:xfrm>
          <a:off x="6202248" y="5172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6B559-0689-4895-9A7D-8F741FA5C0B1}">
      <dsp:nvSpPr>
        <dsp:cNvPr id="0" name=""/>
        <dsp:cNvSpPr/>
      </dsp:nvSpPr>
      <dsp:spPr>
        <a:xfrm>
          <a:off x="6516685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3136A-8B59-444D-B8CB-A18DCE6C5F0D}">
      <dsp:nvSpPr>
        <dsp:cNvPr id="0" name=""/>
        <dsp:cNvSpPr/>
      </dsp:nvSpPr>
      <dsp:spPr>
        <a:xfrm>
          <a:off x="5730591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Cobertura amplia para atender a todos.</a:t>
          </a:r>
        </a:p>
      </dsp:txBody>
      <dsp:txXfrm>
        <a:off x="5730591" y="2452202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39ACFD-9E69-1F44-A145-6E8467A75FED}">
      <dsp:nvSpPr>
        <dsp:cNvPr id="0" name=""/>
        <dsp:cNvSpPr/>
      </dsp:nvSpPr>
      <dsp:spPr>
        <a:xfrm>
          <a:off x="0" y="33138"/>
          <a:ext cx="8195871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Soy aprendiz del SENA.</a:t>
          </a:r>
        </a:p>
      </dsp:txBody>
      <dsp:txXfrm>
        <a:off x="56237" y="89375"/>
        <a:ext cx="8083397" cy="1039555"/>
      </dsp:txXfrm>
    </dsp:sp>
    <dsp:sp modelId="{C85A2427-9B62-524F-9BC8-EC0E4F382F70}">
      <dsp:nvSpPr>
        <dsp:cNvPr id="0" name=""/>
        <dsp:cNvSpPr/>
      </dsp:nvSpPr>
      <dsp:spPr>
        <a:xfrm>
          <a:off x="0" y="1268687"/>
          <a:ext cx="8195871" cy="1152029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Aquí he aprendido habilidades para mi futuro.</a:t>
          </a:r>
        </a:p>
      </dsp:txBody>
      <dsp:txXfrm>
        <a:off x="56237" y="1324924"/>
        <a:ext cx="8083397" cy="1039555"/>
      </dsp:txXfrm>
    </dsp:sp>
    <dsp:sp modelId="{ABD98AFA-84F6-E64F-8834-4BBDB4AF33AB}">
      <dsp:nvSpPr>
        <dsp:cNvPr id="0" name=""/>
        <dsp:cNvSpPr/>
      </dsp:nvSpPr>
      <dsp:spPr>
        <a:xfrm>
          <a:off x="0" y="2504237"/>
          <a:ext cx="8195871" cy="115202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El SENA me ofrece oportunidades para crecer y trabajar.</a:t>
          </a:r>
        </a:p>
      </dsp:txBody>
      <dsp:txXfrm>
        <a:off x="56237" y="2560474"/>
        <a:ext cx="8083397" cy="10395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F6308-0034-4D43-9BE0-86B4ADE06852}">
      <dsp:nvSpPr>
        <dsp:cNvPr id="0" name=""/>
        <dsp:cNvSpPr/>
      </dsp:nvSpPr>
      <dsp:spPr>
        <a:xfrm>
          <a:off x="1099810" y="444329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26A2D-7BDB-496B-B4E8-8C0C7DB485D3}">
      <dsp:nvSpPr>
        <dsp:cNvPr id="0" name=""/>
        <dsp:cNvSpPr/>
      </dsp:nvSpPr>
      <dsp:spPr>
        <a:xfrm>
          <a:off x="85060" y="2525075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El SENA transforma vidas y construye futuro.</a:t>
          </a:r>
        </a:p>
      </dsp:txBody>
      <dsp:txXfrm>
        <a:off x="85060" y="2525075"/>
        <a:ext cx="3690000" cy="720000"/>
      </dsp:txXfrm>
    </dsp:sp>
    <dsp:sp modelId="{F4C137A7-4483-4114-B5AA-0B3731A78CB3}">
      <dsp:nvSpPr>
        <dsp:cNvPr id="0" name=""/>
        <dsp:cNvSpPr/>
      </dsp:nvSpPr>
      <dsp:spPr>
        <a:xfrm>
          <a:off x="5435560" y="444329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EFB4F-80D0-4145-97EF-4E9A52958627}">
      <dsp:nvSpPr>
        <dsp:cNvPr id="0" name=""/>
        <dsp:cNvSpPr/>
      </dsp:nvSpPr>
      <dsp:spPr>
        <a:xfrm>
          <a:off x="4420810" y="2525075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¡Aprovecha esta gran oportunidad!</a:t>
          </a:r>
        </a:p>
      </dsp:txBody>
      <dsp:txXfrm>
        <a:off x="4420810" y="2525075"/>
        <a:ext cx="369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sena.edu.co/sitios/albanileria_restauracion_edificaciones/construccion_muros_tapia_baharequ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s-CO" sz="3500">
                <a:solidFill>
                  <a:srgbClr val="FFFFFF"/>
                </a:solidFill>
              </a:rPr>
              <a:t>Conociendo el SENA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36295" y="649480"/>
            <a:ext cx="2711832" cy="5546047"/>
          </a:xfrm>
        </p:spPr>
        <p:txBody>
          <a:bodyPr anchor="ctr">
            <a:noAutofit/>
          </a:bodyPr>
          <a:lstStyle/>
          <a:p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  <a:defRPr sz="1800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Formación, Empleo y Desarrollo para Colombia</a:t>
            </a:r>
          </a:p>
          <a:p>
            <a:pPr>
              <a:spcAft>
                <a:spcPts val="500"/>
              </a:spcAft>
              <a:defRPr sz="1800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  <a:defRPr sz="1800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Nombre: Juan Camilo Mazuera Bonelo.</a:t>
            </a:r>
          </a:p>
          <a:p>
            <a:pPr>
              <a:spcAft>
                <a:spcPts val="500"/>
              </a:spcAft>
              <a:defRPr sz="1800"/>
            </a:pPr>
            <a:endParaRPr lang="es-CO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500"/>
              </a:spcAft>
              <a:defRPr sz="1800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Ficha: 3174994.</a:t>
            </a:r>
          </a:p>
          <a:p>
            <a:pPr>
              <a:spcAft>
                <a:spcPts val="500"/>
              </a:spcAft>
              <a:defRPr sz="1800"/>
            </a:pPr>
            <a:r>
              <a:rPr lang="es-C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Fecha: 18 de mayo de 2025 (18/05/2025).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1FC0456-A6F0-823E-E222-096B06892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82126" y="2116312"/>
            <a:ext cx="2711832" cy="26372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¿Qué es el SENA?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203E78-544F-A45B-EDD1-870DAE61F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3707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Historia y Misión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9AEDFA-338B-296D-30F5-112883212E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23635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Oferta Formativa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3A3CEC-8A61-E69C-AD61-41932A2134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367948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Servicios de Empleabilidad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B0E828-3B27-BB6B-4790-A9213C5602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83529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Presencia Nacional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5760F0-CC42-9CD4-440A-68D0D1BAFF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95603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Testimonio Personal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4FA4E0-3925-B430-D39F-DAE3B1817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450476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s-CO" sz="3500">
                <a:solidFill>
                  <a:srgbClr val="FFFFFF"/>
                </a:solidFill>
              </a:rPr>
              <a:t>Cierre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CE71EB-6E66-8D01-B5D1-5BFAF505E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963519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208</Words>
  <Application>Microsoft Macintosh PowerPoint</Application>
  <PresentationFormat>Presentación en pantalla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Conociendo el SENA</vt:lpstr>
      <vt:lpstr>¿Qué es el SENA?</vt:lpstr>
      <vt:lpstr>Historia y Misión</vt:lpstr>
      <vt:lpstr>Oferta Formativa</vt:lpstr>
      <vt:lpstr>Servicios de Empleabilidad</vt:lpstr>
      <vt:lpstr>Presencia Nacional</vt:lpstr>
      <vt:lpstr>Testimonio Personal</vt:lpstr>
      <vt:lpstr>Cierre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JUAN CAMILO MAZUERA BONELO</cp:lastModifiedBy>
  <cp:revision>3</cp:revision>
  <dcterms:created xsi:type="dcterms:W3CDTF">2013-01-27T09:14:16Z</dcterms:created>
  <dcterms:modified xsi:type="dcterms:W3CDTF">2025-05-19T02:32:16Z</dcterms:modified>
  <cp:category/>
</cp:coreProperties>
</file>