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7"/>
  </p:normalViewPr>
  <p:slideViewPr>
    <p:cSldViewPr snapToGrid="0" snapToObjects="1">
      <p:cViewPr varScale="1">
        <p:scale>
          <a:sx n="107" d="100"/>
          <a:sy n="107" d="100"/>
        </p:scale>
        <p:origin x="1664" y="-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C3737-F1BF-4EC3-834A-306CCDC8946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D7B09E-678A-49F9-8ED0-198BA142E378}">
      <dgm:prSet/>
      <dgm:spPr/>
      <dgm:t>
        <a:bodyPr/>
        <a:lstStyle/>
        <a:p>
          <a:r>
            <a:rPr lang="en-US"/>
            <a:t>Conociendo el Reglamento del Aprendiz</a:t>
          </a:r>
        </a:p>
      </dgm:t>
    </dgm:pt>
    <dgm:pt modelId="{D3EF2DDB-5B30-4CD5-B9C9-0019F2773814}" type="parTrans" cxnId="{04B20EA2-2C8E-4482-9698-D7CA43351341}">
      <dgm:prSet/>
      <dgm:spPr/>
      <dgm:t>
        <a:bodyPr/>
        <a:lstStyle/>
        <a:p>
          <a:endParaRPr lang="en-US"/>
        </a:p>
      </dgm:t>
    </dgm:pt>
    <dgm:pt modelId="{069F3A41-B429-4058-A7CB-95851B9B9B42}" type="sibTrans" cxnId="{04B20EA2-2C8E-4482-9698-D7CA43351341}">
      <dgm:prSet/>
      <dgm:spPr/>
      <dgm:t>
        <a:bodyPr/>
        <a:lstStyle/>
        <a:p>
          <a:endParaRPr lang="en-US"/>
        </a:p>
      </dgm:t>
    </dgm:pt>
    <dgm:pt modelId="{3D547D75-3F94-45E7-BB61-2E5B4433C813}">
      <dgm:prSet/>
      <dgm:spPr/>
      <dgm:t>
        <a:bodyPr/>
        <a:lstStyle/>
        <a:p>
          <a:r>
            <a:rPr lang="en-US"/>
            <a:t>Presentado por:</a:t>
          </a:r>
          <a:r>
            <a:rPr lang="es-ES"/>
            <a:t> Juan Camilo Mazuera Bonelo</a:t>
          </a:r>
          <a:endParaRPr lang="en-US"/>
        </a:p>
      </dgm:t>
    </dgm:pt>
    <dgm:pt modelId="{BFD4BC7C-5CA8-440A-9333-1B8603DB1416}" type="parTrans" cxnId="{B1CEA144-4A67-482B-81BA-184EEAC52E03}">
      <dgm:prSet/>
      <dgm:spPr/>
      <dgm:t>
        <a:bodyPr/>
        <a:lstStyle/>
        <a:p>
          <a:endParaRPr lang="en-US"/>
        </a:p>
      </dgm:t>
    </dgm:pt>
    <dgm:pt modelId="{DD8CDF2C-614B-4A8A-AC09-824C7FF5D465}" type="sibTrans" cxnId="{B1CEA144-4A67-482B-81BA-184EEAC52E03}">
      <dgm:prSet/>
      <dgm:spPr/>
      <dgm:t>
        <a:bodyPr/>
        <a:lstStyle/>
        <a:p>
          <a:endParaRPr lang="en-US"/>
        </a:p>
      </dgm:t>
    </dgm:pt>
    <dgm:pt modelId="{AC1218C7-A0D8-4C6E-87C6-80FBCD486300}">
      <dgm:prSet/>
      <dgm:spPr/>
      <dgm:t>
        <a:bodyPr/>
        <a:lstStyle/>
        <a:p>
          <a:r>
            <a:rPr lang="es-ES"/>
            <a:t>Número de ficha: 3174994.</a:t>
          </a:r>
          <a:endParaRPr lang="en-US"/>
        </a:p>
      </dgm:t>
    </dgm:pt>
    <dgm:pt modelId="{82F7F1F3-EE01-4164-8221-C6648077FB81}" type="parTrans" cxnId="{949DB5D8-F7BE-4C74-ACE6-760D886B47EE}">
      <dgm:prSet/>
      <dgm:spPr/>
      <dgm:t>
        <a:bodyPr/>
        <a:lstStyle/>
        <a:p>
          <a:endParaRPr lang="en-US"/>
        </a:p>
      </dgm:t>
    </dgm:pt>
    <dgm:pt modelId="{D449F9EC-626D-41DB-A996-A66B6FFA55DE}" type="sibTrans" cxnId="{949DB5D8-F7BE-4C74-ACE6-760D886B47EE}">
      <dgm:prSet/>
      <dgm:spPr/>
      <dgm:t>
        <a:bodyPr/>
        <a:lstStyle/>
        <a:p>
          <a:endParaRPr lang="en-US"/>
        </a:p>
      </dgm:t>
    </dgm:pt>
    <dgm:pt modelId="{5B566A20-77F4-234B-942B-C4FE62BF5378}" type="pres">
      <dgm:prSet presAssocID="{AB6C3737-F1BF-4EC3-834A-306CCDC8946C}" presName="linear" presStyleCnt="0">
        <dgm:presLayoutVars>
          <dgm:animLvl val="lvl"/>
          <dgm:resizeHandles val="exact"/>
        </dgm:presLayoutVars>
      </dgm:prSet>
      <dgm:spPr/>
    </dgm:pt>
    <dgm:pt modelId="{D8B35070-7D27-A84D-81B1-F576DC97D338}" type="pres">
      <dgm:prSet presAssocID="{06D7B09E-678A-49F9-8ED0-198BA142E3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5FCB2F-3865-E44A-A996-282334EC5AAE}" type="pres">
      <dgm:prSet presAssocID="{069F3A41-B429-4058-A7CB-95851B9B9B42}" presName="spacer" presStyleCnt="0"/>
      <dgm:spPr/>
    </dgm:pt>
    <dgm:pt modelId="{A51CCB92-8A55-EF49-9A91-9F43C4E8E3DB}" type="pres">
      <dgm:prSet presAssocID="{3D547D75-3F94-45E7-BB61-2E5B4433C81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12EE58-FC54-2F49-B0C7-A6262E14B169}" type="pres">
      <dgm:prSet presAssocID="{DD8CDF2C-614B-4A8A-AC09-824C7FF5D465}" presName="spacer" presStyleCnt="0"/>
      <dgm:spPr/>
    </dgm:pt>
    <dgm:pt modelId="{94886B33-E72B-8341-87B6-644A8B2CC5C4}" type="pres">
      <dgm:prSet presAssocID="{AC1218C7-A0D8-4C6E-87C6-80FBCD48630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428BA09-EC0B-7F47-AF91-F868F59DDF5E}" type="presOf" srcId="{3D547D75-3F94-45E7-BB61-2E5B4433C813}" destId="{A51CCB92-8A55-EF49-9A91-9F43C4E8E3DB}" srcOrd="0" destOrd="0" presId="urn:microsoft.com/office/officeart/2005/8/layout/vList2"/>
    <dgm:cxn modelId="{2CA5080F-68AE-3145-9BAE-8BDD756DBE45}" type="presOf" srcId="{AB6C3737-F1BF-4EC3-834A-306CCDC8946C}" destId="{5B566A20-77F4-234B-942B-C4FE62BF5378}" srcOrd="0" destOrd="0" presId="urn:microsoft.com/office/officeart/2005/8/layout/vList2"/>
    <dgm:cxn modelId="{636DA62C-D916-E34E-8444-B0BF1B83FCB4}" type="presOf" srcId="{06D7B09E-678A-49F9-8ED0-198BA142E378}" destId="{D8B35070-7D27-A84D-81B1-F576DC97D338}" srcOrd="0" destOrd="0" presId="urn:microsoft.com/office/officeart/2005/8/layout/vList2"/>
    <dgm:cxn modelId="{B1CEA144-4A67-482B-81BA-184EEAC52E03}" srcId="{AB6C3737-F1BF-4EC3-834A-306CCDC8946C}" destId="{3D547D75-3F94-45E7-BB61-2E5B4433C813}" srcOrd="1" destOrd="0" parTransId="{BFD4BC7C-5CA8-440A-9333-1B8603DB1416}" sibTransId="{DD8CDF2C-614B-4A8A-AC09-824C7FF5D465}"/>
    <dgm:cxn modelId="{63DE3D74-534A-5944-8F77-CF07D84D9AC2}" type="presOf" srcId="{AC1218C7-A0D8-4C6E-87C6-80FBCD486300}" destId="{94886B33-E72B-8341-87B6-644A8B2CC5C4}" srcOrd="0" destOrd="0" presId="urn:microsoft.com/office/officeart/2005/8/layout/vList2"/>
    <dgm:cxn modelId="{04B20EA2-2C8E-4482-9698-D7CA43351341}" srcId="{AB6C3737-F1BF-4EC3-834A-306CCDC8946C}" destId="{06D7B09E-678A-49F9-8ED0-198BA142E378}" srcOrd="0" destOrd="0" parTransId="{D3EF2DDB-5B30-4CD5-B9C9-0019F2773814}" sibTransId="{069F3A41-B429-4058-A7CB-95851B9B9B42}"/>
    <dgm:cxn modelId="{949DB5D8-F7BE-4C74-ACE6-760D886B47EE}" srcId="{AB6C3737-F1BF-4EC3-834A-306CCDC8946C}" destId="{AC1218C7-A0D8-4C6E-87C6-80FBCD486300}" srcOrd="2" destOrd="0" parTransId="{82F7F1F3-EE01-4164-8221-C6648077FB81}" sibTransId="{D449F9EC-626D-41DB-A996-A66B6FFA55DE}"/>
    <dgm:cxn modelId="{E510176D-1596-CD4F-ABED-CFEC0DBDC716}" type="presParOf" srcId="{5B566A20-77F4-234B-942B-C4FE62BF5378}" destId="{D8B35070-7D27-A84D-81B1-F576DC97D338}" srcOrd="0" destOrd="0" presId="urn:microsoft.com/office/officeart/2005/8/layout/vList2"/>
    <dgm:cxn modelId="{A5A2BCC3-D0A3-1246-897C-BEAADF331A58}" type="presParOf" srcId="{5B566A20-77F4-234B-942B-C4FE62BF5378}" destId="{F05FCB2F-3865-E44A-A996-282334EC5AAE}" srcOrd="1" destOrd="0" presId="urn:microsoft.com/office/officeart/2005/8/layout/vList2"/>
    <dgm:cxn modelId="{C0EEEF8B-E769-CD4F-B8B1-8EFF586CA016}" type="presParOf" srcId="{5B566A20-77F4-234B-942B-C4FE62BF5378}" destId="{A51CCB92-8A55-EF49-9A91-9F43C4E8E3DB}" srcOrd="2" destOrd="0" presId="urn:microsoft.com/office/officeart/2005/8/layout/vList2"/>
    <dgm:cxn modelId="{4DA186F2-0E44-A240-AF24-CD1DC82051FF}" type="presParOf" srcId="{5B566A20-77F4-234B-942B-C4FE62BF5378}" destId="{7912EE58-FC54-2F49-B0C7-A6262E14B169}" srcOrd="3" destOrd="0" presId="urn:microsoft.com/office/officeart/2005/8/layout/vList2"/>
    <dgm:cxn modelId="{FF3A9020-0A60-5146-96AD-91277C57B5B4}" type="presParOf" srcId="{5B566A20-77F4-234B-942B-C4FE62BF5378}" destId="{94886B33-E72B-8341-87B6-644A8B2CC5C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C11589-06E6-4DDB-B1A1-79B12D036B7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F484CA-6B08-4CCF-9FD3-66813A4AA1DB}">
      <dgm:prSet/>
      <dgm:spPr/>
      <dgm:t>
        <a:bodyPr/>
        <a:lstStyle/>
        <a:p>
          <a:r>
            <a:rPr lang="en-US"/>
            <a:t>Es un conjunto de normas que guían la formación y la convivencia en el SENA.</a:t>
          </a:r>
        </a:p>
      </dgm:t>
    </dgm:pt>
    <dgm:pt modelId="{BF149092-0BC9-4BF9-8B4E-22363B6809E0}" type="parTrans" cxnId="{5CBEA7C2-5B81-40AD-A163-473FD513846D}">
      <dgm:prSet/>
      <dgm:spPr/>
      <dgm:t>
        <a:bodyPr/>
        <a:lstStyle/>
        <a:p>
          <a:endParaRPr lang="en-US"/>
        </a:p>
      </dgm:t>
    </dgm:pt>
    <dgm:pt modelId="{4FCD35AA-9CD1-409E-AE38-3ED053EB045E}" type="sibTrans" cxnId="{5CBEA7C2-5B81-40AD-A163-473FD513846D}">
      <dgm:prSet/>
      <dgm:spPr/>
      <dgm:t>
        <a:bodyPr/>
        <a:lstStyle/>
        <a:p>
          <a:endParaRPr lang="en-US"/>
        </a:p>
      </dgm:t>
    </dgm:pt>
    <dgm:pt modelId="{4609EEC5-283E-47CF-828A-6224627C8D97}">
      <dgm:prSet/>
      <dgm:spPr/>
      <dgm:t>
        <a:bodyPr/>
        <a:lstStyle/>
        <a:p>
          <a:r>
            <a:rPr lang="en-US"/>
            <a:t>Promueve el respeto, la responsabilidad y la excelencia.</a:t>
          </a:r>
        </a:p>
      </dgm:t>
    </dgm:pt>
    <dgm:pt modelId="{15F0EC24-C3A9-4D13-834D-0DA2EDBF14CB}" type="parTrans" cxnId="{81BAB22B-F04F-4127-A47D-92D040C854F6}">
      <dgm:prSet/>
      <dgm:spPr/>
      <dgm:t>
        <a:bodyPr/>
        <a:lstStyle/>
        <a:p>
          <a:endParaRPr lang="en-US"/>
        </a:p>
      </dgm:t>
    </dgm:pt>
    <dgm:pt modelId="{D3BD7CB7-8C2F-4781-A80F-F82603A68F5A}" type="sibTrans" cxnId="{81BAB22B-F04F-4127-A47D-92D040C854F6}">
      <dgm:prSet/>
      <dgm:spPr/>
      <dgm:t>
        <a:bodyPr/>
        <a:lstStyle/>
        <a:p>
          <a:endParaRPr lang="en-US"/>
        </a:p>
      </dgm:t>
    </dgm:pt>
    <dgm:pt modelId="{186E14C9-901B-AE4E-9BC0-94E08FD47435}" type="pres">
      <dgm:prSet presAssocID="{3AC11589-06E6-4DDB-B1A1-79B12D036B70}" presName="linear" presStyleCnt="0">
        <dgm:presLayoutVars>
          <dgm:animLvl val="lvl"/>
          <dgm:resizeHandles val="exact"/>
        </dgm:presLayoutVars>
      </dgm:prSet>
      <dgm:spPr/>
    </dgm:pt>
    <dgm:pt modelId="{4F0571C8-B6AA-9C43-87BE-7D8E553897BE}" type="pres">
      <dgm:prSet presAssocID="{97F484CA-6B08-4CCF-9FD3-66813A4AA1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7BFB18-A110-0A40-821D-98B499A3B35F}" type="pres">
      <dgm:prSet presAssocID="{4FCD35AA-9CD1-409E-AE38-3ED053EB045E}" presName="spacer" presStyleCnt="0"/>
      <dgm:spPr/>
    </dgm:pt>
    <dgm:pt modelId="{C4E6D141-0F9D-BF41-8FF1-C1E787508E09}" type="pres">
      <dgm:prSet presAssocID="{4609EEC5-283E-47CF-828A-6224627C8D9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FE9860F-6127-F546-B7A5-9C03CF2CD435}" type="presOf" srcId="{97F484CA-6B08-4CCF-9FD3-66813A4AA1DB}" destId="{4F0571C8-B6AA-9C43-87BE-7D8E553897BE}" srcOrd="0" destOrd="0" presId="urn:microsoft.com/office/officeart/2005/8/layout/vList2"/>
    <dgm:cxn modelId="{81BAB22B-F04F-4127-A47D-92D040C854F6}" srcId="{3AC11589-06E6-4DDB-B1A1-79B12D036B70}" destId="{4609EEC5-283E-47CF-828A-6224627C8D97}" srcOrd="1" destOrd="0" parTransId="{15F0EC24-C3A9-4D13-834D-0DA2EDBF14CB}" sibTransId="{D3BD7CB7-8C2F-4781-A80F-F82603A68F5A}"/>
    <dgm:cxn modelId="{6C8A9971-5589-434F-BD4F-ADFEABE6B5BD}" type="presOf" srcId="{3AC11589-06E6-4DDB-B1A1-79B12D036B70}" destId="{186E14C9-901B-AE4E-9BC0-94E08FD47435}" srcOrd="0" destOrd="0" presId="urn:microsoft.com/office/officeart/2005/8/layout/vList2"/>
    <dgm:cxn modelId="{5CBEA7C2-5B81-40AD-A163-473FD513846D}" srcId="{3AC11589-06E6-4DDB-B1A1-79B12D036B70}" destId="{97F484CA-6B08-4CCF-9FD3-66813A4AA1DB}" srcOrd="0" destOrd="0" parTransId="{BF149092-0BC9-4BF9-8B4E-22363B6809E0}" sibTransId="{4FCD35AA-9CD1-409E-AE38-3ED053EB045E}"/>
    <dgm:cxn modelId="{CD819CD9-097B-F84F-9D54-CEAD4321FBE5}" type="presOf" srcId="{4609EEC5-283E-47CF-828A-6224627C8D97}" destId="{C4E6D141-0F9D-BF41-8FF1-C1E787508E09}" srcOrd="0" destOrd="0" presId="urn:microsoft.com/office/officeart/2005/8/layout/vList2"/>
    <dgm:cxn modelId="{C52A2280-A25B-CD4E-A497-2441B68BD9E4}" type="presParOf" srcId="{186E14C9-901B-AE4E-9BC0-94E08FD47435}" destId="{4F0571C8-B6AA-9C43-87BE-7D8E553897BE}" srcOrd="0" destOrd="0" presId="urn:microsoft.com/office/officeart/2005/8/layout/vList2"/>
    <dgm:cxn modelId="{17B0A5FD-BEB7-1C48-86EE-98EA49641804}" type="presParOf" srcId="{186E14C9-901B-AE4E-9BC0-94E08FD47435}" destId="{867BFB18-A110-0A40-821D-98B499A3B35F}" srcOrd="1" destOrd="0" presId="urn:microsoft.com/office/officeart/2005/8/layout/vList2"/>
    <dgm:cxn modelId="{E0FBC28A-53B7-6640-9A6B-597F348E0B2C}" type="presParOf" srcId="{186E14C9-901B-AE4E-9BC0-94E08FD47435}" destId="{C4E6D141-0F9D-BF41-8FF1-C1E787508E0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C1E3F3-D752-4E41-A181-E84816AEA58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2F8640-E3F6-4180-A19D-3042053DF5BB}">
      <dgm:prSet/>
      <dgm:spPr/>
      <dgm:t>
        <a:bodyPr/>
        <a:lstStyle/>
        <a:p>
          <a:r>
            <a:rPr lang="en-US"/>
            <a:t>- Recibir formación integral</a:t>
          </a:r>
        </a:p>
      </dgm:t>
    </dgm:pt>
    <dgm:pt modelId="{1D31E3AF-9A78-4376-9A68-61816D26C767}" type="parTrans" cxnId="{35DF126F-F5D2-4614-90C8-F183A06C5B81}">
      <dgm:prSet/>
      <dgm:spPr/>
      <dgm:t>
        <a:bodyPr/>
        <a:lstStyle/>
        <a:p>
          <a:endParaRPr lang="en-US"/>
        </a:p>
      </dgm:t>
    </dgm:pt>
    <dgm:pt modelId="{40908949-A545-4D90-B268-BBB1A033C468}" type="sibTrans" cxnId="{35DF126F-F5D2-4614-90C8-F183A06C5B81}">
      <dgm:prSet/>
      <dgm:spPr/>
      <dgm:t>
        <a:bodyPr/>
        <a:lstStyle/>
        <a:p>
          <a:endParaRPr lang="en-US"/>
        </a:p>
      </dgm:t>
    </dgm:pt>
    <dgm:pt modelId="{8749B2C3-EAFA-4AF8-ABA3-BE3B0FCA72AB}">
      <dgm:prSet/>
      <dgm:spPr/>
      <dgm:t>
        <a:bodyPr/>
        <a:lstStyle/>
        <a:p>
          <a:r>
            <a:rPr lang="en-US"/>
            <a:t>- Ser tratado con respeto</a:t>
          </a:r>
        </a:p>
      </dgm:t>
    </dgm:pt>
    <dgm:pt modelId="{7B45E33B-0B3A-4EB1-8193-CC4B32F92810}" type="parTrans" cxnId="{BEB61B34-B13F-428D-B66E-47EECB5AE062}">
      <dgm:prSet/>
      <dgm:spPr/>
      <dgm:t>
        <a:bodyPr/>
        <a:lstStyle/>
        <a:p>
          <a:endParaRPr lang="en-US"/>
        </a:p>
      </dgm:t>
    </dgm:pt>
    <dgm:pt modelId="{9C86C628-4963-407D-AF8C-BB073F7840CB}" type="sibTrans" cxnId="{BEB61B34-B13F-428D-B66E-47EECB5AE062}">
      <dgm:prSet/>
      <dgm:spPr/>
      <dgm:t>
        <a:bodyPr/>
        <a:lstStyle/>
        <a:p>
          <a:endParaRPr lang="en-US"/>
        </a:p>
      </dgm:t>
    </dgm:pt>
    <dgm:pt modelId="{6E188588-A0D7-428D-A814-B1C4A62513F3}">
      <dgm:prSet/>
      <dgm:spPr/>
      <dgm:t>
        <a:bodyPr/>
        <a:lstStyle/>
        <a:p>
          <a:r>
            <a:rPr lang="en-US"/>
            <a:t>- Participar en actividades</a:t>
          </a:r>
        </a:p>
      </dgm:t>
    </dgm:pt>
    <dgm:pt modelId="{08404773-C39D-47A0-B7BC-1DAEB321E040}" type="parTrans" cxnId="{54679F62-67FB-4F92-8717-97E8F36850A4}">
      <dgm:prSet/>
      <dgm:spPr/>
      <dgm:t>
        <a:bodyPr/>
        <a:lstStyle/>
        <a:p>
          <a:endParaRPr lang="en-US"/>
        </a:p>
      </dgm:t>
    </dgm:pt>
    <dgm:pt modelId="{5F2B55C1-4652-4603-80C7-2A0C00F5FFDE}" type="sibTrans" cxnId="{54679F62-67FB-4F92-8717-97E8F36850A4}">
      <dgm:prSet/>
      <dgm:spPr/>
      <dgm:t>
        <a:bodyPr/>
        <a:lstStyle/>
        <a:p>
          <a:endParaRPr lang="en-US"/>
        </a:p>
      </dgm:t>
    </dgm:pt>
    <dgm:pt modelId="{BB1A6E37-ED7B-4691-9618-03BAF97D02C7}">
      <dgm:prSet/>
      <dgm:spPr/>
      <dgm:t>
        <a:bodyPr/>
        <a:lstStyle/>
        <a:p>
          <a:r>
            <a:rPr lang="en-US"/>
            <a:t>- Presentar reclamos y sugerencias</a:t>
          </a:r>
        </a:p>
      </dgm:t>
    </dgm:pt>
    <dgm:pt modelId="{7AC51FB7-0464-4F9D-8190-9B8B2C8B4E03}" type="parTrans" cxnId="{0907C4B7-78ED-417D-BFF8-6461D24130D2}">
      <dgm:prSet/>
      <dgm:spPr/>
      <dgm:t>
        <a:bodyPr/>
        <a:lstStyle/>
        <a:p>
          <a:endParaRPr lang="en-US"/>
        </a:p>
      </dgm:t>
    </dgm:pt>
    <dgm:pt modelId="{312C328F-A6F8-4499-BFED-1270AA6CC377}" type="sibTrans" cxnId="{0907C4B7-78ED-417D-BFF8-6461D24130D2}">
      <dgm:prSet/>
      <dgm:spPr/>
      <dgm:t>
        <a:bodyPr/>
        <a:lstStyle/>
        <a:p>
          <a:endParaRPr lang="en-US"/>
        </a:p>
      </dgm:t>
    </dgm:pt>
    <dgm:pt modelId="{0597C97F-4B9E-4712-8A48-853BF79A056A}">
      <dgm:prSet/>
      <dgm:spPr/>
      <dgm:t>
        <a:bodyPr/>
        <a:lstStyle/>
        <a:p>
          <a:r>
            <a:rPr lang="en-US"/>
            <a:t>- Ser escuchado</a:t>
          </a:r>
        </a:p>
      </dgm:t>
    </dgm:pt>
    <dgm:pt modelId="{DB19AC98-6DB8-4F3B-A649-DC835DE64ABF}" type="parTrans" cxnId="{846307A4-8F2E-46C9-AF7B-025942CC16DF}">
      <dgm:prSet/>
      <dgm:spPr/>
      <dgm:t>
        <a:bodyPr/>
        <a:lstStyle/>
        <a:p>
          <a:endParaRPr lang="en-US"/>
        </a:p>
      </dgm:t>
    </dgm:pt>
    <dgm:pt modelId="{13C7FD00-B0A5-4803-8CB4-BE7762ADAB1F}" type="sibTrans" cxnId="{846307A4-8F2E-46C9-AF7B-025942CC16DF}">
      <dgm:prSet/>
      <dgm:spPr/>
      <dgm:t>
        <a:bodyPr/>
        <a:lstStyle/>
        <a:p>
          <a:endParaRPr lang="en-US"/>
        </a:p>
      </dgm:t>
    </dgm:pt>
    <dgm:pt modelId="{C26162CA-1F27-1449-AA11-3928DC868BB7}" type="pres">
      <dgm:prSet presAssocID="{03C1E3F3-D752-4E41-A181-E84816AEA588}" presName="linear" presStyleCnt="0">
        <dgm:presLayoutVars>
          <dgm:animLvl val="lvl"/>
          <dgm:resizeHandles val="exact"/>
        </dgm:presLayoutVars>
      </dgm:prSet>
      <dgm:spPr/>
    </dgm:pt>
    <dgm:pt modelId="{4F9CB6F6-A617-9F4E-8674-E67DE6DB32FA}" type="pres">
      <dgm:prSet presAssocID="{5B2F8640-E3F6-4180-A19D-3042053DF5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7B00758-6428-3F4D-AD94-235A467EF248}" type="pres">
      <dgm:prSet presAssocID="{40908949-A545-4D90-B268-BBB1A033C468}" presName="spacer" presStyleCnt="0"/>
      <dgm:spPr/>
    </dgm:pt>
    <dgm:pt modelId="{D5030278-6E77-5D45-AEA5-C92F8E070CA4}" type="pres">
      <dgm:prSet presAssocID="{8749B2C3-EAFA-4AF8-ABA3-BE3B0FCA72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9396512-E2EF-F94B-A72A-7BC6F570AB67}" type="pres">
      <dgm:prSet presAssocID="{9C86C628-4963-407D-AF8C-BB073F7840CB}" presName="spacer" presStyleCnt="0"/>
      <dgm:spPr/>
    </dgm:pt>
    <dgm:pt modelId="{40675ECB-9E38-D547-9843-C7FF0B99B1E7}" type="pres">
      <dgm:prSet presAssocID="{6E188588-A0D7-428D-A814-B1C4A62513F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A1BA8FF-A84D-8E46-A6CE-65CE1B522903}" type="pres">
      <dgm:prSet presAssocID="{5F2B55C1-4652-4603-80C7-2A0C00F5FFDE}" presName="spacer" presStyleCnt="0"/>
      <dgm:spPr/>
    </dgm:pt>
    <dgm:pt modelId="{2AF01EF3-85AF-E142-AC04-7E6F06EC6B9A}" type="pres">
      <dgm:prSet presAssocID="{BB1A6E37-ED7B-4691-9618-03BAF97D02C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46927E7-8FF0-5A43-9F4B-B5DB22FA8DFB}" type="pres">
      <dgm:prSet presAssocID="{312C328F-A6F8-4499-BFED-1270AA6CC377}" presName="spacer" presStyleCnt="0"/>
      <dgm:spPr/>
    </dgm:pt>
    <dgm:pt modelId="{474F9B15-B938-C749-966D-96E4B985E0EB}" type="pres">
      <dgm:prSet presAssocID="{0597C97F-4B9E-4712-8A48-853BF79A056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EB61B34-B13F-428D-B66E-47EECB5AE062}" srcId="{03C1E3F3-D752-4E41-A181-E84816AEA588}" destId="{8749B2C3-EAFA-4AF8-ABA3-BE3B0FCA72AB}" srcOrd="1" destOrd="0" parTransId="{7B45E33B-0B3A-4EB1-8193-CC4B32F92810}" sibTransId="{9C86C628-4963-407D-AF8C-BB073F7840CB}"/>
    <dgm:cxn modelId="{0F44E84E-654C-CB42-8415-F14AC1D442E0}" type="presOf" srcId="{03C1E3F3-D752-4E41-A181-E84816AEA588}" destId="{C26162CA-1F27-1449-AA11-3928DC868BB7}" srcOrd="0" destOrd="0" presId="urn:microsoft.com/office/officeart/2005/8/layout/vList2"/>
    <dgm:cxn modelId="{54679F62-67FB-4F92-8717-97E8F36850A4}" srcId="{03C1E3F3-D752-4E41-A181-E84816AEA588}" destId="{6E188588-A0D7-428D-A814-B1C4A62513F3}" srcOrd="2" destOrd="0" parTransId="{08404773-C39D-47A0-B7BC-1DAEB321E040}" sibTransId="{5F2B55C1-4652-4603-80C7-2A0C00F5FFDE}"/>
    <dgm:cxn modelId="{71E0026C-EEA6-DE45-BB9C-49A2AC6CF99A}" type="presOf" srcId="{BB1A6E37-ED7B-4691-9618-03BAF97D02C7}" destId="{2AF01EF3-85AF-E142-AC04-7E6F06EC6B9A}" srcOrd="0" destOrd="0" presId="urn:microsoft.com/office/officeart/2005/8/layout/vList2"/>
    <dgm:cxn modelId="{35DF126F-F5D2-4614-90C8-F183A06C5B81}" srcId="{03C1E3F3-D752-4E41-A181-E84816AEA588}" destId="{5B2F8640-E3F6-4180-A19D-3042053DF5BB}" srcOrd="0" destOrd="0" parTransId="{1D31E3AF-9A78-4376-9A68-61816D26C767}" sibTransId="{40908949-A545-4D90-B268-BBB1A033C468}"/>
    <dgm:cxn modelId="{9E42CF8E-FC82-8445-9AA9-CC61BAD5F4A1}" type="presOf" srcId="{6E188588-A0D7-428D-A814-B1C4A62513F3}" destId="{40675ECB-9E38-D547-9843-C7FF0B99B1E7}" srcOrd="0" destOrd="0" presId="urn:microsoft.com/office/officeart/2005/8/layout/vList2"/>
    <dgm:cxn modelId="{047E9598-0351-A648-8CC5-8DB89D5855D8}" type="presOf" srcId="{5B2F8640-E3F6-4180-A19D-3042053DF5BB}" destId="{4F9CB6F6-A617-9F4E-8674-E67DE6DB32FA}" srcOrd="0" destOrd="0" presId="urn:microsoft.com/office/officeart/2005/8/layout/vList2"/>
    <dgm:cxn modelId="{846307A4-8F2E-46C9-AF7B-025942CC16DF}" srcId="{03C1E3F3-D752-4E41-A181-E84816AEA588}" destId="{0597C97F-4B9E-4712-8A48-853BF79A056A}" srcOrd="4" destOrd="0" parTransId="{DB19AC98-6DB8-4F3B-A649-DC835DE64ABF}" sibTransId="{13C7FD00-B0A5-4803-8CB4-BE7762ADAB1F}"/>
    <dgm:cxn modelId="{855B79A8-D1F6-CD47-9A78-9273729C6088}" type="presOf" srcId="{0597C97F-4B9E-4712-8A48-853BF79A056A}" destId="{474F9B15-B938-C749-966D-96E4B985E0EB}" srcOrd="0" destOrd="0" presId="urn:microsoft.com/office/officeart/2005/8/layout/vList2"/>
    <dgm:cxn modelId="{0907C4B7-78ED-417D-BFF8-6461D24130D2}" srcId="{03C1E3F3-D752-4E41-A181-E84816AEA588}" destId="{BB1A6E37-ED7B-4691-9618-03BAF97D02C7}" srcOrd="3" destOrd="0" parTransId="{7AC51FB7-0464-4F9D-8190-9B8B2C8B4E03}" sibTransId="{312C328F-A6F8-4499-BFED-1270AA6CC377}"/>
    <dgm:cxn modelId="{09C7F9BF-140C-A449-9318-5C959D2EC70F}" type="presOf" srcId="{8749B2C3-EAFA-4AF8-ABA3-BE3B0FCA72AB}" destId="{D5030278-6E77-5D45-AEA5-C92F8E070CA4}" srcOrd="0" destOrd="0" presId="urn:microsoft.com/office/officeart/2005/8/layout/vList2"/>
    <dgm:cxn modelId="{E5F7C705-EF5A-FC49-B832-23B8D428BFD2}" type="presParOf" srcId="{C26162CA-1F27-1449-AA11-3928DC868BB7}" destId="{4F9CB6F6-A617-9F4E-8674-E67DE6DB32FA}" srcOrd="0" destOrd="0" presId="urn:microsoft.com/office/officeart/2005/8/layout/vList2"/>
    <dgm:cxn modelId="{3892F20A-89CF-8042-8143-FDFA6251A3A5}" type="presParOf" srcId="{C26162CA-1F27-1449-AA11-3928DC868BB7}" destId="{17B00758-6428-3F4D-AD94-235A467EF248}" srcOrd="1" destOrd="0" presId="urn:microsoft.com/office/officeart/2005/8/layout/vList2"/>
    <dgm:cxn modelId="{C0135BFF-81B3-BD4B-B279-6346DA8638A3}" type="presParOf" srcId="{C26162CA-1F27-1449-AA11-3928DC868BB7}" destId="{D5030278-6E77-5D45-AEA5-C92F8E070CA4}" srcOrd="2" destOrd="0" presId="urn:microsoft.com/office/officeart/2005/8/layout/vList2"/>
    <dgm:cxn modelId="{158C0CE3-1331-394B-8B66-CCDC4B4BC4F4}" type="presParOf" srcId="{C26162CA-1F27-1449-AA11-3928DC868BB7}" destId="{79396512-E2EF-F94B-A72A-7BC6F570AB67}" srcOrd="3" destOrd="0" presId="urn:microsoft.com/office/officeart/2005/8/layout/vList2"/>
    <dgm:cxn modelId="{C98DDF60-6950-C445-8005-D0FA40087FC0}" type="presParOf" srcId="{C26162CA-1F27-1449-AA11-3928DC868BB7}" destId="{40675ECB-9E38-D547-9843-C7FF0B99B1E7}" srcOrd="4" destOrd="0" presId="urn:microsoft.com/office/officeart/2005/8/layout/vList2"/>
    <dgm:cxn modelId="{A217AF86-B7F8-5144-845C-12F065356822}" type="presParOf" srcId="{C26162CA-1F27-1449-AA11-3928DC868BB7}" destId="{9A1BA8FF-A84D-8E46-A6CE-65CE1B522903}" srcOrd="5" destOrd="0" presId="urn:microsoft.com/office/officeart/2005/8/layout/vList2"/>
    <dgm:cxn modelId="{A13F9ED0-5242-344D-AF7C-4EE9F835B16E}" type="presParOf" srcId="{C26162CA-1F27-1449-AA11-3928DC868BB7}" destId="{2AF01EF3-85AF-E142-AC04-7E6F06EC6B9A}" srcOrd="6" destOrd="0" presId="urn:microsoft.com/office/officeart/2005/8/layout/vList2"/>
    <dgm:cxn modelId="{675A756F-012B-4E47-A939-221B9CBA20F7}" type="presParOf" srcId="{C26162CA-1F27-1449-AA11-3928DC868BB7}" destId="{F46927E7-8FF0-5A43-9F4B-B5DB22FA8DFB}" srcOrd="7" destOrd="0" presId="urn:microsoft.com/office/officeart/2005/8/layout/vList2"/>
    <dgm:cxn modelId="{273B4DC9-2F81-094C-B8F9-F3213077257F}" type="presParOf" srcId="{C26162CA-1F27-1449-AA11-3928DC868BB7}" destId="{474F9B15-B938-C749-966D-96E4B985E0E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627143-7CE5-4DE5-9678-2761064AF6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F2924E-CEA0-42E9-9B84-E1BFBE16A424}">
      <dgm:prSet/>
      <dgm:spPr/>
      <dgm:t>
        <a:bodyPr/>
        <a:lstStyle/>
        <a:p>
          <a:r>
            <a:rPr lang="en-US"/>
            <a:t>- Asistir puntualmente</a:t>
          </a:r>
        </a:p>
      </dgm:t>
    </dgm:pt>
    <dgm:pt modelId="{9B9E6CE5-E792-4E86-B60F-C089B7A4A06A}" type="parTrans" cxnId="{77DEEBED-D336-4C35-A506-F9937EB4A07C}">
      <dgm:prSet/>
      <dgm:spPr/>
      <dgm:t>
        <a:bodyPr/>
        <a:lstStyle/>
        <a:p>
          <a:endParaRPr lang="en-US"/>
        </a:p>
      </dgm:t>
    </dgm:pt>
    <dgm:pt modelId="{EE6A458E-B014-49D6-99B0-FDF4EB14ADDC}" type="sibTrans" cxnId="{77DEEBED-D336-4C35-A506-F9937EB4A07C}">
      <dgm:prSet/>
      <dgm:spPr/>
      <dgm:t>
        <a:bodyPr/>
        <a:lstStyle/>
        <a:p>
          <a:endParaRPr lang="en-US"/>
        </a:p>
      </dgm:t>
    </dgm:pt>
    <dgm:pt modelId="{3D8067B3-DA2B-4535-9940-B5441DF2BD07}">
      <dgm:prSet/>
      <dgm:spPr/>
      <dgm:t>
        <a:bodyPr/>
        <a:lstStyle/>
        <a:p>
          <a:r>
            <a:rPr lang="en-US"/>
            <a:t>- Cumplir normas del SENA</a:t>
          </a:r>
        </a:p>
      </dgm:t>
    </dgm:pt>
    <dgm:pt modelId="{C7D72C76-9C33-4473-BB38-0305337908E3}" type="parTrans" cxnId="{15F28A30-8B3E-4A81-8EC5-8B6D84E3B05B}">
      <dgm:prSet/>
      <dgm:spPr/>
      <dgm:t>
        <a:bodyPr/>
        <a:lstStyle/>
        <a:p>
          <a:endParaRPr lang="en-US"/>
        </a:p>
      </dgm:t>
    </dgm:pt>
    <dgm:pt modelId="{BD113F2C-9DEF-4F87-B118-85BCBD45EF56}" type="sibTrans" cxnId="{15F28A30-8B3E-4A81-8EC5-8B6D84E3B05B}">
      <dgm:prSet/>
      <dgm:spPr/>
      <dgm:t>
        <a:bodyPr/>
        <a:lstStyle/>
        <a:p>
          <a:endParaRPr lang="en-US"/>
        </a:p>
      </dgm:t>
    </dgm:pt>
    <dgm:pt modelId="{C6EB07B3-F273-4CF2-B13A-C69CA1435AFB}">
      <dgm:prSet/>
      <dgm:spPr/>
      <dgm:t>
        <a:bodyPr/>
        <a:lstStyle/>
        <a:p>
          <a:r>
            <a:rPr lang="en-US"/>
            <a:t>- Respetar a la comunidad</a:t>
          </a:r>
        </a:p>
      </dgm:t>
    </dgm:pt>
    <dgm:pt modelId="{F25D7DA0-66E5-4BA8-87E8-FDBA1D998C47}" type="parTrans" cxnId="{75FB1E0F-DA57-40E1-B8C6-37D7FECEDE1B}">
      <dgm:prSet/>
      <dgm:spPr/>
      <dgm:t>
        <a:bodyPr/>
        <a:lstStyle/>
        <a:p>
          <a:endParaRPr lang="en-US"/>
        </a:p>
      </dgm:t>
    </dgm:pt>
    <dgm:pt modelId="{BBBA0A51-FEB9-40AB-9DA3-F72C8ABA8AEA}" type="sibTrans" cxnId="{75FB1E0F-DA57-40E1-B8C6-37D7FECEDE1B}">
      <dgm:prSet/>
      <dgm:spPr/>
      <dgm:t>
        <a:bodyPr/>
        <a:lstStyle/>
        <a:p>
          <a:endParaRPr lang="en-US"/>
        </a:p>
      </dgm:t>
    </dgm:pt>
    <dgm:pt modelId="{1AAA71AF-7166-47DB-B2DA-039EA3E27952}">
      <dgm:prSet/>
      <dgm:spPr/>
      <dgm:t>
        <a:bodyPr/>
        <a:lstStyle/>
        <a:p>
          <a:r>
            <a:rPr lang="en-US"/>
            <a:t>- Cuidar recursos e instalaciones</a:t>
          </a:r>
        </a:p>
      </dgm:t>
    </dgm:pt>
    <dgm:pt modelId="{D18A5B58-7144-4606-A21D-00010EA2DDCF}" type="parTrans" cxnId="{36DAECB7-D882-4CD5-9A2C-5256037FAA38}">
      <dgm:prSet/>
      <dgm:spPr/>
      <dgm:t>
        <a:bodyPr/>
        <a:lstStyle/>
        <a:p>
          <a:endParaRPr lang="en-US"/>
        </a:p>
      </dgm:t>
    </dgm:pt>
    <dgm:pt modelId="{6F1E197C-0464-42FE-82B6-8E5504106674}" type="sibTrans" cxnId="{36DAECB7-D882-4CD5-9A2C-5256037FAA38}">
      <dgm:prSet/>
      <dgm:spPr/>
      <dgm:t>
        <a:bodyPr/>
        <a:lstStyle/>
        <a:p>
          <a:endParaRPr lang="en-US"/>
        </a:p>
      </dgm:t>
    </dgm:pt>
    <dgm:pt modelId="{9CDD2396-8536-47AB-A9C7-53998A8D00EF}">
      <dgm:prSet/>
      <dgm:spPr/>
      <dgm:t>
        <a:bodyPr/>
        <a:lstStyle/>
        <a:p>
          <a:r>
            <a:rPr lang="en-US"/>
            <a:t>- Participar activamente en formación</a:t>
          </a:r>
        </a:p>
      </dgm:t>
    </dgm:pt>
    <dgm:pt modelId="{71D65D55-35C8-40B2-9B0D-B1A004AB3649}" type="parTrans" cxnId="{11E94CFA-8969-4D9A-9839-48616DC3F33B}">
      <dgm:prSet/>
      <dgm:spPr/>
      <dgm:t>
        <a:bodyPr/>
        <a:lstStyle/>
        <a:p>
          <a:endParaRPr lang="en-US"/>
        </a:p>
      </dgm:t>
    </dgm:pt>
    <dgm:pt modelId="{DB020379-5E91-4CD2-A167-52CD2386DC6C}" type="sibTrans" cxnId="{11E94CFA-8969-4D9A-9839-48616DC3F33B}">
      <dgm:prSet/>
      <dgm:spPr/>
      <dgm:t>
        <a:bodyPr/>
        <a:lstStyle/>
        <a:p>
          <a:endParaRPr lang="en-US"/>
        </a:p>
      </dgm:t>
    </dgm:pt>
    <dgm:pt modelId="{F02DEC45-FB95-844C-B5FC-0A7DC50C794F}" type="pres">
      <dgm:prSet presAssocID="{69627143-7CE5-4DE5-9678-2761064AF62E}" presName="linear" presStyleCnt="0">
        <dgm:presLayoutVars>
          <dgm:animLvl val="lvl"/>
          <dgm:resizeHandles val="exact"/>
        </dgm:presLayoutVars>
      </dgm:prSet>
      <dgm:spPr/>
    </dgm:pt>
    <dgm:pt modelId="{1974A670-09E4-4D42-98D7-0E6A41C44E7F}" type="pres">
      <dgm:prSet presAssocID="{45F2924E-CEA0-42E9-9B84-E1BFBE16A42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FF8E159-B040-A84E-8805-6E12A972BB51}" type="pres">
      <dgm:prSet presAssocID="{EE6A458E-B014-49D6-99B0-FDF4EB14ADDC}" presName="spacer" presStyleCnt="0"/>
      <dgm:spPr/>
    </dgm:pt>
    <dgm:pt modelId="{E7B151A5-1357-0645-80C5-4C7ACCCEB55C}" type="pres">
      <dgm:prSet presAssocID="{3D8067B3-DA2B-4535-9940-B5441DF2BD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DED9DB4-87C3-AF4A-879B-F2FF929EC669}" type="pres">
      <dgm:prSet presAssocID="{BD113F2C-9DEF-4F87-B118-85BCBD45EF56}" presName="spacer" presStyleCnt="0"/>
      <dgm:spPr/>
    </dgm:pt>
    <dgm:pt modelId="{92DFDC74-E041-5D4B-8EE0-317383BF2757}" type="pres">
      <dgm:prSet presAssocID="{C6EB07B3-F273-4CF2-B13A-C69CA1435AF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15CE119-19DD-2846-92ED-8F9B7911749F}" type="pres">
      <dgm:prSet presAssocID="{BBBA0A51-FEB9-40AB-9DA3-F72C8ABA8AEA}" presName="spacer" presStyleCnt="0"/>
      <dgm:spPr/>
    </dgm:pt>
    <dgm:pt modelId="{3B04FDC8-798C-284B-9095-A08BB4D18639}" type="pres">
      <dgm:prSet presAssocID="{1AAA71AF-7166-47DB-B2DA-039EA3E2795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AA467A0-1104-244B-BC13-AF210127ACE3}" type="pres">
      <dgm:prSet presAssocID="{6F1E197C-0464-42FE-82B6-8E5504106674}" presName="spacer" presStyleCnt="0"/>
      <dgm:spPr/>
    </dgm:pt>
    <dgm:pt modelId="{5FB33471-0E2E-724F-9D91-FAAC85C905B3}" type="pres">
      <dgm:prSet presAssocID="{9CDD2396-8536-47AB-A9C7-53998A8D00E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5FB1E0F-DA57-40E1-B8C6-37D7FECEDE1B}" srcId="{69627143-7CE5-4DE5-9678-2761064AF62E}" destId="{C6EB07B3-F273-4CF2-B13A-C69CA1435AFB}" srcOrd="2" destOrd="0" parTransId="{F25D7DA0-66E5-4BA8-87E8-FDBA1D998C47}" sibTransId="{BBBA0A51-FEB9-40AB-9DA3-F72C8ABA8AEA}"/>
    <dgm:cxn modelId="{9B3A5317-40FB-CF46-B4E9-EECBE692CE73}" type="presOf" srcId="{C6EB07B3-F273-4CF2-B13A-C69CA1435AFB}" destId="{92DFDC74-E041-5D4B-8EE0-317383BF2757}" srcOrd="0" destOrd="0" presId="urn:microsoft.com/office/officeart/2005/8/layout/vList2"/>
    <dgm:cxn modelId="{15F28A30-8B3E-4A81-8EC5-8B6D84E3B05B}" srcId="{69627143-7CE5-4DE5-9678-2761064AF62E}" destId="{3D8067B3-DA2B-4535-9940-B5441DF2BD07}" srcOrd="1" destOrd="0" parTransId="{C7D72C76-9C33-4473-BB38-0305337908E3}" sibTransId="{BD113F2C-9DEF-4F87-B118-85BCBD45EF56}"/>
    <dgm:cxn modelId="{ADE1954D-578F-1144-8476-7B716910516F}" type="presOf" srcId="{9CDD2396-8536-47AB-A9C7-53998A8D00EF}" destId="{5FB33471-0E2E-724F-9D91-FAAC85C905B3}" srcOrd="0" destOrd="0" presId="urn:microsoft.com/office/officeart/2005/8/layout/vList2"/>
    <dgm:cxn modelId="{57452071-F4BC-A24B-95D8-A65C05B8E3AC}" type="presOf" srcId="{45F2924E-CEA0-42E9-9B84-E1BFBE16A424}" destId="{1974A670-09E4-4D42-98D7-0E6A41C44E7F}" srcOrd="0" destOrd="0" presId="urn:microsoft.com/office/officeart/2005/8/layout/vList2"/>
    <dgm:cxn modelId="{185D9E8D-CA78-DD47-9A94-4D654B60160F}" type="presOf" srcId="{1AAA71AF-7166-47DB-B2DA-039EA3E27952}" destId="{3B04FDC8-798C-284B-9095-A08BB4D18639}" srcOrd="0" destOrd="0" presId="urn:microsoft.com/office/officeart/2005/8/layout/vList2"/>
    <dgm:cxn modelId="{36DAECB7-D882-4CD5-9A2C-5256037FAA38}" srcId="{69627143-7CE5-4DE5-9678-2761064AF62E}" destId="{1AAA71AF-7166-47DB-B2DA-039EA3E27952}" srcOrd="3" destOrd="0" parTransId="{D18A5B58-7144-4606-A21D-00010EA2DDCF}" sibTransId="{6F1E197C-0464-42FE-82B6-8E5504106674}"/>
    <dgm:cxn modelId="{13511CD7-B03D-A44F-9513-343EC58FA7C3}" type="presOf" srcId="{69627143-7CE5-4DE5-9678-2761064AF62E}" destId="{F02DEC45-FB95-844C-B5FC-0A7DC50C794F}" srcOrd="0" destOrd="0" presId="urn:microsoft.com/office/officeart/2005/8/layout/vList2"/>
    <dgm:cxn modelId="{454809E5-BC22-DF43-A393-2E55DD5C3942}" type="presOf" srcId="{3D8067B3-DA2B-4535-9940-B5441DF2BD07}" destId="{E7B151A5-1357-0645-80C5-4C7ACCCEB55C}" srcOrd="0" destOrd="0" presId="urn:microsoft.com/office/officeart/2005/8/layout/vList2"/>
    <dgm:cxn modelId="{77DEEBED-D336-4C35-A506-F9937EB4A07C}" srcId="{69627143-7CE5-4DE5-9678-2761064AF62E}" destId="{45F2924E-CEA0-42E9-9B84-E1BFBE16A424}" srcOrd="0" destOrd="0" parTransId="{9B9E6CE5-E792-4E86-B60F-C089B7A4A06A}" sibTransId="{EE6A458E-B014-49D6-99B0-FDF4EB14ADDC}"/>
    <dgm:cxn modelId="{11E94CFA-8969-4D9A-9839-48616DC3F33B}" srcId="{69627143-7CE5-4DE5-9678-2761064AF62E}" destId="{9CDD2396-8536-47AB-A9C7-53998A8D00EF}" srcOrd="4" destOrd="0" parTransId="{71D65D55-35C8-40B2-9B0D-B1A004AB3649}" sibTransId="{DB020379-5E91-4CD2-A167-52CD2386DC6C}"/>
    <dgm:cxn modelId="{B883DA70-4FFA-914E-AE23-0C5A67E7C5F4}" type="presParOf" srcId="{F02DEC45-FB95-844C-B5FC-0A7DC50C794F}" destId="{1974A670-09E4-4D42-98D7-0E6A41C44E7F}" srcOrd="0" destOrd="0" presId="urn:microsoft.com/office/officeart/2005/8/layout/vList2"/>
    <dgm:cxn modelId="{E65A53BB-4704-C24F-B74E-FD48B531D24E}" type="presParOf" srcId="{F02DEC45-FB95-844C-B5FC-0A7DC50C794F}" destId="{9FF8E159-B040-A84E-8805-6E12A972BB51}" srcOrd="1" destOrd="0" presId="urn:microsoft.com/office/officeart/2005/8/layout/vList2"/>
    <dgm:cxn modelId="{20B717F5-A398-3C48-80BC-709A0896CAA9}" type="presParOf" srcId="{F02DEC45-FB95-844C-B5FC-0A7DC50C794F}" destId="{E7B151A5-1357-0645-80C5-4C7ACCCEB55C}" srcOrd="2" destOrd="0" presId="urn:microsoft.com/office/officeart/2005/8/layout/vList2"/>
    <dgm:cxn modelId="{77CE368E-DD14-F449-9D00-59C8EDF289C2}" type="presParOf" srcId="{F02DEC45-FB95-844C-B5FC-0A7DC50C794F}" destId="{DDED9DB4-87C3-AF4A-879B-F2FF929EC669}" srcOrd="3" destOrd="0" presId="urn:microsoft.com/office/officeart/2005/8/layout/vList2"/>
    <dgm:cxn modelId="{32E19CB2-CBD3-C14B-8CA2-23AFBBC5FE50}" type="presParOf" srcId="{F02DEC45-FB95-844C-B5FC-0A7DC50C794F}" destId="{92DFDC74-E041-5D4B-8EE0-317383BF2757}" srcOrd="4" destOrd="0" presId="urn:microsoft.com/office/officeart/2005/8/layout/vList2"/>
    <dgm:cxn modelId="{A4A21CFE-2854-174A-B59B-254F0DC163A6}" type="presParOf" srcId="{F02DEC45-FB95-844C-B5FC-0A7DC50C794F}" destId="{515CE119-19DD-2846-92ED-8F9B7911749F}" srcOrd="5" destOrd="0" presId="urn:microsoft.com/office/officeart/2005/8/layout/vList2"/>
    <dgm:cxn modelId="{DB08AA45-46CD-B748-9981-845B4196AE3E}" type="presParOf" srcId="{F02DEC45-FB95-844C-B5FC-0A7DC50C794F}" destId="{3B04FDC8-798C-284B-9095-A08BB4D18639}" srcOrd="6" destOrd="0" presId="urn:microsoft.com/office/officeart/2005/8/layout/vList2"/>
    <dgm:cxn modelId="{1D218F84-BFF6-8549-981D-6596ECF386E2}" type="presParOf" srcId="{F02DEC45-FB95-844C-B5FC-0A7DC50C794F}" destId="{EAA467A0-1104-244B-BC13-AF210127ACE3}" srcOrd="7" destOrd="0" presId="urn:microsoft.com/office/officeart/2005/8/layout/vList2"/>
    <dgm:cxn modelId="{15BFE1EC-4F60-0A42-AD64-3A1F2D3E0031}" type="presParOf" srcId="{F02DEC45-FB95-844C-B5FC-0A7DC50C794F}" destId="{5FB33471-0E2E-724F-9D91-FAAC85C905B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0762EC-2E2D-4F39-8263-E2C6C2F40A9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DCABDA-3809-4CF0-99C0-08C16D1D956D}">
      <dgm:prSet/>
      <dgm:spPr/>
      <dgm:t>
        <a:bodyPr/>
        <a:lstStyle/>
        <a:p>
          <a:r>
            <a:rPr lang="en-US"/>
            <a:t>- Plagio o fraude</a:t>
          </a:r>
        </a:p>
      </dgm:t>
    </dgm:pt>
    <dgm:pt modelId="{73ADB50B-1431-4E71-9281-2576C88268C1}" type="parTrans" cxnId="{E4CD6499-7B4F-45EC-930E-5B25EB3D987A}">
      <dgm:prSet/>
      <dgm:spPr/>
      <dgm:t>
        <a:bodyPr/>
        <a:lstStyle/>
        <a:p>
          <a:endParaRPr lang="en-US"/>
        </a:p>
      </dgm:t>
    </dgm:pt>
    <dgm:pt modelId="{B7E5BEA5-6A87-4E0A-89C8-B9C4069E7585}" type="sibTrans" cxnId="{E4CD6499-7B4F-45EC-930E-5B25EB3D987A}">
      <dgm:prSet/>
      <dgm:spPr/>
      <dgm:t>
        <a:bodyPr/>
        <a:lstStyle/>
        <a:p>
          <a:endParaRPr lang="en-US"/>
        </a:p>
      </dgm:t>
    </dgm:pt>
    <dgm:pt modelId="{CE39F2C5-BE24-454D-B29D-D37E4F9B5A5F}">
      <dgm:prSet/>
      <dgm:spPr/>
      <dgm:t>
        <a:bodyPr/>
        <a:lstStyle/>
        <a:p>
          <a:r>
            <a:rPr lang="en-US"/>
            <a:t>- Violencia o amenazas</a:t>
          </a:r>
        </a:p>
      </dgm:t>
    </dgm:pt>
    <dgm:pt modelId="{18683494-6F0B-4418-B67F-CE454A7DF779}" type="parTrans" cxnId="{63DF3077-7FF1-4AF7-8C93-9A7E674318BF}">
      <dgm:prSet/>
      <dgm:spPr/>
      <dgm:t>
        <a:bodyPr/>
        <a:lstStyle/>
        <a:p>
          <a:endParaRPr lang="en-US"/>
        </a:p>
      </dgm:t>
    </dgm:pt>
    <dgm:pt modelId="{801179B7-4CCA-44C7-A2F1-149DC6E6E28D}" type="sibTrans" cxnId="{63DF3077-7FF1-4AF7-8C93-9A7E674318BF}">
      <dgm:prSet/>
      <dgm:spPr/>
      <dgm:t>
        <a:bodyPr/>
        <a:lstStyle/>
        <a:p>
          <a:endParaRPr lang="en-US"/>
        </a:p>
      </dgm:t>
    </dgm:pt>
    <dgm:pt modelId="{1FE4FCFA-E25E-4131-B161-34DA4F6B32D9}">
      <dgm:prSet/>
      <dgm:spPr/>
      <dgm:t>
        <a:bodyPr/>
        <a:lstStyle/>
        <a:p>
          <a:r>
            <a:rPr lang="en-US"/>
            <a:t>- Consumo de alcohol o drogas</a:t>
          </a:r>
        </a:p>
      </dgm:t>
    </dgm:pt>
    <dgm:pt modelId="{060E72CC-F627-423D-9C59-7CDD32ACC265}" type="parTrans" cxnId="{6EC3E6B4-2B21-45DD-91E1-4A7DCE17381E}">
      <dgm:prSet/>
      <dgm:spPr/>
      <dgm:t>
        <a:bodyPr/>
        <a:lstStyle/>
        <a:p>
          <a:endParaRPr lang="en-US"/>
        </a:p>
      </dgm:t>
    </dgm:pt>
    <dgm:pt modelId="{853B48B4-CB08-43F8-9CE6-4864F7B444A9}" type="sibTrans" cxnId="{6EC3E6B4-2B21-45DD-91E1-4A7DCE17381E}">
      <dgm:prSet/>
      <dgm:spPr/>
      <dgm:t>
        <a:bodyPr/>
        <a:lstStyle/>
        <a:p>
          <a:endParaRPr lang="en-US"/>
        </a:p>
      </dgm:t>
    </dgm:pt>
    <dgm:pt modelId="{A76261F0-E68C-40CF-9894-F3E8FE480CB2}">
      <dgm:prSet/>
      <dgm:spPr/>
      <dgm:t>
        <a:bodyPr/>
        <a:lstStyle/>
        <a:p>
          <a:r>
            <a:rPr lang="en-US"/>
            <a:t>- Abandono injustificado</a:t>
          </a:r>
        </a:p>
      </dgm:t>
    </dgm:pt>
    <dgm:pt modelId="{19597E99-31D8-4722-8056-88AC2BFC9D15}" type="parTrans" cxnId="{62992553-E0AE-4656-B436-A4A49C3E1C48}">
      <dgm:prSet/>
      <dgm:spPr/>
      <dgm:t>
        <a:bodyPr/>
        <a:lstStyle/>
        <a:p>
          <a:endParaRPr lang="en-US"/>
        </a:p>
      </dgm:t>
    </dgm:pt>
    <dgm:pt modelId="{4037CC08-EC0F-4A9B-A218-A19032A52046}" type="sibTrans" cxnId="{62992553-E0AE-4656-B436-A4A49C3E1C48}">
      <dgm:prSet/>
      <dgm:spPr/>
      <dgm:t>
        <a:bodyPr/>
        <a:lstStyle/>
        <a:p>
          <a:endParaRPr lang="en-US"/>
        </a:p>
      </dgm:t>
    </dgm:pt>
    <dgm:pt modelId="{73855137-2326-47DE-9F0D-D047A69399DB}">
      <dgm:prSet/>
      <dgm:spPr/>
      <dgm:t>
        <a:bodyPr/>
        <a:lstStyle/>
        <a:p>
          <a:r>
            <a:rPr lang="en-US"/>
            <a:t>- Portar armas o contenido inapropiado</a:t>
          </a:r>
        </a:p>
      </dgm:t>
    </dgm:pt>
    <dgm:pt modelId="{9BFF0F0C-CE34-408C-A537-7B9B16E93629}" type="parTrans" cxnId="{916FAAE1-0D79-4396-8EB7-FED4E165D8E5}">
      <dgm:prSet/>
      <dgm:spPr/>
      <dgm:t>
        <a:bodyPr/>
        <a:lstStyle/>
        <a:p>
          <a:endParaRPr lang="en-US"/>
        </a:p>
      </dgm:t>
    </dgm:pt>
    <dgm:pt modelId="{9C8E413C-83FB-4D31-A68B-3545678C15EF}" type="sibTrans" cxnId="{916FAAE1-0D79-4396-8EB7-FED4E165D8E5}">
      <dgm:prSet/>
      <dgm:spPr/>
      <dgm:t>
        <a:bodyPr/>
        <a:lstStyle/>
        <a:p>
          <a:endParaRPr lang="en-US"/>
        </a:p>
      </dgm:t>
    </dgm:pt>
    <dgm:pt modelId="{119BEDE0-9438-4D3E-8A27-F8C758E51BFC}" type="pres">
      <dgm:prSet presAssocID="{010762EC-2E2D-4F39-8263-E2C6C2F40A9B}" presName="root" presStyleCnt="0">
        <dgm:presLayoutVars>
          <dgm:dir/>
          <dgm:resizeHandles val="exact"/>
        </dgm:presLayoutVars>
      </dgm:prSet>
      <dgm:spPr/>
    </dgm:pt>
    <dgm:pt modelId="{5E9FDD5D-F08C-4BEE-AB64-0925DCC004DA}" type="pres">
      <dgm:prSet presAssocID="{3DDCABDA-3809-4CF0-99C0-08C16D1D956D}" presName="compNode" presStyleCnt="0"/>
      <dgm:spPr/>
    </dgm:pt>
    <dgm:pt modelId="{7C5B1FCF-0A97-4246-9B3D-B8E9858BAE2B}" type="pres">
      <dgm:prSet presAssocID="{3DDCABDA-3809-4CF0-99C0-08C16D1D956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rón"/>
        </a:ext>
      </dgm:extLst>
    </dgm:pt>
    <dgm:pt modelId="{20604153-A7C8-4ABA-86D1-6A82D992E2E7}" type="pres">
      <dgm:prSet presAssocID="{3DDCABDA-3809-4CF0-99C0-08C16D1D956D}" presName="spaceRect" presStyleCnt="0"/>
      <dgm:spPr/>
    </dgm:pt>
    <dgm:pt modelId="{5DB0101E-4D32-4982-975A-8ED77927A9B1}" type="pres">
      <dgm:prSet presAssocID="{3DDCABDA-3809-4CF0-99C0-08C16D1D956D}" presName="textRect" presStyleLbl="revTx" presStyleIdx="0" presStyleCnt="5">
        <dgm:presLayoutVars>
          <dgm:chMax val="1"/>
          <dgm:chPref val="1"/>
        </dgm:presLayoutVars>
      </dgm:prSet>
      <dgm:spPr/>
    </dgm:pt>
    <dgm:pt modelId="{AF256E92-5E50-45BB-9F40-5AFC9F5BA3F5}" type="pres">
      <dgm:prSet presAssocID="{B7E5BEA5-6A87-4E0A-89C8-B9C4069E7585}" presName="sibTrans" presStyleCnt="0"/>
      <dgm:spPr/>
    </dgm:pt>
    <dgm:pt modelId="{40FFC1B4-68E0-4345-A913-7B67AC8B6A6A}" type="pres">
      <dgm:prSet presAssocID="{CE39F2C5-BE24-454D-B29D-D37E4F9B5A5F}" presName="compNode" presStyleCnt="0"/>
      <dgm:spPr/>
    </dgm:pt>
    <dgm:pt modelId="{8BEC6A6C-4ED5-4B91-816F-45D245A7DE96}" type="pres">
      <dgm:prSet presAssocID="{CE39F2C5-BE24-454D-B29D-D37E4F9B5A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ligro"/>
        </a:ext>
      </dgm:extLst>
    </dgm:pt>
    <dgm:pt modelId="{4607BFD9-C057-4BDD-A3E6-1862E0600375}" type="pres">
      <dgm:prSet presAssocID="{CE39F2C5-BE24-454D-B29D-D37E4F9B5A5F}" presName="spaceRect" presStyleCnt="0"/>
      <dgm:spPr/>
    </dgm:pt>
    <dgm:pt modelId="{A262B49C-65A8-45D5-B589-9F5EBDF031D4}" type="pres">
      <dgm:prSet presAssocID="{CE39F2C5-BE24-454D-B29D-D37E4F9B5A5F}" presName="textRect" presStyleLbl="revTx" presStyleIdx="1" presStyleCnt="5">
        <dgm:presLayoutVars>
          <dgm:chMax val="1"/>
          <dgm:chPref val="1"/>
        </dgm:presLayoutVars>
      </dgm:prSet>
      <dgm:spPr/>
    </dgm:pt>
    <dgm:pt modelId="{0E9E36E5-5E01-4107-AFFE-5A8C1DFCC378}" type="pres">
      <dgm:prSet presAssocID="{801179B7-4CCA-44C7-A2F1-149DC6E6E28D}" presName="sibTrans" presStyleCnt="0"/>
      <dgm:spPr/>
    </dgm:pt>
    <dgm:pt modelId="{97A396BF-D77D-4F9C-BA6E-6291FC3E2093}" type="pres">
      <dgm:prSet presAssocID="{1FE4FCFA-E25E-4131-B161-34DA4F6B32D9}" presName="compNode" presStyleCnt="0"/>
      <dgm:spPr/>
    </dgm:pt>
    <dgm:pt modelId="{EC26BDFA-04F3-4633-9791-E51B89CC638D}" type="pres">
      <dgm:prSet presAssocID="{1FE4FCFA-E25E-4131-B161-34DA4F6B32D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tella"/>
        </a:ext>
      </dgm:extLst>
    </dgm:pt>
    <dgm:pt modelId="{DE0FDA3F-5AF7-4440-B736-9E30543DA1C5}" type="pres">
      <dgm:prSet presAssocID="{1FE4FCFA-E25E-4131-B161-34DA4F6B32D9}" presName="spaceRect" presStyleCnt="0"/>
      <dgm:spPr/>
    </dgm:pt>
    <dgm:pt modelId="{BD0D1018-E66E-4F90-BC30-495E89577A4E}" type="pres">
      <dgm:prSet presAssocID="{1FE4FCFA-E25E-4131-B161-34DA4F6B32D9}" presName="textRect" presStyleLbl="revTx" presStyleIdx="2" presStyleCnt="5">
        <dgm:presLayoutVars>
          <dgm:chMax val="1"/>
          <dgm:chPref val="1"/>
        </dgm:presLayoutVars>
      </dgm:prSet>
      <dgm:spPr/>
    </dgm:pt>
    <dgm:pt modelId="{5BA16974-CB74-4F27-99C0-D3F0FDAEC96D}" type="pres">
      <dgm:prSet presAssocID="{853B48B4-CB08-43F8-9CE6-4864F7B444A9}" presName="sibTrans" presStyleCnt="0"/>
      <dgm:spPr/>
    </dgm:pt>
    <dgm:pt modelId="{7FDD0AB6-4C22-4B78-9724-4E853BC350AD}" type="pres">
      <dgm:prSet presAssocID="{A76261F0-E68C-40CF-9894-F3E8FE480CB2}" presName="compNode" presStyleCnt="0"/>
      <dgm:spPr/>
    </dgm:pt>
    <dgm:pt modelId="{2BBCD940-A726-41D9-AD10-26A41639857A}" type="pres">
      <dgm:prSet presAssocID="{A76261F0-E68C-40CF-9894-F3E8FE480CB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1EBFCFE3-E83E-496E-A8CB-826474D99826}" type="pres">
      <dgm:prSet presAssocID="{A76261F0-E68C-40CF-9894-F3E8FE480CB2}" presName="spaceRect" presStyleCnt="0"/>
      <dgm:spPr/>
    </dgm:pt>
    <dgm:pt modelId="{AB1ADA53-4FAA-40EF-B0CF-B9545ADDE6EE}" type="pres">
      <dgm:prSet presAssocID="{A76261F0-E68C-40CF-9894-F3E8FE480CB2}" presName="textRect" presStyleLbl="revTx" presStyleIdx="3" presStyleCnt="5">
        <dgm:presLayoutVars>
          <dgm:chMax val="1"/>
          <dgm:chPref val="1"/>
        </dgm:presLayoutVars>
      </dgm:prSet>
      <dgm:spPr/>
    </dgm:pt>
    <dgm:pt modelId="{EA59C0AD-E28A-4718-BC76-6E5A1A5542D8}" type="pres">
      <dgm:prSet presAssocID="{4037CC08-EC0F-4A9B-A218-A19032A52046}" presName="sibTrans" presStyleCnt="0"/>
      <dgm:spPr/>
    </dgm:pt>
    <dgm:pt modelId="{3B5C4F0A-7447-41DE-8A42-5BED910DAC5B}" type="pres">
      <dgm:prSet presAssocID="{73855137-2326-47DE-9F0D-D047A69399DB}" presName="compNode" presStyleCnt="0"/>
      <dgm:spPr/>
    </dgm:pt>
    <dgm:pt modelId="{855654F1-63E3-4F4B-BA05-4DD1ABBD6927}" type="pres">
      <dgm:prSet presAssocID="{73855137-2326-47DE-9F0D-D047A69399D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0D5EE2AA-AA09-411B-B65D-189853819C29}" type="pres">
      <dgm:prSet presAssocID="{73855137-2326-47DE-9F0D-D047A69399DB}" presName="spaceRect" presStyleCnt="0"/>
      <dgm:spPr/>
    </dgm:pt>
    <dgm:pt modelId="{62D0E5B9-BCB2-4B31-93BE-B2C1CB3613C2}" type="pres">
      <dgm:prSet presAssocID="{73855137-2326-47DE-9F0D-D047A69399D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2992553-E0AE-4656-B436-A4A49C3E1C48}" srcId="{010762EC-2E2D-4F39-8263-E2C6C2F40A9B}" destId="{A76261F0-E68C-40CF-9894-F3E8FE480CB2}" srcOrd="3" destOrd="0" parTransId="{19597E99-31D8-4722-8056-88AC2BFC9D15}" sibTransId="{4037CC08-EC0F-4A9B-A218-A19032A52046}"/>
    <dgm:cxn modelId="{A09E7B66-B907-4DE7-B806-29A4CDF94F26}" type="presOf" srcId="{3DDCABDA-3809-4CF0-99C0-08C16D1D956D}" destId="{5DB0101E-4D32-4982-975A-8ED77927A9B1}" srcOrd="0" destOrd="0" presId="urn:microsoft.com/office/officeart/2018/2/layout/IconLabelList"/>
    <dgm:cxn modelId="{63DF3077-7FF1-4AF7-8C93-9A7E674318BF}" srcId="{010762EC-2E2D-4F39-8263-E2C6C2F40A9B}" destId="{CE39F2C5-BE24-454D-B29D-D37E4F9B5A5F}" srcOrd="1" destOrd="0" parTransId="{18683494-6F0B-4418-B67F-CE454A7DF779}" sibTransId="{801179B7-4CCA-44C7-A2F1-149DC6E6E28D}"/>
    <dgm:cxn modelId="{0430A77D-BC2B-4D1F-9640-6A9CB00106B9}" type="presOf" srcId="{010762EC-2E2D-4F39-8263-E2C6C2F40A9B}" destId="{119BEDE0-9438-4D3E-8A27-F8C758E51BFC}" srcOrd="0" destOrd="0" presId="urn:microsoft.com/office/officeart/2018/2/layout/IconLabelList"/>
    <dgm:cxn modelId="{7142427E-B7C8-4674-B4FA-08FB34B2513E}" type="presOf" srcId="{CE39F2C5-BE24-454D-B29D-D37E4F9B5A5F}" destId="{A262B49C-65A8-45D5-B589-9F5EBDF031D4}" srcOrd="0" destOrd="0" presId="urn:microsoft.com/office/officeart/2018/2/layout/IconLabelList"/>
    <dgm:cxn modelId="{E4CD6499-7B4F-45EC-930E-5B25EB3D987A}" srcId="{010762EC-2E2D-4F39-8263-E2C6C2F40A9B}" destId="{3DDCABDA-3809-4CF0-99C0-08C16D1D956D}" srcOrd="0" destOrd="0" parTransId="{73ADB50B-1431-4E71-9281-2576C88268C1}" sibTransId="{B7E5BEA5-6A87-4E0A-89C8-B9C4069E7585}"/>
    <dgm:cxn modelId="{6EC3E6B4-2B21-45DD-91E1-4A7DCE17381E}" srcId="{010762EC-2E2D-4F39-8263-E2C6C2F40A9B}" destId="{1FE4FCFA-E25E-4131-B161-34DA4F6B32D9}" srcOrd="2" destOrd="0" parTransId="{060E72CC-F627-423D-9C59-7CDD32ACC265}" sibTransId="{853B48B4-CB08-43F8-9CE6-4864F7B444A9}"/>
    <dgm:cxn modelId="{326B9DC6-C6E4-4A48-8324-679BEF16642C}" type="presOf" srcId="{A76261F0-E68C-40CF-9894-F3E8FE480CB2}" destId="{AB1ADA53-4FAA-40EF-B0CF-B9545ADDE6EE}" srcOrd="0" destOrd="0" presId="urn:microsoft.com/office/officeart/2018/2/layout/IconLabelList"/>
    <dgm:cxn modelId="{9735F4C9-9B69-4654-A494-A1929E67814F}" type="presOf" srcId="{73855137-2326-47DE-9F0D-D047A69399DB}" destId="{62D0E5B9-BCB2-4B31-93BE-B2C1CB3613C2}" srcOrd="0" destOrd="0" presId="urn:microsoft.com/office/officeart/2018/2/layout/IconLabelList"/>
    <dgm:cxn modelId="{E941B7D1-949E-483B-B4E4-B0CE629210AA}" type="presOf" srcId="{1FE4FCFA-E25E-4131-B161-34DA4F6B32D9}" destId="{BD0D1018-E66E-4F90-BC30-495E89577A4E}" srcOrd="0" destOrd="0" presId="urn:microsoft.com/office/officeart/2018/2/layout/IconLabelList"/>
    <dgm:cxn modelId="{916FAAE1-0D79-4396-8EB7-FED4E165D8E5}" srcId="{010762EC-2E2D-4F39-8263-E2C6C2F40A9B}" destId="{73855137-2326-47DE-9F0D-D047A69399DB}" srcOrd="4" destOrd="0" parTransId="{9BFF0F0C-CE34-408C-A537-7B9B16E93629}" sibTransId="{9C8E413C-83FB-4D31-A68B-3545678C15EF}"/>
    <dgm:cxn modelId="{19CD241D-934B-4F3E-9B16-F8F6FD635D04}" type="presParOf" srcId="{119BEDE0-9438-4D3E-8A27-F8C758E51BFC}" destId="{5E9FDD5D-F08C-4BEE-AB64-0925DCC004DA}" srcOrd="0" destOrd="0" presId="urn:microsoft.com/office/officeart/2018/2/layout/IconLabelList"/>
    <dgm:cxn modelId="{AE6A8F8D-B80A-42E0-983A-6A7499F9D41F}" type="presParOf" srcId="{5E9FDD5D-F08C-4BEE-AB64-0925DCC004DA}" destId="{7C5B1FCF-0A97-4246-9B3D-B8E9858BAE2B}" srcOrd="0" destOrd="0" presId="urn:microsoft.com/office/officeart/2018/2/layout/IconLabelList"/>
    <dgm:cxn modelId="{F809B584-660F-4371-853D-E2E5444F9E95}" type="presParOf" srcId="{5E9FDD5D-F08C-4BEE-AB64-0925DCC004DA}" destId="{20604153-A7C8-4ABA-86D1-6A82D992E2E7}" srcOrd="1" destOrd="0" presId="urn:microsoft.com/office/officeart/2018/2/layout/IconLabelList"/>
    <dgm:cxn modelId="{44214B43-3C2E-462E-948E-E5A187628DC4}" type="presParOf" srcId="{5E9FDD5D-F08C-4BEE-AB64-0925DCC004DA}" destId="{5DB0101E-4D32-4982-975A-8ED77927A9B1}" srcOrd="2" destOrd="0" presId="urn:microsoft.com/office/officeart/2018/2/layout/IconLabelList"/>
    <dgm:cxn modelId="{2668D623-FF38-4B52-B868-4CD152946C2C}" type="presParOf" srcId="{119BEDE0-9438-4D3E-8A27-F8C758E51BFC}" destId="{AF256E92-5E50-45BB-9F40-5AFC9F5BA3F5}" srcOrd="1" destOrd="0" presId="urn:microsoft.com/office/officeart/2018/2/layout/IconLabelList"/>
    <dgm:cxn modelId="{82545A6E-10B1-426B-A315-FFAACA489ACA}" type="presParOf" srcId="{119BEDE0-9438-4D3E-8A27-F8C758E51BFC}" destId="{40FFC1B4-68E0-4345-A913-7B67AC8B6A6A}" srcOrd="2" destOrd="0" presId="urn:microsoft.com/office/officeart/2018/2/layout/IconLabelList"/>
    <dgm:cxn modelId="{CF04C5C8-EF80-4C97-B110-D9A8DC840651}" type="presParOf" srcId="{40FFC1B4-68E0-4345-A913-7B67AC8B6A6A}" destId="{8BEC6A6C-4ED5-4B91-816F-45D245A7DE96}" srcOrd="0" destOrd="0" presId="urn:microsoft.com/office/officeart/2018/2/layout/IconLabelList"/>
    <dgm:cxn modelId="{5616DF64-B30E-42C1-A038-2659EFCD03DD}" type="presParOf" srcId="{40FFC1B4-68E0-4345-A913-7B67AC8B6A6A}" destId="{4607BFD9-C057-4BDD-A3E6-1862E0600375}" srcOrd="1" destOrd="0" presId="urn:microsoft.com/office/officeart/2018/2/layout/IconLabelList"/>
    <dgm:cxn modelId="{C21D4505-CA25-458A-A85B-5D3EB1CCBE07}" type="presParOf" srcId="{40FFC1B4-68E0-4345-A913-7B67AC8B6A6A}" destId="{A262B49C-65A8-45D5-B589-9F5EBDF031D4}" srcOrd="2" destOrd="0" presId="urn:microsoft.com/office/officeart/2018/2/layout/IconLabelList"/>
    <dgm:cxn modelId="{85BA2745-775C-476E-9DFA-0AA98CE752DF}" type="presParOf" srcId="{119BEDE0-9438-4D3E-8A27-F8C758E51BFC}" destId="{0E9E36E5-5E01-4107-AFFE-5A8C1DFCC378}" srcOrd="3" destOrd="0" presId="urn:microsoft.com/office/officeart/2018/2/layout/IconLabelList"/>
    <dgm:cxn modelId="{B8ED0259-8020-4B9F-B0D5-EB5EBA7194CD}" type="presParOf" srcId="{119BEDE0-9438-4D3E-8A27-F8C758E51BFC}" destId="{97A396BF-D77D-4F9C-BA6E-6291FC3E2093}" srcOrd="4" destOrd="0" presId="urn:microsoft.com/office/officeart/2018/2/layout/IconLabelList"/>
    <dgm:cxn modelId="{19F742FA-2EF3-4795-BD02-00337B36B63F}" type="presParOf" srcId="{97A396BF-D77D-4F9C-BA6E-6291FC3E2093}" destId="{EC26BDFA-04F3-4633-9791-E51B89CC638D}" srcOrd="0" destOrd="0" presId="urn:microsoft.com/office/officeart/2018/2/layout/IconLabelList"/>
    <dgm:cxn modelId="{AC1D69A1-0626-4294-B9C3-A3D9B0E7E2B7}" type="presParOf" srcId="{97A396BF-D77D-4F9C-BA6E-6291FC3E2093}" destId="{DE0FDA3F-5AF7-4440-B736-9E30543DA1C5}" srcOrd="1" destOrd="0" presId="urn:microsoft.com/office/officeart/2018/2/layout/IconLabelList"/>
    <dgm:cxn modelId="{AA548115-D188-4FF3-9920-F4027D11FE31}" type="presParOf" srcId="{97A396BF-D77D-4F9C-BA6E-6291FC3E2093}" destId="{BD0D1018-E66E-4F90-BC30-495E89577A4E}" srcOrd="2" destOrd="0" presId="urn:microsoft.com/office/officeart/2018/2/layout/IconLabelList"/>
    <dgm:cxn modelId="{AC07B10A-FF8E-4DA0-BEF8-888A16C73FBF}" type="presParOf" srcId="{119BEDE0-9438-4D3E-8A27-F8C758E51BFC}" destId="{5BA16974-CB74-4F27-99C0-D3F0FDAEC96D}" srcOrd="5" destOrd="0" presId="urn:microsoft.com/office/officeart/2018/2/layout/IconLabelList"/>
    <dgm:cxn modelId="{A61690A2-360E-4C3F-9191-696515E21918}" type="presParOf" srcId="{119BEDE0-9438-4D3E-8A27-F8C758E51BFC}" destId="{7FDD0AB6-4C22-4B78-9724-4E853BC350AD}" srcOrd="6" destOrd="0" presId="urn:microsoft.com/office/officeart/2018/2/layout/IconLabelList"/>
    <dgm:cxn modelId="{72358416-51B9-413E-9990-479D04670369}" type="presParOf" srcId="{7FDD0AB6-4C22-4B78-9724-4E853BC350AD}" destId="{2BBCD940-A726-41D9-AD10-26A41639857A}" srcOrd="0" destOrd="0" presId="urn:microsoft.com/office/officeart/2018/2/layout/IconLabelList"/>
    <dgm:cxn modelId="{2E711412-52D6-4966-B165-D183C3E55B2A}" type="presParOf" srcId="{7FDD0AB6-4C22-4B78-9724-4E853BC350AD}" destId="{1EBFCFE3-E83E-496E-A8CB-826474D99826}" srcOrd="1" destOrd="0" presId="urn:microsoft.com/office/officeart/2018/2/layout/IconLabelList"/>
    <dgm:cxn modelId="{08A08A6F-7959-4124-A10E-55E9B9B4AD5B}" type="presParOf" srcId="{7FDD0AB6-4C22-4B78-9724-4E853BC350AD}" destId="{AB1ADA53-4FAA-40EF-B0CF-B9545ADDE6EE}" srcOrd="2" destOrd="0" presId="urn:microsoft.com/office/officeart/2018/2/layout/IconLabelList"/>
    <dgm:cxn modelId="{03C490EB-A0AB-4BBB-826D-E084ACF313EB}" type="presParOf" srcId="{119BEDE0-9438-4D3E-8A27-F8C758E51BFC}" destId="{EA59C0AD-E28A-4718-BC76-6E5A1A5542D8}" srcOrd="7" destOrd="0" presId="urn:microsoft.com/office/officeart/2018/2/layout/IconLabelList"/>
    <dgm:cxn modelId="{12607595-D67C-45E3-B478-0EEBB5F89F92}" type="presParOf" srcId="{119BEDE0-9438-4D3E-8A27-F8C758E51BFC}" destId="{3B5C4F0A-7447-41DE-8A42-5BED910DAC5B}" srcOrd="8" destOrd="0" presId="urn:microsoft.com/office/officeart/2018/2/layout/IconLabelList"/>
    <dgm:cxn modelId="{59352DA5-01F1-46CB-89BF-14BD9867AFF9}" type="presParOf" srcId="{3B5C4F0A-7447-41DE-8A42-5BED910DAC5B}" destId="{855654F1-63E3-4F4B-BA05-4DD1ABBD6927}" srcOrd="0" destOrd="0" presId="urn:microsoft.com/office/officeart/2018/2/layout/IconLabelList"/>
    <dgm:cxn modelId="{E19EEF3A-CB05-4B70-9C8A-134E25218D3D}" type="presParOf" srcId="{3B5C4F0A-7447-41DE-8A42-5BED910DAC5B}" destId="{0D5EE2AA-AA09-411B-B65D-189853819C29}" srcOrd="1" destOrd="0" presId="urn:microsoft.com/office/officeart/2018/2/layout/IconLabelList"/>
    <dgm:cxn modelId="{0516EB08-5ACA-4ABF-BED6-ED272807DDA3}" type="presParOf" srcId="{3B5C4F0A-7447-41DE-8A42-5BED910DAC5B}" destId="{62D0E5B9-BCB2-4B31-93BE-B2C1CB3613C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C5F818-0D84-49E9-A9D5-471A2A75469B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19C2B1-FB59-44E4-AFBF-794514DA7CB9}">
      <dgm:prSet/>
      <dgm:spPr/>
      <dgm:t>
        <a:bodyPr/>
        <a:lstStyle/>
        <a:p>
          <a:r>
            <a:rPr lang="en-US"/>
            <a:t>- Faltas → advertencias, suspensión o cancelación</a:t>
          </a:r>
        </a:p>
      </dgm:t>
    </dgm:pt>
    <dgm:pt modelId="{9514A734-D954-4715-B822-6B8AF6BB71A2}" type="parTrans" cxnId="{AB2C1051-CE15-4C63-9BA2-615D2807CC6B}">
      <dgm:prSet/>
      <dgm:spPr/>
      <dgm:t>
        <a:bodyPr/>
        <a:lstStyle/>
        <a:p>
          <a:endParaRPr lang="en-US"/>
        </a:p>
      </dgm:t>
    </dgm:pt>
    <dgm:pt modelId="{8910A4F7-80FC-4B8C-BBFC-3F97EBD086BE}" type="sibTrans" cxnId="{AB2C1051-CE15-4C63-9BA2-615D2807CC6B}">
      <dgm:prSet/>
      <dgm:spPr/>
      <dgm:t>
        <a:bodyPr/>
        <a:lstStyle/>
        <a:p>
          <a:endParaRPr lang="en-US"/>
        </a:p>
      </dgm:t>
    </dgm:pt>
    <dgm:pt modelId="{E0D089DD-59EA-43CE-ADDB-AD5BBCD4C45A}">
      <dgm:prSet/>
      <dgm:spPr/>
      <dgm:t>
        <a:bodyPr/>
        <a:lstStyle/>
        <a:p>
          <a:r>
            <a:rPr lang="en-US"/>
            <a:t>- Buen desempeño → reconocimientos y estímulos</a:t>
          </a:r>
        </a:p>
      </dgm:t>
    </dgm:pt>
    <dgm:pt modelId="{859D7BC6-020C-43A6-A69F-6FC59E5D23EE}" type="parTrans" cxnId="{058C86E9-8EC4-449F-9542-E236A70EF590}">
      <dgm:prSet/>
      <dgm:spPr/>
      <dgm:t>
        <a:bodyPr/>
        <a:lstStyle/>
        <a:p>
          <a:endParaRPr lang="en-US"/>
        </a:p>
      </dgm:t>
    </dgm:pt>
    <dgm:pt modelId="{248EDF64-5612-4541-B48F-68EBB064B53A}" type="sibTrans" cxnId="{058C86E9-8EC4-449F-9542-E236A70EF590}">
      <dgm:prSet/>
      <dgm:spPr/>
      <dgm:t>
        <a:bodyPr/>
        <a:lstStyle/>
        <a:p>
          <a:endParaRPr lang="en-US"/>
        </a:p>
      </dgm:t>
    </dgm:pt>
    <dgm:pt modelId="{5331D3CE-3CDD-4BB9-8239-C81E5D91F817}">
      <dgm:prSet/>
      <dgm:spPr/>
      <dgm:t>
        <a:bodyPr/>
        <a:lstStyle/>
        <a:p>
          <a:r>
            <a:rPr lang="en-US"/>
            <a:t>- Apoyo y orientación en dificultades</a:t>
          </a:r>
        </a:p>
      </dgm:t>
    </dgm:pt>
    <dgm:pt modelId="{1408183E-3B20-4963-8DCC-E27A6725E23A}" type="parTrans" cxnId="{5C7B297D-9730-4A68-AE12-F8ED9A8F35F8}">
      <dgm:prSet/>
      <dgm:spPr/>
      <dgm:t>
        <a:bodyPr/>
        <a:lstStyle/>
        <a:p>
          <a:endParaRPr lang="en-US"/>
        </a:p>
      </dgm:t>
    </dgm:pt>
    <dgm:pt modelId="{0AB2A2BB-F10D-48A7-8E08-03B700BEC914}" type="sibTrans" cxnId="{5C7B297D-9730-4A68-AE12-F8ED9A8F35F8}">
      <dgm:prSet/>
      <dgm:spPr/>
      <dgm:t>
        <a:bodyPr/>
        <a:lstStyle/>
        <a:p>
          <a:endParaRPr lang="en-US"/>
        </a:p>
      </dgm:t>
    </dgm:pt>
    <dgm:pt modelId="{EB523068-0891-2842-B3D8-7B69097B08A7}" type="pres">
      <dgm:prSet presAssocID="{B0C5F818-0D84-49E9-A9D5-471A2A75469B}" presName="diagram" presStyleCnt="0">
        <dgm:presLayoutVars>
          <dgm:dir/>
          <dgm:resizeHandles val="exact"/>
        </dgm:presLayoutVars>
      </dgm:prSet>
      <dgm:spPr/>
    </dgm:pt>
    <dgm:pt modelId="{2E7452EF-F7FB-084F-ADD2-05A3427AA26E}" type="pres">
      <dgm:prSet presAssocID="{B719C2B1-FB59-44E4-AFBF-794514DA7CB9}" presName="node" presStyleLbl="node1" presStyleIdx="0" presStyleCnt="3">
        <dgm:presLayoutVars>
          <dgm:bulletEnabled val="1"/>
        </dgm:presLayoutVars>
      </dgm:prSet>
      <dgm:spPr/>
    </dgm:pt>
    <dgm:pt modelId="{FE99B9A9-7A99-0145-A5F5-39CFB2C5779A}" type="pres">
      <dgm:prSet presAssocID="{8910A4F7-80FC-4B8C-BBFC-3F97EBD086BE}" presName="sibTrans" presStyleCnt="0"/>
      <dgm:spPr/>
    </dgm:pt>
    <dgm:pt modelId="{9F771B4F-9ABF-C744-B31B-E8023F6E4B47}" type="pres">
      <dgm:prSet presAssocID="{E0D089DD-59EA-43CE-ADDB-AD5BBCD4C45A}" presName="node" presStyleLbl="node1" presStyleIdx="1" presStyleCnt="3">
        <dgm:presLayoutVars>
          <dgm:bulletEnabled val="1"/>
        </dgm:presLayoutVars>
      </dgm:prSet>
      <dgm:spPr/>
    </dgm:pt>
    <dgm:pt modelId="{94CB716C-AD31-3C40-BF48-3986F13DA8BA}" type="pres">
      <dgm:prSet presAssocID="{248EDF64-5612-4541-B48F-68EBB064B53A}" presName="sibTrans" presStyleCnt="0"/>
      <dgm:spPr/>
    </dgm:pt>
    <dgm:pt modelId="{BCE06F24-19BC-1B4C-BD5D-9E92E04A7DB0}" type="pres">
      <dgm:prSet presAssocID="{5331D3CE-3CDD-4BB9-8239-C81E5D91F817}" presName="node" presStyleLbl="node1" presStyleIdx="2" presStyleCnt="3">
        <dgm:presLayoutVars>
          <dgm:bulletEnabled val="1"/>
        </dgm:presLayoutVars>
      </dgm:prSet>
      <dgm:spPr/>
    </dgm:pt>
  </dgm:ptLst>
  <dgm:cxnLst>
    <dgm:cxn modelId="{96AB1306-44F8-9D42-B522-998A21236F0B}" type="presOf" srcId="{B0C5F818-0D84-49E9-A9D5-471A2A75469B}" destId="{EB523068-0891-2842-B3D8-7B69097B08A7}" srcOrd="0" destOrd="0" presId="urn:microsoft.com/office/officeart/2005/8/layout/default"/>
    <dgm:cxn modelId="{AB2C1051-CE15-4C63-9BA2-615D2807CC6B}" srcId="{B0C5F818-0D84-49E9-A9D5-471A2A75469B}" destId="{B719C2B1-FB59-44E4-AFBF-794514DA7CB9}" srcOrd="0" destOrd="0" parTransId="{9514A734-D954-4715-B822-6B8AF6BB71A2}" sibTransId="{8910A4F7-80FC-4B8C-BBFC-3F97EBD086BE}"/>
    <dgm:cxn modelId="{EE3D9D7C-EE61-E346-BA9D-9F8ECEF9E618}" type="presOf" srcId="{B719C2B1-FB59-44E4-AFBF-794514DA7CB9}" destId="{2E7452EF-F7FB-084F-ADD2-05A3427AA26E}" srcOrd="0" destOrd="0" presId="urn:microsoft.com/office/officeart/2005/8/layout/default"/>
    <dgm:cxn modelId="{5C7B297D-9730-4A68-AE12-F8ED9A8F35F8}" srcId="{B0C5F818-0D84-49E9-A9D5-471A2A75469B}" destId="{5331D3CE-3CDD-4BB9-8239-C81E5D91F817}" srcOrd="2" destOrd="0" parTransId="{1408183E-3B20-4963-8DCC-E27A6725E23A}" sibTransId="{0AB2A2BB-F10D-48A7-8E08-03B700BEC914}"/>
    <dgm:cxn modelId="{B149207E-C442-3649-8A29-3E0808A8D371}" type="presOf" srcId="{E0D089DD-59EA-43CE-ADDB-AD5BBCD4C45A}" destId="{9F771B4F-9ABF-C744-B31B-E8023F6E4B47}" srcOrd="0" destOrd="0" presId="urn:microsoft.com/office/officeart/2005/8/layout/default"/>
    <dgm:cxn modelId="{5A5FB9A6-E749-E742-B218-9D8837B4E838}" type="presOf" srcId="{5331D3CE-3CDD-4BB9-8239-C81E5D91F817}" destId="{BCE06F24-19BC-1B4C-BD5D-9E92E04A7DB0}" srcOrd="0" destOrd="0" presId="urn:microsoft.com/office/officeart/2005/8/layout/default"/>
    <dgm:cxn modelId="{058C86E9-8EC4-449F-9542-E236A70EF590}" srcId="{B0C5F818-0D84-49E9-A9D5-471A2A75469B}" destId="{E0D089DD-59EA-43CE-ADDB-AD5BBCD4C45A}" srcOrd="1" destOrd="0" parTransId="{859D7BC6-020C-43A6-A69F-6FC59E5D23EE}" sibTransId="{248EDF64-5612-4541-B48F-68EBB064B53A}"/>
    <dgm:cxn modelId="{2D507626-66ED-1F41-817E-A5D2B97B8304}" type="presParOf" srcId="{EB523068-0891-2842-B3D8-7B69097B08A7}" destId="{2E7452EF-F7FB-084F-ADD2-05A3427AA26E}" srcOrd="0" destOrd="0" presId="urn:microsoft.com/office/officeart/2005/8/layout/default"/>
    <dgm:cxn modelId="{C527524A-8419-6342-B64C-AECC230299C5}" type="presParOf" srcId="{EB523068-0891-2842-B3D8-7B69097B08A7}" destId="{FE99B9A9-7A99-0145-A5F5-39CFB2C5779A}" srcOrd="1" destOrd="0" presId="urn:microsoft.com/office/officeart/2005/8/layout/default"/>
    <dgm:cxn modelId="{3382DE71-12EF-D143-B512-D2F8810AD6A1}" type="presParOf" srcId="{EB523068-0891-2842-B3D8-7B69097B08A7}" destId="{9F771B4F-9ABF-C744-B31B-E8023F6E4B47}" srcOrd="2" destOrd="0" presId="urn:microsoft.com/office/officeart/2005/8/layout/default"/>
    <dgm:cxn modelId="{DE96D8D2-1864-724B-AB55-780A849C6B78}" type="presParOf" srcId="{EB523068-0891-2842-B3D8-7B69097B08A7}" destId="{94CB716C-AD31-3C40-BF48-3986F13DA8BA}" srcOrd="3" destOrd="0" presId="urn:microsoft.com/office/officeart/2005/8/layout/default"/>
    <dgm:cxn modelId="{EA64B2FE-F29F-EC4F-9FE0-22D48EDCD834}" type="presParOf" srcId="{EB523068-0891-2842-B3D8-7B69097B08A7}" destId="{BCE06F24-19BC-1B4C-BD5D-9E92E04A7DB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35070-7D27-A84D-81B1-F576DC97D338}">
      <dsp:nvSpPr>
        <dsp:cNvPr id="0" name=""/>
        <dsp:cNvSpPr/>
      </dsp:nvSpPr>
      <dsp:spPr>
        <a:xfrm>
          <a:off x="0" y="537710"/>
          <a:ext cx="5000124" cy="13922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Conociendo el Reglamento del Aprendiz</a:t>
          </a:r>
        </a:p>
      </dsp:txBody>
      <dsp:txXfrm>
        <a:off x="67966" y="605676"/>
        <a:ext cx="4864192" cy="1256367"/>
      </dsp:txXfrm>
    </dsp:sp>
    <dsp:sp modelId="{A51CCB92-8A55-EF49-9A91-9F43C4E8E3DB}">
      <dsp:nvSpPr>
        <dsp:cNvPr id="0" name=""/>
        <dsp:cNvSpPr/>
      </dsp:nvSpPr>
      <dsp:spPr>
        <a:xfrm>
          <a:off x="0" y="2030810"/>
          <a:ext cx="5000124" cy="1392299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Presentado por:</a:t>
          </a:r>
          <a:r>
            <a:rPr lang="es-ES" sz="3500" kern="1200"/>
            <a:t> Juan Camilo Mazuera Bonelo</a:t>
          </a:r>
          <a:endParaRPr lang="en-US" sz="3500" kern="1200"/>
        </a:p>
      </dsp:txBody>
      <dsp:txXfrm>
        <a:off x="67966" y="2098776"/>
        <a:ext cx="4864192" cy="1256367"/>
      </dsp:txXfrm>
    </dsp:sp>
    <dsp:sp modelId="{94886B33-E72B-8341-87B6-644A8B2CC5C4}">
      <dsp:nvSpPr>
        <dsp:cNvPr id="0" name=""/>
        <dsp:cNvSpPr/>
      </dsp:nvSpPr>
      <dsp:spPr>
        <a:xfrm>
          <a:off x="0" y="3523910"/>
          <a:ext cx="5000124" cy="139229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Número de ficha: 3174994.</a:t>
          </a:r>
          <a:endParaRPr lang="en-US" sz="3500" kern="1200"/>
        </a:p>
      </dsp:txBody>
      <dsp:txXfrm>
        <a:off x="67966" y="3591876"/>
        <a:ext cx="4864192" cy="12563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571C8-B6AA-9C43-87BE-7D8E553897BE}">
      <dsp:nvSpPr>
        <dsp:cNvPr id="0" name=""/>
        <dsp:cNvSpPr/>
      </dsp:nvSpPr>
      <dsp:spPr>
        <a:xfrm>
          <a:off x="0" y="74100"/>
          <a:ext cx="5175384" cy="26406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Es un conjunto de normas que guían la formación y la convivencia en el SENA.</a:t>
          </a:r>
        </a:p>
      </dsp:txBody>
      <dsp:txXfrm>
        <a:off x="128908" y="203008"/>
        <a:ext cx="4917568" cy="2382874"/>
      </dsp:txXfrm>
    </dsp:sp>
    <dsp:sp modelId="{C4E6D141-0F9D-BF41-8FF1-C1E787508E09}">
      <dsp:nvSpPr>
        <dsp:cNvPr id="0" name=""/>
        <dsp:cNvSpPr/>
      </dsp:nvSpPr>
      <dsp:spPr>
        <a:xfrm>
          <a:off x="0" y="2821350"/>
          <a:ext cx="5175384" cy="264069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Promueve el respeto, la responsabilidad y la excelencia.</a:t>
          </a:r>
        </a:p>
      </dsp:txBody>
      <dsp:txXfrm>
        <a:off x="128908" y="2950258"/>
        <a:ext cx="4917568" cy="2382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CB6F6-A617-9F4E-8674-E67DE6DB32FA}">
      <dsp:nvSpPr>
        <dsp:cNvPr id="0" name=""/>
        <dsp:cNvSpPr/>
      </dsp:nvSpPr>
      <dsp:spPr>
        <a:xfrm>
          <a:off x="0" y="993563"/>
          <a:ext cx="5175384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Recibir formación integral</a:t>
          </a:r>
        </a:p>
      </dsp:txBody>
      <dsp:txXfrm>
        <a:off x="31613" y="1025176"/>
        <a:ext cx="5112158" cy="584369"/>
      </dsp:txXfrm>
    </dsp:sp>
    <dsp:sp modelId="{D5030278-6E77-5D45-AEA5-C92F8E070CA4}">
      <dsp:nvSpPr>
        <dsp:cNvPr id="0" name=""/>
        <dsp:cNvSpPr/>
      </dsp:nvSpPr>
      <dsp:spPr>
        <a:xfrm>
          <a:off x="0" y="1718918"/>
          <a:ext cx="5175384" cy="64759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Ser tratado con respeto</a:t>
          </a:r>
        </a:p>
      </dsp:txBody>
      <dsp:txXfrm>
        <a:off x="31613" y="1750531"/>
        <a:ext cx="5112158" cy="584369"/>
      </dsp:txXfrm>
    </dsp:sp>
    <dsp:sp modelId="{40675ECB-9E38-D547-9843-C7FF0B99B1E7}">
      <dsp:nvSpPr>
        <dsp:cNvPr id="0" name=""/>
        <dsp:cNvSpPr/>
      </dsp:nvSpPr>
      <dsp:spPr>
        <a:xfrm>
          <a:off x="0" y="2444273"/>
          <a:ext cx="5175384" cy="647595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Participar en actividades</a:t>
          </a:r>
        </a:p>
      </dsp:txBody>
      <dsp:txXfrm>
        <a:off x="31613" y="2475886"/>
        <a:ext cx="5112158" cy="584369"/>
      </dsp:txXfrm>
    </dsp:sp>
    <dsp:sp modelId="{2AF01EF3-85AF-E142-AC04-7E6F06EC6B9A}">
      <dsp:nvSpPr>
        <dsp:cNvPr id="0" name=""/>
        <dsp:cNvSpPr/>
      </dsp:nvSpPr>
      <dsp:spPr>
        <a:xfrm>
          <a:off x="0" y="3169628"/>
          <a:ext cx="5175384" cy="647595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Presentar reclamos y sugerencias</a:t>
          </a:r>
        </a:p>
      </dsp:txBody>
      <dsp:txXfrm>
        <a:off x="31613" y="3201241"/>
        <a:ext cx="5112158" cy="584369"/>
      </dsp:txXfrm>
    </dsp:sp>
    <dsp:sp modelId="{474F9B15-B938-C749-966D-96E4B985E0EB}">
      <dsp:nvSpPr>
        <dsp:cNvPr id="0" name=""/>
        <dsp:cNvSpPr/>
      </dsp:nvSpPr>
      <dsp:spPr>
        <a:xfrm>
          <a:off x="0" y="3894983"/>
          <a:ext cx="5175384" cy="647595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Ser escuchado</a:t>
          </a:r>
        </a:p>
      </dsp:txBody>
      <dsp:txXfrm>
        <a:off x="31613" y="3926596"/>
        <a:ext cx="5112158" cy="58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4A670-09E4-4D42-98D7-0E6A41C44E7F}">
      <dsp:nvSpPr>
        <dsp:cNvPr id="0" name=""/>
        <dsp:cNvSpPr/>
      </dsp:nvSpPr>
      <dsp:spPr>
        <a:xfrm>
          <a:off x="0" y="2841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Asistir puntualmente</a:t>
          </a:r>
        </a:p>
      </dsp:txBody>
      <dsp:txXfrm>
        <a:off x="39809" y="68225"/>
        <a:ext cx="8149982" cy="735872"/>
      </dsp:txXfrm>
    </dsp:sp>
    <dsp:sp modelId="{E7B151A5-1357-0645-80C5-4C7ACCCEB55C}">
      <dsp:nvSpPr>
        <dsp:cNvPr id="0" name=""/>
        <dsp:cNvSpPr/>
      </dsp:nvSpPr>
      <dsp:spPr>
        <a:xfrm>
          <a:off x="0" y="94182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Cumplir normas del SENA</a:t>
          </a:r>
        </a:p>
      </dsp:txBody>
      <dsp:txXfrm>
        <a:off x="39809" y="981635"/>
        <a:ext cx="8149982" cy="735872"/>
      </dsp:txXfrm>
    </dsp:sp>
    <dsp:sp modelId="{92DFDC74-E041-5D4B-8EE0-317383BF2757}">
      <dsp:nvSpPr>
        <dsp:cNvPr id="0" name=""/>
        <dsp:cNvSpPr/>
      </dsp:nvSpPr>
      <dsp:spPr>
        <a:xfrm>
          <a:off x="0" y="185523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Respetar a la comunidad</a:t>
          </a:r>
        </a:p>
      </dsp:txBody>
      <dsp:txXfrm>
        <a:off x="39809" y="1895045"/>
        <a:ext cx="8149982" cy="735872"/>
      </dsp:txXfrm>
    </dsp:sp>
    <dsp:sp modelId="{3B04FDC8-798C-284B-9095-A08BB4D18639}">
      <dsp:nvSpPr>
        <dsp:cNvPr id="0" name=""/>
        <dsp:cNvSpPr/>
      </dsp:nvSpPr>
      <dsp:spPr>
        <a:xfrm>
          <a:off x="0" y="276864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Cuidar recursos e instalaciones</a:t>
          </a:r>
        </a:p>
      </dsp:txBody>
      <dsp:txXfrm>
        <a:off x="39809" y="2808455"/>
        <a:ext cx="8149982" cy="735872"/>
      </dsp:txXfrm>
    </dsp:sp>
    <dsp:sp modelId="{5FB33471-0E2E-724F-9D91-FAAC85C905B3}">
      <dsp:nvSpPr>
        <dsp:cNvPr id="0" name=""/>
        <dsp:cNvSpPr/>
      </dsp:nvSpPr>
      <dsp:spPr>
        <a:xfrm>
          <a:off x="0" y="368205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Participar activamente en formación</a:t>
          </a:r>
        </a:p>
      </dsp:txBody>
      <dsp:txXfrm>
        <a:off x="39809" y="3721865"/>
        <a:ext cx="8149982" cy="7358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B1FCF-0A97-4246-9B3D-B8E9858BAE2B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0101E-4D32-4982-975A-8ED77927A9B1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Plagio o fraude</a:t>
          </a:r>
        </a:p>
      </dsp:txBody>
      <dsp:txXfrm>
        <a:off x="729373" y="1314747"/>
        <a:ext cx="1488867" cy="595546"/>
      </dsp:txXfrm>
    </dsp:sp>
    <dsp:sp modelId="{8BEC6A6C-4ED5-4B91-816F-45D245A7DE96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2B49C-65A8-45D5-B589-9F5EBDF031D4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Violencia o amenazas</a:t>
          </a:r>
        </a:p>
      </dsp:txBody>
      <dsp:txXfrm>
        <a:off x="2478792" y="1314747"/>
        <a:ext cx="1488867" cy="595546"/>
      </dsp:txXfrm>
    </dsp:sp>
    <dsp:sp modelId="{EC26BDFA-04F3-4633-9791-E51B89CC638D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D1018-E66E-4F90-BC30-495E89577A4E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Consumo de alcohol o drogas</a:t>
          </a:r>
        </a:p>
      </dsp:txBody>
      <dsp:txXfrm>
        <a:off x="4228211" y="1314747"/>
        <a:ext cx="1488867" cy="595546"/>
      </dsp:txXfrm>
    </dsp:sp>
    <dsp:sp modelId="{2BBCD940-A726-41D9-AD10-26A41639857A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ADA53-4FAA-40EF-B0CF-B9545ADDE6EE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Abandono injustificado</a:t>
          </a:r>
        </a:p>
      </dsp:txBody>
      <dsp:txXfrm>
        <a:off x="5977630" y="1314747"/>
        <a:ext cx="1488867" cy="595546"/>
      </dsp:txXfrm>
    </dsp:sp>
    <dsp:sp modelId="{855654F1-63E3-4F4B-BA05-4DD1ABBD6927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D0E5B9-BCB2-4B31-93BE-B2C1CB3613C2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Portar armas o contenido inapropiado</a:t>
          </a:r>
        </a:p>
      </dsp:txBody>
      <dsp:txXfrm>
        <a:off x="3353501" y="3204069"/>
        <a:ext cx="1488867" cy="5955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452EF-F7FB-084F-ADD2-05A3427AA26E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Faltas → advertencias, suspensión o cancelación</a:t>
          </a:r>
        </a:p>
      </dsp:txBody>
      <dsp:txXfrm>
        <a:off x="715337" y="2413"/>
        <a:ext cx="3221521" cy="1932912"/>
      </dsp:txXfrm>
    </dsp:sp>
    <dsp:sp modelId="{9F771B4F-9ABF-C744-B31B-E8023F6E4B47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Buen desempeño → reconocimientos y estímulos</a:t>
          </a:r>
        </a:p>
      </dsp:txBody>
      <dsp:txXfrm>
        <a:off x="4259011" y="2413"/>
        <a:ext cx="3221521" cy="1932912"/>
      </dsp:txXfrm>
    </dsp:sp>
    <dsp:sp modelId="{BCE06F24-19BC-1B4C-BD5D-9E92E04A7DB0}">
      <dsp:nvSpPr>
        <dsp:cNvPr id="0" name=""/>
        <dsp:cNvSpPr/>
      </dsp:nvSpPr>
      <dsp:spPr>
        <a:xfrm>
          <a:off x="2487174" y="2257478"/>
          <a:ext cx="3221521" cy="1932912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Apoyo y orientación en dificultades</a:t>
          </a:r>
        </a:p>
      </dsp:txBody>
      <dsp:txXfrm>
        <a:off x="2487174" y="2257478"/>
        <a:ext cx="3221521" cy="1932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epositorio.sena.edu.co/sitios/albanileria_restauracion_edificaciones/construccion_muros_tapia_bahareque.html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s/coraz%C3%B3n-amor-coraz%C3%B3n-rojo-amar-2402086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svgsilh.com/es/f44336/image/24037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CO" sz="3500">
                <a:solidFill>
                  <a:srgbClr val="FFFFFF"/>
                </a:solidFill>
              </a:rPr>
              <a:t>Bienvenido al SENA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6E0A494-F573-B5DA-9EE2-994C2ED8D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11725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74ABF0A9-0198-649C-4C1F-3F5CB83CDC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95631" y="940149"/>
            <a:ext cx="1505845" cy="14669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s-CO" sz="3600"/>
              <a:t>¿Qué es el Reglamento del Aprendiz?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DB0CAE2-71DF-5663-0263-2A2E18838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28649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s-CO" sz="4700"/>
              <a:t>Derechos del Aprendiz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CC8117-F2F2-D5E5-4B7B-AE6EC02362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54157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Deberes del Aprendiz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0DA670-2EF5-85A6-D2F9-4C423B4DE5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Prohibiciones (Faltas Graves)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5AB9E0-0A95-ECD8-9730-14A74EC43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37008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Consecuencias y Reconocimientos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A4C478-591F-269A-E749-9079FCAA9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73356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DE704C-8492-F066-655E-DAB0F0FC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8085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/>
              <a:t>¡Bienvenido al SENA!</a:t>
            </a:r>
          </a:p>
          <a:p>
            <a:endParaRPr lang="es-CO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7FCA397-F45A-28B1-3D2B-66C745E2E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9807567">
            <a:off x="961902" y="890650"/>
            <a:ext cx="1959429" cy="18782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04DB10-3A0B-CF0A-8C9F-A9499A668E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9807567">
            <a:off x="988701" y="931582"/>
            <a:ext cx="1252197" cy="1252197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D07A9CD4-37C4-F611-ABAB-81772CF67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9807567">
            <a:off x="4813655" y="3375719"/>
            <a:ext cx="4202098" cy="40281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50B64B-FB56-D062-4D4E-5F2C364130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9807567">
            <a:off x="4073262" y="3533454"/>
            <a:ext cx="2685402" cy="26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2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162</Words>
  <Application>Microsoft Macintosh PowerPoint</Application>
  <PresentationFormat>Presentación en pantalla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Bienvenido al SENA</vt:lpstr>
      <vt:lpstr>¿Qué es el Reglamento del Aprendiz?</vt:lpstr>
      <vt:lpstr>Derechos del Aprendiz</vt:lpstr>
      <vt:lpstr>Deberes del Aprendiz</vt:lpstr>
      <vt:lpstr>Prohibiciones (Faltas Graves)</vt:lpstr>
      <vt:lpstr>Consecuencias y Reconocimientos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JUAN CAMILO MAZUERA BONELO</cp:lastModifiedBy>
  <cp:revision>2</cp:revision>
  <dcterms:created xsi:type="dcterms:W3CDTF">2013-01-27T09:14:16Z</dcterms:created>
  <dcterms:modified xsi:type="dcterms:W3CDTF">2025-05-19T00:40:53Z</dcterms:modified>
  <cp:category/>
</cp:coreProperties>
</file>