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16C60-F5E4-4FFA-A6D6-6BD887D8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88327-5A3C-4866-9E75-63234DD7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D001C-9417-4E20-A54C-14E8C4D8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C437-21C4-4F7E-B94D-DF87D148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ED3EE-AE33-46A1-88BC-A7528A02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93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56C1-7ADD-4E54-8FFE-7B58145D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C37FB-2D31-4E16-9F27-CFD1FFA8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26B48-7FC2-465E-B9E8-6CCB9559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F3177-6394-41A6-A9FA-C21D4782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C06804-9100-45CE-ABA7-B81441BB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33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AB9F5-F212-4B1D-BB3A-59C34CE5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506C14-EC2A-4FA8-AD86-975FF99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C1C56-FEEB-41CE-9A31-AE296DA8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BF92E-07E9-4259-A7A4-B656910D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7DF56-F562-4EFA-A439-9236053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2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F308-1B1A-40D8-B994-AD58E681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66206-5112-40BC-A700-2D1833EE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C459F-BA1A-43D6-AB98-84EEC0B9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D5B0D-B98D-4179-9110-83B0698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A7B31-2D77-41EB-8DBE-8D429971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97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E23E-5D90-44CD-9A76-9684609F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58A12-FC0B-4514-BC50-5479676E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76E9F-BA14-4284-92AE-40EE14B5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85EAF-5742-4A82-BBEC-B9953D4D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3C275-358C-4312-AFA9-71F171E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69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E6C23-00A4-4E4A-B337-49DE976D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C7156-E05B-4E69-8688-5C692A31D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A235E-664F-405B-82F7-E3484A1C7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7FD23-A53B-4D33-854D-DB874AD5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768F3-4188-47E4-AC50-61DFF114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2A498-2636-4EA2-986C-8CBF29BC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3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B6BD-69C8-4991-9BDB-D147BE5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0F1A7-657A-4EB8-940F-E93E961F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3EC9F-452A-4D08-9C54-B73F582B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1F9E31-3D4D-4BF1-9F0E-29AE3F8BA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D3A685-B150-44FA-B7EE-FCA41E1A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C72463-F92D-41CB-A21D-E995418F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BAA7AF-076A-41EB-BA4D-7C6B8FF4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1C6F4E-207B-4F1B-99C6-706EF79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1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05F7-7A00-41A8-AF40-424893C5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349F5B-229A-4139-BC1E-35B2E87F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55C220-62BD-499C-A32D-2F7822E7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2F1DFF-86BA-4681-959F-BC5E90CB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3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1A897A-11D5-4C32-815E-28708741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D5D9B9-933D-469A-A49E-C39144F8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24BD67-D46D-4768-A119-867F6582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4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C64C7-332E-4E19-8B96-70459DFB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82F7-6B49-4446-A8D8-E9992B95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12C60-A8A8-4E4A-9984-9B9DD377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4276B-B00E-4CFB-91CA-D29DA92E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10E2D6-23D1-4193-986D-FCE28C2B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74B7A9-00F1-43B5-9CCF-C34B6347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6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F227D-9542-4BB1-A85F-D341E1D8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D4CCBF-94D4-41F9-AEC3-48A161DD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5945A-683D-4B3C-8628-A21ECC85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54524-9483-49BD-9AD2-FA53F7C6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E4BAB-D8D9-4DA9-9A6A-DED760EE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FE680-3B51-469F-B954-F2C11D71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95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9D0DB0-E3DE-46DD-980D-540A3CDF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560F38-A5B7-4C25-8DC4-265EE0A6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73227-F67E-44A5-87D9-0D1D66FD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4990-34E0-432A-BB68-F8E007D558F6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7478B-6C76-43FD-9113-9669CCCB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39730-F455-4BE6-A431-8C2C4B610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37E9-ADFA-49E3-9648-21C046AEF7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C25A96-E496-4083-AA7D-55B3011FC12C}"/>
              </a:ext>
            </a:extLst>
          </p:cNvPr>
          <p:cNvSpPr/>
          <p:nvPr/>
        </p:nvSpPr>
        <p:spPr>
          <a:xfrm>
            <a:off x="169292" y="267032"/>
            <a:ext cx="2395000" cy="11887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Clase </a:t>
            </a:r>
            <a:r>
              <a:rPr lang="es-MX" dirty="0" err="1">
                <a:latin typeface="Arial Rounded MT Bold" panose="020F0704030504030204" pitchFamily="34" charset="0"/>
              </a:rPr>
              <a:t>pix_mat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3E0744E-AEEE-4BF1-83DF-4377DEA456B1}"/>
              </a:ext>
            </a:extLst>
          </p:cNvPr>
          <p:cNvSpPr/>
          <p:nvPr/>
        </p:nvSpPr>
        <p:spPr>
          <a:xfrm>
            <a:off x="3159967" y="526344"/>
            <a:ext cx="1325218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C5E557-246F-42CF-B72F-C31734D7872D}"/>
              </a:ext>
            </a:extLst>
          </p:cNvPr>
          <p:cNvSpPr/>
          <p:nvPr/>
        </p:nvSpPr>
        <p:spPr>
          <a:xfrm>
            <a:off x="489499" y="2580861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Otros Métodos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CE8328F-5F48-4CA4-832E-5EFC3F7EAFE8}"/>
              </a:ext>
            </a:extLst>
          </p:cNvPr>
          <p:cNvSpPr/>
          <p:nvPr/>
        </p:nvSpPr>
        <p:spPr>
          <a:xfrm>
            <a:off x="7164458" y="96907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Atributos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80A6D5-78F9-4653-9FD2-EF21FAA3FC70}"/>
              </a:ext>
            </a:extLst>
          </p:cNvPr>
          <p:cNvSpPr/>
          <p:nvPr/>
        </p:nvSpPr>
        <p:spPr>
          <a:xfrm>
            <a:off x="5225000" y="864209"/>
            <a:ext cx="2474513" cy="82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1.Int *</a:t>
            </a:r>
            <a:r>
              <a:rPr lang="es-MX" dirty="0" err="1"/>
              <a:t>auxY</a:t>
            </a:r>
            <a:r>
              <a:rPr lang="es-MX" dirty="0"/>
              <a:t>: Guardar el # de filas actual de la imagen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A7FBB1E-0A21-4979-AEE2-28F9110A4F63}"/>
              </a:ext>
            </a:extLst>
          </p:cNvPr>
          <p:cNvSpPr/>
          <p:nvPr/>
        </p:nvSpPr>
        <p:spPr>
          <a:xfrm>
            <a:off x="6804495" y="2049781"/>
            <a:ext cx="2474513" cy="82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2.Int *</a:t>
            </a:r>
            <a:r>
              <a:rPr lang="es-MX" dirty="0" err="1"/>
              <a:t>auxX</a:t>
            </a:r>
            <a:r>
              <a:rPr lang="es-MX" dirty="0"/>
              <a:t>: Guardar el # de columnas actual de la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968849-1943-434F-A786-DB743090499C}"/>
              </a:ext>
            </a:extLst>
          </p:cNvPr>
          <p:cNvSpPr/>
          <p:nvPr/>
        </p:nvSpPr>
        <p:spPr>
          <a:xfrm>
            <a:off x="8448929" y="861392"/>
            <a:ext cx="3106967" cy="82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3.Vector &lt;short </a:t>
            </a:r>
            <a:r>
              <a:rPr lang="es-MX" sz="1600" dirty="0" err="1"/>
              <a:t>int</a:t>
            </a:r>
            <a:r>
              <a:rPr lang="es-MX" sz="1600" dirty="0"/>
              <a:t>&gt; pixel: Guardar datos de fácil acceso de los 3 colores para la matriz 16 x 16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8E10CB-3187-4D00-AF34-44AB73A6DB18}"/>
              </a:ext>
            </a:extLst>
          </p:cNvPr>
          <p:cNvSpPr txBox="1"/>
          <p:nvPr/>
        </p:nvSpPr>
        <p:spPr>
          <a:xfrm>
            <a:off x="36677" y="3367544"/>
            <a:ext cx="6246579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 </a:t>
            </a:r>
            <a:r>
              <a:rPr lang="es-CO" dirty="0" err="1"/>
              <a:t>pix_mat</a:t>
            </a:r>
            <a:r>
              <a:rPr lang="es-CO" dirty="0"/>
              <a:t>(</a:t>
            </a:r>
            <a:r>
              <a:rPr lang="es-CO" dirty="0" err="1"/>
              <a:t>QImage</a:t>
            </a:r>
            <a:r>
              <a:rPr lang="es-CO" dirty="0"/>
              <a:t> </a:t>
            </a:r>
            <a:r>
              <a:rPr lang="es-CO" dirty="0" err="1"/>
              <a:t>image_dir</a:t>
            </a:r>
            <a:r>
              <a:rPr lang="es-CO" dirty="0"/>
              <a:t>) -&gt; Constructor: Lee la </a:t>
            </a:r>
            <a:r>
              <a:rPr lang="es-CO" dirty="0" err="1"/>
              <a:t>info</a:t>
            </a:r>
            <a:r>
              <a:rPr lang="es-CO" dirty="0"/>
              <a:t> del objeto de la clase </a:t>
            </a:r>
            <a:r>
              <a:rPr lang="es-CO" dirty="0" err="1"/>
              <a:t>Qimage</a:t>
            </a:r>
            <a:r>
              <a:rPr lang="es-CO" dirty="0"/>
              <a:t> dado</a:t>
            </a:r>
          </a:p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assignToPix</a:t>
            </a:r>
            <a:r>
              <a:rPr lang="es-CO" dirty="0"/>
              <a:t>(</a:t>
            </a:r>
            <a:r>
              <a:rPr lang="es-CO" dirty="0" err="1"/>
              <a:t>QImage</a:t>
            </a:r>
            <a:r>
              <a:rPr lang="es-CO" dirty="0"/>
              <a:t> </a:t>
            </a:r>
            <a:r>
              <a:rPr lang="es-CO" dirty="0" err="1"/>
              <a:t>image_dir</a:t>
            </a:r>
            <a:r>
              <a:rPr lang="es-CO" dirty="0"/>
              <a:t>) -&gt; Caso: No hay </a:t>
            </a:r>
            <a:r>
              <a:rPr lang="es-CO" dirty="0" err="1"/>
              <a:t>remuestreo</a:t>
            </a:r>
            <a:endParaRPr lang="es-CO" dirty="0"/>
          </a:p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create_file</a:t>
            </a:r>
            <a:r>
              <a:rPr lang="es-CO" dirty="0"/>
              <a:t>(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) -&gt; Crea el archivo de texto</a:t>
            </a:r>
          </a:p>
          <a:p>
            <a:r>
              <a:rPr lang="es-CO" dirty="0"/>
              <a:t>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create_string</a:t>
            </a:r>
            <a:r>
              <a:rPr lang="es-CO" dirty="0"/>
              <a:t>() -&gt; Forma el contenido del archivo de texto</a:t>
            </a:r>
          </a:p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write_file</a:t>
            </a:r>
            <a:r>
              <a:rPr lang="es-CO" dirty="0"/>
              <a:t>(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/>
              <a:t>string</a:t>
            </a:r>
            <a:r>
              <a:rPr lang="es-CO" dirty="0"/>
              <a:t> texto) -&gt; Escribe el contenido en el archivo de texto</a:t>
            </a:r>
          </a:p>
          <a:p>
            <a:r>
              <a:rPr lang="es-CO" dirty="0" err="1"/>
              <a:t>int</a:t>
            </a:r>
            <a:r>
              <a:rPr lang="es-CO" dirty="0"/>
              <a:t> *</a:t>
            </a:r>
            <a:r>
              <a:rPr lang="es-CO" dirty="0" err="1"/>
              <a:t>getauxX</a:t>
            </a:r>
            <a:r>
              <a:rPr lang="es-CO" dirty="0"/>
              <a:t>() -&gt; Retorna atributo 2. Se usa para poder procesar la imagen basándose en el valor de dicho atributo.</a:t>
            </a:r>
          </a:p>
          <a:p>
            <a:r>
              <a:rPr lang="es-CO" dirty="0" err="1"/>
              <a:t>int</a:t>
            </a:r>
            <a:r>
              <a:rPr lang="es-CO" dirty="0"/>
              <a:t> *</a:t>
            </a:r>
            <a:r>
              <a:rPr lang="es-CO" dirty="0" err="1"/>
              <a:t>getauxY</a:t>
            </a:r>
            <a:r>
              <a:rPr lang="es-CO" dirty="0"/>
              <a:t>() -&gt; Retorna atributo 1. Se usa para poder procesar la imagen basándose en el valor de dicho atributo.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FD0D2C7-82A2-40F8-8C68-F0B09B457B27}"/>
              </a:ext>
            </a:extLst>
          </p:cNvPr>
          <p:cNvSpPr/>
          <p:nvPr/>
        </p:nvSpPr>
        <p:spPr>
          <a:xfrm>
            <a:off x="9412362" y="3609480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Métodos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E784436-7752-4B59-9C4A-206B77B87535}"/>
              </a:ext>
            </a:extLst>
          </p:cNvPr>
          <p:cNvSpPr/>
          <p:nvPr/>
        </p:nvSpPr>
        <p:spPr>
          <a:xfrm rot="5400000">
            <a:off x="1117985" y="1618339"/>
            <a:ext cx="692260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82FBB265-F6C6-44BD-AF4C-2E5B46B955B5}"/>
              </a:ext>
            </a:extLst>
          </p:cNvPr>
          <p:cNvSpPr/>
          <p:nvPr/>
        </p:nvSpPr>
        <p:spPr>
          <a:xfrm>
            <a:off x="9627708" y="2444614"/>
            <a:ext cx="1323894" cy="984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usan en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5389B6-8B07-4202-ACB9-D8054A101A20}"/>
              </a:ext>
            </a:extLst>
          </p:cNvPr>
          <p:cNvSpPr txBox="1"/>
          <p:nvPr/>
        </p:nvSpPr>
        <p:spPr>
          <a:xfrm>
            <a:off x="7407969" y="4383206"/>
            <a:ext cx="443947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1 y 2: Métodos de procesamiento de imagen: </a:t>
            </a:r>
            <a:r>
              <a:rPr lang="es-MX" dirty="0" err="1"/>
              <a:t>subm_gen</a:t>
            </a:r>
            <a:r>
              <a:rPr lang="es-MX" dirty="0"/>
              <a:t>(), submuestreo(), </a:t>
            </a:r>
            <a:r>
              <a:rPr lang="es-MX" dirty="0" err="1"/>
              <a:t>sobremuestreo</a:t>
            </a:r>
            <a:r>
              <a:rPr lang="es-MX" dirty="0"/>
              <a:t>()</a:t>
            </a:r>
          </a:p>
          <a:p>
            <a:r>
              <a:rPr lang="es-MX" dirty="0"/>
              <a:t>3: Guardado de valores de colores finales de cada pixel del algoritmo de </a:t>
            </a:r>
            <a:r>
              <a:rPr lang="es-MX" dirty="0" err="1"/>
              <a:t>remuestreo</a:t>
            </a:r>
            <a:r>
              <a:rPr lang="es-MX" dirty="0"/>
              <a:t> (submuestreo()) y búsqueda de dichos datos para archivo de texto(</a:t>
            </a:r>
            <a:r>
              <a:rPr lang="es-MX" dirty="0" err="1"/>
              <a:t>créate_string</a:t>
            </a:r>
            <a:r>
              <a:rPr lang="es-MX" dirty="0"/>
              <a:t>())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68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C25A96-E496-4083-AA7D-55B3011FC12C}"/>
              </a:ext>
            </a:extLst>
          </p:cNvPr>
          <p:cNvSpPr/>
          <p:nvPr/>
        </p:nvSpPr>
        <p:spPr>
          <a:xfrm>
            <a:off x="169292" y="267032"/>
            <a:ext cx="2395000" cy="11887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Clase </a:t>
            </a:r>
            <a:r>
              <a:rPr lang="es-MX" dirty="0" err="1">
                <a:latin typeface="Arial Rounded MT Bold" panose="020F0704030504030204" pitchFamily="34" charset="0"/>
              </a:rPr>
              <a:t>QImage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3E0744E-AEEE-4BF1-83DF-4377DEA456B1}"/>
              </a:ext>
            </a:extLst>
          </p:cNvPr>
          <p:cNvSpPr/>
          <p:nvPr/>
        </p:nvSpPr>
        <p:spPr>
          <a:xfrm>
            <a:off x="5218707" y="2512531"/>
            <a:ext cx="1325218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Para…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FD0D2C7-82A2-40F8-8C68-F0B09B457B27}"/>
              </a:ext>
            </a:extLst>
          </p:cNvPr>
          <p:cNvSpPr/>
          <p:nvPr/>
        </p:nvSpPr>
        <p:spPr>
          <a:xfrm>
            <a:off x="4341414" y="1343535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Métodos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5389B6-8B07-4202-ACB9-D8054A101A20}"/>
              </a:ext>
            </a:extLst>
          </p:cNvPr>
          <p:cNvSpPr txBox="1"/>
          <p:nvPr/>
        </p:nvSpPr>
        <p:spPr>
          <a:xfrm>
            <a:off x="208811" y="5541304"/>
            <a:ext cx="47109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pixelColor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x, </a:t>
            </a:r>
            <a:r>
              <a:rPr lang="es-MX" dirty="0" err="1"/>
              <a:t>int</a:t>
            </a:r>
            <a:r>
              <a:rPr lang="es-MX" dirty="0"/>
              <a:t> y).red() ; “”.</a:t>
            </a:r>
            <a:r>
              <a:rPr lang="es-MX" dirty="0" err="1"/>
              <a:t>green</a:t>
            </a:r>
            <a:r>
              <a:rPr lang="es-MX" dirty="0"/>
              <a:t>(); “”.blue()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E71DBF-C5C0-4613-B8FD-097C65CF0444}"/>
              </a:ext>
            </a:extLst>
          </p:cNvPr>
          <p:cNvSpPr txBox="1"/>
          <p:nvPr/>
        </p:nvSpPr>
        <p:spPr>
          <a:xfrm>
            <a:off x="398251" y="2844604"/>
            <a:ext cx="3943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setPixelColor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x, </a:t>
            </a:r>
            <a:r>
              <a:rPr lang="es-MX" dirty="0" err="1"/>
              <a:t>int</a:t>
            </a:r>
            <a:r>
              <a:rPr lang="es-MX" dirty="0"/>
              <a:t> y, objeto </a:t>
            </a:r>
            <a:r>
              <a:rPr lang="es-MX" dirty="0" err="1"/>
              <a:t>QColor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67FCEA-9ED4-42F2-9D42-01023B9C3638}"/>
              </a:ext>
            </a:extLst>
          </p:cNvPr>
          <p:cNvSpPr txBox="1"/>
          <p:nvPr/>
        </p:nvSpPr>
        <p:spPr>
          <a:xfrm>
            <a:off x="387781" y="3921796"/>
            <a:ext cx="43530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Constructor </a:t>
            </a:r>
            <a:r>
              <a:rPr lang="es-MX" dirty="0" err="1"/>
              <a:t>QImage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w, </a:t>
            </a:r>
            <a:r>
              <a:rPr lang="es-MX" dirty="0" err="1"/>
              <a:t>int</a:t>
            </a:r>
            <a:r>
              <a:rPr lang="es-MX" dirty="0"/>
              <a:t> h, </a:t>
            </a:r>
            <a:r>
              <a:rPr lang="es-MX" dirty="0" err="1"/>
              <a:t>Format</a:t>
            </a:r>
            <a:r>
              <a:rPr lang="es-MX" dirty="0"/>
              <a:t> </a:t>
            </a:r>
            <a:r>
              <a:rPr lang="es-MX" dirty="0" err="1"/>
              <a:t>format</a:t>
            </a:r>
            <a:r>
              <a:rPr lang="es-MX" dirty="0"/>
              <a:t>)[1] +</a:t>
            </a:r>
          </a:p>
          <a:p>
            <a:r>
              <a:rPr lang="es-MX" dirty="0"/>
              <a:t>Método </a:t>
            </a:r>
            <a:r>
              <a:rPr lang="es-MX" dirty="0" err="1"/>
              <a:t>fill</a:t>
            </a:r>
            <a:r>
              <a:rPr lang="es-MX" dirty="0"/>
              <a:t>()[2] + Destructor ~</a:t>
            </a:r>
            <a:r>
              <a:rPr lang="es-MX" dirty="0" err="1"/>
              <a:t>Qimage</a:t>
            </a:r>
            <a:r>
              <a:rPr lang="es-MX" dirty="0"/>
              <a:t>()[3]</a:t>
            </a:r>
            <a:endParaRPr lang="es-CO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9C21AB0F-1DFB-4B39-B83F-B01436C4E09E}"/>
              </a:ext>
            </a:extLst>
          </p:cNvPr>
          <p:cNvSpPr/>
          <p:nvPr/>
        </p:nvSpPr>
        <p:spPr>
          <a:xfrm>
            <a:off x="5218707" y="3972644"/>
            <a:ext cx="1325218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Para…</a:t>
            </a:r>
            <a:endParaRPr lang="es-CO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3686EBE-0880-4EEF-8274-A1935E47E01B}"/>
              </a:ext>
            </a:extLst>
          </p:cNvPr>
          <p:cNvSpPr/>
          <p:nvPr/>
        </p:nvSpPr>
        <p:spPr>
          <a:xfrm>
            <a:off x="5218707" y="5315153"/>
            <a:ext cx="1325218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Para…</a:t>
            </a:r>
            <a:endParaRPr lang="es-CO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D87DABA7-4A9D-4909-A88C-F2C913709DB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4292" y="861392"/>
            <a:ext cx="2773347" cy="482143"/>
          </a:xfrm>
          <a:prstGeom prst="bentConnector3">
            <a:avLst>
              <a:gd name="adj1" fmla="val 99695"/>
            </a:avLst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4FCDCC-59EB-4FCF-B495-C0A3EB4D7124}"/>
              </a:ext>
            </a:extLst>
          </p:cNvPr>
          <p:cNvSpPr/>
          <p:nvPr/>
        </p:nvSpPr>
        <p:spPr>
          <a:xfrm>
            <a:off x="7082791" y="2375712"/>
            <a:ext cx="4897175" cy="105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(Método sobrecargado principal para </a:t>
            </a:r>
            <a:r>
              <a:rPr lang="es-MX" dirty="0" err="1"/>
              <a:t>remuestreo</a:t>
            </a:r>
            <a:r>
              <a:rPr lang="es-MX" dirty="0"/>
              <a:t> de imagen) Modificar el color del pixel (</a:t>
            </a:r>
            <a:r>
              <a:rPr lang="es-MX" dirty="0" err="1"/>
              <a:t>x,y</a:t>
            </a:r>
            <a:r>
              <a:rPr lang="es-MX" dirty="0"/>
              <a:t>) del objeto </a:t>
            </a:r>
            <a:r>
              <a:rPr lang="es-MX" dirty="0" err="1"/>
              <a:t>Qimage</a:t>
            </a:r>
            <a:r>
              <a:rPr lang="es-MX" dirty="0"/>
              <a:t> durante el procesamiento de la imagen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EB1DFBE-229D-4FE2-841E-99AEDA894BCE}"/>
              </a:ext>
            </a:extLst>
          </p:cNvPr>
          <p:cNvSpPr/>
          <p:nvPr/>
        </p:nvSpPr>
        <p:spPr>
          <a:xfrm>
            <a:off x="7440469" y="3996163"/>
            <a:ext cx="3790763" cy="82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Crear un nuevo objeto </a:t>
            </a:r>
            <a:r>
              <a:rPr lang="es-MX" dirty="0" err="1"/>
              <a:t>QImage</a:t>
            </a:r>
            <a:r>
              <a:rPr lang="es-MX" dirty="0"/>
              <a:t>[1] inicializado[2] de mayor escala que el viejo[1] y eliminar el viejo[3]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9E4AD2-C82E-4746-9FDB-4CCFF61CA468}"/>
              </a:ext>
            </a:extLst>
          </p:cNvPr>
          <p:cNvSpPr/>
          <p:nvPr/>
        </p:nvSpPr>
        <p:spPr>
          <a:xfrm>
            <a:off x="8041751" y="5384962"/>
            <a:ext cx="3845449" cy="82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Obtener los colores actuales de cada pixel del objeto </a:t>
            </a:r>
            <a:r>
              <a:rPr lang="es-MX" dirty="0" err="1"/>
              <a:t>Qimage</a:t>
            </a:r>
            <a:r>
              <a:rPr lang="es-MX" dirty="0"/>
              <a:t> durante el </a:t>
            </a:r>
            <a:r>
              <a:rPr lang="es-MX" dirty="0" err="1"/>
              <a:t>remuestreo</a:t>
            </a:r>
            <a:r>
              <a:rPr lang="es-MX" dirty="0"/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222557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C25A96-E496-4083-AA7D-55B3011FC12C}"/>
              </a:ext>
            </a:extLst>
          </p:cNvPr>
          <p:cNvSpPr/>
          <p:nvPr/>
        </p:nvSpPr>
        <p:spPr>
          <a:xfrm>
            <a:off x="169292" y="267032"/>
            <a:ext cx="2395000" cy="11887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Clase </a:t>
            </a:r>
            <a:r>
              <a:rPr lang="es-MX" dirty="0" err="1">
                <a:latin typeface="Arial Rounded MT Bold" panose="020F0704030504030204" pitchFamily="34" charset="0"/>
              </a:rPr>
              <a:t>QColor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3E0744E-AEEE-4BF1-83DF-4377DEA456B1}"/>
              </a:ext>
            </a:extLst>
          </p:cNvPr>
          <p:cNvSpPr/>
          <p:nvPr/>
        </p:nvSpPr>
        <p:spPr>
          <a:xfrm>
            <a:off x="335581" y="2530632"/>
            <a:ext cx="975102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FD0D2C7-82A2-40F8-8C68-F0B09B457B27}"/>
              </a:ext>
            </a:extLst>
          </p:cNvPr>
          <p:cNvSpPr/>
          <p:nvPr/>
        </p:nvSpPr>
        <p:spPr>
          <a:xfrm>
            <a:off x="4778736" y="1343535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Métodos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E71DBF-C5C0-4613-B8FD-097C65CF0444}"/>
              </a:ext>
            </a:extLst>
          </p:cNvPr>
          <p:cNvSpPr txBox="1"/>
          <p:nvPr/>
        </p:nvSpPr>
        <p:spPr>
          <a:xfrm>
            <a:off x="1712866" y="2618283"/>
            <a:ext cx="394316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Constructor sobrecargado: </a:t>
            </a:r>
            <a:r>
              <a:rPr lang="es-MX" dirty="0" err="1"/>
              <a:t>QColor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r, </a:t>
            </a:r>
            <a:r>
              <a:rPr lang="es-MX" dirty="0" err="1"/>
              <a:t>int</a:t>
            </a:r>
            <a:r>
              <a:rPr lang="es-MX" dirty="0"/>
              <a:t> g, </a:t>
            </a:r>
            <a:r>
              <a:rPr lang="es-MX" dirty="0" err="1"/>
              <a:t>int</a:t>
            </a:r>
            <a:r>
              <a:rPr lang="es-MX" dirty="0"/>
              <a:t> b, </a:t>
            </a:r>
            <a:r>
              <a:rPr lang="es-MX" dirty="0" err="1"/>
              <a:t>int</a:t>
            </a:r>
            <a:r>
              <a:rPr lang="es-MX" dirty="0"/>
              <a:t> a = 255)</a:t>
            </a:r>
            <a:endParaRPr lang="es-CO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D87DABA7-4A9D-4909-A88C-F2C913709DBD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2564292" y="861392"/>
            <a:ext cx="3091737" cy="482143"/>
          </a:xfrm>
          <a:prstGeom prst="bentConnector2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4FCDCC-59EB-4FCF-B495-C0A3EB4D7124}"/>
              </a:ext>
            </a:extLst>
          </p:cNvPr>
          <p:cNvSpPr/>
          <p:nvPr/>
        </p:nvSpPr>
        <p:spPr>
          <a:xfrm>
            <a:off x="7145971" y="1462906"/>
            <a:ext cx="4897175" cy="100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Crear un objeto </a:t>
            </a:r>
            <a:r>
              <a:rPr lang="es-MX" dirty="0" err="1"/>
              <a:t>QColor</a:t>
            </a:r>
            <a:r>
              <a:rPr lang="es-MX" dirty="0"/>
              <a:t> con los valores RGB de los colores actuales de un pixel específico del objeto </a:t>
            </a:r>
            <a:r>
              <a:rPr lang="es-MX" dirty="0" err="1"/>
              <a:t>QImage</a:t>
            </a:r>
            <a:r>
              <a:rPr lang="es-MX" dirty="0"/>
              <a:t> a lo largo del </a:t>
            </a:r>
            <a:r>
              <a:rPr lang="es-MX" dirty="0" err="1"/>
              <a:t>remuestreo</a:t>
            </a:r>
            <a:r>
              <a:rPr lang="es-MX" dirty="0"/>
              <a:t> de la imagen 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1FCAC29-BC01-41B1-AB6F-AC4D5D2C0545}"/>
              </a:ext>
            </a:extLst>
          </p:cNvPr>
          <p:cNvSpPr/>
          <p:nvPr/>
        </p:nvSpPr>
        <p:spPr>
          <a:xfrm>
            <a:off x="6058212" y="2469206"/>
            <a:ext cx="894234" cy="95979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D855CD7-366E-46D6-A36E-CD9B0517C88B}"/>
              </a:ext>
            </a:extLst>
          </p:cNvPr>
          <p:cNvSpPr/>
          <p:nvPr/>
        </p:nvSpPr>
        <p:spPr>
          <a:xfrm>
            <a:off x="7145971" y="2779639"/>
            <a:ext cx="4897175" cy="1298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Caso </a:t>
            </a:r>
            <a:r>
              <a:rPr lang="es-MX" dirty="0" err="1"/>
              <a:t>sobremuestreo</a:t>
            </a:r>
            <a:r>
              <a:rPr lang="es-MX" dirty="0"/>
              <a:t>(): Además, crear un objeto </a:t>
            </a:r>
            <a:r>
              <a:rPr lang="es-MX" dirty="0" err="1"/>
              <a:t>QColor</a:t>
            </a:r>
            <a:r>
              <a:rPr lang="es-MX" dirty="0"/>
              <a:t> con los valores de los colores de la </a:t>
            </a:r>
            <a:r>
              <a:rPr lang="es-MX" dirty="0" err="1"/>
              <a:t>Qimage</a:t>
            </a:r>
            <a:r>
              <a:rPr lang="es-MX" dirty="0"/>
              <a:t> original para asignarlo al nuevo objeto </a:t>
            </a:r>
            <a:r>
              <a:rPr lang="es-MX" dirty="0" err="1"/>
              <a:t>Qimage</a:t>
            </a:r>
            <a:r>
              <a:rPr lang="es-MX" dirty="0"/>
              <a:t> (</a:t>
            </a:r>
            <a:r>
              <a:rPr lang="es-MX" dirty="0" err="1"/>
              <a:t>Version</a:t>
            </a:r>
            <a:r>
              <a:rPr lang="es-MX" dirty="0"/>
              <a:t> de mayor escala del objeto original)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9A3A22-8419-4E32-9AAC-8C464860759D}"/>
              </a:ext>
            </a:extLst>
          </p:cNvPr>
          <p:cNvSpPr/>
          <p:nvPr/>
        </p:nvSpPr>
        <p:spPr>
          <a:xfrm>
            <a:off x="391690" y="4427146"/>
            <a:ext cx="975102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66A4F1-C698-4A66-8E7B-4AD476CA33EA}"/>
              </a:ext>
            </a:extLst>
          </p:cNvPr>
          <p:cNvSpPr txBox="1"/>
          <p:nvPr/>
        </p:nvSpPr>
        <p:spPr>
          <a:xfrm>
            <a:off x="1712865" y="4602449"/>
            <a:ext cx="3943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Métodos </a:t>
            </a:r>
            <a:r>
              <a:rPr lang="es-MX" dirty="0" err="1"/>
              <a:t>setRed</a:t>
            </a:r>
            <a:r>
              <a:rPr lang="es-MX" dirty="0"/>
              <a:t>() </a:t>
            </a:r>
            <a:r>
              <a:rPr lang="es-MX" dirty="0" err="1"/>
              <a:t>setGreen</a:t>
            </a:r>
            <a:r>
              <a:rPr lang="es-MX" dirty="0"/>
              <a:t>() </a:t>
            </a:r>
            <a:r>
              <a:rPr lang="es-MX" dirty="0" err="1"/>
              <a:t>setBlue</a:t>
            </a:r>
            <a:r>
              <a:rPr lang="es-MX" dirty="0"/>
              <a:t>()</a:t>
            </a:r>
            <a:endParaRPr lang="es-CO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E8C8B00-86EF-45AE-B10C-009754CED9CE}"/>
              </a:ext>
            </a:extLst>
          </p:cNvPr>
          <p:cNvSpPr/>
          <p:nvPr/>
        </p:nvSpPr>
        <p:spPr>
          <a:xfrm>
            <a:off x="6069496" y="4307218"/>
            <a:ext cx="894234" cy="95979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8D3A3CE-4EC4-484D-BDD5-D77A6C4170E9}"/>
              </a:ext>
            </a:extLst>
          </p:cNvPr>
          <p:cNvSpPr/>
          <p:nvPr/>
        </p:nvSpPr>
        <p:spPr>
          <a:xfrm>
            <a:off x="7145971" y="4341500"/>
            <a:ext cx="4897175" cy="1053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Modificar los valores RGB de los colores actuales de un pixel específico del objeto </a:t>
            </a:r>
            <a:r>
              <a:rPr lang="es-MX" dirty="0" err="1"/>
              <a:t>Qimage</a:t>
            </a:r>
            <a:r>
              <a:rPr lang="es-MX" dirty="0"/>
              <a:t> por los nuevos a lo largo del </a:t>
            </a:r>
            <a:r>
              <a:rPr lang="es-MX" dirty="0" err="1"/>
              <a:t>remuestreo</a:t>
            </a:r>
            <a:r>
              <a:rPr lang="es-MX" dirty="0"/>
              <a:t> de la imagen (En </a:t>
            </a:r>
            <a:r>
              <a:rPr lang="es-MX" dirty="0" err="1"/>
              <a:t>subm_gen</a:t>
            </a:r>
            <a:r>
              <a:rPr lang="es-MX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160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C25A96-E496-4083-AA7D-55B3011FC12C}"/>
              </a:ext>
            </a:extLst>
          </p:cNvPr>
          <p:cNvSpPr/>
          <p:nvPr/>
        </p:nvSpPr>
        <p:spPr>
          <a:xfrm>
            <a:off x="103031" y="790546"/>
            <a:ext cx="2395000" cy="11887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Clase </a:t>
            </a:r>
            <a:r>
              <a:rPr lang="es-MX" dirty="0" err="1">
                <a:latin typeface="Arial Rounded MT Bold" panose="020F0704030504030204" pitchFamily="34" charset="0"/>
              </a:rPr>
              <a:t>String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F3E0744E-AEEE-4BF1-83DF-4377DEA456B1}"/>
              </a:ext>
            </a:extLst>
          </p:cNvPr>
          <p:cNvSpPr/>
          <p:nvPr/>
        </p:nvSpPr>
        <p:spPr>
          <a:xfrm>
            <a:off x="4637291" y="3749491"/>
            <a:ext cx="1325218" cy="82163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Para…</a:t>
            </a:r>
            <a:endParaRPr lang="es-CO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FD0D2C7-82A2-40F8-8C68-F0B09B457B27}"/>
              </a:ext>
            </a:extLst>
          </p:cNvPr>
          <p:cNvSpPr/>
          <p:nvPr/>
        </p:nvSpPr>
        <p:spPr>
          <a:xfrm>
            <a:off x="423238" y="2527401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Método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E71DBF-C5C0-4613-B8FD-097C65CF0444}"/>
              </a:ext>
            </a:extLst>
          </p:cNvPr>
          <p:cNvSpPr txBox="1"/>
          <p:nvPr/>
        </p:nvSpPr>
        <p:spPr>
          <a:xfrm>
            <a:off x="103031" y="3749491"/>
            <a:ext cx="3943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Constructor </a:t>
            </a:r>
            <a:r>
              <a:rPr lang="es-MX" dirty="0" err="1"/>
              <a:t>string</a:t>
            </a:r>
            <a:r>
              <a:rPr lang="es-MX" dirty="0"/>
              <a:t>(</a:t>
            </a:r>
            <a:r>
              <a:rPr lang="es-MX" dirty="0" err="1"/>
              <a:t>const</a:t>
            </a:r>
            <a:r>
              <a:rPr lang="es-MX" dirty="0"/>
              <a:t> </a:t>
            </a:r>
            <a:r>
              <a:rPr lang="es-MX" dirty="0" err="1"/>
              <a:t>char</a:t>
            </a:r>
            <a:r>
              <a:rPr lang="es-MX" dirty="0"/>
              <a:t> &amp;s) + Método </a:t>
            </a:r>
            <a:r>
              <a:rPr lang="es-MX" dirty="0" err="1"/>
              <a:t>append</a:t>
            </a:r>
            <a:r>
              <a:rPr lang="es-MX" dirty="0"/>
              <a:t>() + Método </a:t>
            </a:r>
            <a:r>
              <a:rPr lang="es-MX" dirty="0" err="1"/>
              <a:t>push_back</a:t>
            </a:r>
            <a:r>
              <a:rPr lang="es-MX" dirty="0"/>
              <a:t>()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4FCDCC-59EB-4FCF-B495-C0A3EB4D7124}"/>
              </a:ext>
            </a:extLst>
          </p:cNvPr>
          <p:cNvSpPr/>
          <p:nvPr/>
        </p:nvSpPr>
        <p:spPr>
          <a:xfrm>
            <a:off x="6553606" y="3670384"/>
            <a:ext cx="5074208" cy="105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Añadir al objeto tipo </a:t>
            </a:r>
            <a:r>
              <a:rPr lang="es-MX" dirty="0" err="1"/>
              <a:t>string</a:t>
            </a:r>
            <a:r>
              <a:rPr lang="es-MX" dirty="0"/>
              <a:t> texto los datos guardados en el vector pixel y otros caracteres necesarios para la ejecución del segmento de código en </a:t>
            </a:r>
            <a:r>
              <a:rPr lang="es-MX" dirty="0" err="1"/>
              <a:t>Tinkercad</a:t>
            </a:r>
            <a:r>
              <a:rPr lang="es-MX" dirty="0"/>
              <a:t> (En </a:t>
            </a:r>
            <a:r>
              <a:rPr lang="es-MX" dirty="0" err="1"/>
              <a:t>create_string</a:t>
            </a:r>
            <a:r>
              <a:rPr lang="es-MX" dirty="0"/>
              <a:t>())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44380F7-FA05-4556-AD3F-3CE4D66D4AEE}"/>
              </a:ext>
            </a:extLst>
          </p:cNvPr>
          <p:cNvSpPr/>
          <p:nvPr/>
        </p:nvSpPr>
        <p:spPr>
          <a:xfrm>
            <a:off x="3211642" y="1094352"/>
            <a:ext cx="1754586" cy="5811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Objetos</a:t>
            </a:r>
            <a:endParaRPr lang="es-CO" dirty="0">
              <a:latin typeface="Arial Rounded MT Bold" panose="020F07040305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CC01EF8-E19A-43F2-BC9B-6449D9B91CA2}"/>
              </a:ext>
            </a:extLst>
          </p:cNvPr>
          <p:cNvSpPr/>
          <p:nvPr/>
        </p:nvSpPr>
        <p:spPr>
          <a:xfrm>
            <a:off x="5679839" y="263902"/>
            <a:ext cx="4154561" cy="105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name</a:t>
            </a:r>
            <a:r>
              <a:rPr lang="es-MX" dirty="0"/>
              <a:t>: Almacenar nombre del archivo de texto (Uso en </a:t>
            </a:r>
            <a:r>
              <a:rPr lang="es-MX" dirty="0" err="1"/>
              <a:t>create_file</a:t>
            </a:r>
            <a:r>
              <a:rPr lang="es-MX" dirty="0"/>
              <a:t>() y </a:t>
            </a:r>
            <a:r>
              <a:rPr lang="es-MX" dirty="0" err="1"/>
              <a:t>write_file</a:t>
            </a:r>
            <a:r>
              <a:rPr lang="es-MX" dirty="0"/>
              <a:t>())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6904B00-F67D-452A-B736-F101B3E656F6}"/>
              </a:ext>
            </a:extLst>
          </p:cNvPr>
          <p:cNvSpPr/>
          <p:nvPr/>
        </p:nvSpPr>
        <p:spPr>
          <a:xfrm>
            <a:off x="5679838" y="1593620"/>
            <a:ext cx="4154561" cy="105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String</a:t>
            </a:r>
            <a:r>
              <a:rPr lang="es-MX" dirty="0"/>
              <a:t> texto: Guardar y escribir contenido del archivo de texto (Uso en </a:t>
            </a:r>
            <a:r>
              <a:rPr lang="es-MX" dirty="0" err="1"/>
              <a:t>create_string</a:t>
            </a:r>
            <a:r>
              <a:rPr lang="es-MX" dirty="0"/>
              <a:t>() y </a:t>
            </a:r>
            <a:r>
              <a:rPr lang="es-MX" dirty="0" err="1"/>
              <a:t>write_file</a:t>
            </a:r>
            <a:r>
              <a:rPr lang="es-MX" dirty="0"/>
              <a:t>())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954BF2A-9CE9-4097-A839-A1D56B38314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498031" y="1384906"/>
            <a:ext cx="713611" cy="0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FD200CA-CEB3-40AC-978F-1F64E08966CC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300531" y="1979266"/>
            <a:ext cx="0" cy="548135"/>
          </a:xfrm>
          <a:prstGeom prst="straightConnector1">
            <a:avLst/>
          </a:prstGeom>
          <a:ln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2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608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GenialityXD Fire Wiizards</dc:creator>
  <cp:lastModifiedBy>GenialityXD Fire Wiizards</cp:lastModifiedBy>
  <cp:revision>9</cp:revision>
  <dcterms:created xsi:type="dcterms:W3CDTF">2021-09-28T06:38:46Z</dcterms:created>
  <dcterms:modified xsi:type="dcterms:W3CDTF">2021-09-28T19:25:02Z</dcterms:modified>
</cp:coreProperties>
</file>