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CCBC-79D9-B805-529D-40A2EAC60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CF079-CDE6-0CE6-40C8-1D977B158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29C66-5748-41AA-912A-29B8F813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B9B1-9753-4851-9CF1-C9E37DD9F87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E57E6-BD6E-526D-044F-9551603E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6F0B1-5B85-BA78-11E6-5CC7D62C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408F-DFB2-4163-9443-86BFA0C4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5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7D53-B59C-1D04-A855-A1CA4BCF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9987D-20E9-802A-D022-05981C68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99F83-14A1-303D-C732-3B1E727A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B9B1-9753-4851-9CF1-C9E37DD9F87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63D4C-57E2-EDC6-5B4E-5C169428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9512-4906-5CFB-34F1-6F87D7A5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408F-DFB2-4163-9443-86BFA0C4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3E84B-AF3D-D0F7-3B01-7164E94D2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85935-80AB-F920-426A-95876F2B4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29FF2-6B55-3119-795B-71C1A7FA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B9B1-9753-4851-9CF1-C9E37DD9F87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D7149-DBB1-40DE-DB60-F85A8DF0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D07D-AD0D-F649-E7FA-E9605FC4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408F-DFB2-4163-9443-86BFA0C4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2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7D34-D09C-3953-658E-A4A78D7B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85E35-E53E-D56C-5D47-60B8567F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DA6D1-2FD8-3A03-BC2C-372637A6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B9B1-9753-4851-9CF1-C9E37DD9F87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59C46-6022-FE3B-1ED7-4C4C0D56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2BB04-E0CE-10E4-F5F1-DF90E7D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408F-DFB2-4163-9443-86BFA0C4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2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64D9-F170-6E2B-C620-BCBEB7C5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126B7-6ABC-0976-4E04-D00395364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8C5F2-EAE7-DD40-8917-B4E8D94C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B9B1-9753-4851-9CF1-C9E37DD9F87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F2833-D480-2259-1437-5DDBF0B6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06133-4D40-5730-1ACC-4CC4ECFC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408F-DFB2-4163-9443-86BFA0C4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0C44-C993-E293-CFC1-7FC3F107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BBA5-5651-F407-ACC8-28AF525F5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08A48-DC93-9FFC-81C1-83ECD4436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CEC81-CDFE-315D-6505-1D279D26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B9B1-9753-4851-9CF1-C9E37DD9F87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96EBC-D435-E18F-1938-CC6BB4DE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A2219-36F7-EB16-1DE7-5D08057F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408F-DFB2-4163-9443-86BFA0C4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2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956E-262A-D220-6990-73CF4607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3DC0A-ED75-3045-5151-7C404F3D2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E3FB9-C248-A278-3B8F-D886B65C3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A6BAE-0E60-076F-8B5D-2F4E2673C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87F7D-D256-2FC7-5924-7CA57BBB6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F6669-C449-2683-D5FA-B777E4DF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B9B1-9753-4851-9CF1-C9E37DD9F87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45DC-EDE2-CE0C-C56E-F662FB05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5A208-A6D8-432F-47F9-7475A939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408F-DFB2-4163-9443-86BFA0C4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0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D512-565D-E212-494D-D7664D1C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1B9B7-C359-9DFF-2967-74096F9F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B9B1-9753-4851-9CF1-C9E37DD9F87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479E5-E0CD-EB31-FB23-BFEC2BEA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2DDFB-25DE-960E-95A0-6BBEDE38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408F-DFB2-4163-9443-86BFA0C4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9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09E9E-AE95-1A58-B660-35E1CF69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B9B1-9753-4851-9CF1-C9E37DD9F87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C0A59-85ED-0D48-C359-207CB39E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1AB47-0C57-4B7A-C14F-7498BAC1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408F-DFB2-4163-9443-86BFA0C4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0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773F-060B-7CCF-1757-4C8A9DECC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687B-8936-E52E-1814-01E3EC01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573DC-0631-8C7F-5225-E78193467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3D64E-B3B9-7F04-072E-55E1E5E0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B9B1-9753-4851-9CF1-C9E37DD9F87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E9606-26EF-7E0E-1363-F72C6CE9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05F34-7B42-0AA0-E085-806786C6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408F-DFB2-4163-9443-86BFA0C4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8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DBBD-542E-A276-521C-685F55F2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5F3C5-E962-E9C1-9F4A-69F7E61A5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6AEBC-F3DC-2071-1814-493264744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D4ACD-F9FD-81ED-D375-EF9E5D07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B9B1-9753-4851-9CF1-C9E37DD9F87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2D05C-29D6-A7F3-14A1-F4D39B1C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AD892-78A2-A414-79FE-9193F2BD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408F-DFB2-4163-9443-86BFA0C4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9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DF106-563F-110B-BF78-C1AB0029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E5A31-6D30-7BD3-3EB3-1BF917B6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F4455-9EE4-CCF8-ABD3-A62491797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6B9B1-9753-4851-9CF1-C9E37DD9F87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946B2-0778-C067-19DF-D3435EBA2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40AB3-4CA2-C1E9-D9E0-252CA1CB1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408F-DFB2-4163-9443-86BFA0C4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0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552F-5914-485D-1286-D8E51DFF4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/>
              <a:t>Prueba PPTX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9797B-4755-B3DE-B4B6-38586A8E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7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Prueba PPTX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 PPTX</dc:title>
  <dc:creator>Juan Diego González Gómez</dc:creator>
  <cp:lastModifiedBy>Juan Diego González Gómez</cp:lastModifiedBy>
  <cp:revision>1</cp:revision>
  <dcterms:created xsi:type="dcterms:W3CDTF">2024-02-25T02:40:01Z</dcterms:created>
  <dcterms:modified xsi:type="dcterms:W3CDTF">2024-02-25T02:40:57Z</dcterms:modified>
</cp:coreProperties>
</file>