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4" r:id="rId5"/>
    <p:sldId id="262" r:id="rId6"/>
    <p:sldId id="265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18" autoAdjust="0"/>
    <p:restoredTop sz="94660"/>
  </p:normalViewPr>
  <p:slideViewPr>
    <p:cSldViewPr snapToGrid="0">
      <p:cViewPr>
        <p:scale>
          <a:sx n="66" d="100"/>
          <a:sy n="66" d="100"/>
        </p:scale>
        <p:origin x="108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6FA3-D8F1-4D7F-9B04-43E31F07C84C}" type="datetimeFigureOut">
              <a:rPr lang="es-ES" smtClean="0"/>
              <a:t>18/04/2018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E278BD1-EA11-464E-816D-76F932C0AA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30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6FA3-D8F1-4D7F-9B04-43E31F07C84C}" type="datetimeFigureOut">
              <a:rPr lang="es-ES" smtClean="0"/>
              <a:t>18/04/2018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E278BD1-EA11-464E-816D-76F932C0AA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837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6FA3-D8F1-4D7F-9B04-43E31F07C84C}" type="datetimeFigureOut">
              <a:rPr lang="es-ES" smtClean="0"/>
              <a:t>18/04/2018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E278BD1-EA11-464E-816D-76F932C0AA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2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6FA3-D8F1-4D7F-9B04-43E31F07C84C}" type="datetimeFigureOut">
              <a:rPr lang="es-ES" smtClean="0"/>
              <a:t>18/04/2018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E278BD1-EA11-464E-816D-76F932C0AA9D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9274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6FA3-D8F1-4D7F-9B04-43E31F07C84C}" type="datetimeFigureOut">
              <a:rPr lang="es-ES" smtClean="0"/>
              <a:t>18/04/2018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E278BD1-EA11-464E-816D-76F932C0AA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548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6FA3-D8F1-4D7F-9B04-43E31F07C84C}" type="datetimeFigureOut">
              <a:rPr lang="es-ES" smtClean="0"/>
              <a:t>18/04/2018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8BD1-EA11-464E-816D-76F932C0AA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2224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6FA3-D8F1-4D7F-9B04-43E31F07C84C}" type="datetimeFigureOut">
              <a:rPr lang="es-ES" smtClean="0"/>
              <a:t>18/04/2018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8BD1-EA11-464E-816D-76F932C0AA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4718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6FA3-D8F1-4D7F-9B04-43E31F07C84C}" type="datetimeFigureOut">
              <a:rPr lang="es-ES" smtClean="0"/>
              <a:t>18/04/2018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8BD1-EA11-464E-816D-76F932C0AA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8017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0F46FA3-D8F1-4D7F-9B04-43E31F07C84C}" type="datetimeFigureOut">
              <a:rPr lang="es-ES" smtClean="0"/>
              <a:t>18/04/2018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E278BD1-EA11-464E-816D-76F932C0AA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365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6FA3-D8F1-4D7F-9B04-43E31F07C84C}" type="datetimeFigureOut">
              <a:rPr lang="es-ES" smtClean="0"/>
              <a:t>18/04/2018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8BD1-EA11-464E-816D-76F932C0AA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265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6FA3-D8F1-4D7F-9B04-43E31F07C84C}" type="datetimeFigureOut">
              <a:rPr lang="es-ES" smtClean="0"/>
              <a:t>18/04/2018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E278BD1-EA11-464E-816D-76F932C0AA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854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6FA3-D8F1-4D7F-9B04-43E31F07C84C}" type="datetimeFigureOut">
              <a:rPr lang="es-ES" smtClean="0"/>
              <a:t>18/04/2018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8BD1-EA11-464E-816D-76F932C0AA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829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6FA3-D8F1-4D7F-9B04-43E31F07C84C}" type="datetimeFigureOut">
              <a:rPr lang="es-ES" smtClean="0"/>
              <a:t>18/04/2018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8BD1-EA11-464E-816D-76F932C0AA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524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6FA3-D8F1-4D7F-9B04-43E31F07C84C}" type="datetimeFigureOut">
              <a:rPr lang="es-ES" smtClean="0"/>
              <a:t>18/04/2018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8BD1-EA11-464E-816D-76F932C0AA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061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6FA3-D8F1-4D7F-9B04-43E31F07C84C}" type="datetimeFigureOut">
              <a:rPr lang="es-ES" smtClean="0"/>
              <a:t>18/04/2018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8BD1-EA11-464E-816D-76F932C0AA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2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6FA3-D8F1-4D7F-9B04-43E31F07C84C}" type="datetimeFigureOut">
              <a:rPr lang="es-ES" smtClean="0"/>
              <a:t>18/04/2018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8BD1-EA11-464E-816D-76F932C0AA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898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6FA3-D8F1-4D7F-9B04-43E31F07C84C}" type="datetimeFigureOut">
              <a:rPr lang="es-ES" smtClean="0"/>
              <a:t>18/04/2018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8BD1-EA11-464E-816D-76F932C0AA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6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46FA3-D8F1-4D7F-9B04-43E31F07C84C}" type="datetimeFigureOut">
              <a:rPr lang="es-ES" smtClean="0"/>
              <a:t>18/04/2018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78BD1-EA11-464E-816D-76F932C0AA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75579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https://scontent-atl3-1.xx.fbcdn.net/v/t34.0-12/13390771_10209560612362781_1879072255_n.jpg?oh=a791ac27bf816952e4b0830671ddf319&amp;oe=575AA050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D8119-44FA-48EF-BEDB-8F4592499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42465"/>
            <a:ext cx="9022165" cy="1373070"/>
          </a:xfrm>
        </p:spPr>
        <p:txBody>
          <a:bodyPr/>
          <a:lstStyle/>
          <a:p>
            <a:r>
              <a:rPr lang="es-ES" dirty="0"/>
              <a:t>Propuestas reconocimiento de patrones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E575C6-D366-4DD5-A12E-C4112824D4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Juan Diego </a:t>
            </a:r>
            <a:r>
              <a:rPr lang="es-ES" b="1" dirty="0"/>
              <a:t>Suárez</a:t>
            </a:r>
            <a:r>
              <a:rPr lang="es-ES" dirty="0"/>
              <a:t> L</a:t>
            </a:r>
          </a:p>
        </p:txBody>
      </p:sp>
    </p:spTree>
    <p:extLst>
      <p:ext uri="{BB962C8B-B14F-4D97-AF65-F5344CB8AC3E}">
        <p14:creationId xmlns:p14="http://schemas.microsoft.com/office/powerpoint/2010/main" val="247970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5414A66-8180-474A-8DC9-C73922CD8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04" y="777942"/>
            <a:ext cx="9613861" cy="1080938"/>
          </a:xfrm>
        </p:spPr>
        <p:txBody>
          <a:bodyPr/>
          <a:lstStyle/>
          <a:p>
            <a:r>
              <a:rPr lang="es-ES" dirty="0"/>
              <a:t>Propuestas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6C1306D-2AB3-4C8A-8678-84B911C1F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03" y="2675868"/>
            <a:ext cx="10613755" cy="3404190"/>
          </a:xfrm>
        </p:spPr>
        <p:txBody>
          <a:bodyPr>
            <a:norm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s-ES" sz="4800" dirty="0"/>
              <a:t>Clasificador música según genero</a:t>
            </a:r>
          </a:p>
          <a:p>
            <a:pPr marL="914400" indent="-914400">
              <a:buFont typeface="+mj-lt"/>
              <a:buAutoNum type="arabicPeriod"/>
            </a:pPr>
            <a:r>
              <a:rPr lang="es-ES" sz="4800" dirty="0"/>
              <a:t>Juego piedra papel o tijera</a:t>
            </a:r>
          </a:p>
          <a:p>
            <a:pPr marL="914400" indent="-914400">
              <a:buFont typeface="+mj-lt"/>
              <a:buAutoNum type="arabicPeriod"/>
            </a:pPr>
            <a:r>
              <a:rPr lang="es-ES" sz="4800" dirty="0"/>
              <a:t>Control brazo robótico con brazo</a:t>
            </a:r>
            <a:br>
              <a:rPr lang="es-ES" sz="4800" dirty="0"/>
            </a:br>
            <a:endParaRPr lang="es-ES" sz="4800" dirty="0"/>
          </a:p>
          <a:p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2453056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A3D7F-A978-4B42-AB58-3BF6BAE83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Clasificador música según genero</a:t>
            </a:r>
            <a:br>
              <a:rPr lang="es-ES" dirty="0"/>
            </a:b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DD924F8-CB5E-42E0-9D13-AD39843FA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608" y="2188519"/>
            <a:ext cx="3088683" cy="4239745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446C8E6-9425-45C0-9A09-5E4CE5D09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6718">
            <a:off x="5429782" y="2563842"/>
            <a:ext cx="6287973" cy="31770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73517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20E68-87BB-4EA9-93B3-8D480C725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1FF53C-C976-4E94-8797-3FEA970C4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12208"/>
          </a:xfrm>
        </p:spPr>
        <p:txBody>
          <a:bodyPr>
            <a:normAutofit/>
          </a:bodyPr>
          <a:lstStyle/>
          <a:p>
            <a:r>
              <a:rPr lang="es-ES" sz="3200" dirty="0"/>
              <a:t>Recolección para 4 diferentes géneros</a:t>
            </a:r>
          </a:p>
          <a:p>
            <a:r>
              <a:rPr lang="es-ES" sz="3200" dirty="0"/>
              <a:t>Diseñar los filtros para extraer características como</a:t>
            </a:r>
          </a:p>
          <a:p>
            <a:pPr lvl="1"/>
            <a:r>
              <a:rPr lang="es-ES" sz="2800" dirty="0"/>
              <a:t>Timbres</a:t>
            </a:r>
          </a:p>
          <a:p>
            <a:pPr lvl="1"/>
            <a:r>
              <a:rPr lang="es-ES" sz="2800" dirty="0"/>
              <a:t>Bajos</a:t>
            </a:r>
          </a:p>
          <a:p>
            <a:pPr lvl="1"/>
            <a:r>
              <a:rPr lang="es-ES" sz="2800" dirty="0"/>
              <a:t>Tonos</a:t>
            </a:r>
          </a:p>
          <a:p>
            <a:r>
              <a:rPr lang="es-ES" sz="3200" dirty="0"/>
              <a:t>Diseño del tipo de AI</a:t>
            </a:r>
          </a:p>
          <a:p>
            <a:r>
              <a:rPr lang="es-ES" sz="3200" dirty="0"/>
              <a:t>Implementación y mejoramiento (testeo)</a:t>
            </a:r>
          </a:p>
        </p:txBody>
      </p:sp>
    </p:spTree>
    <p:extLst>
      <p:ext uri="{BB962C8B-B14F-4D97-AF65-F5344CB8AC3E}">
        <p14:creationId xmlns:p14="http://schemas.microsoft.com/office/powerpoint/2010/main" val="351089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5661C-F1F8-496E-9DE0-EF912AB9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Juego piedra papel o tijera</a:t>
            </a:r>
            <a:br>
              <a:rPr lang="es-ES" dirty="0"/>
            </a:b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9F96DA1-7003-4BFB-B67B-503A52BDD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37" y="2857195"/>
            <a:ext cx="5322758" cy="1941304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899BA36-86E0-4822-BCE9-88B37F722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987" y="2397211"/>
            <a:ext cx="2845015" cy="390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71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0C62EB2-C84D-4A55-845D-03E190923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s-ES" dirty="0"/>
              <a:t>Pasos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8D1A7F2-4E55-4243-9DBB-4C6ACC090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718485"/>
            <a:ext cx="9613861" cy="3830595"/>
          </a:xfrm>
        </p:spPr>
        <p:txBody>
          <a:bodyPr>
            <a:normAutofit/>
          </a:bodyPr>
          <a:lstStyle/>
          <a:p>
            <a:r>
              <a:rPr lang="es-ES" sz="3200" dirty="0"/>
              <a:t>Recolección de imágenes como base de datos</a:t>
            </a:r>
          </a:p>
          <a:p>
            <a:r>
              <a:rPr lang="es-ES" sz="3200" dirty="0"/>
              <a:t>Diseño de mascara para la mano</a:t>
            </a:r>
          </a:p>
          <a:p>
            <a:r>
              <a:rPr lang="es-ES" sz="3200" dirty="0"/>
              <a:t>Código para reconocimiento de la forma</a:t>
            </a:r>
          </a:p>
          <a:p>
            <a:r>
              <a:rPr lang="es-ES" sz="3200" dirty="0"/>
              <a:t>Código para respuesta</a:t>
            </a:r>
          </a:p>
        </p:txBody>
      </p:sp>
    </p:spTree>
    <p:extLst>
      <p:ext uri="{BB962C8B-B14F-4D97-AF65-F5344CB8AC3E}">
        <p14:creationId xmlns:p14="http://schemas.microsoft.com/office/powerpoint/2010/main" val="184324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93D83-64C5-48FA-8A5B-6AB8D4505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Control brazo robótico con brazo y lógica difusa</a:t>
            </a:r>
            <a:br>
              <a:rPr lang="es-ES" dirty="0"/>
            </a:br>
            <a:endParaRPr lang="es-E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999445E-287B-403C-97D5-F9B8398FA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113" y="11340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1025" name="Picture 1" descr="https://scontent-atl3-1.xx.fbcdn.net/v/t34.0-12/13390771_10209560612362781_1879072255_n.jpg?oh=a791ac27bf816952e4b0830671ddf319&amp;oe=575AA050">
            <a:extLst>
              <a:ext uri="{FF2B5EF4-FFF2-40B4-BE49-F238E27FC236}">
                <a16:creationId xmlns:a16="http://schemas.microsoft.com/office/drawing/2014/main" id="{8F1DC403-ED33-4335-880F-CDEBC0558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252" y="2868394"/>
            <a:ext cx="5089444" cy="285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15F63B3-1235-4425-805F-8523963F58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229203"/>
            <a:ext cx="2823378" cy="387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18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C064A88-C683-4A76-A211-CD125CF73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s-ES" dirty="0"/>
              <a:t>Pasos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EA5691F-B46A-4B17-9963-2931B883D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718485"/>
            <a:ext cx="9613861" cy="3830595"/>
          </a:xfrm>
        </p:spPr>
        <p:txBody>
          <a:bodyPr>
            <a:normAutofit/>
          </a:bodyPr>
          <a:lstStyle/>
          <a:p>
            <a:r>
              <a:rPr lang="es-ES" sz="3200" dirty="0"/>
              <a:t>Recolección de imágenes como base de datos</a:t>
            </a:r>
          </a:p>
          <a:p>
            <a:r>
              <a:rPr lang="es-ES" sz="3200" dirty="0"/>
              <a:t>Diseño de mascara para el brazo</a:t>
            </a:r>
          </a:p>
          <a:p>
            <a:r>
              <a:rPr lang="es-ES" sz="3200" dirty="0"/>
              <a:t>Código para lógica difusa</a:t>
            </a:r>
          </a:p>
          <a:p>
            <a:r>
              <a:rPr lang="es-ES" sz="3200" dirty="0"/>
              <a:t>Exportación a Arduino </a:t>
            </a:r>
          </a:p>
          <a:p>
            <a:r>
              <a:rPr lang="es-ES" sz="3200" dirty="0"/>
              <a:t>Implementación con brazo </a:t>
            </a:r>
          </a:p>
        </p:txBody>
      </p:sp>
    </p:spTree>
    <p:extLst>
      <p:ext uri="{BB962C8B-B14F-4D97-AF65-F5344CB8AC3E}">
        <p14:creationId xmlns:p14="http://schemas.microsoft.com/office/powerpoint/2010/main" val="1048051901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610</TotalTime>
  <Words>114</Words>
  <Application>Microsoft Office PowerPoint</Application>
  <PresentationFormat>Panorámica</PresentationFormat>
  <Paragraphs>28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Berlín</vt:lpstr>
      <vt:lpstr>Propuestas reconocimiento de patrones</vt:lpstr>
      <vt:lpstr>Propuestas</vt:lpstr>
      <vt:lpstr>Clasificador música según genero </vt:lpstr>
      <vt:lpstr>Pasos</vt:lpstr>
      <vt:lpstr>Juego piedra papel o tijera </vt:lpstr>
      <vt:lpstr>Pasos</vt:lpstr>
      <vt:lpstr>Control brazo robótico con brazo y lógica difusa </vt:lpstr>
      <vt:lpstr>Pasos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 de proyecto</dc:title>
  <dc:creator>juan diego suarez londoño</dc:creator>
  <cp:lastModifiedBy>juan diego suarez londoño</cp:lastModifiedBy>
  <cp:revision>8</cp:revision>
  <dcterms:created xsi:type="dcterms:W3CDTF">2018-04-16T07:11:42Z</dcterms:created>
  <dcterms:modified xsi:type="dcterms:W3CDTF">2018-04-19T01:00:27Z</dcterms:modified>
</cp:coreProperties>
</file>