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56" r:id="rId16"/>
    <p:sldId id="257" r:id="rId17"/>
    <p:sldId id="258" r:id="rId18"/>
    <p:sldId id="259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4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53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3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7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5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4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2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3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6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DCED-6080-47DB-B6DD-E1CBAD0D3F8E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889-3750-40BE-940E-63569A5ED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14.xml"/><Relationship Id="rId18" Type="http://schemas.openxmlformats.org/officeDocument/2006/relationships/image" Target="../media/image4.emf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13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1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9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15155"/>
            <a:ext cx="9144000" cy="163561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NOMBRE DEL </a:t>
            </a:r>
            <a:r>
              <a:rPr lang="es-MX" dirty="0" smtClean="0"/>
              <a:t>PROYECTO: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 CALCULADORA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356834"/>
            <a:ext cx="9144000" cy="2900966"/>
          </a:xfrm>
        </p:spPr>
        <p:txBody>
          <a:bodyPr>
            <a:normAutofit/>
          </a:bodyPr>
          <a:lstStyle/>
          <a:p>
            <a:r>
              <a:rPr lang="es-MX" sz="3600" dirty="0" smtClean="0"/>
              <a:t>Es una aplicación que permita calcular la suma, multiplicación, división, resta </a:t>
            </a:r>
            <a:r>
              <a:rPr lang="es-MX" sz="3600" dirty="0" smtClean="0"/>
              <a:t>y el promedio de </a:t>
            </a:r>
            <a:r>
              <a:rPr lang="es-MX" sz="3600" dirty="0" smtClean="0"/>
              <a:t>dos números </a:t>
            </a:r>
            <a:r>
              <a:rPr lang="es-MX" sz="3600" dirty="0" smtClean="0"/>
              <a:t>dados</a:t>
            </a:r>
            <a:r>
              <a:rPr lang="es-MX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0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FUNCIONALIDADES: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 al iniciar me de la bienvenida</a:t>
            </a:r>
          </a:p>
          <a:p>
            <a:r>
              <a:rPr lang="es-MX" dirty="0" smtClean="0"/>
              <a:t>Que permita elegir el tipo de operación </a:t>
            </a:r>
          </a:p>
          <a:p>
            <a:r>
              <a:rPr lang="es-MX" dirty="0" smtClean="0"/>
              <a:t>Nos </a:t>
            </a:r>
            <a:r>
              <a:rPr lang="es-MX" dirty="0" smtClean="0"/>
              <a:t>dará </a:t>
            </a:r>
            <a:r>
              <a:rPr lang="es-MX" dirty="0" smtClean="0"/>
              <a:t>resultados con punto decimal</a:t>
            </a:r>
          </a:p>
          <a:p>
            <a:r>
              <a:rPr lang="es-MX" dirty="0" smtClean="0"/>
              <a:t>Al terminar el programa nos </a:t>
            </a:r>
            <a:r>
              <a:rPr lang="es-MX" dirty="0" smtClean="0"/>
              <a:t>dará </a:t>
            </a:r>
            <a:r>
              <a:rPr lang="es-MX" dirty="0" smtClean="0"/>
              <a:t>los resultados </a:t>
            </a:r>
            <a:r>
              <a:rPr lang="es-MX" dirty="0" smtClean="0"/>
              <a:t>esperados</a:t>
            </a:r>
          </a:p>
          <a:p>
            <a:r>
              <a:rPr lang="es-MX" dirty="0" smtClean="0"/>
              <a:t>Tendrá el apartado de ayuda</a:t>
            </a:r>
            <a:r>
              <a:rPr lang="es-MX" dirty="0" smtClean="0"/>
              <a:t> 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00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 smtClean="0"/>
              <a:t>1,500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87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6" name="Window"/>
          <p:cNvGrpSpPr/>
          <p:nvPr>
            <p:custDataLst>
              <p:custData r:id="rId1"/>
            </p:custDataLst>
          </p:nvPr>
        </p:nvGrpSpPr>
        <p:grpSpPr>
          <a:xfrm>
            <a:off x="2157548" y="-367490"/>
            <a:ext cx="8439695" cy="6857999"/>
            <a:chOff x="0" y="0"/>
            <a:chExt cx="9144000" cy="6858000"/>
          </a:xfrm>
        </p:grpSpPr>
        <p:grpSp>
          <p:nvGrpSpPr>
            <p:cNvPr id="7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Rectangle 11"/>
              <p:cNvSpPr/>
              <p:nvPr/>
            </p:nvSpPr>
            <p:spPr>
              <a:xfrm>
                <a:off x="462108" y="309484"/>
                <a:ext cx="8605691" cy="6437733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  <a:tileRect/>
              </a:gra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7" name="WindowTitle"/>
              <p:cNvSpPr txBox="1"/>
              <p:nvPr/>
            </p:nvSpPr>
            <p:spPr>
              <a:xfrm>
                <a:off x="466531" y="40606"/>
                <a:ext cx="128882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s-MX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CALCULADORA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7423839" y="494072"/>
            <a:ext cx="2771721" cy="7648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 Black" panose="020B0A04020102020204" pitchFamily="34" charset="0"/>
                <a:cs typeface="Segoe UI" pitchFamily="34" charset="0"/>
              </a:rPr>
              <a:t>SUMAR</a:t>
            </a:r>
            <a:endParaRPr lang="en-US" sz="2400" b="1" dirty="0">
              <a:solidFill>
                <a:srgbClr val="000000"/>
              </a:solidFill>
              <a:latin typeface="Arial Black" panose="020B0A04020102020204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7468635" y="1369673"/>
            <a:ext cx="2726926" cy="8183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 Black" panose="020B0A04020102020204" pitchFamily="34" charset="0"/>
                <a:cs typeface="Segoe UI" pitchFamily="34" charset="0"/>
              </a:rPr>
              <a:t>RESTAR</a:t>
            </a:r>
            <a:endParaRPr lang="en-US" sz="2400" dirty="0">
              <a:solidFill>
                <a:srgbClr val="000000"/>
              </a:solidFill>
              <a:latin typeface="Arial Black" panose="020B0A04020102020204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7468635" y="3216445"/>
            <a:ext cx="2726925" cy="8298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 Black" panose="020B0A04020102020204" pitchFamily="34" charset="0"/>
                <a:cs typeface="Segoe UI" pitchFamily="34" charset="0"/>
              </a:rPr>
              <a:t>DIVIDIR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5"/>
            </p:custDataLst>
          </p:nvPr>
        </p:nvSpPr>
        <p:spPr>
          <a:xfrm>
            <a:off x="7468635" y="2298812"/>
            <a:ext cx="2726926" cy="8036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 Black" panose="020B0A04020102020204" pitchFamily="34" charset="0"/>
                <a:cs typeface="Segoe UI" pitchFamily="34" charset="0"/>
              </a:rPr>
              <a:t>MULTIPLICAR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6"/>
            </p:custDataLst>
          </p:nvPr>
        </p:nvSpPr>
        <p:spPr>
          <a:xfrm>
            <a:off x="7468635" y="4190550"/>
            <a:ext cx="2726925" cy="878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  <a:cs typeface="Segoe UI" pitchFamily="34" charset="0"/>
              </a:rPr>
              <a:t>PROMEDIAR</a:t>
            </a:r>
            <a:endParaRPr lang="en-US" sz="2400" dirty="0">
              <a:solidFill>
                <a:srgbClr val="000000"/>
              </a:solidFill>
              <a:latin typeface="Arial Black" panose="020B0A04020102020204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7"/>
            </p:custDataLst>
          </p:nvPr>
        </p:nvSpPr>
        <p:spPr>
          <a:xfrm>
            <a:off x="3384788" y="774670"/>
            <a:ext cx="1661612" cy="7336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Valor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8"/>
            </p:custDataLst>
          </p:nvPr>
        </p:nvSpPr>
        <p:spPr>
          <a:xfrm>
            <a:off x="5352381" y="774670"/>
            <a:ext cx="1765477" cy="7336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Valor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9"/>
            </p:custDataLst>
          </p:nvPr>
        </p:nvSpPr>
        <p:spPr>
          <a:xfrm>
            <a:off x="3384788" y="1931990"/>
            <a:ext cx="3733070" cy="7336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Resultado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54" y="2125674"/>
            <a:ext cx="346275" cy="3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question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79" y="5503602"/>
            <a:ext cx="530484" cy="5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First24\calculator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65" y="-320837"/>
            <a:ext cx="267967" cy="3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37" y="892640"/>
            <a:ext cx="576511" cy="6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60A86BF-0FC8-4D4E-A80C-20399D87985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B00308F-4788-43B6-8782-E3463F6497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9A0EBD2-27FD-424E-B4F1-853554AB71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F5362BD-3D48-48A5-B77D-A51D7BF9A16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D88BEBB-4C19-47A5-8242-D1E373DDB8E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0B3235-99CF-4DFA-8F2B-9DA7E98141B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475D52C-1B45-4C19-B995-8F2F657BC02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7EC7-2202-42F6-9DC5-0503316C7C0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E0B0FA-BB38-4EF4-9970-7E0DE7DA51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B6B13F-F31F-4926-9357-A1571C1EA7A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207B86-B166-4AB5-B07B-C936B43A77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0F7AC26-7539-4D41-AF8E-181D5C1641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7E72DAA-7DC4-4CD5-A185-A270FB231D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8321562-5E09-413F-9A28-0E3D167EBDA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Segoe UI</vt:lpstr>
      <vt:lpstr>Tema de Office</vt:lpstr>
      <vt:lpstr> NOMBRE DEL PROYECTO: MI CALCULADORA</vt:lpstr>
      <vt:lpstr>FUNCIONALIDADES: </vt:lpstr>
      <vt:lpstr>COSTO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PROYECT: MI CALCULADORA</dc:title>
  <dc:creator>Alumno</dc:creator>
  <cp:lastModifiedBy>juanito Dominguez</cp:lastModifiedBy>
  <cp:revision>7</cp:revision>
  <dcterms:created xsi:type="dcterms:W3CDTF">2018-01-30T00:19:39Z</dcterms:created>
  <dcterms:modified xsi:type="dcterms:W3CDTF">2018-01-31T21:00:36Z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