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2CED1-EF12-4BBE-BD90-9038F02D75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95A49E-DF3E-4867-8CE9-CCE90B2D7EC9}">
      <dgm:prSet/>
      <dgm:spPr/>
      <dgm:t>
        <a:bodyPr/>
        <a:lstStyle/>
        <a:p>
          <a:r>
            <a:rPr lang="en-US"/>
            <a:t>• Microsoft Entra ID, anteriormente conocido como Azure Active Directory (Azure AD), es un servicio de administración de identidades y acceso basado en la nube.</a:t>
          </a:r>
        </a:p>
      </dgm:t>
    </dgm:pt>
    <dgm:pt modelId="{FEA68DCB-718E-499C-B460-C4008B21341B}" type="parTrans" cxnId="{B232FE80-B7D1-4C26-BECD-105A17C01C41}">
      <dgm:prSet/>
      <dgm:spPr/>
      <dgm:t>
        <a:bodyPr/>
        <a:lstStyle/>
        <a:p>
          <a:endParaRPr lang="en-US"/>
        </a:p>
      </dgm:t>
    </dgm:pt>
    <dgm:pt modelId="{CF725DDF-776F-492E-8B28-7EB0CCCF8853}" type="sibTrans" cxnId="{B232FE80-B7D1-4C26-BECD-105A17C01C41}">
      <dgm:prSet/>
      <dgm:spPr/>
      <dgm:t>
        <a:bodyPr/>
        <a:lstStyle/>
        <a:p>
          <a:endParaRPr lang="en-US"/>
        </a:p>
      </dgm:t>
    </dgm:pt>
    <dgm:pt modelId="{B08966AD-9A78-47AB-8A49-BA4184042FE9}">
      <dgm:prSet/>
      <dgm:spPr/>
      <dgm:t>
        <a:bodyPr/>
        <a:lstStyle/>
        <a:p>
          <a:r>
            <a:rPr lang="en-US"/>
            <a:t>• Proporciona autenticación y autorización para usuarios y aplicaciones, facilitando la gestión de identidades y acceso a recursos en la nube y en local.</a:t>
          </a:r>
        </a:p>
      </dgm:t>
    </dgm:pt>
    <dgm:pt modelId="{F2FBAC8A-6D7C-4A55-ABC9-F8CA3741A66B}" type="parTrans" cxnId="{8E6FB03F-537F-4B30-886D-F70647F981B7}">
      <dgm:prSet/>
      <dgm:spPr/>
      <dgm:t>
        <a:bodyPr/>
        <a:lstStyle/>
        <a:p>
          <a:endParaRPr lang="en-US"/>
        </a:p>
      </dgm:t>
    </dgm:pt>
    <dgm:pt modelId="{BD090FA0-153C-466C-83BD-9D5EEA90A45B}" type="sibTrans" cxnId="{8E6FB03F-537F-4B30-886D-F70647F981B7}">
      <dgm:prSet/>
      <dgm:spPr/>
      <dgm:t>
        <a:bodyPr/>
        <a:lstStyle/>
        <a:p>
          <a:endParaRPr lang="en-US"/>
        </a:p>
      </dgm:t>
    </dgm:pt>
    <dgm:pt modelId="{351E6231-9874-4FCE-8F7D-ED12CB38C2CE}">
      <dgm:prSet/>
      <dgm:spPr/>
      <dgm:t>
        <a:bodyPr/>
        <a:lstStyle/>
        <a:p>
          <a:r>
            <a:rPr lang="en-US"/>
            <a:t>• Es parte de la suite Microsoft Entra, que incluye soluciones de identidad unificadas.</a:t>
          </a:r>
        </a:p>
      </dgm:t>
    </dgm:pt>
    <dgm:pt modelId="{9F1A746F-6711-4BF6-8702-EC174ACE49A5}" type="parTrans" cxnId="{24D0DECF-6387-4148-9C0C-F8735C3ADA94}">
      <dgm:prSet/>
      <dgm:spPr/>
      <dgm:t>
        <a:bodyPr/>
        <a:lstStyle/>
        <a:p>
          <a:endParaRPr lang="en-US"/>
        </a:p>
      </dgm:t>
    </dgm:pt>
    <dgm:pt modelId="{CC6B71AD-C411-4E87-8561-B5E82289AE51}" type="sibTrans" cxnId="{24D0DECF-6387-4148-9C0C-F8735C3ADA94}">
      <dgm:prSet/>
      <dgm:spPr/>
      <dgm:t>
        <a:bodyPr/>
        <a:lstStyle/>
        <a:p>
          <a:endParaRPr lang="en-US"/>
        </a:p>
      </dgm:t>
    </dgm:pt>
    <dgm:pt modelId="{9CB62584-149C-4EC3-B6D9-4C920BA7B690}" type="pres">
      <dgm:prSet presAssocID="{EBB2CED1-EF12-4BBE-BD90-9038F02D758E}" presName="root" presStyleCnt="0">
        <dgm:presLayoutVars>
          <dgm:dir/>
          <dgm:resizeHandles val="exact"/>
        </dgm:presLayoutVars>
      </dgm:prSet>
      <dgm:spPr/>
    </dgm:pt>
    <dgm:pt modelId="{0E7F08EF-DDD7-4B6F-BB3E-739E43178532}" type="pres">
      <dgm:prSet presAssocID="{4095A49E-DF3E-4867-8CE9-CCE90B2D7EC9}" presName="compNode" presStyleCnt="0"/>
      <dgm:spPr/>
    </dgm:pt>
    <dgm:pt modelId="{07E8C42B-F03C-4D97-BAF2-E5F95CD6D688}" type="pres">
      <dgm:prSet presAssocID="{4095A49E-DF3E-4867-8CE9-CCE90B2D7E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81FC277-0131-4408-8C47-B11F424F8D97}" type="pres">
      <dgm:prSet presAssocID="{4095A49E-DF3E-4867-8CE9-CCE90B2D7EC9}" presName="spaceRect" presStyleCnt="0"/>
      <dgm:spPr/>
    </dgm:pt>
    <dgm:pt modelId="{40F4BA57-3EE4-402D-80D4-1DCB82C4B947}" type="pres">
      <dgm:prSet presAssocID="{4095A49E-DF3E-4867-8CE9-CCE90B2D7EC9}" presName="textRect" presStyleLbl="revTx" presStyleIdx="0" presStyleCnt="3">
        <dgm:presLayoutVars>
          <dgm:chMax val="1"/>
          <dgm:chPref val="1"/>
        </dgm:presLayoutVars>
      </dgm:prSet>
      <dgm:spPr/>
    </dgm:pt>
    <dgm:pt modelId="{AD8FECE5-E2E0-42CE-AA22-C04990414ABD}" type="pres">
      <dgm:prSet presAssocID="{CF725DDF-776F-492E-8B28-7EB0CCCF8853}" presName="sibTrans" presStyleCnt="0"/>
      <dgm:spPr/>
    </dgm:pt>
    <dgm:pt modelId="{4EEBD0A7-8B91-4D1B-B039-F03B8EFA69A6}" type="pres">
      <dgm:prSet presAssocID="{B08966AD-9A78-47AB-8A49-BA4184042FE9}" presName="compNode" presStyleCnt="0"/>
      <dgm:spPr/>
    </dgm:pt>
    <dgm:pt modelId="{F2646B97-FBC7-40BE-9F8D-541C2C107401}" type="pres">
      <dgm:prSet presAssocID="{B08966AD-9A78-47AB-8A49-BA4184042F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F4DF497E-A8C8-4D9D-8A40-FD1BA02D348A}" type="pres">
      <dgm:prSet presAssocID="{B08966AD-9A78-47AB-8A49-BA4184042FE9}" presName="spaceRect" presStyleCnt="0"/>
      <dgm:spPr/>
    </dgm:pt>
    <dgm:pt modelId="{514E92C2-7FD5-4B23-A399-9BBB69961497}" type="pres">
      <dgm:prSet presAssocID="{B08966AD-9A78-47AB-8A49-BA4184042FE9}" presName="textRect" presStyleLbl="revTx" presStyleIdx="1" presStyleCnt="3">
        <dgm:presLayoutVars>
          <dgm:chMax val="1"/>
          <dgm:chPref val="1"/>
        </dgm:presLayoutVars>
      </dgm:prSet>
      <dgm:spPr/>
    </dgm:pt>
    <dgm:pt modelId="{46849B61-4849-4AE2-9B89-D2984DB2512A}" type="pres">
      <dgm:prSet presAssocID="{BD090FA0-153C-466C-83BD-9D5EEA90A45B}" presName="sibTrans" presStyleCnt="0"/>
      <dgm:spPr/>
    </dgm:pt>
    <dgm:pt modelId="{4EBCABD7-81C7-4D80-A6EE-177D93D230B3}" type="pres">
      <dgm:prSet presAssocID="{351E6231-9874-4FCE-8F7D-ED12CB38C2CE}" presName="compNode" presStyleCnt="0"/>
      <dgm:spPr/>
    </dgm:pt>
    <dgm:pt modelId="{222E3B05-8534-4D2F-9D0E-AACE72FD7971}" type="pres">
      <dgm:prSet presAssocID="{351E6231-9874-4FCE-8F7D-ED12CB38C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B249DB4-3AA1-4562-BFE3-470DB314DA90}" type="pres">
      <dgm:prSet presAssocID="{351E6231-9874-4FCE-8F7D-ED12CB38C2CE}" presName="spaceRect" presStyleCnt="0"/>
      <dgm:spPr/>
    </dgm:pt>
    <dgm:pt modelId="{C5535EA4-5D3D-4044-8020-00B01A287D2E}" type="pres">
      <dgm:prSet presAssocID="{351E6231-9874-4FCE-8F7D-ED12CB38C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05F110-5B2A-4652-AE61-7ACCD83D4AAC}" type="presOf" srcId="{B08966AD-9A78-47AB-8A49-BA4184042FE9}" destId="{514E92C2-7FD5-4B23-A399-9BBB69961497}" srcOrd="0" destOrd="0" presId="urn:microsoft.com/office/officeart/2018/2/layout/IconLabelList"/>
    <dgm:cxn modelId="{8E6FB03F-537F-4B30-886D-F70647F981B7}" srcId="{EBB2CED1-EF12-4BBE-BD90-9038F02D758E}" destId="{B08966AD-9A78-47AB-8A49-BA4184042FE9}" srcOrd="1" destOrd="0" parTransId="{F2FBAC8A-6D7C-4A55-ABC9-F8CA3741A66B}" sibTransId="{BD090FA0-153C-466C-83BD-9D5EEA90A45B}"/>
    <dgm:cxn modelId="{90DA7E65-F8FD-405C-A48B-2C959BE6259F}" type="presOf" srcId="{EBB2CED1-EF12-4BBE-BD90-9038F02D758E}" destId="{9CB62584-149C-4EC3-B6D9-4C920BA7B690}" srcOrd="0" destOrd="0" presId="urn:microsoft.com/office/officeart/2018/2/layout/IconLabelList"/>
    <dgm:cxn modelId="{07A11278-BDAF-4416-8B2E-15CC0C9746A7}" type="presOf" srcId="{4095A49E-DF3E-4867-8CE9-CCE90B2D7EC9}" destId="{40F4BA57-3EE4-402D-80D4-1DCB82C4B947}" srcOrd="0" destOrd="0" presId="urn:microsoft.com/office/officeart/2018/2/layout/IconLabelList"/>
    <dgm:cxn modelId="{B232FE80-B7D1-4C26-BECD-105A17C01C41}" srcId="{EBB2CED1-EF12-4BBE-BD90-9038F02D758E}" destId="{4095A49E-DF3E-4867-8CE9-CCE90B2D7EC9}" srcOrd="0" destOrd="0" parTransId="{FEA68DCB-718E-499C-B460-C4008B21341B}" sibTransId="{CF725DDF-776F-492E-8B28-7EB0CCCF8853}"/>
    <dgm:cxn modelId="{C1632DB9-9B03-4A04-875A-0F222EB26B85}" type="presOf" srcId="{351E6231-9874-4FCE-8F7D-ED12CB38C2CE}" destId="{C5535EA4-5D3D-4044-8020-00B01A287D2E}" srcOrd="0" destOrd="0" presId="urn:microsoft.com/office/officeart/2018/2/layout/IconLabelList"/>
    <dgm:cxn modelId="{24D0DECF-6387-4148-9C0C-F8735C3ADA94}" srcId="{EBB2CED1-EF12-4BBE-BD90-9038F02D758E}" destId="{351E6231-9874-4FCE-8F7D-ED12CB38C2CE}" srcOrd="2" destOrd="0" parTransId="{9F1A746F-6711-4BF6-8702-EC174ACE49A5}" sibTransId="{CC6B71AD-C411-4E87-8561-B5E82289AE51}"/>
    <dgm:cxn modelId="{CCFBD248-B65C-4138-BEE1-86F0B605405C}" type="presParOf" srcId="{9CB62584-149C-4EC3-B6D9-4C920BA7B690}" destId="{0E7F08EF-DDD7-4B6F-BB3E-739E43178532}" srcOrd="0" destOrd="0" presId="urn:microsoft.com/office/officeart/2018/2/layout/IconLabelList"/>
    <dgm:cxn modelId="{CB0D50C8-C2DA-44FC-BAB5-35A50D748BB1}" type="presParOf" srcId="{0E7F08EF-DDD7-4B6F-BB3E-739E43178532}" destId="{07E8C42B-F03C-4D97-BAF2-E5F95CD6D688}" srcOrd="0" destOrd="0" presId="urn:microsoft.com/office/officeart/2018/2/layout/IconLabelList"/>
    <dgm:cxn modelId="{4341FCFE-5C33-4861-A4AE-EBC797BF36B1}" type="presParOf" srcId="{0E7F08EF-DDD7-4B6F-BB3E-739E43178532}" destId="{E81FC277-0131-4408-8C47-B11F424F8D97}" srcOrd="1" destOrd="0" presId="urn:microsoft.com/office/officeart/2018/2/layout/IconLabelList"/>
    <dgm:cxn modelId="{3343AAC7-17E9-417E-A285-0A113512000B}" type="presParOf" srcId="{0E7F08EF-DDD7-4B6F-BB3E-739E43178532}" destId="{40F4BA57-3EE4-402D-80D4-1DCB82C4B947}" srcOrd="2" destOrd="0" presId="urn:microsoft.com/office/officeart/2018/2/layout/IconLabelList"/>
    <dgm:cxn modelId="{F152EAC1-D839-4676-A98D-ECC7C03F9ECD}" type="presParOf" srcId="{9CB62584-149C-4EC3-B6D9-4C920BA7B690}" destId="{AD8FECE5-E2E0-42CE-AA22-C04990414ABD}" srcOrd="1" destOrd="0" presId="urn:microsoft.com/office/officeart/2018/2/layout/IconLabelList"/>
    <dgm:cxn modelId="{314D465E-EA34-499F-B90B-7C66C435D7CB}" type="presParOf" srcId="{9CB62584-149C-4EC3-B6D9-4C920BA7B690}" destId="{4EEBD0A7-8B91-4D1B-B039-F03B8EFA69A6}" srcOrd="2" destOrd="0" presId="urn:microsoft.com/office/officeart/2018/2/layout/IconLabelList"/>
    <dgm:cxn modelId="{0866F04A-7E46-4F20-8F5D-C7B7EE901713}" type="presParOf" srcId="{4EEBD0A7-8B91-4D1B-B039-F03B8EFA69A6}" destId="{F2646B97-FBC7-40BE-9F8D-541C2C107401}" srcOrd="0" destOrd="0" presId="urn:microsoft.com/office/officeart/2018/2/layout/IconLabelList"/>
    <dgm:cxn modelId="{1AC99CB1-7D19-4901-9034-5895B87A01A3}" type="presParOf" srcId="{4EEBD0A7-8B91-4D1B-B039-F03B8EFA69A6}" destId="{F4DF497E-A8C8-4D9D-8A40-FD1BA02D348A}" srcOrd="1" destOrd="0" presId="urn:microsoft.com/office/officeart/2018/2/layout/IconLabelList"/>
    <dgm:cxn modelId="{08A3D44D-E4EA-40C0-9304-62963DE3C6AE}" type="presParOf" srcId="{4EEBD0A7-8B91-4D1B-B039-F03B8EFA69A6}" destId="{514E92C2-7FD5-4B23-A399-9BBB69961497}" srcOrd="2" destOrd="0" presId="urn:microsoft.com/office/officeart/2018/2/layout/IconLabelList"/>
    <dgm:cxn modelId="{557E0411-FBAC-4BB8-851F-F2093A4483BD}" type="presParOf" srcId="{9CB62584-149C-4EC3-B6D9-4C920BA7B690}" destId="{46849B61-4849-4AE2-9B89-D2984DB2512A}" srcOrd="3" destOrd="0" presId="urn:microsoft.com/office/officeart/2018/2/layout/IconLabelList"/>
    <dgm:cxn modelId="{1115D0CF-B61A-4D85-A82A-59451DF73507}" type="presParOf" srcId="{9CB62584-149C-4EC3-B6D9-4C920BA7B690}" destId="{4EBCABD7-81C7-4D80-A6EE-177D93D230B3}" srcOrd="4" destOrd="0" presId="urn:microsoft.com/office/officeart/2018/2/layout/IconLabelList"/>
    <dgm:cxn modelId="{7D916F65-24F4-40B9-B34A-9CB16569C5C4}" type="presParOf" srcId="{4EBCABD7-81C7-4D80-A6EE-177D93D230B3}" destId="{222E3B05-8534-4D2F-9D0E-AACE72FD7971}" srcOrd="0" destOrd="0" presId="urn:microsoft.com/office/officeart/2018/2/layout/IconLabelList"/>
    <dgm:cxn modelId="{AC81F96E-E4D2-4B01-A3BE-D331CCC1527F}" type="presParOf" srcId="{4EBCABD7-81C7-4D80-A6EE-177D93D230B3}" destId="{5B249DB4-3AA1-4562-BFE3-470DB314DA90}" srcOrd="1" destOrd="0" presId="urn:microsoft.com/office/officeart/2018/2/layout/IconLabelList"/>
    <dgm:cxn modelId="{C410CD62-CCA1-458E-87B7-E3D894B64AF0}" type="presParOf" srcId="{4EBCABD7-81C7-4D80-A6EE-177D93D230B3}" destId="{C5535EA4-5D3D-4044-8020-00B01A287D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3F6D2-F62C-45CA-9186-0CFB1C9CA36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2EF437-DEBB-4EFA-A452-48EC771B5139}">
      <dgm:prSet/>
      <dgm:spPr/>
      <dgm:t>
        <a:bodyPr/>
        <a:lstStyle/>
        <a:p>
          <a:r>
            <a:rPr lang="en-US"/>
            <a:t>• Gestión de identidades: Permite gestionar usuarios, grupos, y roles de manera centralizada.</a:t>
          </a:r>
        </a:p>
      </dgm:t>
    </dgm:pt>
    <dgm:pt modelId="{E69B0A94-5A0B-4CEA-85F5-4727E2718B39}" type="parTrans" cxnId="{19A26D8C-446D-483E-B691-E61CCAF496AA}">
      <dgm:prSet/>
      <dgm:spPr/>
      <dgm:t>
        <a:bodyPr/>
        <a:lstStyle/>
        <a:p>
          <a:endParaRPr lang="en-US"/>
        </a:p>
      </dgm:t>
    </dgm:pt>
    <dgm:pt modelId="{CF53C815-F0C3-4D27-9CCF-99BB20ED00EF}" type="sibTrans" cxnId="{19A26D8C-446D-483E-B691-E61CCAF496AA}">
      <dgm:prSet/>
      <dgm:spPr/>
      <dgm:t>
        <a:bodyPr/>
        <a:lstStyle/>
        <a:p>
          <a:endParaRPr lang="en-US"/>
        </a:p>
      </dgm:t>
    </dgm:pt>
    <dgm:pt modelId="{762535F6-1213-4746-9445-B32CB91EE944}">
      <dgm:prSet/>
      <dgm:spPr/>
      <dgm:t>
        <a:bodyPr/>
        <a:lstStyle/>
        <a:p>
          <a:r>
            <a:rPr lang="en-US"/>
            <a:t>• Autenticación: Verifica la identidad de los usuarios mediante métodos seguros como contraseñas, autenticación multifactor (MFA), y autenticación sin contraseña.</a:t>
          </a:r>
        </a:p>
      </dgm:t>
    </dgm:pt>
    <dgm:pt modelId="{8A265A9A-FF72-4042-804D-4052AC0CEB5B}" type="parTrans" cxnId="{A3737B2F-7D9B-41F1-B9A7-E2391C3DD3C6}">
      <dgm:prSet/>
      <dgm:spPr/>
      <dgm:t>
        <a:bodyPr/>
        <a:lstStyle/>
        <a:p>
          <a:endParaRPr lang="en-US"/>
        </a:p>
      </dgm:t>
    </dgm:pt>
    <dgm:pt modelId="{2A09347B-B211-44BB-A8F1-3D93AD53FE94}" type="sibTrans" cxnId="{A3737B2F-7D9B-41F1-B9A7-E2391C3DD3C6}">
      <dgm:prSet/>
      <dgm:spPr/>
      <dgm:t>
        <a:bodyPr/>
        <a:lstStyle/>
        <a:p>
          <a:endParaRPr lang="en-US"/>
        </a:p>
      </dgm:t>
    </dgm:pt>
    <dgm:pt modelId="{0B794313-36FD-4AFE-9173-E8754578B533}">
      <dgm:prSet/>
      <dgm:spPr/>
      <dgm:t>
        <a:bodyPr/>
        <a:lstStyle/>
        <a:p>
          <a:r>
            <a:rPr lang="en-US"/>
            <a:t>• Autorización: Controla el acceso a aplicaciones y recursos, asegurando que los usuarios solo accedan a lo que necesitan.</a:t>
          </a:r>
        </a:p>
      </dgm:t>
    </dgm:pt>
    <dgm:pt modelId="{D39D08C2-96A1-44D3-979D-2265FA84B7D8}" type="parTrans" cxnId="{D15E5ADE-8BEC-4D8F-9D4F-42D4A368A6A0}">
      <dgm:prSet/>
      <dgm:spPr/>
      <dgm:t>
        <a:bodyPr/>
        <a:lstStyle/>
        <a:p>
          <a:endParaRPr lang="en-US"/>
        </a:p>
      </dgm:t>
    </dgm:pt>
    <dgm:pt modelId="{CAFC7CE7-EA4C-4F4F-98FD-ED19BE944015}" type="sibTrans" cxnId="{D15E5ADE-8BEC-4D8F-9D4F-42D4A368A6A0}">
      <dgm:prSet/>
      <dgm:spPr/>
      <dgm:t>
        <a:bodyPr/>
        <a:lstStyle/>
        <a:p>
          <a:endParaRPr lang="en-US"/>
        </a:p>
      </dgm:t>
    </dgm:pt>
    <dgm:pt modelId="{15ACA492-1F48-4E43-AD09-99BB8F6A387B}">
      <dgm:prSet/>
      <dgm:spPr/>
      <dgm:t>
        <a:bodyPr/>
        <a:lstStyle/>
        <a:p>
          <a:r>
            <a:rPr lang="en-US"/>
            <a:t>• Integración con aplicaciones: Compatible con aplicaciones SaaS, personalizadas y servicios de Microsoft como Office 365 y Azure.</a:t>
          </a:r>
        </a:p>
      </dgm:t>
    </dgm:pt>
    <dgm:pt modelId="{6FC2F96D-284A-4B9C-B3A5-0CEDF5F1B20B}" type="parTrans" cxnId="{D1AD319A-DB8E-41F6-80E1-8C66F048CFF2}">
      <dgm:prSet/>
      <dgm:spPr/>
      <dgm:t>
        <a:bodyPr/>
        <a:lstStyle/>
        <a:p>
          <a:endParaRPr lang="en-US"/>
        </a:p>
      </dgm:t>
    </dgm:pt>
    <dgm:pt modelId="{EDCC6600-EACE-4408-9E37-2B1FB2D8BE3F}" type="sibTrans" cxnId="{D1AD319A-DB8E-41F6-80E1-8C66F048CFF2}">
      <dgm:prSet/>
      <dgm:spPr/>
      <dgm:t>
        <a:bodyPr/>
        <a:lstStyle/>
        <a:p>
          <a:endParaRPr lang="en-US"/>
        </a:p>
      </dgm:t>
    </dgm:pt>
    <dgm:pt modelId="{EBE0E9AB-E382-4A1F-9EF4-57EF8CB83A47}" type="pres">
      <dgm:prSet presAssocID="{4E93F6D2-F62C-45CA-9186-0CFB1C9CA367}" presName="linear" presStyleCnt="0">
        <dgm:presLayoutVars>
          <dgm:animLvl val="lvl"/>
          <dgm:resizeHandles val="exact"/>
        </dgm:presLayoutVars>
      </dgm:prSet>
      <dgm:spPr/>
    </dgm:pt>
    <dgm:pt modelId="{4ECB0B79-EAA1-4A1A-9CD3-8E34CB80C7C7}" type="pres">
      <dgm:prSet presAssocID="{1D2EF437-DEBB-4EFA-A452-48EC771B51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AA9FD2-2045-427B-A8EF-5170D7BC9CE5}" type="pres">
      <dgm:prSet presAssocID="{CF53C815-F0C3-4D27-9CCF-99BB20ED00EF}" presName="spacer" presStyleCnt="0"/>
      <dgm:spPr/>
    </dgm:pt>
    <dgm:pt modelId="{6BD142E4-2332-44BE-9338-A77A7102E006}" type="pres">
      <dgm:prSet presAssocID="{762535F6-1213-4746-9445-B32CB91EE9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5507E8-BAC0-4FD8-9A87-2FABE5FEC1A0}" type="pres">
      <dgm:prSet presAssocID="{2A09347B-B211-44BB-A8F1-3D93AD53FE94}" presName="spacer" presStyleCnt="0"/>
      <dgm:spPr/>
    </dgm:pt>
    <dgm:pt modelId="{4E0C93F5-41B8-479A-BC65-2F797E2B1D3D}" type="pres">
      <dgm:prSet presAssocID="{0B794313-36FD-4AFE-9173-E8754578B5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880576-4333-472A-BAD7-51AD1D757EF3}" type="pres">
      <dgm:prSet presAssocID="{CAFC7CE7-EA4C-4F4F-98FD-ED19BE944015}" presName="spacer" presStyleCnt="0"/>
      <dgm:spPr/>
    </dgm:pt>
    <dgm:pt modelId="{60D1EF38-12AB-4FA8-9F29-DB01362C113F}" type="pres">
      <dgm:prSet presAssocID="{15ACA492-1F48-4E43-AD09-99BB8F6A38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35C008-FC54-41D7-8E71-7C718916C9C7}" type="presOf" srcId="{15ACA492-1F48-4E43-AD09-99BB8F6A387B}" destId="{60D1EF38-12AB-4FA8-9F29-DB01362C113F}" srcOrd="0" destOrd="0" presId="urn:microsoft.com/office/officeart/2005/8/layout/vList2"/>
    <dgm:cxn modelId="{A3737B2F-7D9B-41F1-B9A7-E2391C3DD3C6}" srcId="{4E93F6D2-F62C-45CA-9186-0CFB1C9CA367}" destId="{762535F6-1213-4746-9445-B32CB91EE944}" srcOrd="1" destOrd="0" parTransId="{8A265A9A-FF72-4042-804D-4052AC0CEB5B}" sibTransId="{2A09347B-B211-44BB-A8F1-3D93AD53FE94}"/>
    <dgm:cxn modelId="{19A26D8C-446D-483E-B691-E61CCAF496AA}" srcId="{4E93F6D2-F62C-45CA-9186-0CFB1C9CA367}" destId="{1D2EF437-DEBB-4EFA-A452-48EC771B5139}" srcOrd="0" destOrd="0" parTransId="{E69B0A94-5A0B-4CEA-85F5-4727E2718B39}" sibTransId="{CF53C815-F0C3-4D27-9CCF-99BB20ED00EF}"/>
    <dgm:cxn modelId="{38CDE993-FF26-403B-A022-249E6C84C5A3}" type="presOf" srcId="{1D2EF437-DEBB-4EFA-A452-48EC771B5139}" destId="{4ECB0B79-EAA1-4A1A-9CD3-8E34CB80C7C7}" srcOrd="0" destOrd="0" presId="urn:microsoft.com/office/officeart/2005/8/layout/vList2"/>
    <dgm:cxn modelId="{D1AD319A-DB8E-41F6-80E1-8C66F048CFF2}" srcId="{4E93F6D2-F62C-45CA-9186-0CFB1C9CA367}" destId="{15ACA492-1F48-4E43-AD09-99BB8F6A387B}" srcOrd="3" destOrd="0" parTransId="{6FC2F96D-284A-4B9C-B3A5-0CEDF5F1B20B}" sibTransId="{EDCC6600-EACE-4408-9E37-2B1FB2D8BE3F}"/>
    <dgm:cxn modelId="{D15E5ADE-8BEC-4D8F-9D4F-42D4A368A6A0}" srcId="{4E93F6D2-F62C-45CA-9186-0CFB1C9CA367}" destId="{0B794313-36FD-4AFE-9173-E8754578B533}" srcOrd="2" destOrd="0" parTransId="{D39D08C2-96A1-44D3-979D-2265FA84B7D8}" sibTransId="{CAFC7CE7-EA4C-4F4F-98FD-ED19BE944015}"/>
    <dgm:cxn modelId="{F6BCD1E2-C0C0-4E74-AB0E-745CBBCFEC61}" type="presOf" srcId="{762535F6-1213-4746-9445-B32CB91EE944}" destId="{6BD142E4-2332-44BE-9338-A77A7102E006}" srcOrd="0" destOrd="0" presId="urn:microsoft.com/office/officeart/2005/8/layout/vList2"/>
    <dgm:cxn modelId="{A4CB32E3-4347-4EEA-AB7A-8D960AD54DB2}" type="presOf" srcId="{4E93F6D2-F62C-45CA-9186-0CFB1C9CA367}" destId="{EBE0E9AB-E382-4A1F-9EF4-57EF8CB83A47}" srcOrd="0" destOrd="0" presId="urn:microsoft.com/office/officeart/2005/8/layout/vList2"/>
    <dgm:cxn modelId="{D9CABAFD-521B-4D54-8106-68910390DCEA}" type="presOf" srcId="{0B794313-36FD-4AFE-9173-E8754578B533}" destId="{4E0C93F5-41B8-479A-BC65-2F797E2B1D3D}" srcOrd="0" destOrd="0" presId="urn:microsoft.com/office/officeart/2005/8/layout/vList2"/>
    <dgm:cxn modelId="{2B7E3B04-2603-4104-8E67-1053955410A3}" type="presParOf" srcId="{EBE0E9AB-E382-4A1F-9EF4-57EF8CB83A47}" destId="{4ECB0B79-EAA1-4A1A-9CD3-8E34CB80C7C7}" srcOrd="0" destOrd="0" presId="urn:microsoft.com/office/officeart/2005/8/layout/vList2"/>
    <dgm:cxn modelId="{8EBC335E-E301-4816-8CFE-34392E42711B}" type="presParOf" srcId="{EBE0E9AB-E382-4A1F-9EF4-57EF8CB83A47}" destId="{63AA9FD2-2045-427B-A8EF-5170D7BC9CE5}" srcOrd="1" destOrd="0" presId="urn:microsoft.com/office/officeart/2005/8/layout/vList2"/>
    <dgm:cxn modelId="{F711B4DE-DEF5-4BA6-B379-3B5CF351AD9A}" type="presParOf" srcId="{EBE0E9AB-E382-4A1F-9EF4-57EF8CB83A47}" destId="{6BD142E4-2332-44BE-9338-A77A7102E006}" srcOrd="2" destOrd="0" presId="urn:microsoft.com/office/officeart/2005/8/layout/vList2"/>
    <dgm:cxn modelId="{95713785-8EB1-4317-8C9D-874F58017B70}" type="presParOf" srcId="{EBE0E9AB-E382-4A1F-9EF4-57EF8CB83A47}" destId="{BE5507E8-BAC0-4FD8-9A87-2FABE5FEC1A0}" srcOrd="3" destOrd="0" presId="urn:microsoft.com/office/officeart/2005/8/layout/vList2"/>
    <dgm:cxn modelId="{32356A89-4AC2-4DB6-ADE1-434A2B0BD6D9}" type="presParOf" srcId="{EBE0E9AB-E382-4A1F-9EF4-57EF8CB83A47}" destId="{4E0C93F5-41B8-479A-BC65-2F797E2B1D3D}" srcOrd="4" destOrd="0" presId="urn:microsoft.com/office/officeart/2005/8/layout/vList2"/>
    <dgm:cxn modelId="{30E60788-A2F9-49F0-8E68-16632713952A}" type="presParOf" srcId="{EBE0E9AB-E382-4A1F-9EF4-57EF8CB83A47}" destId="{A3880576-4333-472A-BAD7-51AD1D757EF3}" srcOrd="5" destOrd="0" presId="urn:microsoft.com/office/officeart/2005/8/layout/vList2"/>
    <dgm:cxn modelId="{FC28D83E-4A2A-41E5-93DA-5FA40898BA05}" type="presParOf" srcId="{EBE0E9AB-E382-4A1F-9EF4-57EF8CB83A47}" destId="{60D1EF38-12AB-4FA8-9F29-DB01362C11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48307-E970-4713-B246-5FF3B4EBFA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0B1C7A-F69D-482D-9BF9-9E6415309D5A}">
      <dgm:prSet/>
      <dgm:spPr/>
      <dgm:t>
        <a:bodyPr/>
        <a:lstStyle/>
        <a:p>
          <a:r>
            <a:rPr lang="en-US"/>
            <a:t>1. Registra tu aplicación en Azure Portal: Configura tu aplicación con el Client ID y el Tenant ID necesarios.</a:t>
          </a:r>
        </a:p>
      </dgm:t>
    </dgm:pt>
    <dgm:pt modelId="{2B4D492A-A806-4E1F-9C58-B21249871C9E}" type="parTrans" cxnId="{8A47BE0E-69F1-4954-AF4D-E2AB45BF009E}">
      <dgm:prSet/>
      <dgm:spPr/>
      <dgm:t>
        <a:bodyPr/>
        <a:lstStyle/>
        <a:p>
          <a:endParaRPr lang="en-US"/>
        </a:p>
      </dgm:t>
    </dgm:pt>
    <dgm:pt modelId="{C88217F1-E666-4DAB-9E08-C6819B502CCE}" type="sibTrans" cxnId="{8A47BE0E-69F1-4954-AF4D-E2AB45BF009E}">
      <dgm:prSet/>
      <dgm:spPr/>
      <dgm:t>
        <a:bodyPr/>
        <a:lstStyle/>
        <a:p>
          <a:endParaRPr lang="en-US"/>
        </a:p>
      </dgm:t>
    </dgm:pt>
    <dgm:pt modelId="{B77F8B6B-FCCB-442E-842A-B646A5F0242C}">
      <dgm:prSet/>
      <dgm:spPr/>
      <dgm:t>
        <a:bodyPr/>
        <a:lstStyle/>
        <a:p>
          <a:r>
            <a:rPr lang="en-US"/>
            <a:t>2. Usa la Biblioteca MSAL: Implementa la autenticación en tus aplicaciones usando la Microsoft Authentication Library (MSAL).</a:t>
          </a:r>
        </a:p>
      </dgm:t>
    </dgm:pt>
    <dgm:pt modelId="{A264AFAD-9FBF-4EBA-994C-EE81944FC8D8}" type="parTrans" cxnId="{4807AD59-291F-4E3D-BB69-6294D6EAB457}">
      <dgm:prSet/>
      <dgm:spPr/>
      <dgm:t>
        <a:bodyPr/>
        <a:lstStyle/>
        <a:p>
          <a:endParaRPr lang="en-US"/>
        </a:p>
      </dgm:t>
    </dgm:pt>
    <dgm:pt modelId="{E5DEC0FE-160B-4E25-92FA-9FEE10E861A5}" type="sibTrans" cxnId="{4807AD59-291F-4E3D-BB69-6294D6EAB457}">
      <dgm:prSet/>
      <dgm:spPr/>
      <dgm:t>
        <a:bodyPr/>
        <a:lstStyle/>
        <a:p>
          <a:endParaRPr lang="en-US"/>
        </a:p>
      </dgm:t>
    </dgm:pt>
    <dgm:pt modelId="{4FDAFC39-403E-4265-83D1-C4C60E494610}">
      <dgm:prSet/>
      <dgm:spPr/>
      <dgm:t>
        <a:bodyPr/>
        <a:lstStyle/>
        <a:p>
          <a:r>
            <a:rPr lang="en-US"/>
            <a:t>3. Configura la autenticación multifactor (MFA): Habilita MFA para mejorar la seguridad de la autenticación de usuarios.</a:t>
          </a:r>
        </a:p>
      </dgm:t>
    </dgm:pt>
    <dgm:pt modelId="{783C75B2-E154-4358-811E-AFF398ED4DFE}" type="parTrans" cxnId="{21C1F51F-C184-4A2A-8BCF-0CB28BF94264}">
      <dgm:prSet/>
      <dgm:spPr/>
      <dgm:t>
        <a:bodyPr/>
        <a:lstStyle/>
        <a:p>
          <a:endParaRPr lang="en-US"/>
        </a:p>
      </dgm:t>
    </dgm:pt>
    <dgm:pt modelId="{C503ECA0-C6FE-4C14-8BA2-8D482A71E92A}" type="sibTrans" cxnId="{21C1F51F-C184-4A2A-8BCF-0CB28BF94264}">
      <dgm:prSet/>
      <dgm:spPr/>
      <dgm:t>
        <a:bodyPr/>
        <a:lstStyle/>
        <a:p>
          <a:endParaRPr lang="en-US"/>
        </a:p>
      </dgm:t>
    </dgm:pt>
    <dgm:pt modelId="{F5EFB957-4DCC-4897-8B53-7D2C697B5D29}">
      <dgm:prSet/>
      <dgm:spPr/>
      <dgm:t>
        <a:bodyPr/>
        <a:lstStyle/>
        <a:p>
          <a:r>
            <a:rPr lang="en-US"/>
            <a:t>4. Monitorea y audita el acceso: Utiliza las capacidades de monitoreo de Entra ID para auditar el acceso y detectar posibles amenazas de seguridad.</a:t>
          </a:r>
        </a:p>
      </dgm:t>
    </dgm:pt>
    <dgm:pt modelId="{B30DB612-DF92-4D6A-97DE-D9BD2684EE98}" type="parTrans" cxnId="{C5123AB4-E94F-467F-8EF2-77B38E8DCE49}">
      <dgm:prSet/>
      <dgm:spPr/>
      <dgm:t>
        <a:bodyPr/>
        <a:lstStyle/>
        <a:p>
          <a:endParaRPr lang="en-US"/>
        </a:p>
      </dgm:t>
    </dgm:pt>
    <dgm:pt modelId="{9166E00E-F6B9-4C70-A685-9A486CC47BCF}" type="sibTrans" cxnId="{C5123AB4-E94F-467F-8EF2-77B38E8DCE49}">
      <dgm:prSet/>
      <dgm:spPr/>
      <dgm:t>
        <a:bodyPr/>
        <a:lstStyle/>
        <a:p>
          <a:endParaRPr lang="en-US"/>
        </a:p>
      </dgm:t>
    </dgm:pt>
    <dgm:pt modelId="{396EFCD0-6B4F-4080-811A-391EB6953CED}">
      <dgm:prSet/>
      <dgm:spPr/>
      <dgm:t>
        <a:bodyPr/>
        <a:lstStyle/>
        <a:p>
          <a:r>
            <a:rPr lang="en-US"/>
            <a:t>5. Integra con Microsoft Graph: Aprovecha Microsoft Graph para acceder a datos y recursos en la nube de Microsoft de manera segura.</a:t>
          </a:r>
        </a:p>
      </dgm:t>
    </dgm:pt>
    <dgm:pt modelId="{9B17E704-9D90-4849-973C-22378F0D827F}" type="parTrans" cxnId="{ED894B48-011E-497E-B8BC-313730EAAA36}">
      <dgm:prSet/>
      <dgm:spPr/>
      <dgm:t>
        <a:bodyPr/>
        <a:lstStyle/>
        <a:p>
          <a:endParaRPr lang="en-US"/>
        </a:p>
      </dgm:t>
    </dgm:pt>
    <dgm:pt modelId="{3CD8B8D2-9471-439F-896B-E577A28F25B9}" type="sibTrans" cxnId="{ED894B48-011E-497E-B8BC-313730EAAA36}">
      <dgm:prSet/>
      <dgm:spPr/>
      <dgm:t>
        <a:bodyPr/>
        <a:lstStyle/>
        <a:p>
          <a:endParaRPr lang="en-US"/>
        </a:p>
      </dgm:t>
    </dgm:pt>
    <dgm:pt modelId="{8A63E568-22E3-4653-A915-1BA9F3CDF88B}" type="pres">
      <dgm:prSet presAssocID="{B3948307-E970-4713-B246-5FF3B4EBFA3B}" presName="linear" presStyleCnt="0">
        <dgm:presLayoutVars>
          <dgm:animLvl val="lvl"/>
          <dgm:resizeHandles val="exact"/>
        </dgm:presLayoutVars>
      </dgm:prSet>
      <dgm:spPr/>
    </dgm:pt>
    <dgm:pt modelId="{1F8A05FD-21CE-4985-B5DB-8F2D555F8E54}" type="pres">
      <dgm:prSet presAssocID="{AF0B1C7A-F69D-482D-9BF9-9E6415309D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6BC086-B769-4F15-B0E9-B66711F768D5}" type="pres">
      <dgm:prSet presAssocID="{C88217F1-E666-4DAB-9E08-C6819B502CCE}" presName="spacer" presStyleCnt="0"/>
      <dgm:spPr/>
    </dgm:pt>
    <dgm:pt modelId="{70752FF6-6DF7-4E96-A2C4-43F3969EC9C7}" type="pres">
      <dgm:prSet presAssocID="{B77F8B6B-FCCB-442E-842A-B646A5F024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D4640D-2C3D-43BF-BDC1-525D3E4E31F0}" type="pres">
      <dgm:prSet presAssocID="{E5DEC0FE-160B-4E25-92FA-9FEE10E861A5}" presName="spacer" presStyleCnt="0"/>
      <dgm:spPr/>
    </dgm:pt>
    <dgm:pt modelId="{6147632B-F398-49BE-B5ED-12451C08B01E}" type="pres">
      <dgm:prSet presAssocID="{4FDAFC39-403E-4265-83D1-C4C60E4946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6B23A8-4647-435D-A8AE-56E19ACD0675}" type="pres">
      <dgm:prSet presAssocID="{C503ECA0-C6FE-4C14-8BA2-8D482A71E92A}" presName="spacer" presStyleCnt="0"/>
      <dgm:spPr/>
    </dgm:pt>
    <dgm:pt modelId="{D10B2DE4-E7BE-4870-89EA-D2EB65C03F76}" type="pres">
      <dgm:prSet presAssocID="{F5EFB957-4DCC-4897-8B53-7D2C697B5D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CA4859-A84A-4F9D-99DA-97B71945034C}" type="pres">
      <dgm:prSet presAssocID="{9166E00E-F6B9-4C70-A685-9A486CC47BCF}" presName="spacer" presStyleCnt="0"/>
      <dgm:spPr/>
    </dgm:pt>
    <dgm:pt modelId="{B68F5971-D141-4E85-8F44-922C5CD19ECC}" type="pres">
      <dgm:prSet presAssocID="{396EFCD0-6B4F-4080-811A-391EB6953C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DF9003-9EAE-4555-B444-86CED2E1D458}" type="presOf" srcId="{F5EFB957-4DCC-4897-8B53-7D2C697B5D29}" destId="{D10B2DE4-E7BE-4870-89EA-D2EB65C03F76}" srcOrd="0" destOrd="0" presId="urn:microsoft.com/office/officeart/2005/8/layout/vList2"/>
    <dgm:cxn modelId="{8A47BE0E-69F1-4954-AF4D-E2AB45BF009E}" srcId="{B3948307-E970-4713-B246-5FF3B4EBFA3B}" destId="{AF0B1C7A-F69D-482D-9BF9-9E6415309D5A}" srcOrd="0" destOrd="0" parTransId="{2B4D492A-A806-4E1F-9C58-B21249871C9E}" sibTransId="{C88217F1-E666-4DAB-9E08-C6819B502CCE}"/>
    <dgm:cxn modelId="{6B1A3319-FE73-4265-8C1C-183F15BC8525}" type="presOf" srcId="{396EFCD0-6B4F-4080-811A-391EB6953CED}" destId="{B68F5971-D141-4E85-8F44-922C5CD19ECC}" srcOrd="0" destOrd="0" presId="urn:microsoft.com/office/officeart/2005/8/layout/vList2"/>
    <dgm:cxn modelId="{21C1F51F-C184-4A2A-8BCF-0CB28BF94264}" srcId="{B3948307-E970-4713-B246-5FF3B4EBFA3B}" destId="{4FDAFC39-403E-4265-83D1-C4C60E494610}" srcOrd="2" destOrd="0" parTransId="{783C75B2-E154-4358-811E-AFF398ED4DFE}" sibTransId="{C503ECA0-C6FE-4C14-8BA2-8D482A71E92A}"/>
    <dgm:cxn modelId="{B25D1747-4043-424B-88F0-5DA6BF8D0539}" type="presOf" srcId="{B3948307-E970-4713-B246-5FF3B4EBFA3B}" destId="{8A63E568-22E3-4653-A915-1BA9F3CDF88B}" srcOrd="0" destOrd="0" presId="urn:microsoft.com/office/officeart/2005/8/layout/vList2"/>
    <dgm:cxn modelId="{ED894B48-011E-497E-B8BC-313730EAAA36}" srcId="{B3948307-E970-4713-B246-5FF3B4EBFA3B}" destId="{396EFCD0-6B4F-4080-811A-391EB6953CED}" srcOrd="4" destOrd="0" parTransId="{9B17E704-9D90-4849-973C-22378F0D827F}" sibTransId="{3CD8B8D2-9471-439F-896B-E577A28F25B9}"/>
    <dgm:cxn modelId="{1F916E4E-1FBA-4BA1-8FC9-04A30047446F}" type="presOf" srcId="{4FDAFC39-403E-4265-83D1-C4C60E494610}" destId="{6147632B-F398-49BE-B5ED-12451C08B01E}" srcOrd="0" destOrd="0" presId="urn:microsoft.com/office/officeart/2005/8/layout/vList2"/>
    <dgm:cxn modelId="{4807AD59-291F-4E3D-BB69-6294D6EAB457}" srcId="{B3948307-E970-4713-B246-5FF3B4EBFA3B}" destId="{B77F8B6B-FCCB-442E-842A-B646A5F0242C}" srcOrd="1" destOrd="0" parTransId="{A264AFAD-9FBF-4EBA-994C-EE81944FC8D8}" sibTransId="{E5DEC0FE-160B-4E25-92FA-9FEE10E861A5}"/>
    <dgm:cxn modelId="{9CC2AC8E-6841-4172-BF22-26D13C8328E4}" type="presOf" srcId="{AF0B1C7A-F69D-482D-9BF9-9E6415309D5A}" destId="{1F8A05FD-21CE-4985-B5DB-8F2D555F8E54}" srcOrd="0" destOrd="0" presId="urn:microsoft.com/office/officeart/2005/8/layout/vList2"/>
    <dgm:cxn modelId="{A877D0A0-CF09-4803-848C-8964F3AAC776}" type="presOf" srcId="{B77F8B6B-FCCB-442E-842A-B646A5F0242C}" destId="{70752FF6-6DF7-4E96-A2C4-43F3969EC9C7}" srcOrd="0" destOrd="0" presId="urn:microsoft.com/office/officeart/2005/8/layout/vList2"/>
    <dgm:cxn modelId="{C5123AB4-E94F-467F-8EF2-77B38E8DCE49}" srcId="{B3948307-E970-4713-B246-5FF3B4EBFA3B}" destId="{F5EFB957-4DCC-4897-8B53-7D2C697B5D29}" srcOrd="3" destOrd="0" parTransId="{B30DB612-DF92-4D6A-97DE-D9BD2684EE98}" sibTransId="{9166E00E-F6B9-4C70-A685-9A486CC47BCF}"/>
    <dgm:cxn modelId="{3E8E2793-0F73-49D0-9315-9B71C98F0923}" type="presParOf" srcId="{8A63E568-22E3-4653-A915-1BA9F3CDF88B}" destId="{1F8A05FD-21CE-4985-B5DB-8F2D555F8E54}" srcOrd="0" destOrd="0" presId="urn:microsoft.com/office/officeart/2005/8/layout/vList2"/>
    <dgm:cxn modelId="{8EEC7880-987E-475B-925A-261B729BC98E}" type="presParOf" srcId="{8A63E568-22E3-4653-A915-1BA9F3CDF88B}" destId="{066BC086-B769-4F15-B0E9-B66711F768D5}" srcOrd="1" destOrd="0" presId="urn:microsoft.com/office/officeart/2005/8/layout/vList2"/>
    <dgm:cxn modelId="{362CDF3F-2217-4CDE-8622-B61F0A9EA801}" type="presParOf" srcId="{8A63E568-22E3-4653-A915-1BA9F3CDF88B}" destId="{70752FF6-6DF7-4E96-A2C4-43F3969EC9C7}" srcOrd="2" destOrd="0" presId="urn:microsoft.com/office/officeart/2005/8/layout/vList2"/>
    <dgm:cxn modelId="{7A8282B0-C498-469D-9BEA-8B01C753C11A}" type="presParOf" srcId="{8A63E568-22E3-4653-A915-1BA9F3CDF88B}" destId="{A6D4640D-2C3D-43BF-BDC1-525D3E4E31F0}" srcOrd="3" destOrd="0" presId="urn:microsoft.com/office/officeart/2005/8/layout/vList2"/>
    <dgm:cxn modelId="{904CD564-1A09-443D-A672-C2B70130FF2E}" type="presParOf" srcId="{8A63E568-22E3-4653-A915-1BA9F3CDF88B}" destId="{6147632B-F398-49BE-B5ED-12451C08B01E}" srcOrd="4" destOrd="0" presId="urn:microsoft.com/office/officeart/2005/8/layout/vList2"/>
    <dgm:cxn modelId="{9CEE48BF-CDA7-413B-84BC-5107C1BE21DD}" type="presParOf" srcId="{8A63E568-22E3-4653-A915-1BA9F3CDF88B}" destId="{E26B23A8-4647-435D-A8AE-56E19ACD0675}" srcOrd="5" destOrd="0" presId="urn:microsoft.com/office/officeart/2005/8/layout/vList2"/>
    <dgm:cxn modelId="{512370CD-D9D7-4885-A28B-A96654C98902}" type="presParOf" srcId="{8A63E568-22E3-4653-A915-1BA9F3CDF88B}" destId="{D10B2DE4-E7BE-4870-89EA-D2EB65C03F76}" srcOrd="6" destOrd="0" presId="urn:microsoft.com/office/officeart/2005/8/layout/vList2"/>
    <dgm:cxn modelId="{5CAD28B9-B3C9-44C6-A40D-B79BBB953AB8}" type="presParOf" srcId="{8A63E568-22E3-4653-A915-1BA9F3CDF88B}" destId="{65CA4859-A84A-4F9D-99DA-97B71945034C}" srcOrd="7" destOrd="0" presId="urn:microsoft.com/office/officeart/2005/8/layout/vList2"/>
    <dgm:cxn modelId="{EF84C7C2-49CF-4716-B09C-2E9329AF2281}" type="presParOf" srcId="{8A63E568-22E3-4653-A915-1BA9F3CDF88B}" destId="{B68F5971-D141-4E85-8F44-922C5CD19E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5B52A5-F0B1-4D6F-BD03-0B52C323E1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020A3-5D5C-4091-A802-EBCE61C46D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Microsoft Entra ID es una solución poderosa para gestionar identidades y accesos en entornos cloud y locales.</a:t>
          </a:r>
        </a:p>
      </dgm:t>
    </dgm:pt>
    <dgm:pt modelId="{F5307CB8-345D-4850-AA33-78C265D41B83}" type="parTrans" cxnId="{8801C6E3-D82D-409A-ABCF-8A4FA145B845}">
      <dgm:prSet/>
      <dgm:spPr/>
      <dgm:t>
        <a:bodyPr/>
        <a:lstStyle/>
        <a:p>
          <a:endParaRPr lang="en-US"/>
        </a:p>
      </dgm:t>
    </dgm:pt>
    <dgm:pt modelId="{CE622191-0CEB-4607-8B54-75D472345BA2}" type="sibTrans" cxnId="{8801C6E3-D82D-409A-ABCF-8A4FA145B845}">
      <dgm:prSet/>
      <dgm:spPr/>
      <dgm:t>
        <a:bodyPr/>
        <a:lstStyle/>
        <a:p>
          <a:endParaRPr lang="en-US"/>
        </a:p>
      </dgm:t>
    </dgm:pt>
    <dgm:pt modelId="{03721C54-4C2D-4086-BFA7-75E266788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 integración con herramientas y servicios de Microsoft lo convierte en una opción robusta para empresas que buscan seguridad y eficiencia.</a:t>
          </a:r>
        </a:p>
      </dgm:t>
    </dgm:pt>
    <dgm:pt modelId="{77086E85-C026-495C-929B-FCD354322CE0}" type="parTrans" cxnId="{ECD7C7BD-7E5C-4753-B44C-1B416325D03D}">
      <dgm:prSet/>
      <dgm:spPr/>
      <dgm:t>
        <a:bodyPr/>
        <a:lstStyle/>
        <a:p>
          <a:endParaRPr lang="en-US"/>
        </a:p>
      </dgm:t>
    </dgm:pt>
    <dgm:pt modelId="{575F4C39-D15A-4727-9FCB-25D357D0126A}" type="sibTrans" cxnId="{ECD7C7BD-7E5C-4753-B44C-1B416325D03D}">
      <dgm:prSet/>
      <dgm:spPr/>
      <dgm:t>
        <a:bodyPr/>
        <a:lstStyle/>
        <a:p>
          <a:endParaRPr lang="en-US"/>
        </a:p>
      </dgm:t>
    </dgm:pt>
    <dgm:pt modelId="{6AED4114-B5D0-4B1B-A9CF-792447DF1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Implementar Microsoft Entra ID siguiendo buenas prácticas como el uso de MFA y la auditoría constante ayuda a mantener la seguridad y el control en la organización.</a:t>
          </a:r>
        </a:p>
      </dgm:t>
    </dgm:pt>
    <dgm:pt modelId="{B5F630F1-F171-461F-A410-3F209C01507F}" type="parTrans" cxnId="{3F1DE329-0E55-4A2D-AF93-0B3A61C6E15F}">
      <dgm:prSet/>
      <dgm:spPr/>
      <dgm:t>
        <a:bodyPr/>
        <a:lstStyle/>
        <a:p>
          <a:endParaRPr lang="en-US"/>
        </a:p>
      </dgm:t>
    </dgm:pt>
    <dgm:pt modelId="{DCB11CB7-0050-455D-A8C6-8D021BB142FC}" type="sibTrans" cxnId="{3F1DE329-0E55-4A2D-AF93-0B3A61C6E15F}">
      <dgm:prSet/>
      <dgm:spPr/>
      <dgm:t>
        <a:bodyPr/>
        <a:lstStyle/>
        <a:p>
          <a:endParaRPr lang="en-US"/>
        </a:p>
      </dgm:t>
    </dgm:pt>
    <dgm:pt modelId="{463175FC-8354-409B-87BA-13C56535C96C}" type="pres">
      <dgm:prSet presAssocID="{705B52A5-F0B1-4D6F-BD03-0B52C323E12E}" presName="root" presStyleCnt="0">
        <dgm:presLayoutVars>
          <dgm:dir/>
          <dgm:resizeHandles val="exact"/>
        </dgm:presLayoutVars>
      </dgm:prSet>
      <dgm:spPr/>
    </dgm:pt>
    <dgm:pt modelId="{94CCCE15-76F2-4590-BF1F-FF2CAB6E1662}" type="pres">
      <dgm:prSet presAssocID="{6A2020A3-5D5C-4091-A802-EBCE61C46DE2}" presName="compNode" presStyleCnt="0"/>
      <dgm:spPr/>
    </dgm:pt>
    <dgm:pt modelId="{DB3139C9-1541-4BF5-9825-233B8C985E76}" type="pres">
      <dgm:prSet presAssocID="{6A2020A3-5D5C-4091-A802-EBCE61C46DE2}" presName="bgRect" presStyleLbl="bgShp" presStyleIdx="0" presStyleCnt="3"/>
      <dgm:spPr/>
    </dgm:pt>
    <dgm:pt modelId="{E635D049-5D67-4640-AC73-15C517095CBA}" type="pres">
      <dgm:prSet presAssocID="{6A2020A3-5D5C-4091-A802-EBCE61C46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2A357452-5D19-4122-8824-C7AA2910F5F8}" type="pres">
      <dgm:prSet presAssocID="{6A2020A3-5D5C-4091-A802-EBCE61C46DE2}" presName="spaceRect" presStyleCnt="0"/>
      <dgm:spPr/>
    </dgm:pt>
    <dgm:pt modelId="{7B032C91-AC77-4BF3-AF35-F2AD8EAA67B6}" type="pres">
      <dgm:prSet presAssocID="{6A2020A3-5D5C-4091-A802-EBCE61C46DE2}" presName="parTx" presStyleLbl="revTx" presStyleIdx="0" presStyleCnt="3">
        <dgm:presLayoutVars>
          <dgm:chMax val="0"/>
          <dgm:chPref val="0"/>
        </dgm:presLayoutVars>
      </dgm:prSet>
      <dgm:spPr/>
    </dgm:pt>
    <dgm:pt modelId="{8AC988B3-2C33-447B-85ED-9897A8E40ECE}" type="pres">
      <dgm:prSet presAssocID="{CE622191-0CEB-4607-8B54-75D472345BA2}" presName="sibTrans" presStyleCnt="0"/>
      <dgm:spPr/>
    </dgm:pt>
    <dgm:pt modelId="{2CF94B0F-9C6B-4017-90E3-E4A4E65B3575}" type="pres">
      <dgm:prSet presAssocID="{03721C54-4C2D-4086-BFA7-75E2667885F4}" presName="compNode" presStyleCnt="0"/>
      <dgm:spPr/>
    </dgm:pt>
    <dgm:pt modelId="{2EFAC01D-7567-47F8-9609-56681C0F6B88}" type="pres">
      <dgm:prSet presAssocID="{03721C54-4C2D-4086-BFA7-75E2667885F4}" presName="bgRect" presStyleLbl="bgShp" presStyleIdx="1" presStyleCnt="3"/>
      <dgm:spPr/>
    </dgm:pt>
    <dgm:pt modelId="{32353E3A-8A55-47CA-B746-8B5A84794200}" type="pres">
      <dgm:prSet presAssocID="{03721C54-4C2D-4086-BFA7-75E2667885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A5125F6E-017F-4F5B-ABD1-06AC0AB02A46}" type="pres">
      <dgm:prSet presAssocID="{03721C54-4C2D-4086-BFA7-75E2667885F4}" presName="spaceRect" presStyleCnt="0"/>
      <dgm:spPr/>
    </dgm:pt>
    <dgm:pt modelId="{3C05C9B1-9802-4421-A2B3-AB39397F85A8}" type="pres">
      <dgm:prSet presAssocID="{03721C54-4C2D-4086-BFA7-75E2667885F4}" presName="parTx" presStyleLbl="revTx" presStyleIdx="1" presStyleCnt="3">
        <dgm:presLayoutVars>
          <dgm:chMax val="0"/>
          <dgm:chPref val="0"/>
        </dgm:presLayoutVars>
      </dgm:prSet>
      <dgm:spPr/>
    </dgm:pt>
    <dgm:pt modelId="{FFA62957-DEF1-45F1-91B4-55223ED89C81}" type="pres">
      <dgm:prSet presAssocID="{575F4C39-D15A-4727-9FCB-25D357D0126A}" presName="sibTrans" presStyleCnt="0"/>
      <dgm:spPr/>
    </dgm:pt>
    <dgm:pt modelId="{A76067E8-0220-4802-B360-B6C793E7A9FE}" type="pres">
      <dgm:prSet presAssocID="{6AED4114-B5D0-4B1B-A9CF-792447DF1F70}" presName="compNode" presStyleCnt="0"/>
      <dgm:spPr/>
    </dgm:pt>
    <dgm:pt modelId="{C1C80013-F171-44B9-98D8-16FBB057DF69}" type="pres">
      <dgm:prSet presAssocID="{6AED4114-B5D0-4B1B-A9CF-792447DF1F70}" presName="bgRect" presStyleLbl="bgShp" presStyleIdx="2" presStyleCnt="3"/>
      <dgm:spPr/>
    </dgm:pt>
    <dgm:pt modelId="{8E5C4B91-AE73-436F-9092-007C6C4E2003}" type="pres">
      <dgm:prSet presAssocID="{6AED4114-B5D0-4B1B-A9CF-792447DF1F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357885C-4DFD-4961-B8B8-F12EC72BCF5E}" type="pres">
      <dgm:prSet presAssocID="{6AED4114-B5D0-4B1B-A9CF-792447DF1F70}" presName="spaceRect" presStyleCnt="0"/>
      <dgm:spPr/>
    </dgm:pt>
    <dgm:pt modelId="{B7B810AB-BC28-4D1D-9CA9-A1DB8512B2E5}" type="pres">
      <dgm:prSet presAssocID="{6AED4114-B5D0-4B1B-A9CF-792447DF1F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1DE329-0E55-4A2D-AF93-0B3A61C6E15F}" srcId="{705B52A5-F0B1-4D6F-BD03-0B52C323E12E}" destId="{6AED4114-B5D0-4B1B-A9CF-792447DF1F70}" srcOrd="2" destOrd="0" parTransId="{B5F630F1-F171-461F-A410-3F209C01507F}" sibTransId="{DCB11CB7-0050-455D-A8C6-8D021BB142FC}"/>
    <dgm:cxn modelId="{76CD6F69-AB78-4E59-9E4E-730F6114A732}" type="presOf" srcId="{03721C54-4C2D-4086-BFA7-75E2667885F4}" destId="{3C05C9B1-9802-4421-A2B3-AB39397F85A8}" srcOrd="0" destOrd="0" presId="urn:microsoft.com/office/officeart/2018/2/layout/IconVerticalSolidList"/>
    <dgm:cxn modelId="{7AD89FA7-6D14-4E23-B828-6A959275A90F}" type="presOf" srcId="{6AED4114-B5D0-4B1B-A9CF-792447DF1F70}" destId="{B7B810AB-BC28-4D1D-9CA9-A1DB8512B2E5}" srcOrd="0" destOrd="0" presId="urn:microsoft.com/office/officeart/2018/2/layout/IconVerticalSolidList"/>
    <dgm:cxn modelId="{ECD7C7BD-7E5C-4753-B44C-1B416325D03D}" srcId="{705B52A5-F0B1-4D6F-BD03-0B52C323E12E}" destId="{03721C54-4C2D-4086-BFA7-75E2667885F4}" srcOrd="1" destOrd="0" parTransId="{77086E85-C026-495C-929B-FCD354322CE0}" sibTransId="{575F4C39-D15A-4727-9FCB-25D357D0126A}"/>
    <dgm:cxn modelId="{03B14BD4-240C-4EC9-A44A-B7CA019F86FC}" type="presOf" srcId="{6A2020A3-5D5C-4091-A802-EBCE61C46DE2}" destId="{7B032C91-AC77-4BF3-AF35-F2AD8EAA67B6}" srcOrd="0" destOrd="0" presId="urn:microsoft.com/office/officeart/2018/2/layout/IconVerticalSolidList"/>
    <dgm:cxn modelId="{8801C6E3-D82D-409A-ABCF-8A4FA145B845}" srcId="{705B52A5-F0B1-4D6F-BD03-0B52C323E12E}" destId="{6A2020A3-5D5C-4091-A802-EBCE61C46DE2}" srcOrd="0" destOrd="0" parTransId="{F5307CB8-345D-4850-AA33-78C265D41B83}" sibTransId="{CE622191-0CEB-4607-8B54-75D472345BA2}"/>
    <dgm:cxn modelId="{537D11FA-1FDB-47AA-B937-F6E1656978B6}" type="presOf" srcId="{705B52A5-F0B1-4D6F-BD03-0B52C323E12E}" destId="{463175FC-8354-409B-87BA-13C56535C96C}" srcOrd="0" destOrd="0" presId="urn:microsoft.com/office/officeart/2018/2/layout/IconVerticalSolidList"/>
    <dgm:cxn modelId="{A0D74BD2-7C5B-4C19-8033-5B410535891F}" type="presParOf" srcId="{463175FC-8354-409B-87BA-13C56535C96C}" destId="{94CCCE15-76F2-4590-BF1F-FF2CAB6E1662}" srcOrd="0" destOrd="0" presId="urn:microsoft.com/office/officeart/2018/2/layout/IconVerticalSolidList"/>
    <dgm:cxn modelId="{342F3D94-E3C2-4BEF-BF3D-5DD346945025}" type="presParOf" srcId="{94CCCE15-76F2-4590-BF1F-FF2CAB6E1662}" destId="{DB3139C9-1541-4BF5-9825-233B8C985E76}" srcOrd="0" destOrd="0" presId="urn:microsoft.com/office/officeart/2018/2/layout/IconVerticalSolidList"/>
    <dgm:cxn modelId="{6EC864DB-5BA3-4306-96D2-051973C2FEB3}" type="presParOf" srcId="{94CCCE15-76F2-4590-BF1F-FF2CAB6E1662}" destId="{E635D049-5D67-4640-AC73-15C517095CBA}" srcOrd="1" destOrd="0" presId="urn:microsoft.com/office/officeart/2018/2/layout/IconVerticalSolidList"/>
    <dgm:cxn modelId="{FF91E87A-D12D-4A2D-8F87-8DA9F25D68EC}" type="presParOf" srcId="{94CCCE15-76F2-4590-BF1F-FF2CAB6E1662}" destId="{2A357452-5D19-4122-8824-C7AA2910F5F8}" srcOrd="2" destOrd="0" presId="urn:microsoft.com/office/officeart/2018/2/layout/IconVerticalSolidList"/>
    <dgm:cxn modelId="{52BDDB27-CF8B-437B-898B-B743519E8632}" type="presParOf" srcId="{94CCCE15-76F2-4590-BF1F-FF2CAB6E1662}" destId="{7B032C91-AC77-4BF3-AF35-F2AD8EAA67B6}" srcOrd="3" destOrd="0" presId="urn:microsoft.com/office/officeart/2018/2/layout/IconVerticalSolidList"/>
    <dgm:cxn modelId="{FDAC9108-1D0B-4CD0-B96F-F32B5896CDEE}" type="presParOf" srcId="{463175FC-8354-409B-87BA-13C56535C96C}" destId="{8AC988B3-2C33-447B-85ED-9897A8E40ECE}" srcOrd="1" destOrd="0" presId="urn:microsoft.com/office/officeart/2018/2/layout/IconVerticalSolidList"/>
    <dgm:cxn modelId="{103854E2-DF6B-4FD9-946F-CB1A15B7DE88}" type="presParOf" srcId="{463175FC-8354-409B-87BA-13C56535C96C}" destId="{2CF94B0F-9C6B-4017-90E3-E4A4E65B3575}" srcOrd="2" destOrd="0" presId="urn:microsoft.com/office/officeart/2018/2/layout/IconVerticalSolidList"/>
    <dgm:cxn modelId="{67F2B365-6FE7-48A6-8220-80F7D9B3CEB5}" type="presParOf" srcId="{2CF94B0F-9C6B-4017-90E3-E4A4E65B3575}" destId="{2EFAC01D-7567-47F8-9609-56681C0F6B88}" srcOrd="0" destOrd="0" presId="urn:microsoft.com/office/officeart/2018/2/layout/IconVerticalSolidList"/>
    <dgm:cxn modelId="{08D652B5-47A4-4C40-87D4-90CEF9181705}" type="presParOf" srcId="{2CF94B0F-9C6B-4017-90E3-E4A4E65B3575}" destId="{32353E3A-8A55-47CA-B746-8B5A84794200}" srcOrd="1" destOrd="0" presId="urn:microsoft.com/office/officeart/2018/2/layout/IconVerticalSolidList"/>
    <dgm:cxn modelId="{873EE9B8-9752-4DBC-BA81-AB9594A5069E}" type="presParOf" srcId="{2CF94B0F-9C6B-4017-90E3-E4A4E65B3575}" destId="{A5125F6E-017F-4F5B-ABD1-06AC0AB02A46}" srcOrd="2" destOrd="0" presId="urn:microsoft.com/office/officeart/2018/2/layout/IconVerticalSolidList"/>
    <dgm:cxn modelId="{704E293B-BB8E-4D2A-9801-5608A004FAE0}" type="presParOf" srcId="{2CF94B0F-9C6B-4017-90E3-E4A4E65B3575}" destId="{3C05C9B1-9802-4421-A2B3-AB39397F85A8}" srcOrd="3" destOrd="0" presId="urn:microsoft.com/office/officeart/2018/2/layout/IconVerticalSolidList"/>
    <dgm:cxn modelId="{A6FFE684-B01D-453D-9E73-D231DADD1331}" type="presParOf" srcId="{463175FC-8354-409B-87BA-13C56535C96C}" destId="{FFA62957-DEF1-45F1-91B4-55223ED89C81}" srcOrd="3" destOrd="0" presId="urn:microsoft.com/office/officeart/2018/2/layout/IconVerticalSolidList"/>
    <dgm:cxn modelId="{A737BE74-5C91-46B6-AF6B-B24FAB5EF5C0}" type="presParOf" srcId="{463175FC-8354-409B-87BA-13C56535C96C}" destId="{A76067E8-0220-4802-B360-B6C793E7A9FE}" srcOrd="4" destOrd="0" presId="urn:microsoft.com/office/officeart/2018/2/layout/IconVerticalSolidList"/>
    <dgm:cxn modelId="{D8D11DE6-9EDF-460C-A1D6-D418D819B6CB}" type="presParOf" srcId="{A76067E8-0220-4802-B360-B6C793E7A9FE}" destId="{C1C80013-F171-44B9-98D8-16FBB057DF69}" srcOrd="0" destOrd="0" presId="urn:microsoft.com/office/officeart/2018/2/layout/IconVerticalSolidList"/>
    <dgm:cxn modelId="{75BFF651-EDCB-47C8-9FED-09EFFDEE3DCA}" type="presParOf" srcId="{A76067E8-0220-4802-B360-B6C793E7A9FE}" destId="{8E5C4B91-AE73-436F-9092-007C6C4E2003}" srcOrd="1" destOrd="0" presId="urn:microsoft.com/office/officeart/2018/2/layout/IconVerticalSolidList"/>
    <dgm:cxn modelId="{CA8A531E-D1EB-4C17-8907-44EC2E501167}" type="presParOf" srcId="{A76067E8-0220-4802-B360-B6C793E7A9FE}" destId="{4357885C-4DFD-4961-B8B8-F12EC72BCF5E}" srcOrd="2" destOrd="0" presId="urn:microsoft.com/office/officeart/2018/2/layout/IconVerticalSolidList"/>
    <dgm:cxn modelId="{53C2CFFD-651B-44E9-8625-67E84654030F}" type="presParOf" srcId="{A76067E8-0220-4802-B360-B6C793E7A9FE}" destId="{B7B810AB-BC28-4D1D-9CA9-A1DB8512B2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8C42B-F03C-4D97-BAF2-E5F95CD6D688}">
      <dsp:nvSpPr>
        <dsp:cNvPr id="0" name=""/>
        <dsp:cNvSpPr/>
      </dsp:nvSpPr>
      <dsp:spPr>
        <a:xfrm>
          <a:off x="738477" y="997893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4BA57-3EE4-402D-80D4-1DCB82C4B947}">
      <dsp:nvSpPr>
        <dsp:cNvPr id="0" name=""/>
        <dsp:cNvSpPr/>
      </dsp:nvSpPr>
      <dsp:spPr>
        <a:xfrm>
          <a:off x="78583" y="2407411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Microsoft Entra ID, anteriormente conocido como Azure Active Directory (Azure AD), es un servicio de administración de identidades y acceso basado en la nube.</a:t>
          </a:r>
        </a:p>
      </dsp:txBody>
      <dsp:txXfrm>
        <a:off x="78583" y="2407411"/>
        <a:ext cx="2399612" cy="787500"/>
      </dsp:txXfrm>
    </dsp:sp>
    <dsp:sp modelId="{F2646B97-FBC7-40BE-9F8D-541C2C107401}">
      <dsp:nvSpPr>
        <dsp:cNvPr id="0" name=""/>
        <dsp:cNvSpPr/>
      </dsp:nvSpPr>
      <dsp:spPr>
        <a:xfrm>
          <a:off x="3558022" y="997893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E92C2-7FD5-4B23-A399-9BBB69961497}">
      <dsp:nvSpPr>
        <dsp:cNvPr id="0" name=""/>
        <dsp:cNvSpPr/>
      </dsp:nvSpPr>
      <dsp:spPr>
        <a:xfrm>
          <a:off x="2898129" y="2407411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Proporciona autenticación y autorización para usuarios y aplicaciones, facilitando la gestión de identidades y acceso a recursos en la nube y en local.</a:t>
          </a:r>
        </a:p>
      </dsp:txBody>
      <dsp:txXfrm>
        <a:off x="2898129" y="2407411"/>
        <a:ext cx="2399612" cy="787500"/>
      </dsp:txXfrm>
    </dsp:sp>
    <dsp:sp modelId="{222E3B05-8534-4D2F-9D0E-AACE72FD7971}">
      <dsp:nvSpPr>
        <dsp:cNvPr id="0" name=""/>
        <dsp:cNvSpPr/>
      </dsp:nvSpPr>
      <dsp:spPr>
        <a:xfrm>
          <a:off x="6377567" y="997893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5EA4-5D3D-4044-8020-00B01A287D2E}">
      <dsp:nvSpPr>
        <dsp:cNvPr id="0" name=""/>
        <dsp:cNvSpPr/>
      </dsp:nvSpPr>
      <dsp:spPr>
        <a:xfrm>
          <a:off x="5717674" y="2407411"/>
          <a:ext cx="23996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Es parte de la suite Microsoft Entra, que incluye soluciones de identidad unificadas.</a:t>
          </a:r>
        </a:p>
      </dsp:txBody>
      <dsp:txXfrm>
        <a:off x="5717674" y="2407411"/>
        <a:ext cx="2399612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B0B79-EAA1-4A1A-9CD3-8E34CB80C7C7}">
      <dsp:nvSpPr>
        <dsp:cNvPr id="0" name=""/>
        <dsp:cNvSpPr/>
      </dsp:nvSpPr>
      <dsp:spPr>
        <a:xfrm>
          <a:off x="0" y="98307"/>
          <a:ext cx="5000124" cy="127544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Gestión de identidades: Permite gestionar usuarios, grupos, y roles de manera centralizada.</a:t>
          </a:r>
        </a:p>
      </dsp:txBody>
      <dsp:txXfrm>
        <a:off x="62262" y="160569"/>
        <a:ext cx="4875600" cy="1150922"/>
      </dsp:txXfrm>
    </dsp:sp>
    <dsp:sp modelId="{6BD142E4-2332-44BE-9338-A77A7102E006}">
      <dsp:nvSpPr>
        <dsp:cNvPr id="0" name=""/>
        <dsp:cNvSpPr/>
      </dsp:nvSpPr>
      <dsp:spPr>
        <a:xfrm>
          <a:off x="0" y="1425593"/>
          <a:ext cx="5000124" cy="1275446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Autenticación: Verifica la identidad de los usuarios mediante métodos seguros como contraseñas, autenticación multifactor (MFA), y autenticación sin contraseña.</a:t>
          </a:r>
        </a:p>
      </dsp:txBody>
      <dsp:txXfrm>
        <a:off x="62262" y="1487855"/>
        <a:ext cx="4875600" cy="1150922"/>
      </dsp:txXfrm>
    </dsp:sp>
    <dsp:sp modelId="{4E0C93F5-41B8-479A-BC65-2F797E2B1D3D}">
      <dsp:nvSpPr>
        <dsp:cNvPr id="0" name=""/>
        <dsp:cNvSpPr/>
      </dsp:nvSpPr>
      <dsp:spPr>
        <a:xfrm>
          <a:off x="0" y="2752880"/>
          <a:ext cx="5000124" cy="1275446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Autorización: Controla el acceso a aplicaciones y recursos, asegurando que los usuarios solo accedan a lo que necesitan.</a:t>
          </a:r>
        </a:p>
      </dsp:txBody>
      <dsp:txXfrm>
        <a:off x="62262" y="2815142"/>
        <a:ext cx="4875600" cy="1150922"/>
      </dsp:txXfrm>
    </dsp:sp>
    <dsp:sp modelId="{60D1EF38-12AB-4FA8-9F29-DB01362C113F}">
      <dsp:nvSpPr>
        <dsp:cNvPr id="0" name=""/>
        <dsp:cNvSpPr/>
      </dsp:nvSpPr>
      <dsp:spPr>
        <a:xfrm>
          <a:off x="0" y="4080166"/>
          <a:ext cx="5000124" cy="1275446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Integración con aplicaciones: Compatible con aplicaciones SaaS, personalizadas y servicios de Microsoft como Office 365 y Azure.</a:t>
          </a:r>
        </a:p>
      </dsp:txBody>
      <dsp:txXfrm>
        <a:off x="62262" y="4142428"/>
        <a:ext cx="4875600" cy="1150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A05FD-21CE-4985-B5DB-8F2D555F8E54}">
      <dsp:nvSpPr>
        <dsp:cNvPr id="0" name=""/>
        <dsp:cNvSpPr/>
      </dsp:nvSpPr>
      <dsp:spPr>
        <a:xfrm>
          <a:off x="0" y="97412"/>
          <a:ext cx="8195871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Registra tu aplicación en Azure Portal: Configura tu aplicación con el Client ID y el Tenant ID necesarios.</a:t>
          </a:r>
        </a:p>
      </dsp:txBody>
      <dsp:txXfrm>
        <a:off x="36896" y="134308"/>
        <a:ext cx="8122079" cy="682028"/>
      </dsp:txXfrm>
    </dsp:sp>
    <dsp:sp modelId="{70752FF6-6DF7-4E96-A2C4-43F3969EC9C7}">
      <dsp:nvSpPr>
        <dsp:cNvPr id="0" name=""/>
        <dsp:cNvSpPr/>
      </dsp:nvSpPr>
      <dsp:spPr>
        <a:xfrm>
          <a:off x="0" y="907952"/>
          <a:ext cx="8195871" cy="75582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Usa la Biblioteca MSAL: Implementa la autenticación en tus aplicaciones usando la Microsoft Authentication Library (MSAL).</a:t>
          </a:r>
        </a:p>
      </dsp:txBody>
      <dsp:txXfrm>
        <a:off x="36896" y="944848"/>
        <a:ext cx="8122079" cy="682028"/>
      </dsp:txXfrm>
    </dsp:sp>
    <dsp:sp modelId="{6147632B-F398-49BE-B5ED-12451C08B01E}">
      <dsp:nvSpPr>
        <dsp:cNvPr id="0" name=""/>
        <dsp:cNvSpPr/>
      </dsp:nvSpPr>
      <dsp:spPr>
        <a:xfrm>
          <a:off x="0" y="1718492"/>
          <a:ext cx="8195871" cy="7558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Configura la autenticación multifactor (MFA): Habilita MFA para mejorar la seguridad de la autenticación de usuarios.</a:t>
          </a:r>
        </a:p>
      </dsp:txBody>
      <dsp:txXfrm>
        <a:off x="36896" y="1755388"/>
        <a:ext cx="8122079" cy="682028"/>
      </dsp:txXfrm>
    </dsp:sp>
    <dsp:sp modelId="{D10B2DE4-E7BE-4870-89EA-D2EB65C03F76}">
      <dsp:nvSpPr>
        <dsp:cNvPr id="0" name=""/>
        <dsp:cNvSpPr/>
      </dsp:nvSpPr>
      <dsp:spPr>
        <a:xfrm>
          <a:off x="0" y="2529032"/>
          <a:ext cx="8195871" cy="75582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Monitorea y audita el acceso: Utiliza las capacidades de monitoreo de Entra ID para auditar el acceso y detectar posibles amenazas de seguridad.</a:t>
          </a:r>
        </a:p>
      </dsp:txBody>
      <dsp:txXfrm>
        <a:off x="36896" y="2565928"/>
        <a:ext cx="8122079" cy="682028"/>
      </dsp:txXfrm>
    </dsp:sp>
    <dsp:sp modelId="{B68F5971-D141-4E85-8F44-922C5CD19ECC}">
      <dsp:nvSpPr>
        <dsp:cNvPr id="0" name=""/>
        <dsp:cNvSpPr/>
      </dsp:nvSpPr>
      <dsp:spPr>
        <a:xfrm>
          <a:off x="0" y="3339572"/>
          <a:ext cx="8195871" cy="7558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Integra con Microsoft Graph: Aprovecha Microsoft Graph para acceder a datos y recursos en la nube de Microsoft de manera segura.</a:t>
          </a:r>
        </a:p>
      </dsp:txBody>
      <dsp:txXfrm>
        <a:off x="36896" y="3376468"/>
        <a:ext cx="8122079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139C9-1541-4BF5-9825-233B8C985E76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D049-5D67-4640-AC73-15C517095CB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32C91-AC77-4BF3-AF35-F2AD8EAA67B6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Microsoft Entra ID es una solución poderosa para gestionar identidades y accesos en entornos cloud y locales.</a:t>
          </a:r>
        </a:p>
      </dsp:txBody>
      <dsp:txXfrm>
        <a:off x="1493203" y="552"/>
        <a:ext cx="6736396" cy="1292816"/>
      </dsp:txXfrm>
    </dsp:sp>
    <dsp:sp modelId="{2EFAC01D-7567-47F8-9609-56681C0F6B88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53E3A-8A55-47CA-B746-8B5A8479420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C9B1-9802-4421-A2B3-AB39397F85A8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Su integración con herramientas y servicios de Microsoft lo convierte en una opción robusta para empresas que buscan seguridad y eficiencia.</a:t>
          </a:r>
        </a:p>
      </dsp:txBody>
      <dsp:txXfrm>
        <a:off x="1493203" y="1616573"/>
        <a:ext cx="6736396" cy="1292816"/>
      </dsp:txXfrm>
    </dsp:sp>
    <dsp:sp modelId="{C1C80013-F171-44B9-98D8-16FBB057DF69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C4B91-AE73-436F-9092-007C6C4E2003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10AB-BC28-4D1D-9CA9-A1DB8512B2E5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Implementar Microsoft Entra ID siguiendo buenas prácticas como el uso de MFA y la auditoría constante ayuda a mantener la seguridad y el control en la organización.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s-MX" sz="4200" dirty="0"/>
              <a:t>Microsoft Entra ID + </a:t>
            </a:r>
            <a:r>
              <a:rPr lang="es-MX" sz="4200" dirty="0" err="1"/>
              <a:t>React</a:t>
            </a:r>
            <a:endParaRPr lang="es-MX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s-MX" sz="2200" dirty="0">
                <a:solidFill>
                  <a:srgbClr val="FFFFFF"/>
                </a:solidFill>
              </a:rPr>
              <a:t>Juan Daniel Murcia</a:t>
            </a:r>
          </a:p>
          <a:p>
            <a:pPr algn="l">
              <a:lnSpc>
                <a:spcPct val="90000"/>
              </a:lnSpc>
            </a:pPr>
            <a:r>
              <a:rPr lang="es-MX" sz="2200" dirty="0">
                <a:solidFill>
                  <a:srgbClr val="FFFFFF"/>
                </a:solidFill>
              </a:rPr>
              <a:t>Juan David Parroquiano</a:t>
            </a:r>
          </a:p>
          <a:p>
            <a:pPr algn="l">
              <a:lnSpc>
                <a:spcPct val="90000"/>
              </a:lnSpc>
            </a:pPr>
            <a:r>
              <a:rPr lang="es-MX" sz="2200" dirty="0">
                <a:solidFill>
                  <a:srgbClr val="FFFFFF"/>
                </a:solidFill>
              </a:rPr>
              <a:t>Andres Felipe Montes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MX" sz="3500">
                <a:solidFill>
                  <a:srgbClr val="FFFFFF"/>
                </a:solidFill>
              </a:rPr>
              <a:t>¿Qué es Microsoft Entra ID?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AA2A622-E6F1-FD49-FB8F-307CBF514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595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500">
                <a:solidFill>
                  <a:srgbClr val="FFFFFF"/>
                </a:solidFill>
              </a:rPr>
              <a:t>¿Para qué sirve Microsoft Entra ID?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847B0A5-6C89-165B-DDE0-E62026447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11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Tips para Implementar Microsoft Entra 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EAC98-DDD3-5D33-4DDC-5628C0203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2146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BFC2D-20CC-13FB-1B48-4DEAF0E8C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379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Microsoft Entra ID + React</vt:lpstr>
      <vt:lpstr>¿Qué es Microsoft Entra ID?</vt:lpstr>
      <vt:lpstr>¿Para qué sirve Microsoft Entra ID?</vt:lpstr>
      <vt:lpstr>Tips para Implementar Microsoft Entra ID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 David Parroquiano Roldán</dc:creator>
  <cp:keywords/>
  <dc:description>generated using python-pptx</dc:description>
  <cp:lastModifiedBy>Juan David Parroquiano Roldán</cp:lastModifiedBy>
  <cp:revision>3</cp:revision>
  <dcterms:created xsi:type="dcterms:W3CDTF">2013-01-27T09:14:16Z</dcterms:created>
  <dcterms:modified xsi:type="dcterms:W3CDTF">2024-08-31T01:41:14Z</dcterms:modified>
  <cp:category/>
</cp:coreProperties>
</file>