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3"/>
  </p:notesMasterIdLst>
  <p:sldIdLst>
    <p:sldId id="256" r:id="rId2"/>
    <p:sldId id="260" r:id="rId3"/>
    <p:sldId id="297" r:id="rId4"/>
    <p:sldId id="261" r:id="rId5"/>
    <p:sldId id="291" r:id="rId6"/>
    <p:sldId id="292" r:id="rId7"/>
    <p:sldId id="293" r:id="rId8"/>
    <p:sldId id="304" r:id="rId9"/>
    <p:sldId id="262" r:id="rId10"/>
    <p:sldId id="301" r:id="rId11"/>
    <p:sldId id="287" r:id="rId12"/>
    <p:sldId id="303" r:id="rId13"/>
    <p:sldId id="273" r:id="rId14"/>
    <p:sldId id="294" r:id="rId15"/>
    <p:sldId id="298" r:id="rId16"/>
    <p:sldId id="299" r:id="rId17"/>
    <p:sldId id="300" r:id="rId18"/>
    <p:sldId id="288" r:id="rId19"/>
    <p:sldId id="302" r:id="rId20"/>
    <p:sldId id="280" r:id="rId21"/>
    <p:sldId id="283"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Rajdhani" panose="020B0604020202020204" charset="0"/>
      <p:regular r:id="rId28"/>
      <p:bold r:id="rId29"/>
    </p:embeddedFont>
    <p:embeddedFont>
      <p:font typeface="Tajawal" panose="020B0604020202020204" charset="-78"/>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138"/>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8DC72-FB54-0FEE-DF99-A524316E5838}" v="58" dt="2023-05-16T23:06:35.755"/>
    <p1510:client id="{314FC4B4-BE00-4FE9-127D-A2BAEEEFBE47}" v="495" dt="2023-05-17T00:26:12.170"/>
    <p1510:client id="{356999AC-38F9-3F50-5BEE-671D19D80C4A}" v="183" dt="2023-05-17T02:24:43.439"/>
    <p1510:client id="{3CDEAD3E-13EE-FB28-5AEC-AF8A7745BB35}" v="25" dt="2023-05-17T02:32:58.842"/>
    <p1510:client id="{5ECC3F25-A24B-0837-91EA-DDE3AA66704C}" v="162" dt="2023-05-16T20:07:49.454"/>
    <p1510:client id="{B360C0EE-5F65-40AD-8856-96D264A95CAD}" v="29" dt="2023-05-17T00:25:03.506"/>
    <p1510:client id="{C8CAE8AE-6DFA-34B5-92D1-BCF242EC84E5}" v="257" dt="2023-05-16T20:04:34.881"/>
    <p1510:client id="{E8E8D830-B02A-795B-03F6-878D60DB3513}" v="229" dt="2023-05-16T18:43:17.935"/>
    <p1510:client id="{F34D44BD-76A9-D16B-ADF9-63FCC386B922}" v="3" dt="2023-05-17T00:36:11.049"/>
    <p1510:client id="{FEAC08A0-2BE5-28E0-C245-4106D5B7D0AA}" v="157" dt="2023-05-17T00:31:07.506"/>
  </p1510:revLst>
</p1510:revInfo>
</file>

<file path=ppt/tableStyles.xml><?xml version="1.0" encoding="utf-8"?>
<a:tblStyleLst xmlns:a="http://schemas.openxmlformats.org/drawingml/2006/main" def="{63522CA4-8EC4-4CD4-8ED6-07F2F1CC7BFE}">
  <a:tblStyle styleId="{63522CA4-8EC4-4CD4-8ED6-07F2F1CC7B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005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0"/>
        <p:cNvGrpSpPr/>
        <p:nvPr/>
      </p:nvGrpSpPr>
      <p:grpSpPr>
        <a:xfrm>
          <a:off x="0" y="0"/>
          <a:ext cx="0" cy="0"/>
          <a:chOff x="0" y="0"/>
          <a:chExt cx="0" cy="0"/>
        </a:xfrm>
      </p:grpSpPr>
      <p:sp>
        <p:nvSpPr>
          <p:cNvPr id="4791" name="Google Shape;4791;gfc63c4e4b4_0_1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2" name="Google Shape;4792;gfc63c4e4b4_0_1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5"/>
        <p:cNvGrpSpPr/>
        <p:nvPr/>
      </p:nvGrpSpPr>
      <p:grpSpPr>
        <a:xfrm>
          <a:off x="0" y="0"/>
          <a:ext cx="0" cy="0"/>
          <a:chOff x="0" y="0"/>
          <a:chExt cx="0" cy="0"/>
        </a:xfrm>
      </p:grpSpPr>
      <p:sp>
        <p:nvSpPr>
          <p:cNvPr id="5766" name="Google Shape;5766;gfc63c4e4b4_0_1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7" name="Google Shape;5767;gfc63c4e4b4_0_1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8"/>
        <p:cNvGrpSpPr/>
        <p:nvPr/>
      </p:nvGrpSpPr>
      <p:grpSpPr>
        <a:xfrm>
          <a:off x="0" y="0"/>
          <a:ext cx="0" cy="0"/>
          <a:chOff x="0" y="0"/>
          <a:chExt cx="0" cy="0"/>
        </a:xfrm>
      </p:grpSpPr>
      <p:sp>
        <p:nvSpPr>
          <p:cNvPr id="2469" name="Google Shape;2469;gd49886441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0" name="Google Shape;2470;gd49886441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78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667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dc763f213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dc763f21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687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fc63c4e4b4_0_1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fc63c4e4b4_0_1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fc63c4e4b4_0_1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fc63c4e4b4_0_1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067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6"/>
        <p:cNvGrpSpPr/>
        <p:nvPr/>
      </p:nvGrpSpPr>
      <p:grpSpPr>
        <a:xfrm>
          <a:off x="0" y="0"/>
          <a:ext cx="0" cy="0"/>
          <a:chOff x="0" y="0"/>
          <a:chExt cx="0" cy="0"/>
        </a:xfrm>
      </p:grpSpPr>
      <p:sp>
        <p:nvSpPr>
          <p:cNvPr id="4637" name="Google Shape;4637;gfc63c4e4b4_0_1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8" name="Google Shape;4638;gfc63c4e4b4_0_1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074151" y="3395246"/>
            <a:ext cx="6069811" cy="2822183"/>
            <a:chOff x="3074151" y="2321296"/>
            <a:chExt cx="6069811" cy="2822183"/>
          </a:xfrm>
        </p:grpSpPr>
        <p:sp>
          <p:nvSpPr>
            <p:cNvPr id="10" name="Google Shape;10;p2"/>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rot="5400000">
            <a:off x="-1330698" y="1335098"/>
            <a:ext cx="4238692" cy="1568482"/>
            <a:chOff x="340950" y="290161"/>
            <a:chExt cx="4238692" cy="1568482"/>
          </a:xfrm>
        </p:grpSpPr>
        <p:sp>
          <p:nvSpPr>
            <p:cNvPr id="27" name="Google Shape;27;p2"/>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flipH="1">
            <a:off x="3780275" y="0"/>
            <a:ext cx="96300" cy="255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flipH="1">
            <a:off x="3632500" y="0"/>
            <a:ext cx="32700" cy="1364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flipH="1">
            <a:off x="3991650" y="0"/>
            <a:ext cx="32700" cy="92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flipH="1">
            <a:off x="1888650" y="4568875"/>
            <a:ext cx="449700" cy="57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flipH="1">
            <a:off x="2487000" y="4568875"/>
            <a:ext cx="32700" cy="57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txBox="1">
            <a:spLocks noGrp="1"/>
          </p:cNvSpPr>
          <p:nvPr>
            <p:ph type="ctrTitle"/>
          </p:nvPr>
        </p:nvSpPr>
        <p:spPr>
          <a:xfrm>
            <a:off x="4192075" y="901650"/>
            <a:ext cx="4238700" cy="2493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200"/>
              <a:buNone/>
              <a:defRPr sz="5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3" name="Google Shape;43;p2"/>
          <p:cNvSpPr txBox="1">
            <a:spLocks noGrp="1"/>
          </p:cNvSpPr>
          <p:nvPr>
            <p:ph type="subTitle" idx="1"/>
          </p:nvPr>
        </p:nvSpPr>
        <p:spPr>
          <a:xfrm>
            <a:off x="4192075" y="3968009"/>
            <a:ext cx="4040400" cy="410400"/>
          </a:xfrm>
          <a:prstGeom prst="rect">
            <a:avLst/>
          </a:prstGeom>
          <a:noFill/>
          <a:ln>
            <a:noFill/>
          </a:ln>
        </p:spPr>
        <p:txBody>
          <a:bodyPr spcFirstLastPara="1" wrap="square" lIns="91425" tIns="91425" rIns="91425" bIns="91425" anchor="ctr" anchorCtr="0">
            <a:noAutofit/>
          </a:bodyPr>
          <a:lstStyle>
            <a:lvl1pPr lvl="0">
              <a:lnSpc>
                <a:spcPct val="115000"/>
              </a:lnSpc>
              <a:spcBef>
                <a:spcPts val="0"/>
              </a:spcBef>
              <a:spcAft>
                <a:spcPts val="0"/>
              </a:spcAft>
              <a:buSzPts val="14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63"/>
        <p:cNvGrpSpPr/>
        <p:nvPr/>
      </p:nvGrpSpPr>
      <p:grpSpPr>
        <a:xfrm>
          <a:off x="0" y="0"/>
          <a:ext cx="0" cy="0"/>
          <a:chOff x="0" y="0"/>
          <a:chExt cx="0" cy="0"/>
        </a:xfrm>
      </p:grpSpPr>
      <p:sp>
        <p:nvSpPr>
          <p:cNvPr id="964" name="Google Shape;964;p25"/>
          <p:cNvSpPr/>
          <p:nvPr/>
        </p:nvSpPr>
        <p:spPr>
          <a:xfrm flipH="1">
            <a:off x="8843590" y="3245740"/>
            <a:ext cx="32700" cy="216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5" name="Google Shape;965;p25"/>
          <p:cNvGrpSpPr/>
          <p:nvPr/>
        </p:nvGrpSpPr>
        <p:grpSpPr>
          <a:xfrm rot="10800000">
            <a:off x="6717884" y="-755154"/>
            <a:ext cx="4238692" cy="1568482"/>
            <a:chOff x="340950" y="290161"/>
            <a:chExt cx="4238692" cy="1568482"/>
          </a:xfrm>
        </p:grpSpPr>
        <p:sp>
          <p:nvSpPr>
            <p:cNvPr id="966" name="Google Shape;966;p25"/>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5"/>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5"/>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5"/>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5"/>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5"/>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5"/>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5"/>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5"/>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5"/>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25"/>
          <p:cNvGrpSpPr/>
          <p:nvPr/>
        </p:nvGrpSpPr>
        <p:grpSpPr>
          <a:xfrm rot="5400000">
            <a:off x="-2460854" y="963351"/>
            <a:ext cx="6069811" cy="2822183"/>
            <a:chOff x="3074151" y="2321296"/>
            <a:chExt cx="6069811" cy="2822183"/>
          </a:xfrm>
        </p:grpSpPr>
        <p:sp>
          <p:nvSpPr>
            <p:cNvPr id="977" name="Google Shape;977;p25"/>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5"/>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5"/>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5"/>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5"/>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5"/>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5"/>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5"/>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5"/>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5"/>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5"/>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5"/>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5"/>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5"/>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5"/>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5"/>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25"/>
          <p:cNvGrpSpPr/>
          <p:nvPr/>
        </p:nvGrpSpPr>
        <p:grpSpPr>
          <a:xfrm rot="-5400000">
            <a:off x="2314421" y="1498805"/>
            <a:ext cx="415204" cy="5231768"/>
            <a:chOff x="3632500" y="0"/>
            <a:chExt cx="391850" cy="2554200"/>
          </a:xfrm>
        </p:grpSpPr>
        <p:sp>
          <p:nvSpPr>
            <p:cNvPr id="994" name="Google Shape;994;p25"/>
            <p:cNvSpPr/>
            <p:nvPr/>
          </p:nvSpPr>
          <p:spPr>
            <a:xfrm flipH="1">
              <a:off x="3780275" y="0"/>
              <a:ext cx="96300" cy="255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5"/>
            <p:cNvSpPr/>
            <p:nvPr/>
          </p:nvSpPr>
          <p:spPr>
            <a:xfrm flipH="1">
              <a:off x="3632500" y="0"/>
              <a:ext cx="32700" cy="136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5"/>
            <p:cNvSpPr/>
            <p:nvPr/>
          </p:nvSpPr>
          <p:spPr>
            <a:xfrm flipH="1">
              <a:off x="3991650" y="0"/>
              <a:ext cx="32700" cy="92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 name="Google Shape;997;p25"/>
          <p:cNvSpPr/>
          <p:nvPr/>
        </p:nvSpPr>
        <p:spPr>
          <a:xfrm flipH="1">
            <a:off x="8516963" y="3543745"/>
            <a:ext cx="210300" cy="1865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998"/>
        <p:cNvGrpSpPr/>
        <p:nvPr/>
      </p:nvGrpSpPr>
      <p:grpSpPr>
        <a:xfrm>
          <a:off x="0" y="0"/>
          <a:ext cx="0" cy="0"/>
          <a:chOff x="0" y="0"/>
          <a:chExt cx="0" cy="0"/>
        </a:xfrm>
      </p:grpSpPr>
      <p:grpSp>
        <p:nvGrpSpPr>
          <p:cNvPr id="999" name="Google Shape;999;p26"/>
          <p:cNvGrpSpPr/>
          <p:nvPr/>
        </p:nvGrpSpPr>
        <p:grpSpPr>
          <a:xfrm rot="-5400000">
            <a:off x="-2577149" y="893021"/>
            <a:ext cx="6069811" cy="2822183"/>
            <a:chOff x="3074151" y="2321296"/>
            <a:chExt cx="6069811" cy="2822183"/>
          </a:xfrm>
        </p:grpSpPr>
        <p:sp>
          <p:nvSpPr>
            <p:cNvPr id="1000" name="Google Shape;1000;p26"/>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6"/>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6"/>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6"/>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6"/>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6"/>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6"/>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6"/>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6"/>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6"/>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6"/>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6"/>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6"/>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6"/>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6"/>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6"/>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26"/>
          <p:cNvSpPr/>
          <p:nvPr/>
        </p:nvSpPr>
        <p:spPr>
          <a:xfrm flipH="1">
            <a:off x="301335" y="0"/>
            <a:ext cx="98400" cy="163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6"/>
          <p:cNvSpPr/>
          <p:nvPr/>
        </p:nvSpPr>
        <p:spPr>
          <a:xfrm flipH="1">
            <a:off x="150353" y="0"/>
            <a:ext cx="33300" cy="87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6"/>
          <p:cNvSpPr/>
          <p:nvPr/>
        </p:nvSpPr>
        <p:spPr>
          <a:xfrm flipH="1">
            <a:off x="517500" y="0"/>
            <a:ext cx="33300" cy="59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26"/>
          <p:cNvGrpSpPr/>
          <p:nvPr/>
        </p:nvGrpSpPr>
        <p:grpSpPr>
          <a:xfrm rot="-5400000">
            <a:off x="2486566" y="2113491"/>
            <a:ext cx="258622" cy="5231768"/>
            <a:chOff x="3632500" y="0"/>
            <a:chExt cx="244075" cy="2554200"/>
          </a:xfrm>
        </p:grpSpPr>
        <p:sp>
          <p:nvSpPr>
            <p:cNvPr id="1020" name="Google Shape;1020;p26"/>
            <p:cNvSpPr/>
            <p:nvPr/>
          </p:nvSpPr>
          <p:spPr>
            <a:xfrm flipH="1">
              <a:off x="3780275" y="0"/>
              <a:ext cx="96300" cy="255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6"/>
            <p:cNvSpPr/>
            <p:nvPr/>
          </p:nvSpPr>
          <p:spPr>
            <a:xfrm flipH="1">
              <a:off x="3632500" y="0"/>
              <a:ext cx="32700" cy="136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26"/>
          <p:cNvGrpSpPr/>
          <p:nvPr/>
        </p:nvGrpSpPr>
        <p:grpSpPr>
          <a:xfrm>
            <a:off x="4831964" y="-1450816"/>
            <a:ext cx="6069811" cy="2822183"/>
            <a:chOff x="3074151" y="2321296"/>
            <a:chExt cx="6069811" cy="2822183"/>
          </a:xfrm>
        </p:grpSpPr>
        <p:sp>
          <p:nvSpPr>
            <p:cNvPr id="1023" name="Google Shape;1023;p26"/>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6"/>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6"/>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6"/>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6"/>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6"/>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6"/>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6"/>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6"/>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6"/>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6"/>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6"/>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6"/>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6"/>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6"/>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6"/>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6"/>
          <p:cNvGrpSpPr/>
          <p:nvPr/>
        </p:nvGrpSpPr>
        <p:grpSpPr>
          <a:xfrm rot="5400000">
            <a:off x="7670950" y="-831250"/>
            <a:ext cx="391850" cy="2554200"/>
            <a:chOff x="3632500" y="0"/>
            <a:chExt cx="391850" cy="2554200"/>
          </a:xfrm>
        </p:grpSpPr>
        <p:sp>
          <p:nvSpPr>
            <p:cNvPr id="1040" name="Google Shape;1040;p26"/>
            <p:cNvSpPr/>
            <p:nvPr/>
          </p:nvSpPr>
          <p:spPr>
            <a:xfrm flipH="1">
              <a:off x="3780275" y="0"/>
              <a:ext cx="96300" cy="255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6"/>
            <p:cNvSpPr/>
            <p:nvPr/>
          </p:nvSpPr>
          <p:spPr>
            <a:xfrm flipH="1">
              <a:off x="3632500" y="0"/>
              <a:ext cx="32700" cy="136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flipH="1">
              <a:off x="3991650" y="0"/>
              <a:ext cx="32700" cy="92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3" name="Google Shape;1043;p26"/>
          <p:cNvSpPr/>
          <p:nvPr/>
        </p:nvSpPr>
        <p:spPr>
          <a:xfrm>
            <a:off x="8100975" y="3537050"/>
            <a:ext cx="762000" cy="762000"/>
          </a:xfrm>
          <a:prstGeom prst="mathMultiply">
            <a:avLst>
              <a:gd name="adj1" fmla="val 1711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1562864" y="2762925"/>
            <a:ext cx="27864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25" name="Google Shape;125;p5"/>
          <p:cNvSpPr txBox="1">
            <a:spLocks noGrp="1"/>
          </p:cNvSpPr>
          <p:nvPr>
            <p:ph type="subTitle" idx="1"/>
          </p:nvPr>
        </p:nvSpPr>
        <p:spPr>
          <a:xfrm>
            <a:off x="1562875" y="3123453"/>
            <a:ext cx="2786400" cy="105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6" name="Google Shape;126;p5"/>
          <p:cNvSpPr txBox="1">
            <a:spLocks noGrp="1"/>
          </p:cNvSpPr>
          <p:nvPr>
            <p:ph type="title" idx="2"/>
          </p:nvPr>
        </p:nvSpPr>
        <p:spPr>
          <a:xfrm>
            <a:off x="5004343" y="2762919"/>
            <a:ext cx="25782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27" name="Google Shape;127;p5"/>
          <p:cNvSpPr txBox="1">
            <a:spLocks noGrp="1"/>
          </p:cNvSpPr>
          <p:nvPr>
            <p:ph type="subTitle" idx="3"/>
          </p:nvPr>
        </p:nvSpPr>
        <p:spPr>
          <a:xfrm>
            <a:off x="5004355" y="3123439"/>
            <a:ext cx="2578200" cy="105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solidFill>
                  <a:schemeClr val="lt2"/>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9" name="Google Shape;129;p5"/>
          <p:cNvSpPr/>
          <p:nvPr/>
        </p:nvSpPr>
        <p:spPr>
          <a:xfrm rot="10800000" flipH="1">
            <a:off x="8131419" y="2979909"/>
            <a:ext cx="32700" cy="216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5"/>
          <p:cNvGrpSpPr/>
          <p:nvPr/>
        </p:nvGrpSpPr>
        <p:grpSpPr>
          <a:xfrm rot="-5400000">
            <a:off x="6704188" y="2462741"/>
            <a:ext cx="4238692" cy="1568482"/>
            <a:chOff x="340950" y="290161"/>
            <a:chExt cx="4238692" cy="1568482"/>
          </a:xfrm>
        </p:grpSpPr>
        <p:sp>
          <p:nvSpPr>
            <p:cNvPr id="131" name="Google Shape;131;p5"/>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5"/>
          <p:cNvGrpSpPr/>
          <p:nvPr/>
        </p:nvGrpSpPr>
        <p:grpSpPr>
          <a:xfrm rot="5400000">
            <a:off x="-3044900" y="2958971"/>
            <a:ext cx="6069811" cy="2822183"/>
            <a:chOff x="3074151" y="2321296"/>
            <a:chExt cx="6069811" cy="2822183"/>
          </a:xfrm>
        </p:grpSpPr>
        <p:sp>
          <p:nvSpPr>
            <p:cNvPr id="142" name="Google Shape;142;p5"/>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5"/>
          <p:cNvSpPr/>
          <p:nvPr/>
        </p:nvSpPr>
        <p:spPr>
          <a:xfrm rot="10800000">
            <a:off x="7200876" y="342925"/>
            <a:ext cx="3755700" cy="12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5"/>
          <p:cNvGrpSpPr/>
          <p:nvPr/>
        </p:nvGrpSpPr>
        <p:grpSpPr>
          <a:xfrm rot="-5400000">
            <a:off x="2408275" y="1938124"/>
            <a:ext cx="415204" cy="5231768"/>
            <a:chOff x="3632500" y="0"/>
            <a:chExt cx="391850" cy="2554200"/>
          </a:xfrm>
        </p:grpSpPr>
        <p:sp>
          <p:nvSpPr>
            <p:cNvPr id="160" name="Google Shape;160;p5"/>
            <p:cNvSpPr/>
            <p:nvPr/>
          </p:nvSpPr>
          <p:spPr>
            <a:xfrm flipH="1">
              <a:off x="3780275" y="0"/>
              <a:ext cx="96300" cy="255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flipH="1">
              <a:off x="3632500" y="0"/>
              <a:ext cx="32700" cy="136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flipH="1">
              <a:off x="3991650" y="0"/>
              <a:ext cx="32700" cy="92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5"/>
          <p:cNvSpPr/>
          <p:nvPr/>
        </p:nvSpPr>
        <p:spPr>
          <a:xfrm rot="10800000" flipH="1">
            <a:off x="8280444" y="2980109"/>
            <a:ext cx="449700" cy="1865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10800000" flipH="1">
            <a:off x="7963032" y="221746"/>
            <a:ext cx="2142600" cy="30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5400000" flipH="1">
            <a:off x="427479" y="789881"/>
            <a:ext cx="571500" cy="12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6"/>
        <p:cNvGrpSpPr/>
        <p:nvPr/>
      </p:nvGrpSpPr>
      <p:grpSpPr>
        <a:xfrm>
          <a:off x="0" y="0"/>
          <a:ext cx="0" cy="0"/>
          <a:chOff x="0" y="0"/>
          <a:chExt cx="0" cy="0"/>
        </a:xfrm>
      </p:grpSpPr>
      <p:sp>
        <p:nvSpPr>
          <p:cNvPr id="167" name="Google Shape;167;p6"/>
          <p:cNvSpPr txBox="1">
            <a:spLocks noGrp="1"/>
          </p:cNvSpPr>
          <p:nvPr>
            <p:ph type="title"/>
          </p:nvPr>
        </p:nvSpPr>
        <p:spPr>
          <a:xfrm>
            <a:off x="872400" y="537575"/>
            <a:ext cx="7384500" cy="6279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solidFill>
                  <a:schemeClr val="lt2"/>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168" name="Google Shape;168;p6"/>
          <p:cNvGrpSpPr/>
          <p:nvPr/>
        </p:nvGrpSpPr>
        <p:grpSpPr>
          <a:xfrm>
            <a:off x="5148402" y="-403014"/>
            <a:ext cx="4238692" cy="1568482"/>
            <a:chOff x="340950" y="290161"/>
            <a:chExt cx="4238692" cy="1568482"/>
          </a:xfrm>
        </p:grpSpPr>
        <p:sp>
          <p:nvSpPr>
            <p:cNvPr id="169" name="Google Shape;169;p6"/>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6"/>
          <p:cNvGrpSpPr/>
          <p:nvPr/>
        </p:nvGrpSpPr>
        <p:grpSpPr>
          <a:xfrm>
            <a:off x="1436314" y="4415134"/>
            <a:ext cx="6069811" cy="2822183"/>
            <a:chOff x="3074151" y="2321296"/>
            <a:chExt cx="6069811" cy="2822183"/>
          </a:xfrm>
        </p:grpSpPr>
        <p:sp>
          <p:nvSpPr>
            <p:cNvPr id="180" name="Google Shape;180;p6"/>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6"/>
          <p:cNvSpPr/>
          <p:nvPr/>
        </p:nvSpPr>
        <p:spPr>
          <a:xfrm>
            <a:off x="2462450" y="4736700"/>
            <a:ext cx="6728400" cy="10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flipH="1">
            <a:off x="121500" y="3278050"/>
            <a:ext cx="328200" cy="1865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flipH="1">
            <a:off x="566025" y="3598950"/>
            <a:ext cx="32700" cy="216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flipH="1">
            <a:off x="2834947" y="4956275"/>
            <a:ext cx="1184700" cy="30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flipH="1">
            <a:off x="6698750" y="152525"/>
            <a:ext cx="2492100" cy="26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95800" y="470525"/>
            <a:ext cx="762000" cy="762000"/>
          </a:xfrm>
          <a:prstGeom prst="mathMultiply">
            <a:avLst>
              <a:gd name="adj1" fmla="val 17115"/>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2"/>
        <p:cNvGrpSpPr/>
        <p:nvPr/>
      </p:nvGrpSpPr>
      <p:grpSpPr>
        <a:xfrm>
          <a:off x="0" y="0"/>
          <a:ext cx="0" cy="0"/>
          <a:chOff x="0" y="0"/>
          <a:chExt cx="0" cy="0"/>
        </a:xfrm>
      </p:grpSpPr>
      <p:sp>
        <p:nvSpPr>
          <p:cNvPr id="203" name="Google Shape;203;p7"/>
          <p:cNvSpPr/>
          <p:nvPr/>
        </p:nvSpPr>
        <p:spPr>
          <a:xfrm>
            <a:off x="95800" y="470525"/>
            <a:ext cx="762000" cy="762000"/>
          </a:xfrm>
          <a:prstGeom prst="mathMultiply">
            <a:avLst>
              <a:gd name="adj1" fmla="val 17115"/>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7"/>
          <p:cNvGrpSpPr/>
          <p:nvPr/>
        </p:nvGrpSpPr>
        <p:grpSpPr>
          <a:xfrm>
            <a:off x="5148402" y="-403014"/>
            <a:ext cx="4238692" cy="1568482"/>
            <a:chOff x="340950" y="290161"/>
            <a:chExt cx="4238692" cy="1568482"/>
          </a:xfrm>
        </p:grpSpPr>
        <p:sp>
          <p:nvSpPr>
            <p:cNvPr id="205" name="Google Shape;205;p7"/>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7"/>
          <p:cNvGrpSpPr/>
          <p:nvPr/>
        </p:nvGrpSpPr>
        <p:grpSpPr>
          <a:xfrm>
            <a:off x="1436314" y="4415134"/>
            <a:ext cx="6069811" cy="2822183"/>
            <a:chOff x="3074151" y="2321296"/>
            <a:chExt cx="6069811" cy="2822183"/>
          </a:xfrm>
        </p:grpSpPr>
        <p:sp>
          <p:nvSpPr>
            <p:cNvPr id="216" name="Google Shape;216;p7"/>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7"/>
          <p:cNvSpPr/>
          <p:nvPr/>
        </p:nvSpPr>
        <p:spPr>
          <a:xfrm>
            <a:off x="2462450" y="4736700"/>
            <a:ext cx="6728400" cy="10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flipH="1">
            <a:off x="121500" y="3278050"/>
            <a:ext cx="328200" cy="1865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flipH="1">
            <a:off x="566025" y="3598950"/>
            <a:ext cx="32700" cy="216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flipH="1">
            <a:off x="2834947" y="4956275"/>
            <a:ext cx="1184700" cy="30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flipH="1">
            <a:off x="778500" y="4163250"/>
            <a:ext cx="162000" cy="216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txBox="1">
            <a:spLocks noGrp="1"/>
          </p:cNvSpPr>
          <p:nvPr>
            <p:ph type="body" idx="1"/>
          </p:nvPr>
        </p:nvSpPr>
        <p:spPr>
          <a:xfrm>
            <a:off x="872400" y="1642300"/>
            <a:ext cx="3972900" cy="2311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38" name="Google Shape;238;p7"/>
          <p:cNvSpPr txBox="1">
            <a:spLocks noGrp="1"/>
          </p:cNvSpPr>
          <p:nvPr>
            <p:ph type="title"/>
          </p:nvPr>
        </p:nvSpPr>
        <p:spPr>
          <a:xfrm>
            <a:off x="872400" y="537575"/>
            <a:ext cx="7384500" cy="6279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1"/>
        <p:cNvGrpSpPr/>
        <p:nvPr/>
      </p:nvGrpSpPr>
      <p:grpSpPr>
        <a:xfrm>
          <a:off x="0" y="0"/>
          <a:ext cx="0" cy="0"/>
          <a:chOff x="0" y="0"/>
          <a:chExt cx="0" cy="0"/>
        </a:xfrm>
      </p:grpSpPr>
      <p:grpSp>
        <p:nvGrpSpPr>
          <p:cNvPr id="302" name="Google Shape;302;p9"/>
          <p:cNvGrpSpPr/>
          <p:nvPr/>
        </p:nvGrpSpPr>
        <p:grpSpPr>
          <a:xfrm rot="-5400000">
            <a:off x="6680125" y="2854767"/>
            <a:ext cx="4238692" cy="1568482"/>
            <a:chOff x="340950" y="290161"/>
            <a:chExt cx="4238692" cy="1568482"/>
          </a:xfrm>
        </p:grpSpPr>
        <p:sp>
          <p:nvSpPr>
            <p:cNvPr id="303" name="Google Shape;303;p9"/>
            <p:cNvSpPr/>
            <p:nvPr/>
          </p:nvSpPr>
          <p:spPr>
            <a:xfrm>
              <a:off x="4057260" y="290161"/>
              <a:ext cx="8797" cy="1568482"/>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526650" y="290161"/>
              <a:ext cx="6019" cy="1568482"/>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2993031" y="290161"/>
              <a:ext cx="9028" cy="1568482"/>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2462422" y="290161"/>
              <a:ext cx="6019" cy="1568482"/>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192903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1398425" y="290161"/>
              <a:ext cx="8565" cy="1568482"/>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864807" y="290161"/>
              <a:ext cx="8797" cy="1568482"/>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340950" y="528900"/>
              <a:ext cx="4238692"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340950" y="1059514"/>
              <a:ext cx="4238692"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340950" y="1592906"/>
              <a:ext cx="4238692"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9"/>
          <p:cNvGrpSpPr/>
          <p:nvPr/>
        </p:nvGrpSpPr>
        <p:grpSpPr>
          <a:xfrm rot="10800000">
            <a:off x="-1250381" y="-528982"/>
            <a:ext cx="6069811" cy="2822183"/>
            <a:chOff x="3074151" y="2321296"/>
            <a:chExt cx="6069811" cy="2822183"/>
          </a:xfrm>
        </p:grpSpPr>
        <p:sp>
          <p:nvSpPr>
            <p:cNvPr id="314" name="Google Shape;314;p9"/>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9"/>
          <p:cNvSpPr/>
          <p:nvPr/>
        </p:nvSpPr>
        <p:spPr>
          <a:xfrm rot="5400000" flipH="1">
            <a:off x="7158303" y="2550296"/>
            <a:ext cx="136500" cy="383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5400000" flipH="1">
            <a:off x="8445444" y="3626085"/>
            <a:ext cx="32700" cy="1364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rot="10800000" flipH="1">
            <a:off x="713232" y="4642648"/>
            <a:ext cx="2142600" cy="30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rot="10800000" flipH="1">
            <a:off x="358524" y="1"/>
            <a:ext cx="158700" cy="114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rot="10800000" flipH="1">
            <a:off x="250500" y="-7775"/>
            <a:ext cx="44100" cy="2562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txBox="1">
            <a:spLocks noGrp="1"/>
          </p:cNvSpPr>
          <p:nvPr>
            <p:ph type="subTitle" idx="1"/>
          </p:nvPr>
        </p:nvSpPr>
        <p:spPr>
          <a:xfrm>
            <a:off x="4281850" y="2347500"/>
            <a:ext cx="3882000" cy="13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Anaheim"/>
              <a:buAutoNum type="arabicPeriod"/>
              <a:defRPr sz="1600">
                <a:solidFill>
                  <a:schemeClr val="dk1"/>
                </a:solidFill>
              </a:defRPr>
            </a:lvl1pPr>
            <a:lvl2pPr lvl="1" algn="ctr" rtl="0">
              <a:lnSpc>
                <a:spcPct val="100000"/>
              </a:lnSpc>
              <a:spcBef>
                <a:spcPts val="0"/>
              </a:spcBef>
              <a:spcAft>
                <a:spcPts val="0"/>
              </a:spcAft>
              <a:buSzPts val="1400"/>
              <a:buFont typeface="Anaheim"/>
              <a:buAutoNum type="alphaLcPeriod"/>
              <a:defRPr/>
            </a:lvl2pPr>
            <a:lvl3pPr lvl="2" algn="ctr" rtl="0">
              <a:lnSpc>
                <a:spcPct val="100000"/>
              </a:lnSpc>
              <a:spcBef>
                <a:spcPts val="0"/>
              </a:spcBef>
              <a:spcAft>
                <a:spcPts val="0"/>
              </a:spcAft>
              <a:buSzPts val="1400"/>
              <a:buFont typeface="Anaheim"/>
              <a:buAutoNum type="romanLcPeriod"/>
              <a:defRPr/>
            </a:lvl3pPr>
            <a:lvl4pPr lvl="3" algn="ctr" rtl="0">
              <a:lnSpc>
                <a:spcPct val="100000"/>
              </a:lnSpc>
              <a:spcBef>
                <a:spcPts val="0"/>
              </a:spcBef>
              <a:spcAft>
                <a:spcPts val="0"/>
              </a:spcAft>
              <a:buSzPts val="1400"/>
              <a:buFont typeface="Anaheim"/>
              <a:buAutoNum type="arabicPeriod"/>
              <a:defRPr/>
            </a:lvl4pPr>
            <a:lvl5pPr lvl="4" algn="ctr" rtl="0">
              <a:lnSpc>
                <a:spcPct val="100000"/>
              </a:lnSpc>
              <a:spcBef>
                <a:spcPts val="0"/>
              </a:spcBef>
              <a:spcAft>
                <a:spcPts val="0"/>
              </a:spcAft>
              <a:buSzPts val="1400"/>
              <a:buFont typeface="Anaheim"/>
              <a:buAutoNum type="alphaLcPeriod"/>
              <a:defRPr/>
            </a:lvl5pPr>
            <a:lvl6pPr lvl="5" algn="ctr" rtl="0">
              <a:lnSpc>
                <a:spcPct val="100000"/>
              </a:lnSpc>
              <a:spcBef>
                <a:spcPts val="0"/>
              </a:spcBef>
              <a:spcAft>
                <a:spcPts val="0"/>
              </a:spcAft>
              <a:buSzPts val="1400"/>
              <a:buFont typeface="Anaheim"/>
              <a:buAutoNum type="romanLcPeriod"/>
              <a:defRPr/>
            </a:lvl6pPr>
            <a:lvl7pPr lvl="6" algn="ctr" rtl="0">
              <a:lnSpc>
                <a:spcPct val="100000"/>
              </a:lnSpc>
              <a:spcBef>
                <a:spcPts val="0"/>
              </a:spcBef>
              <a:spcAft>
                <a:spcPts val="0"/>
              </a:spcAft>
              <a:buSzPts val="1400"/>
              <a:buFont typeface="Anaheim"/>
              <a:buAutoNum type="arabicPeriod"/>
              <a:defRPr/>
            </a:lvl7pPr>
            <a:lvl8pPr lvl="7" algn="ctr" rtl="0">
              <a:lnSpc>
                <a:spcPct val="100000"/>
              </a:lnSpc>
              <a:spcBef>
                <a:spcPts val="0"/>
              </a:spcBef>
              <a:spcAft>
                <a:spcPts val="0"/>
              </a:spcAft>
              <a:buSzPts val="1400"/>
              <a:buFont typeface="Anaheim"/>
              <a:buAutoNum type="alphaLcPeriod"/>
              <a:defRPr/>
            </a:lvl8pPr>
            <a:lvl9pPr lvl="8" algn="ctr" rtl="0">
              <a:lnSpc>
                <a:spcPct val="100000"/>
              </a:lnSpc>
              <a:spcBef>
                <a:spcPts val="0"/>
              </a:spcBef>
              <a:spcAft>
                <a:spcPts val="0"/>
              </a:spcAft>
              <a:buSzPts val="1400"/>
              <a:buFont typeface="Anaheim"/>
              <a:buAutoNum type="romanLcPeriod"/>
              <a:defRPr/>
            </a:lvl9pPr>
          </a:lstStyle>
          <a:p>
            <a:endParaRPr/>
          </a:p>
        </p:txBody>
      </p:sp>
      <p:sp>
        <p:nvSpPr>
          <p:cNvPr id="336" name="Google Shape;336;p9"/>
          <p:cNvSpPr txBox="1">
            <a:spLocks noGrp="1"/>
          </p:cNvSpPr>
          <p:nvPr>
            <p:ph type="title"/>
          </p:nvPr>
        </p:nvSpPr>
        <p:spPr>
          <a:xfrm>
            <a:off x="4281850" y="1388800"/>
            <a:ext cx="3882000" cy="7623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sz="4500">
                <a:solidFill>
                  <a:schemeClr val="lt2"/>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1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1">
    <p:spTree>
      <p:nvGrpSpPr>
        <p:cNvPr id="1" name="Shape 589"/>
        <p:cNvGrpSpPr/>
        <p:nvPr/>
      </p:nvGrpSpPr>
      <p:grpSpPr>
        <a:xfrm>
          <a:off x="0" y="0"/>
          <a:ext cx="0" cy="0"/>
          <a:chOff x="0" y="0"/>
          <a:chExt cx="0" cy="0"/>
        </a:xfrm>
      </p:grpSpPr>
      <p:grpSp>
        <p:nvGrpSpPr>
          <p:cNvPr id="590" name="Google Shape;590;p17"/>
          <p:cNvGrpSpPr/>
          <p:nvPr/>
        </p:nvGrpSpPr>
        <p:grpSpPr>
          <a:xfrm rot="-5400000">
            <a:off x="-1563849" y="3890471"/>
            <a:ext cx="6069811" cy="2822183"/>
            <a:chOff x="3074151" y="2321296"/>
            <a:chExt cx="6069811" cy="2822183"/>
          </a:xfrm>
        </p:grpSpPr>
        <p:sp>
          <p:nvSpPr>
            <p:cNvPr id="591" name="Google Shape;591;p17"/>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7"/>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7"/>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7"/>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7"/>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7"/>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7"/>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7"/>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7"/>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7"/>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7"/>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7"/>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7"/>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7"/>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7"/>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7"/>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17"/>
          <p:cNvGrpSpPr/>
          <p:nvPr/>
        </p:nvGrpSpPr>
        <p:grpSpPr>
          <a:xfrm>
            <a:off x="5076501" y="-1703904"/>
            <a:ext cx="6069811" cy="2822183"/>
            <a:chOff x="3074151" y="2321296"/>
            <a:chExt cx="6069811" cy="2822183"/>
          </a:xfrm>
        </p:grpSpPr>
        <p:sp>
          <p:nvSpPr>
            <p:cNvPr id="608" name="Google Shape;608;p17"/>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7"/>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7"/>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7"/>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7"/>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7"/>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7"/>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7"/>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7"/>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17"/>
          <p:cNvSpPr/>
          <p:nvPr/>
        </p:nvSpPr>
        <p:spPr>
          <a:xfrm flipH="1">
            <a:off x="301325" y="0"/>
            <a:ext cx="98400" cy="1415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flipH="1">
            <a:off x="150353" y="0"/>
            <a:ext cx="33300" cy="87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flipH="1">
            <a:off x="517500" y="0"/>
            <a:ext cx="33300" cy="59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rot="5400000" flipH="1">
            <a:off x="7677750" y="-431250"/>
            <a:ext cx="449700" cy="249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rot="5400000" flipH="1">
            <a:off x="7886250" y="-41400"/>
            <a:ext cx="32700" cy="249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txBox="1">
            <a:spLocks noGrp="1"/>
          </p:cNvSpPr>
          <p:nvPr>
            <p:ph type="title"/>
          </p:nvPr>
        </p:nvSpPr>
        <p:spPr>
          <a:xfrm>
            <a:off x="2378595" y="1781300"/>
            <a:ext cx="46956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solidFill>
                  <a:schemeClr val="dk1"/>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630" name="Google Shape;630;p17"/>
          <p:cNvSpPr txBox="1">
            <a:spLocks noGrp="1"/>
          </p:cNvSpPr>
          <p:nvPr>
            <p:ph type="subTitle" idx="1"/>
          </p:nvPr>
        </p:nvSpPr>
        <p:spPr>
          <a:xfrm>
            <a:off x="2378600" y="2009800"/>
            <a:ext cx="46956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1" name="Google Shape;631;p17"/>
          <p:cNvSpPr txBox="1">
            <a:spLocks noGrp="1"/>
          </p:cNvSpPr>
          <p:nvPr>
            <p:ph type="title" idx="2"/>
          </p:nvPr>
        </p:nvSpPr>
        <p:spPr>
          <a:xfrm>
            <a:off x="2378600" y="3322875"/>
            <a:ext cx="4695600" cy="28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200"/>
              <a:buNone/>
              <a:defRPr sz="1800">
                <a:solidFill>
                  <a:schemeClr val="dk1"/>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632" name="Google Shape;632;p17"/>
          <p:cNvSpPr txBox="1">
            <a:spLocks noGrp="1"/>
          </p:cNvSpPr>
          <p:nvPr>
            <p:ph type="subTitle" idx="3"/>
          </p:nvPr>
        </p:nvSpPr>
        <p:spPr>
          <a:xfrm>
            <a:off x="2378600" y="3551350"/>
            <a:ext cx="4695600" cy="60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3" name="Google Shape;633;p17"/>
          <p:cNvSpPr txBox="1">
            <a:spLocks noGrp="1"/>
          </p:cNvSpPr>
          <p:nvPr>
            <p:ph type="title" idx="4"/>
          </p:nvPr>
        </p:nvSpPr>
        <p:spPr>
          <a:xfrm>
            <a:off x="872400" y="537575"/>
            <a:ext cx="6677100" cy="6279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1_1">
    <p:spTree>
      <p:nvGrpSpPr>
        <p:cNvPr id="1" name="Shape 634"/>
        <p:cNvGrpSpPr/>
        <p:nvPr/>
      </p:nvGrpSpPr>
      <p:grpSpPr>
        <a:xfrm>
          <a:off x="0" y="0"/>
          <a:ext cx="0" cy="0"/>
          <a:chOff x="0" y="0"/>
          <a:chExt cx="0" cy="0"/>
        </a:xfrm>
      </p:grpSpPr>
      <p:sp>
        <p:nvSpPr>
          <p:cNvPr id="635" name="Google Shape;635;p18"/>
          <p:cNvSpPr txBox="1">
            <a:spLocks noGrp="1"/>
          </p:cNvSpPr>
          <p:nvPr>
            <p:ph type="body" idx="1"/>
          </p:nvPr>
        </p:nvSpPr>
        <p:spPr>
          <a:xfrm>
            <a:off x="854750" y="1365225"/>
            <a:ext cx="3694200" cy="302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636" name="Google Shape;636;p18"/>
          <p:cNvSpPr txBox="1">
            <a:spLocks noGrp="1"/>
          </p:cNvSpPr>
          <p:nvPr>
            <p:ph type="body" idx="2"/>
          </p:nvPr>
        </p:nvSpPr>
        <p:spPr>
          <a:xfrm>
            <a:off x="4580350" y="1365225"/>
            <a:ext cx="3694200" cy="302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637" name="Google Shape;637;p18"/>
          <p:cNvSpPr txBox="1">
            <a:spLocks noGrp="1"/>
          </p:cNvSpPr>
          <p:nvPr>
            <p:ph type="title"/>
          </p:nvPr>
        </p:nvSpPr>
        <p:spPr>
          <a:xfrm>
            <a:off x="872400" y="537575"/>
            <a:ext cx="7384500" cy="6279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638" name="Google Shape;638;p18"/>
          <p:cNvGrpSpPr/>
          <p:nvPr/>
        </p:nvGrpSpPr>
        <p:grpSpPr>
          <a:xfrm>
            <a:off x="6748540" y="-1998808"/>
            <a:ext cx="6069811" cy="2822183"/>
            <a:chOff x="3074151" y="2321296"/>
            <a:chExt cx="6069811" cy="2822183"/>
          </a:xfrm>
        </p:grpSpPr>
        <p:sp>
          <p:nvSpPr>
            <p:cNvPr id="639" name="Google Shape;639;p18"/>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8"/>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8"/>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8"/>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8"/>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8"/>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8"/>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8"/>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8"/>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8"/>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8"/>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8"/>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8"/>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8"/>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8"/>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8"/>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18"/>
          <p:cNvSpPr/>
          <p:nvPr/>
        </p:nvSpPr>
        <p:spPr>
          <a:xfrm rot="5400000" flipH="1">
            <a:off x="7566900" y="2891398"/>
            <a:ext cx="96300" cy="3286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8"/>
          <p:cNvSpPr/>
          <p:nvPr/>
        </p:nvSpPr>
        <p:spPr>
          <a:xfrm rot="5400000" flipH="1">
            <a:off x="8147395" y="3260525"/>
            <a:ext cx="32700" cy="2189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8"/>
          <p:cNvSpPr/>
          <p:nvPr/>
        </p:nvSpPr>
        <p:spPr>
          <a:xfrm rot="5400000" flipH="1">
            <a:off x="8500495" y="3972775"/>
            <a:ext cx="32700" cy="1482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8"/>
          <p:cNvSpPr/>
          <p:nvPr/>
        </p:nvSpPr>
        <p:spPr>
          <a:xfrm flipH="1">
            <a:off x="236929" y="4016425"/>
            <a:ext cx="449700" cy="110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8"/>
          <p:cNvSpPr/>
          <p:nvPr/>
        </p:nvSpPr>
        <p:spPr>
          <a:xfrm flipH="1">
            <a:off x="835279" y="4016425"/>
            <a:ext cx="32700" cy="110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0" name="Google Shape;660;p18"/>
          <p:cNvGrpSpPr/>
          <p:nvPr/>
        </p:nvGrpSpPr>
        <p:grpSpPr>
          <a:xfrm>
            <a:off x="5128840" y="3654480"/>
            <a:ext cx="6069811" cy="2822183"/>
            <a:chOff x="3074151" y="2321296"/>
            <a:chExt cx="6069811" cy="2822183"/>
          </a:xfrm>
        </p:grpSpPr>
        <p:sp>
          <p:nvSpPr>
            <p:cNvPr id="661" name="Google Shape;661;p18"/>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8"/>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8"/>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8"/>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8"/>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8"/>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8"/>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8"/>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8"/>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8"/>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18"/>
          <p:cNvSpPr/>
          <p:nvPr/>
        </p:nvSpPr>
        <p:spPr>
          <a:xfrm>
            <a:off x="7925350" y="203825"/>
            <a:ext cx="762000" cy="762000"/>
          </a:xfrm>
          <a:prstGeom prst="mathMultiply">
            <a:avLst>
              <a:gd name="adj1" fmla="val 1711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18"/>
        <p:cNvGrpSpPr/>
        <p:nvPr/>
      </p:nvGrpSpPr>
      <p:grpSpPr>
        <a:xfrm>
          <a:off x="0" y="0"/>
          <a:ext cx="0" cy="0"/>
          <a:chOff x="0" y="0"/>
          <a:chExt cx="0" cy="0"/>
        </a:xfrm>
      </p:grpSpPr>
      <p:grpSp>
        <p:nvGrpSpPr>
          <p:cNvPr id="919" name="Google Shape;919;p24"/>
          <p:cNvGrpSpPr/>
          <p:nvPr/>
        </p:nvGrpSpPr>
        <p:grpSpPr>
          <a:xfrm rot="-5400000">
            <a:off x="-3456974" y="893021"/>
            <a:ext cx="6069811" cy="2822183"/>
            <a:chOff x="3074151" y="2321296"/>
            <a:chExt cx="6069811" cy="2822183"/>
          </a:xfrm>
        </p:grpSpPr>
        <p:sp>
          <p:nvSpPr>
            <p:cNvPr id="920" name="Google Shape;920;p24"/>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24"/>
          <p:cNvGrpSpPr/>
          <p:nvPr/>
        </p:nvGrpSpPr>
        <p:grpSpPr>
          <a:xfrm>
            <a:off x="5361701" y="-1869279"/>
            <a:ext cx="6069811" cy="2822183"/>
            <a:chOff x="3074151" y="2321296"/>
            <a:chExt cx="6069811" cy="2822183"/>
          </a:xfrm>
        </p:grpSpPr>
        <p:sp>
          <p:nvSpPr>
            <p:cNvPr id="937" name="Google Shape;937;p24"/>
            <p:cNvSpPr/>
            <p:nvPr/>
          </p:nvSpPr>
          <p:spPr>
            <a:xfrm>
              <a:off x="8621628" y="2321296"/>
              <a:ext cx="8797" cy="2822183"/>
            </a:xfrm>
            <a:custGeom>
              <a:avLst/>
              <a:gdLst/>
              <a:ahLst/>
              <a:cxnLst/>
              <a:rect l="l" t="t" r="r" b="b"/>
              <a:pathLst>
                <a:path w="38" h="62026" extrusionOk="0">
                  <a:moveTo>
                    <a:pt x="1" y="0"/>
                  </a:moveTo>
                  <a:lnTo>
                    <a:pt x="1"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8091019" y="2321296"/>
              <a:ext cx="6019" cy="2822183"/>
            </a:xfrm>
            <a:custGeom>
              <a:avLst/>
              <a:gdLst/>
              <a:ahLst/>
              <a:cxnLst/>
              <a:rect l="l" t="t" r="r" b="b"/>
              <a:pathLst>
                <a:path w="26" h="62026" extrusionOk="0">
                  <a:moveTo>
                    <a:pt x="1" y="0"/>
                  </a:moveTo>
                  <a:lnTo>
                    <a:pt x="1"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7557400" y="2321296"/>
              <a:ext cx="9028" cy="2822183"/>
            </a:xfrm>
            <a:custGeom>
              <a:avLst/>
              <a:gdLst/>
              <a:ahLst/>
              <a:cxnLst/>
              <a:rect l="l" t="t" r="r" b="b"/>
              <a:pathLst>
                <a:path w="39" h="62026" extrusionOk="0">
                  <a:moveTo>
                    <a:pt x="1" y="0"/>
                  </a:moveTo>
                  <a:lnTo>
                    <a:pt x="1"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7026791" y="2321296"/>
              <a:ext cx="6019" cy="2822183"/>
            </a:xfrm>
            <a:custGeom>
              <a:avLst/>
              <a:gdLst/>
              <a:ahLst/>
              <a:cxnLst/>
              <a:rect l="l" t="t" r="r" b="b"/>
              <a:pathLst>
                <a:path w="26" h="62026" extrusionOk="0">
                  <a:moveTo>
                    <a:pt x="0" y="0"/>
                  </a:moveTo>
                  <a:lnTo>
                    <a:pt x="0" y="62025"/>
                  </a:lnTo>
                  <a:lnTo>
                    <a:pt x="25" y="62025"/>
                  </a:lnTo>
                  <a:lnTo>
                    <a:pt x="2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493404"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5962795" y="2321296"/>
              <a:ext cx="8565" cy="2822183"/>
            </a:xfrm>
            <a:custGeom>
              <a:avLst/>
              <a:gdLst/>
              <a:ahLst/>
              <a:cxnLst/>
              <a:rect l="l" t="t" r="r" b="b"/>
              <a:pathLst>
                <a:path w="37" h="62026" extrusionOk="0">
                  <a:moveTo>
                    <a:pt x="0" y="0"/>
                  </a:moveTo>
                  <a:lnTo>
                    <a:pt x="0" y="62025"/>
                  </a:lnTo>
                  <a:lnTo>
                    <a:pt x="37" y="62025"/>
                  </a:lnTo>
                  <a:lnTo>
                    <a:pt x="37"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542917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3074151" y="36177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3074151" y="4148364"/>
              <a:ext cx="6069811" cy="8797"/>
            </a:xfrm>
            <a:custGeom>
              <a:avLst/>
              <a:gdLst/>
              <a:ahLst/>
              <a:cxnLst/>
              <a:rect l="l" t="t" r="r" b="b"/>
              <a:pathLst>
                <a:path w="197585" h="38" extrusionOk="0">
                  <a:moveTo>
                    <a:pt x="1" y="1"/>
                  </a:moveTo>
                  <a:lnTo>
                    <a:pt x="1" y="37"/>
                  </a:lnTo>
                  <a:lnTo>
                    <a:pt x="197585" y="37"/>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3074151" y="4681756"/>
              <a:ext cx="6069811" cy="6019"/>
            </a:xfrm>
            <a:custGeom>
              <a:avLst/>
              <a:gdLst/>
              <a:ahLst/>
              <a:cxnLst/>
              <a:rect l="l" t="t" r="r" b="b"/>
              <a:pathLst>
                <a:path w="197585" h="26" extrusionOk="0">
                  <a:moveTo>
                    <a:pt x="1" y="1"/>
                  </a:moveTo>
                  <a:lnTo>
                    <a:pt x="1" y="25"/>
                  </a:lnTo>
                  <a:lnTo>
                    <a:pt x="197585" y="25"/>
                  </a:lnTo>
                  <a:lnTo>
                    <a:pt x="197585" y="1"/>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3074151" y="3087125"/>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3074151" y="2513250"/>
              <a:ext cx="6069811" cy="6019"/>
            </a:xfrm>
            <a:custGeom>
              <a:avLst/>
              <a:gdLst/>
              <a:ahLst/>
              <a:cxnLst/>
              <a:rect l="l" t="t" r="r" b="b"/>
              <a:pathLst>
                <a:path w="197585" h="26" extrusionOk="0">
                  <a:moveTo>
                    <a:pt x="1" y="0"/>
                  </a:moveTo>
                  <a:lnTo>
                    <a:pt x="1" y="25"/>
                  </a:lnTo>
                  <a:lnTo>
                    <a:pt x="197585" y="25"/>
                  </a:lnTo>
                  <a:lnTo>
                    <a:pt x="197585"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4895551"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4361926"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3828300"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3294675" y="2321296"/>
              <a:ext cx="8797" cy="2822183"/>
            </a:xfrm>
            <a:custGeom>
              <a:avLst/>
              <a:gdLst/>
              <a:ahLst/>
              <a:cxnLst/>
              <a:rect l="l" t="t" r="r" b="b"/>
              <a:pathLst>
                <a:path w="38" h="62026" extrusionOk="0">
                  <a:moveTo>
                    <a:pt x="0" y="0"/>
                  </a:moveTo>
                  <a:lnTo>
                    <a:pt x="0" y="62025"/>
                  </a:lnTo>
                  <a:lnTo>
                    <a:pt x="38" y="62025"/>
                  </a:lnTo>
                  <a:lnTo>
                    <a:pt x="38" y="0"/>
                  </a:lnTo>
                  <a:close/>
                </a:path>
              </a:pathLst>
            </a:custGeom>
            <a:solidFill>
              <a:srgbClr val="C2C0F2">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24"/>
          <p:cNvSpPr/>
          <p:nvPr/>
        </p:nvSpPr>
        <p:spPr>
          <a:xfrm flipH="1">
            <a:off x="8462360" y="0"/>
            <a:ext cx="98400" cy="163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flipH="1">
            <a:off x="8311378" y="0"/>
            <a:ext cx="33300" cy="87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flipH="1">
            <a:off x="8678525" y="0"/>
            <a:ext cx="33300" cy="59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24"/>
          <p:cNvGrpSpPr/>
          <p:nvPr/>
        </p:nvGrpSpPr>
        <p:grpSpPr>
          <a:xfrm rot="-5400000">
            <a:off x="2486566" y="2113491"/>
            <a:ext cx="258622" cy="5231768"/>
            <a:chOff x="3632500" y="0"/>
            <a:chExt cx="244075" cy="2554200"/>
          </a:xfrm>
        </p:grpSpPr>
        <p:sp>
          <p:nvSpPr>
            <p:cNvPr id="957" name="Google Shape;957;p24"/>
            <p:cNvSpPr/>
            <p:nvPr/>
          </p:nvSpPr>
          <p:spPr>
            <a:xfrm flipH="1">
              <a:off x="3780275" y="0"/>
              <a:ext cx="96300" cy="255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flipH="1">
              <a:off x="3632500" y="0"/>
              <a:ext cx="32700" cy="136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24"/>
          <p:cNvSpPr txBox="1">
            <a:spLocks noGrp="1"/>
          </p:cNvSpPr>
          <p:nvPr>
            <p:ph type="ctrTitle"/>
          </p:nvPr>
        </p:nvSpPr>
        <p:spPr>
          <a:xfrm>
            <a:off x="4572000" y="710925"/>
            <a:ext cx="3502500" cy="11580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20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60" name="Google Shape;960;p24"/>
          <p:cNvSpPr txBox="1">
            <a:spLocks noGrp="1"/>
          </p:cNvSpPr>
          <p:nvPr>
            <p:ph type="subTitle" idx="1"/>
          </p:nvPr>
        </p:nvSpPr>
        <p:spPr>
          <a:xfrm>
            <a:off x="4572000" y="2219850"/>
            <a:ext cx="2591700" cy="80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61" name="Google Shape;961;p24"/>
          <p:cNvSpPr txBox="1">
            <a:spLocks noGrp="1"/>
          </p:cNvSpPr>
          <p:nvPr>
            <p:ph type="title" idx="2"/>
          </p:nvPr>
        </p:nvSpPr>
        <p:spPr>
          <a:xfrm>
            <a:off x="4572001" y="1868925"/>
            <a:ext cx="35025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solidFill>
                  <a:schemeClr val="dk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962" name="Google Shape;962;p24"/>
          <p:cNvSpPr txBox="1"/>
          <p:nvPr/>
        </p:nvSpPr>
        <p:spPr>
          <a:xfrm>
            <a:off x="4572000" y="3598300"/>
            <a:ext cx="3858900" cy="738900"/>
          </a:xfrm>
          <a:prstGeom prst="rect">
            <a:avLst/>
          </a:prstGeom>
          <a:noFill/>
          <a:ln>
            <a:noFill/>
          </a:ln>
        </p:spPr>
        <p:txBody>
          <a:bodyPr spcFirstLastPara="1" wrap="square" lIns="91425" tIns="91425" rIns="91425" bIns="91425" anchor="t" anchorCtr="0">
            <a:spAutoFit/>
          </a:bodyPr>
          <a:lstStyle/>
          <a:p>
            <a:pPr marL="0" lvl="0" indent="0" algn="l" rtl="0">
              <a:spcBef>
                <a:spcPts val="300"/>
              </a:spcBef>
              <a:spcAft>
                <a:spcPts val="0"/>
              </a:spcAft>
              <a:buNone/>
            </a:pPr>
            <a:r>
              <a:rPr lang="en" sz="1200">
                <a:solidFill>
                  <a:schemeClr val="lt1"/>
                </a:solidFill>
                <a:latin typeface="Tajawal"/>
                <a:ea typeface="Tajawal"/>
                <a:cs typeface="Tajawal"/>
                <a:sym typeface="Tajawal"/>
              </a:rPr>
              <a:t>CREDITS: This presentation template was created by </a:t>
            </a:r>
            <a:r>
              <a:rPr lang="en" sz="1200" b="1">
                <a:solidFill>
                  <a:schemeClr val="lt1"/>
                </a:solidFill>
                <a:uFill>
                  <a:noFill/>
                </a:uFill>
                <a:latin typeface="Tajawal"/>
                <a:ea typeface="Tajawal"/>
                <a:cs typeface="Tajawal"/>
                <a:sym typeface="Tajawal"/>
                <a:hlinkClick r:id="rId2">
                  <a:extLst>
                    <a:ext uri="{A12FA001-AC4F-418D-AE19-62706E023703}">
                      <ahyp:hlinkClr xmlns:ahyp="http://schemas.microsoft.com/office/drawing/2018/hyperlinkcolor" val="tx"/>
                    </a:ext>
                  </a:extLst>
                </a:hlinkClick>
              </a:rPr>
              <a:t>Slidesgo</a:t>
            </a:r>
            <a:r>
              <a:rPr lang="en" sz="1200">
                <a:solidFill>
                  <a:schemeClr val="lt1"/>
                </a:solidFill>
                <a:latin typeface="Tajawal"/>
                <a:ea typeface="Tajawal"/>
                <a:cs typeface="Tajawal"/>
                <a:sym typeface="Tajawal"/>
              </a:rPr>
              <a:t>, including icons by </a:t>
            </a:r>
            <a:r>
              <a:rPr lang="en" sz="1200" b="1">
                <a:solidFill>
                  <a:schemeClr val="lt1"/>
                </a:solidFill>
                <a:uFill>
                  <a:noFill/>
                </a:uFill>
                <a:latin typeface="Tajawal"/>
                <a:ea typeface="Tajawal"/>
                <a:cs typeface="Tajawal"/>
                <a:sym typeface="Tajawal"/>
                <a:hlinkClick r:id="rId3">
                  <a:extLst>
                    <a:ext uri="{A12FA001-AC4F-418D-AE19-62706E023703}">
                      <ahyp:hlinkClr xmlns:ahyp="http://schemas.microsoft.com/office/drawing/2018/hyperlinkcolor" val="tx"/>
                    </a:ext>
                  </a:extLst>
                </a:hlinkClick>
              </a:rPr>
              <a:t>Flaticon</a:t>
            </a:r>
            <a:r>
              <a:rPr lang="en" sz="1200">
                <a:solidFill>
                  <a:schemeClr val="lt1"/>
                </a:solidFill>
                <a:latin typeface="Tajawal"/>
                <a:ea typeface="Tajawal"/>
                <a:cs typeface="Tajawal"/>
                <a:sym typeface="Tajawal"/>
              </a:rPr>
              <a:t>, infographics &amp; images by </a:t>
            </a:r>
            <a:r>
              <a:rPr lang="en" sz="1200" b="1">
                <a:solidFill>
                  <a:schemeClr val="lt1"/>
                </a:solidFill>
                <a:uFill>
                  <a:noFill/>
                </a:uFill>
                <a:latin typeface="Tajawal"/>
                <a:ea typeface="Tajawal"/>
                <a:cs typeface="Tajawal"/>
                <a:sym typeface="Tajawal"/>
                <a:hlinkClick r:id="rId4">
                  <a:extLst>
                    <a:ext uri="{A12FA001-AC4F-418D-AE19-62706E023703}">
                      <ahyp:hlinkClr xmlns:ahyp="http://schemas.microsoft.com/office/drawing/2018/hyperlinkcolor" val="tx"/>
                    </a:ext>
                  </a:extLst>
                </a:hlinkClick>
              </a:rPr>
              <a:t>Freepik</a:t>
            </a:r>
            <a:endParaRPr sz="1200">
              <a:solidFill>
                <a:schemeClr val="lt1"/>
              </a:solidFill>
              <a:latin typeface="Tajawal"/>
              <a:ea typeface="Tajawal"/>
              <a:cs typeface="Tajawal"/>
              <a:sym typeface="Tajaw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1pPr>
            <a:lvl2pPr lvl="1"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2pPr>
            <a:lvl3pPr lvl="2"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3pPr>
            <a:lvl4pPr lvl="3"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4pPr>
            <a:lvl5pPr lvl="4"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5pPr>
            <a:lvl6pPr lvl="5"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6pPr>
            <a:lvl7pPr lvl="6"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7pPr>
            <a:lvl8pPr lvl="7"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8pPr>
            <a:lvl9pPr lvl="8" rtl="0">
              <a:spcBef>
                <a:spcPts val="0"/>
              </a:spcBef>
              <a:spcAft>
                <a:spcPts val="0"/>
              </a:spcAft>
              <a:buClr>
                <a:schemeClr val="accent2"/>
              </a:buClr>
              <a:buSzPts val="3400"/>
              <a:buFont typeface="Rajdhani"/>
              <a:buNone/>
              <a:defRPr sz="3400" b="1">
                <a:solidFill>
                  <a:schemeClr val="accen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1pPr>
            <a:lvl2pPr marL="914400" lvl="1"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2pPr>
            <a:lvl3pPr marL="1371600" lvl="2"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3pPr>
            <a:lvl4pPr marL="1828800" lvl="3"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4pPr>
            <a:lvl5pPr marL="2286000" lvl="4"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5pPr>
            <a:lvl6pPr marL="2743200" lvl="5"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6pPr>
            <a:lvl7pPr marL="3200400" lvl="6"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7pPr>
            <a:lvl8pPr marL="3657600" lvl="7"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8pPr>
            <a:lvl9pPr marL="4114800" lvl="8" indent="-317500">
              <a:lnSpc>
                <a:spcPct val="100000"/>
              </a:lnSpc>
              <a:spcBef>
                <a:spcPts val="0"/>
              </a:spcBef>
              <a:spcAft>
                <a:spcPts val="0"/>
              </a:spcAft>
              <a:buClr>
                <a:schemeClr val="accent2"/>
              </a:buClr>
              <a:buSzPts val="1400"/>
              <a:buFont typeface="Tajawal"/>
              <a:buChar char="■"/>
              <a:defRPr>
                <a:solidFill>
                  <a:schemeClr val="accent2"/>
                </a:solidFill>
                <a:latin typeface="Tajawal"/>
                <a:ea typeface="Tajawal"/>
                <a:cs typeface="Tajawal"/>
                <a:sym typeface="Tajaw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8" r:id="rId6"/>
    <p:sldLayoutId id="2147483663" r:id="rId7"/>
    <p:sldLayoutId id="2147483664"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ideo" Target="https://www.youtube.com/embed/Zwgsshr3HJo?feature=oembed" TargetMode="Externa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30"/>
          <p:cNvSpPr/>
          <p:nvPr/>
        </p:nvSpPr>
        <p:spPr>
          <a:xfrm>
            <a:off x="4024350" y="3792225"/>
            <a:ext cx="5127600" cy="76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0"/>
          <p:cNvSpPr txBox="1">
            <a:spLocks noGrp="1"/>
          </p:cNvSpPr>
          <p:nvPr>
            <p:ph type="subTitle" idx="1"/>
          </p:nvPr>
        </p:nvSpPr>
        <p:spPr>
          <a:xfrm>
            <a:off x="4192075" y="3968009"/>
            <a:ext cx="4040400" cy="41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Proyecto final de Servicios Telemáticos</a:t>
            </a:r>
            <a:endParaRPr/>
          </a:p>
        </p:txBody>
      </p:sp>
      <p:sp>
        <p:nvSpPr>
          <p:cNvPr id="1058" name="Google Shape;1058;p30"/>
          <p:cNvSpPr/>
          <p:nvPr/>
        </p:nvSpPr>
        <p:spPr>
          <a:xfrm>
            <a:off x="7658950" y="1889466"/>
            <a:ext cx="1099200" cy="1099200"/>
          </a:xfrm>
          <a:prstGeom prst="mathMultiply">
            <a:avLst>
              <a:gd name="adj1" fmla="val 17115"/>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0"/>
          <p:cNvSpPr/>
          <p:nvPr/>
        </p:nvSpPr>
        <p:spPr>
          <a:xfrm>
            <a:off x="468612" y="3495647"/>
            <a:ext cx="1199400" cy="1169100"/>
          </a:xfrm>
          <a:prstGeom prst="star8">
            <a:avLst>
              <a:gd name="adj" fmla="val 2526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oogle Shape;1060;p30"/>
          <p:cNvGrpSpPr/>
          <p:nvPr/>
        </p:nvGrpSpPr>
        <p:grpSpPr>
          <a:xfrm>
            <a:off x="916601" y="895359"/>
            <a:ext cx="266700" cy="345050"/>
            <a:chOff x="1172410" y="839125"/>
            <a:chExt cx="266700" cy="345050"/>
          </a:xfrm>
        </p:grpSpPr>
        <p:cxnSp>
          <p:nvCxnSpPr>
            <p:cNvPr id="1061" name="Google Shape;1061;p30"/>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1062" name="Google Shape;1062;p30"/>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1063" name="Google Shape;1063;p30"/>
          <p:cNvGrpSpPr/>
          <p:nvPr/>
        </p:nvGrpSpPr>
        <p:grpSpPr>
          <a:xfrm rot="10800000">
            <a:off x="3171991" y="3903089"/>
            <a:ext cx="266700" cy="345050"/>
            <a:chOff x="1172410" y="839125"/>
            <a:chExt cx="266700" cy="345050"/>
          </a:xfrm>
        </p:grpSpPr>
        <p:cxnSp>
          <p:nvCxnSpPr>
            <p:cNvPr id="1064" name="Google Shape;1064;p30"/>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1065" name="Google Shape;1065;p30"/>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1066" name="Google Shape;1066;p30"/>
          <p:cNvGrpSpPr/>
          <p:nvPr/>
        </p:nvGrpSpPr>
        <p:grpSpPr>
          <a:xfrm>
            <a:off x="1069000" y="1047750"/>
            <a:ext cx="2217300" cy="3048000"/>
            <a:chOff x="1221400" y="951800"/>
            <a:chExt cx="2217300" cy="3048000"/>
          </a:xfrm>
        </p:grpSpPr>
        <p:sp>
          <p:nvSpPr>
            <p:cNvPr id="1067" name="Google Shape;1067;p30"/>
            <p:cNvSpPr/>
            <p:nvPr/>
          </p:nvSpPr>
          <p:spPr>
            <a:xfrm rot="-5400000">
              <a:off x="806050" y="1367150"/>
              <a:ext cx="3048000" cy="221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30"/>
            <p:cNvGrpSpPr/>
            <p:nvPr/>
          </p:nvGrpSpPr>
          <p:grpSpPr>
            <a:xfrm>
              <a:off x="1242659" y="976605"/>
              <a:ext cx="2176223" cy="2991402"/>
              <a:chOff x="1634342" y="616404"/>
              <a:chExt cx="2581522" cy="3548520"/>
            </a:xfrm>
          </p:grpSpPr>
          <p:grpSp>
            <p:nvGrpSpPr>
              <p:cNvPr id="1069" name="Google Shape;1069;p30"/>
              <p:cNvGrpSpPr/>
              <p:nvPr/>
            </p:nvGrpSpPr>
            <p:grpSpPr>
              <a:xfrm>
                <a:off x="1634342" y="616404"/>
                <a:ext cx="1269648" cy="3548520"/>
                <a:chOff x="1634342" y="616404"/>
                <a:chExt cx="1269648" cy="3548520"/>
              </a:xfrm>
            </p:grpSpPr>
            <p:grpSp>
              <p:nvGrpSpPr>
                <p:cNvPr id="1070" name="Google Shape;1070;p30"/>
                <p:cNvGrpSpPr/>
                <p:nvPr/>
              </p:nvGrpSpPr>
              <p:grpSpPr>
                <a:xfrm>
                  <a:off x="1634342" y="616404"/>
                  <a:ext cx="1269648" cy="3385907"/>
                  <a:chOff x="1634355" y="463319"/>
                  <a:chExt cx="1420983" cy="3789488"/>
                </a:xfrm>
              </p:grpSpPr>
              <p:grpSp>
                <p:nvGrpSpPr>
                  <p:cNvPr id="1071" name="Google Shape;1071;p30"/>
                  <p:cNvGrpSpPr/>
                  <p:nvPr/>
                </p:nvGrpSpPr>
                <p:grpSpPr>
                  <a:xfrm>
                    <a:off x="1634355" y="463319"/>
                    <a:ext cx="1420983" cy="907026"/>
                    <a:chOff x="1851288" y="768725"/>
                    <a:chExt cx="1191900" cy="760800"/>
                  </a:xfrm>
                </p:grpSpPr>
                <p:sp>
                  <p:nvSpPr>
                    <p:cNvPr id="1072" name="Google Shape;1072;p30"/>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0"/>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0"/>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5" name="Google Shape;1075;p30"/>
                    <p:cNvGrpSpPr/>
                    <p:nvPr/>
                  </p:nvGrpSpPr>
                  <p:grpSpPr>
                    <a:xfrm>
                      <a:off x="1911922" y="1261212"/>
                      <a:ext cx="98387" cy="174421"/>
                      <a:chOff x="1956148" y="1098526"/>
                      <a:chExt cx="111600" cy="112537"/>
                    </a:xfrm>
                  </p:grpSpPr>
                  <p:sp>
                    <p:nvSpPr>
                      <p:cNvPr id="1076" name="Google Shape;1076;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30"/>
                    <p:cNvGrpSpPr/>
                    <p:nvPr/>
                  </p:nvGrpSpPr>
                  <p:grpSpPr>
                    <a:xfrm>
                      <a:off x="1983246" y="942647"/>
                      <a:ext cx="736405" cy="53301"/>
                      <a:chOff x="1944675" y="933750"/>
                      <a:chExt cx="418650" cy="30300"/>
                    </a:xfrm>
                  </p:grpSpPr>
                  <p:sp>
                    <p:nvSpPr>
                      <p:cNvPr id="1082" name="Google Shape;1082;p30"/>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0"/>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0"/>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7" name="Google Shape;1087;p30"/>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2" name="Google Shape;1092;p30"/>
                    <p:cNvGrpSpPr/>
                    <p:nvPr/>
                  </p:nvGrpSpPr>
                  <p:grpSpPr>
                    <a:xfrm>
                      <a:off x="2835388" y="919900"/>
                      <a:ext cx="105525" cy="105450"/>
                      <a:chOff x="2835388" y="919900"/>
                      <a:chExt cx="105525" cy="105450"/>
                    </a:xfrm>
                  </p:grpSpPr>
                  <p:sp>
                    <p:nvSpPr>
                      <p:cNvPr id="1093" name="Google Shape;1093;p30"/>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30"/>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30"/>
                    <p:cNvGrpSpPr/>
                    <p:nvPr/>
                  </p:nvGrpSpPr>
                  <p:grpSpPr>
                    <a:xfrm>
                      <a:off x="2067985" y="1261212"/>
                      <a:ext cx="98387" cy="174421"/>
                      <a:chOff x="1956148" y="1098526"/>
                      <a:chExt cx="111600" cy="112537"/>
                    </a:xfrm>
                  </p:grpSpPr>
                  <p:sp>
                    <p:nvSpPr>
                      <p:cNvPr id="1104" name="Google Shape;1104;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 name="Google Shape;1109;p30"/>
                    <p:cNvGrpSpPr/>
                    <p:nvPr/>
                  </p:nvGrpSpPr>
                  <p:grpSpPr>
                    <a:xfrm>
                      <a:off x="2224049" y="1261212"/>
                      <a:ext cx="98387" cy="174421"/>
                      <a:chOff x="1956148" y="1098526"/>
                      <a:chExt cx="111600" cy="112537"/>
                    </a:xfrm>
                  </p:grpSpPr>
                  <p:sp>
                    <p:nvSpPr>
                      <p:cNvPr id="1110" name="Google Shape;1110;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30"/>
                    <p:cNvGrpSpPr/>
                    <p:nvPr/>
                  </p:nvGrpSpPr>
                  <p:grpSpPr>
                    <a:xfrm>
                      <a:off x="2380112" y="1261212"/>
                      <a:ext cx="98387" cy="174421"/>
                      <a:chOff x="1956148" y="1098526"/>
                      <a:chExt cx="111600" cy="112537"/>
                    </a:xfrm>
                  </p:grpSpPr>
                  <p:sp>
                    <p:nvSpPr>
                      <p:cNvPr id="1116" name="Google Shape;1116;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30"/>
                    <p:cNvGrpSpPr/>
                    <p:nvPr/>
                  </p:nvGrpSpPr>
                  <p:grpSpPr>
                    <a:xfrm>
                      <a:off x="2536176" y="1261212"/>
                      <a:ext cx="98387" cy="174421"/>
                      <a:chOff x="1956148" y="1098526"/>
                      <a:chExt cx="111600" cy="112537"/>
                    </a:xfrm>
                  </p:grpSpPr>
                  <p:sp>
                    <p:nvSpPr>
                      <p:cNvPr id="1122" name="Google Shape;1122;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30"/>
                    <p:cNvGrpSpPr/>
                    <p:nvPr/>
                  </p:nvGrpSpPr>
                  <p:grpSpPr>
                    <a:xfrm>
                      <a:off x="2692239" y="1261212"/>
                      <a:ext cx="98387" cy="174421"/>
                      <a:chOff x="1956148" y="1098526"/>
                      <a:chExt cx="111600" cy="112537"/>
                    </a:xfrm>
                  </p:grpSpPr>
                  <p:sp>
                    <p:nvSpPr>
                      <p:cNvPr id="1128" name="Google Shape;1128;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30"/>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0"/>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5" name="Google Shape;1135;p30"/>
                    <p:cNvGrpSpPr/>
                    <p:nvPr/>
                  </p:nvGrpSpPr>
                  <p:grpSpPr>
                    <a:xfrm>
                      <a:off x="2811649" y="1287238"/>
                      <a:ext cx="170100" cy="67800"/>
                      <a:chOff x="2811649" y="1261200"/>
                      <a:chExt cx="170100" cy="67800"/>
                    </a:xfrm>
                  </p:grpSpPr>
                  <p:sp>
                    <p:nvSpPr>
                      <p:cNvPr id="1136" name="Google Shape;1136;p30"/>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7" name="Google Shape;1137;p30"/>
                      <p:cNvGrpSpPr/>
                      <p:nvPr/>
                    </p:nvGrpSpPr>
                    <p:grpSpPr>
                      <a:xfrm>
                        <a:off x="2826775" y="1280363"/>
                        <a:ext cx="30300" cy="29475"/>
                        <a:chOff x="2823350" y="1280363"/>
                        <a:chExt cx="30300" cy="29475"/>
                      </a:xfrm>
                    </p:grpSpPr>
                    <p:sp>
                      <p:nvSpPr>
                        <p:cNvPr id="1138" name="Google Shape;1138;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30"/>
                      <p:cNvGrpSpPr/>
                      <p:nvPr/>
                    </p:nvGrpSpPr>
                    <p:grpSpPr>
                      <a:xfrm>
                        <a:off x="2881550" y="1280363"/>
                        <a:ext cx="30300" cy="29475"/>
                        <a:chOff x="2823350" y="1280363"/>
                        <a:chExt cx="30300" cy="29475"/>
                      </a:xfrm>
                    </p:grpSpPr>
                    <p:sp>
                      <p:nvSpPr>
                        <p:cNvPr id="1141" name="Google Shape;1141;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30"/>
                      <p:cNvGrpSpPr/>
                      <p:nvPr/>
                    </p:nvGrpSpPr>
                    <p:grpSpPr>
                      <a:xfrm>
                        <a:off x="2936325" y="1280363"/>
                        <a:ext cx="30300" cy="29475"/>
                        <a:chOff x="2823350" y="1280363"/>
                        <a:chExt cx="30300" cy="29475"/>
                      </a:xfrm>
                    </p:grpSpPr>
                    <p:sp>
                      <p:nvSpPr>
                        <p:cNvPr id="1144" name="Google Shape;1144;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6" name="Google Shape;1146;p30"/>
                    <p:cNvGrpSpPr/>
                    <p:nvPr/>
                  </p:nvGrpSpPr>
                  <p:grpSpPr>
                    <a:xfrm>
                      <a:off x="2826775" y="1386975"/>
                      <a:ext cx="30300" cy="29475"/>
                      <a:chOff x="2823350" y="1280363"/>
                      <a:chExt cx="30300" cy="29475"/>
                    </a:xfrm>
                  </p:grpSpPr>
                  <p:sp>
                    <p:nvSpPr>
                      <p:cNvPr id="1147" name="Google Shape;1147;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30"/>
                    <p:cNvGrpSpPr/>
                    <p:nvPr/>
                  </p:nvGrpSpPr>
                  <p:grpSpPr>
                    <a:xfrm>
                      <a:off x="2881550" y="1386975"/>
                      <a:ext cx="30300" cy="29475"/>
                      <a:chOff x="2823350" y="1280363"/>
                      <a:chExt cx="30300" cy="29475"/>
                    </a:xfrm>
                  </p:grpSpPr>
                  <p:sp>
                    <p:nvSpPr>
                      <p:cNvPr id="1150" name="Google Shape;1150;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30"/>
                    <p:cNvGrpSpPr/>
                    <p:nvPr/>
                  </p:nvGrpSpPr>
                  <p:grpSpPr>
                    <a:xfrm>
                      <a:off x="2936325" y="1386975"/>
                      <a:ext cx="30300" cy="29475"/>
                      <a:chOff x="2823350" y="1280363"/>
                      <a:chExt cx="30300" cy="29475"/>
                    </a:xfrm>
                  </p:grpSpPr>
                  <p:sp>
                    <p:nvSpPr>
                      <p:cNvPr id="1153" name="Google Shape;1153;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30"/>
                    <p:cNvGrpSpPr/>
                    <p:nvPr/>
                  </p:nvGrpSpPr>
                  <p:grpSpPr>
                    <a:xfrm>
                      <a:off x="2821775" y="1080988"/>
                      <a:ext cx="174400" cy="174400"/>
                      <a:chOff x="2821775" y="1080988"/>
                      <a:chExt cx="174400" cy="174400"/>
                    </a:xfrm>
                  </p:grpSpPr>
                  <p:sp>
                    <p:nvSpPr>
                      <p:cNvPr id="1156" name="Google Shape;1156;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9" name="Google Shape;1159;p30"/>
                      <p:cNvCxnSpPr>
                        <a:stCxn id="1158" idx="0"/>
                        <a:endCxn id="1156"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160" name="Google Shape;1160;p30"/>
                      <p:cNvCxnSpPr>
                        <a:stCxn id="1158" idx="6"/>
                        <a:endCxn id="1156"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161" name="Google Shape;1161;p30"/>
                      <p:cNvCxnSpPr>
                        <a:stCxn id="1158" idx="7"/>
                        <a:endCxn id="1156"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162" name="Google Shape;1162;p30"/>
                      <p:cNvCxnSpPr>
                        <a:stCxn id="1158" idx="1"/>
                        <a:endCxn id="1156"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163" name="Google Shape;1163;p30"/>
                      <p:cNvCxnSpPr>
                        <a:stCxn id="1158" idx="2"/>
                        <a:endCxn id="1156"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164" name="Google Shape;1164;p30"/>
                      <p:cNvCxnSpPr>
                        <a:stCxn id="1158" idx="3"/>
                        <a:endCxn id="1156"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165" name="Google Shape;1165;p30"/>
                      <p:cNvCxnSpPr>
                        <a:stCxn id="1158" idx="4"/>
                        <a:endCxn id="1156"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166" name="Google Shape;1166;p30"/>
                      <p:cNvCxnSpPr>
                        <a:stCxn id="1158" idx="5"/>
                        <a:endCxn id="1156"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1167" name="Google Shape;1167;p30"/>
                  <p:cNvGrpSpPr/>
                  <p:nvPr/>
                </p:nvGrpSpPr>
                <p:grpSpPr>
                  <a:xfrm>
                    <a:off x="1634355" y="1418301"/>
                    <a:ext cx="1420983" cy="907026"/>
                    <a:chOff x="1851288" y="1569750"/>
                    <a:chExt cx="1191900" cy="760800"/>
                  </a:xfrm>
                </p:grpSpPr>
                <p:sp>
                  <p:nvSpPr>
                    <p:cNvPr id="1168" name="Google Shape;1168;p30"/>
                    <p:cNvSpPr/>
                    <p:nvPr/>
                  </p:nvSpPr>
                  <p:spPr>
                    <a:xfrm>
                      <a:off x="1851288" y="1569750"/>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1912099" y="2260250"/>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0" name="Google Shape;1170;p30"/>
                    <p:cNvGrpSpPr/>
                    <p:nvPr/>
                  </p:nvGrpSpPr>
                  <p:grpSpPr>
                    <a:xfrm>
                      <a:off x="2491554" y="1627594"/>
                      <a:ext cx="477033" cy="87176"/>
                      <a:chOff x="2594360" y="1659550"/>
                      <a:chExt cx="374290" cy="68400"/>
                    </a:xfrm>
                  </p:grpSpPr>
                  <p:sp>
                    <p:nvSpPr>
                      <p:cNvPr id="1171" name="Google Shape;1171;p30"/>
                      <p:cNvSpPr/>
                      <p:nvPr/>
                    </p:nvSpPr>
                    <p:spPr>
                      <a:xfrm rot="10800000">
                        <a:off x="2911350" y="1659550"/>
                        <a:ext cx="57300" cy="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2" name="Google Shape;1172;p30"/>
                      <p:cNvGrpSpPr/>
                      <p:nvPr/>
                    </p:nvGrpSpPr>
                    <p:grpSpPr>
                      <a:xfrm>
                        <a:off x="2594360" y="1660525"/>
                        <a:ext cx="296325" cy="67425"/>
                        <a:chOff x="2835388" y="919900"/>
                        <a:chExt cx="105525" cy="67425"/>
                      </a:xfrm>
                    </p:grpSpPr>
                    <p:sp>
                      <p:nvSpPr>
                        <p:cNvPr id="1173" name="Google Shape;1173;p30"/>
                        <p:cNvSpPr/>
                        <p:nvPr/>
                      </p:nvSpPr>
                      <p:spPr>
                        <a:xfrm rot="10800000">
                          <a:off x="2910613"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rot="10800000">
                          <a:off x="2873000"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rot="10800000">
                          <a:off x="2835388"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rot="10800000">
                          <a:off x="2910613"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rot="10800000">
                          <a:off x="2873000"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rot="10800000">
                          <a:off x="2835388"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9" name="Google Shape;1179;p30"/>
                    <p:cNvGrpSpPr/>
                    <p:nvPr/>
                  </p:nvGrpSpPr>
                  <p:grpSpPr>
                    <a:xfrm>
                      <a:off x="2779071" y="1771549"/>
                      <a:ext cx="187550" cy="187550"/>
                      <a:chOff x="2821775" y="1080988"/>
                      <a:chExt cx="174400" cy="174400"/>
                    </a:xfrm>
                  </p:grpSpPr>
                  <p:sp>
                    <p:nvSpPr>
                      <p:cNvPr id="1180" name="Google Shape;1180;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3" name="Google Shape;1183;p30"/>
                      <p:cNvCxnSpPr>
                        <a:stCxn id="1182" idx="0"/>
                        <a:endCxn id="1180"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184" name="Google Shape;1184;p30"/>
                      <p:cNvCxnSpPr>
                        <a:stCxn id="1182" idx="6"/>
                        <a:endCxn id="1180"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185" name="Google Shape;1185;p30"/>
                      <p:cNvCxnSpPr>
                        <a:stCxn id="1182" idx="7"/>
                        <a:endCxn id="1180"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186" name="Google Shape;1186;p30"/>
                      <p:cNvCxnSpPr>
                        <a:stCxn id="1182" idx="1"/>
                        <a:endCxn id="1180"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187" name="Google Shape;1187;p30"/>
                      <p:cNvCxnSpPr>
                        <a:stCxn id="1182" idx="2"/>
                        <a:endCxn id="1180"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188" name="Google Shape;1188;p30"/>
                      <p:cNvCxnSpPr>
                        <a:stCxn id="1182" idx="3"/>
                        <a:endCxn id="1180"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189" name="Google Shape;1189;p30"/>
                      <p:cNvCxnSpPr>
                        <a:stCxn id="1182" idx="4"/>
                        <a:endCxn id="1180"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190" name="Google Shape;1190;p30"/>
                      <p:cNvCxnSpPr>
                        <a:stCxn id="1182" idx="5"/>
                        <a:endCxn id="1180"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1191" name="Google Shape;1191;p30"/>
                    <p:cNvGrpSpPr/>
                    <p:nvPr/>
                  </p:nvGrpSpPr>
                  <p:grpSpPr>
                    <a:xfrm>
                      <a:off x="2779071" y="2015899"/>
                      <a:ext cx="187550" cy="187550"/>
                      <a:chOff x="2821775" y="1080988"/>
                      <a:chExt cx="174400" cy="174400"/>
                    </a:xfrm>
                  </p:grpSpPr>
                  <p:sp>
                    <p:nvSpPr>
                      <p:cNvPr id="1192" name="Google Shape;1192;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5" name="Google Shape;1195;p30"/>
                      <p:cNvCxnSpPr>
                        <a:stCxn id="1194" idx="0"/>
                        <a:endCxn id="1192"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196" name="Google Shape;1196;p30"/>
                      <p:cNvCxnSpPr>
                        <a:stCxn id="1194" idx="6"/>
                        <a:endCxn id="1192"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197" name="Google Shape;1197;p30"/>
                      <p:cNvCxnSpPr>
                        <a:stCxn id="1194" idx="7"/>
                        <a:endCxn id="1192"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198" name="Google Shape;1198;p30"/>
                      <p:cNvCxnSpPr>
                        <a:stCxn id="1194" idx="1"/>
                        <a:endCxn id="1192"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199" name="Google Shape;1199;p30"/>
                      <p:cNvCxnSpPr>
                        <a:stCxn id="1194" idx="2"/>
                        <a:endCxn id="1192"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30"/>
                      <p:cNvCxnSpPr>
                        <a:stCxn id="1194" idx="3"/>
                        <a:endCxn id="1192"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201" name="Google Shape;1201;p30"/>
                      <p:cNvCxnSpPr>
                        <a:stCxn id="1194" idx="4"/>
                        <a:endCxn id="1192"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202" name="Google Shape;1202;p30"/>
                      <p:cNvCxnSpPr>
                        <a:stCxn id="1194" idx="5"/>
                        <a:endCxn id="1192"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1203" name="Google Shape;1203;p30"/>
                    <p:cNvGrpSpPr/>
                    <p:nvPr/>
                  </p:nvGrpSpPr>
                  <p:grpSpPr>
                    <a:xfrm>
                      <a:off x="1912103" y="1771547"/>
                      <a:ext cx="813250" cy="433400"/>
                      <a:chOff x="1912103" y="1771547"/>
                      <a:chExt cx="813250" cy="433400"/>
                    </a:xfrm>
                  </p:grpSpPr>
                  <p:grpSp>
                    <p:nvGrpSpPr>
                      <p:cNvPr id="1204" name="Google Shape;1204;p30"/>
                      <p:cNvGrpSpPr/>
                      <p:nvPr/>
                    </p:nvGrpSpPr>
                    <p:grpSpPr>
                      <a:xfrm>
                        <a:off x="1912103" y="1771547"/>
                        <a:ext cx="786675" cy="25800"/>
                        <a:chOff x="1912103" y="1771547"/>
                        <a:chExt cx="786675" cy="25800"/>
                      </a:xfrm>
                    </p:grpSpPr>
                    <p:sp>
                      <p:nvSpPr>
                        <p:cNvPr id="1205" name="Google Shape;1205;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30"/>
                      <p:cNvGrpSpPr/>
                      <p:nvPr/>
                    </p:nvGrpSpPr>
                    <p:grpSpPr>
                      <a:xfrm>
                        <a:off x="1938678" y="1816836"/>
                        <a:ext cx="786675" cy="25800"/>
                        <a:chOff x="1912103" y="1771547"/>
                        <a:chExt cx="786675" cy="25800"/>
                      </a:xfrm>
                    </p:grpSpPr>
                    <p:sp>
                      <p:nvSpPr>
                        <p:cNvPr id="1222" name="Google Shape;1222;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30"/>
                      <p:cNvGrpSpPr/>
                      <p:nvPr/>
                    </p:nvGrpSpPr>
                    <p:grpSpPr>
                      <a:xfrm>
                        <a:off x="1912103" y="1862125"/>
                        <a:ext cx="786675" cy="25800"/>
                        <a:chOff x="1912103" y="1771547"/>
                        <a:chExt cx="786675" cy="25800"/>
                      </a:xfrm>
                    </p:grpSpPr>
                    <p:sp>
                      <p:nvSpPr>
                        <p:cNvPr id="1239" name="Google Shape;1239;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30"/>
                      <p:cNvGrpSpPr/>
                      <p:nvPr/>
                    </p:nvGrpSpPr>
                    <p:grpSpPr>
                      <a:xfrm>
                        <a:off x="1938678" y="1907414"/>
                        <a:ext cx="786675" cy="25800"/>
                        <a:chOff x="1912103" y="1771547"/>
                        <a:chExt cx="786675" cy="25800"/>
                      </a:xfrm>
                    </p:grpSpPr>
                    <p:sp>
                      <p:nvSpPr>
                        <p:cNvPr id="1256" name="Google Shape;1256;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30"/>
                      <p:cNvGrpSpPr/>
                      <p:nvPr/>
                    </p:nvGrpSpPr>
                    <p:grpSpPr>
                      <a:xfrm>
                        <a:off x="1912103" y="1952703"/>
                        <a:ext cx="786675" cy="25800"/>
                        <a:chOff x="1912103" y="1771547"/>
                        <a:chExt cx="786675" cy="25800"/>
                      </a:xfrm>
                    </p:grpSpPr>
                    <p:sp>
                      <p:nvSpPr>
                        <p:cNvPr id="1273" name="Google Shape;1273;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30"/>
                      <p:cNvGrpSpPr/>
                      <p:nvPr/>
                    </p:nvGrpSpPr>
                    <p:grpSpPr>
                      <a:xfrm>
                        <a:off x="1938678" y="1997992"/>
                        <a:ext cx="786675" cy="25800"/>
                        <a:chOff x="1912103" y="1771547"/>
                        <a:chExt cx="786675" cy="25800"/>
                      </a:xfrm>
                    </p:grpSpPr>
                    <p:sp>
                      <p:nvSpPr>
                        <p:cNvPr id="1290" name="Google Shape;1290;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30"/>
                      <p:cNvGrpSpPr/>
                      <p:nvPr/>
                    </p:nvGrpSpPr>
                    <p:grpSpPr>
                      <a:xfrm>
                        <a:off x="1912103" y="2043281"/>
                        <a:ext cx="786675" cy="25800"/>
                        <a:chOff x="1912103" y="1771547"/>
                        <a:chExt cx="786675" cy="25800"/>
                      </a:xfrm>
                    </p:grpSpPr>
                    <p:sp>
                      <p:nvSpPr>
                        <p:cNvPr id="1307" name="Google Shape;1307;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30"/>
                      <p:cNvGrpSpPr/>
                      <p:nvPr/>
                    </p:nvGrpSpPr>
                    <p:grpSpPr>
                      <a:xfrm>
                        <a:off x="1938678" y="2088570"/>
                        <a:ext cx="786675" cy="25800"/>
                        <a:chOff x="1912103" y="1771547"/>
                        <a:chExt cx="786675" cy="25800"/>
                      </a:xfrm>
                    </p:grpSpPr>
                    <p:sp>
                      <p:nvSpPr>
                        <p:cNvPr id="1324" name="Google Shape;1324;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0" name="Google Shape;1340;p30"/>
                      <p:cNvGrpSpPr/>
                      <p:nvPr/>
                    </p:nvGrpSpPr>
                    <p:grpSpPr>
                      <a:xfrm>
                        <a:off x="1912103" y="2133859"/>
                        <a:ext cx="786675" cy="25800"/>
                        <a:chOff x="1912103" y="1771547"/>
                        <a:chExt cx="786675" cy="25800"/>
                      </a:xfrm>
                    </p:grpSpPr>
                    <p:sp>
                      <p:nvSpPr>
                        <p:cNvPr id="1341" name="Google Shape;1341;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30"/>
                      <p:cNvGrpSpPr/>
                      <p:nvPr/>
                    </p:nvGrpSpPr>
                    <p:grpSpPr>
                      <a:xfrm>
                        <a:off x="1938678" y="2179147"/>
                        <a:ext cx="786675" cy="25800"/>
                        <a:chOff x="1912103" y="1771547"/>
                        <a:chExt cx="786675" cy="25800"/>
                      </a:xfrm>
                    </p:grpSpPr>
                    <p:sp>
                      <p:nvSpPr>
                        <p:cNvPr id="1358" name="Google Shape;1358;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74" name="Google Shape;1374;p30"/>
                    <p:cNvSpPr/>
                    <p:nvPr/>
                  </p:nvSpPr>
                  <p:spPr>
                    <a:xfrm>
                      <a:off x="1912101" y="16734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0"/>
                    <p:cNvSpPr/>
                    <p:nvPr/>
                  </p:nvSpPr>
                  <p:spPr>
                    <a:xfrm>
                      <a:off x="1912101" y="165052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0"/>
                    <p:cNvSpPr/>
                    <p:nvPr/>
                  </p:nvSpPr>
                  <p:spPr>
                    <a:xfrm>
                      <a:off x="1912101" y="16275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30"/>
                  <p:cNvGrpSpPr/>
                  <p:nvPr/>
                </p:nvGrpSpPr>
                <p:grpSpPr>
                  <a:xfrm>
                    <a:off x="1634355" y="2390799"/>
                    <a:ext cx="1420983" cy="907026"/>
                    <a:chOff x="1851288" y="768725"/>
                    <a:chExt cx="1191900" cy="760800"/>
                  </a:xfrm>
                </p:grpSpPr>
                <p:sp>
                  <p:nvSpPr>
                    <p:cNvPr id="1378" name="Google Shape;1378;p30"/>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0"/>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0"/>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1" name="Google Shape;1381;p30"/>
                    <p:cNvGrpSpPr/>
                    <p:nvPr/>
                  </p:nvGrpSpPr>
                  <p:grpSpPr>
                    <a:xfrm>
                      <a:off x="1911922" y="1261212"/>
                      <a:ext cx="98387" cy="174421"/>
                      <a:chOff x="1956148" y="1098526"/>
                      <a:chExt cx="111600" cy="112537"/>
                    </a:xfrm>
                  </p:grpSpPr>
                  <p:sp>
                    <p:nvSpPr>
                      <p:cNvPr id="1382" name="Google Shape;1382;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7" name="Google Shape;1387;p30"/>
                    <p:cNvGrpSpPr/>
                    <p:nvPr/>
                  </p:nvGrpSpPr>
                  <p:grpSpPr>
                    <a:xfrm>
                      <a:off x="1983246" y="942647"/>
                      <a:ext cx="736405" cy="53301"/>
                      <a:chOff x="1944675" y="933750"/>
                      <a:chExt cx="418650" cy="30300"/>
                    </a:xfrm>
                  </p:grpSpPr>
                  <p:sp>
                    <p:nvSpPr>
                      <p:cNvPr id="1388" name="Google Shape;1388;p30"/>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0"/>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0"/>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0"/>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0"/>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3" name="Google Shape;1393;p30"/>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0"/>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0"/>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0"/>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0"/>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8" name="Google Shape;1398;p30"/>
                    <p:cNvGrpSpPr/>
                    <p:nvPr/>
                  </p:nvGrpSpPr>
                  <p:grpSpPr>
                    <a:xfrm>
                      <a:off x="2835388" y="919900"/>
                      <a:ext cx="105525" cy="105450"/>
                      <a:chOff x="2835388" y="919900"/>
                      <a:chExt cx="105525" cy="105450"/>
                    </a:xfrm>
                  </p:grpSpPr>
                  <p:sp>
                    <p:nvSpPr>
                      <p:cNvPr id="1399" name="Google Shape;1399;p30"/>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0"/>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0"/>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0"/>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0"/>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0"/>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0"/>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0"/>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0"/>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8" name="Google Shape;1408;p30"/>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9" name="Google Shape;1409;p30"/>
                    <p:cNvGrpSpPr/>
                    <p:nvPr/>
                  </p:nvGrpSpPr>
                  <p:grpSpPr>
                    <a:xfrm>
                      <a:off x="2067985" y="1261212"/>
                      <a:ext cx="98387" cy="174421"/>
                      <a:chOff x="1956148" y="1098526"/>
                      <a:chExt cx="111600" cy="112537"/>
                    </a:xfrm>
                  </p:grpSpPr>
                  <p:sp>
                    <p:nvSpPr>
                      <p:cNvPr id="1410" name="Google Shape;1410;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5" name="Google Shape;1415;p30"/>
                    <p:cNvGrpSpPr/>
                    <p:nvPr/>
                  </p:nvGrpSpPr>
                  <p:grpSpPr>
                    <a:xfrm>
                      <a:off x="2224049" y="1261212"/>
                      <a:ext cx="98387" cy="174421"/>
                      <a:chOff x="1956148" y="1098526"/>
                      <a:chExt cx="111600" cy="112537"/>
                    </a:xfrm>
                  </p:grpSpPr>
                  <p:sp>
                    <p:nvSpPr>
                      <p:cNvPr id="1416" name="Google Shape;1416;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30"/>
                    <p:cNvGrpSpPr/>
                    <p:nvPr/>
                  </p:nvGrpSpPr>
                  <p:grpSpPr>
                    <a:xfrm>
                      <a:off x="2380112" y="1261212"/>
                      <a:ext cx="98387" cy="174421"/>
                      <a:chOff x="1956148" y="1098526"/>
                      <a:chExt cx="111600" cy="112537"/>
                    </a:xfrm>
                  </p:grpSpPr>
                  <p:sp>
                    <p:nvSpPr>
                      <p:cNvPr id="1422" name="Google Shape;1422;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0"/>
                    <p:cNvGrpSpPr/>
                    <p:nvPr/>
                  </p:nvGrpSpPr>
                  <p:grpSpPr>
                    <a:xfrm>
                      <a:off x="2536176" y="1261212"/>
                      <a:ext cx="98387" cy="174421"/>
                      <a:chOff x="1956148" y="1098526"/>
                      <a:chExt cx="111600" cy="112537"/>
                    </a:xfrm>
                  </p:grpSpPr>
                  <p:sp>
                    <p:nvSpPr>
                      <p:cNvPr id="1428" name="Google Shape;1428;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30"/>
                    <p:cNvGrpSpPr/>
                    <p:nvPr/>
                  </p:nvGrpSpPr>
                  <p:grpSpPr>
                    <a:xfrm>
                      <a:off x="2692239" y="1261212"/>
                      <a:ext cx="98387" cy="174421"/>
                      <a:chOff x="1956148" y="1098526"/>
                      <a:chExt cx="111600" cy="112537"/>
                    </a:xfrm>
                  </p:grpSpPr>
                  <p:sp>
                    <p:nvSpPr>
                      <p:cNvPr id="1434" name="Google Shape;1434;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9" name="Google Shape;1439;p30"/>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0"/>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1" name="Google Shape;1441;p30"/>
                    <p:cNvGrpSpPr/>
                    <p:nvPr/>
                  </p:nvGrpSpPr>
                  <p:grpSpPr>
                    <a:xfrm>
                      <a:off x="2811649" y="1287238"/>
                      <a:ext cx="170100" cy="67800"/>
                      <a:chOff x="2811649" y="1261200"/>
                      <a:chExt cx="170100" cy="67800"/>
                    </a:xfrm>
                  </p:grpSpPr>
                  <p:sp>
                    <p:nvSpPr>
                      <p:cNvPr id="1442" name="Google Shape;1442;p30"/>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30"/>
                      <p:cNvGrpSpPr/>
                      <p:nvPr/>
                    </p:nvGrpSpPr>
                    <p:grpSpPr>
                      <a:xfrm>
                        <a:off x="2826775" y="1280363"/>
                        <a:ext cx="30300" cy="29475"/>
                        <a:chOff x="2823350" y="1280363"/>
                        <a:chExt cx="30300" cy="29475"/>
                      </a:xfrm>
                    </p:grpSpPr>
                    <p:sp>
                      <p:nvSpPr>
                        <p:cNvPr id="1444" name="Google Shape;1444;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30"/>
                      <p:cNvGrpSpPr/>
                      <p:nvPr/>
                    </p:nvGrpSpPr>
                    <p:grpSpPr>
                      <a:xfrm>
                        <a:off x="2881550" y="1280363"/>
                        <a:ext cx="30300" cy="29475"/>
                        <a:chOff x="2823350" y="1280363"/>
                        <a:chExt cx="30300" cy="29475"/>
                      </a:xfrm>
                    </p:grpSpPr>
                    <p:sp>
                      <p:nvSpPr>
                        <p:cNvPr id="1447" name="Google Shape;1447;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0"/>
                      <p:cNvGrpSpPr/>
                      <p:nvPr/>
                    </p:nvGrpSpPr>
                    <p:grpSpPr>
                      <a:xfrm>
                        <a:off x="2936325" y="1280363"/>
                        <a:ext cx="30300" cy="29475"/>
                        <a:chOff x="2823350" y="1280363"/>
                        <a:chExt cx="30300" cy="29475"/>
                      </a:xfrm>
                    </p:grpSpPr>
                    <p:sp>
                      <p:nvSpPr>
                        <p:cNvPr id="1450" name="Google Shape;1450;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2" name="Google Shape;1452;p30"/>
                    <p:cNvGrpSpPr/>
                    <p:nvPr/>
                  </p:nvGrpSpPr>
                  <p:grpSpPr>
                    <a:xfrm>
                      <a:off x="2826775" y="1386975"/>
                      <a:ext cx="30300" cy="29475"/>
                      <a:chOff x="2823350" y="1280363"/>
                      <a:chExt cx="30300" cy="29475"/>
                    </a:xfrm>
                  </p:grpSpPr>
                  <p:sp>
                    <p:nvSpPr>
                      <p:cNvPr id="1453" name="Google Shape;1453;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0"/>
                    <p:cNvGrpSpPr/>
                    <p:nvPr/>
                  </p:nvGrpSpPr>
                  <p:grpSpPr>
                    <a:xfrm>
                      <a:off x="2881550" y="1386975"/>
                      <a:ext cx="30300" cy="29475"/>
                      <a:chOff x="2823350" y="1280363"/>
                      <a:chExt cx="30300" cy="29475"/>
                    </a:xfrm>
                  </p:grpSpPr>
                  <p:sp>
                    <p:nvSpPr>
                      <p:cNvPr id="1456" name="Google Shape;1456;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30"/>
                    <p:cNvGrpSpPr/>
                    <p:nvPr/>
                  </p:nvGrpSpPr>
                  <p:grpSpPr>
                    <a:xfrm>
                      <a:off x="2936325" y="1386975"/>
                      <a:ext cx="30300" cy="29475"/>
                      <a:chOff x="2823350" y="1280363"/>
                      <a:chExt cx="30300" cy="29475"/>
                    </a:xfrm>
                  </p:grpSpPr>
                  <p:sp>
                    <p:nvSpPr>
                      <p:cNvPr id="1459" name="Google Shape;1459;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1" name="Google Shape;1461;p30"/>
                    <p:cNvGrpSpPr/>
                    <p:nvPr/>
                  </p:nvGrpSpPr>
                  <p:grpSpPr>
                    <a:xfrm>
                      <a:off x="2821775" y="1080988"/>
                      <a:ext cx="174400" cy="174400"/>
                      <a:chOff x="2821775" y="1080988"/>
                      <a:chExt cx="174400" cy="174400"/>
                    </a:xfrm>
                  </p:grpSpPr>
                  <p:sp>
                    <p:nvSpPr>
                      <p:cNvPr id="1462" name="Google Shape;1462;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5" name="Google Shape;1465;p30"/>
                      <p:cNvCxnSpPr>
                        <a:stCxn id="1464" idx="0"/>
                        <a:endCxn id="1462"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466" name="Google Shape;1466;p30"/>
                      <p:cNvCxnSpPr>
                        <a:stCxn id="1464" idx="6"/>
                        <a:endCxn id="1462"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467" name="Google Shape;1467;p30"/>
                      <p:cNvCxnSpPr>
                        <a:stCxn id="1464" idx="7"/>
                        <a:endCxn id="1462"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468" name="Google Shape;1468;p30"/>
                      <p:cNvCxnSpPr>
                        <a:stCxn id="1464" idx="1"/>
                        <a:endCxn id="1462"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469" name="Google Shape;1469;p30"/>
                      <p:cNvCxnSpPr>
                        <a:stCxn id="1464" idx="2"/>
                        <a:endCxn id="1462"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470" name="Google Shape;1470;p30"/>
                      <p:cNvCxnSpPr>
                        <a:stCxn id="1464" idx="3"/>
                        <a:endCxn id="1462"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471" name="Google Shape;1471;p30"/>
                      <p:cNvCxnSpPr>
                        <a:stCxn id="1464" idx="4"/>
                        <a:endCxn id="1462"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472" name="Google Shape;1472;p30"/>
                      <p:cNvCxnSpPr>
                        <a:stCxn id="1464" idx="5"/>
                        <a:endCxn id="1462"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1473" name="Google Shape;1473;p30"/>
                  <p:cNvGrpSpPr/>
                  <p:nvPr/>
                </p:nvGrpSpPr>
                <p:grpSpPr>
                  <a:xfrm>
                    <a:off x="1634355" y="3345781"/>
                    <a:ext cx="1420983" cy="907026"/>
                    <a:chOff x="1851288" y="1569750"/>
                    <a:chExt cx="1191900" cy="760800"/>
                  </a:xfrm>
                </p:grpSpPr>
                <p:sp>
                  <p:nvSpPr>
                    <p:cNvPr id="1474" name="Google Shape;1474;p30"/>
                    <p:cNvSpPr/>
                    <p:nvPr/>
                  </p:nvSpPr>
                  <p:spPr>
                    <a:xfrm>
                      <a:off x="1851288" y="1569750"/>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0"/>
                    <p:cNvSpPr/>
                    <p:nvPr/>
                  </p:nvSpPr>
                  <p:spPr>
                    <a:xfrm>
                      <a:off x="1912099" y="2260250"/>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6" name="Google Shape;1476;p30"/>
                    <p:cNvGrpSpPr/>
                    <p:nvPr/>
                  </p:nvGrpSpPr>
                  <p:grpSpPr>
                    <a:xfrm>
                      <a:off x="2491554" y="1627594"/>
                      <a:ext cx="477033" cy="87176"/>
                      <a:chOff x="2594360" y="1659550"/>
                      <a:chExt cx="374290" cy="68400"/>
                    </a:xfrm>
                  </p:grpSpPr>
                  <p:sp>
                    <p:nvSpPr>
                      <p:cNvPr id="1477" name="Google Shape;1477;p30"/>
                      <p:cNvSpPr/>
                      <p:nvPr/>
                    </p:nvSpPr>
                    <p:spPr>
                      <a:xfrm rot="10800000">
                        <a:off x="2911350" y="1659550"/>
                        <a:ext cx="57300" cy="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8" name="Google Shape;1478;p30"/>
                      <p:cNvGrpSpPr/>
                      <p:nvPr/>
                    </p:nvGrpSpPr>
                    <p:grpSpPr>
                      <a:xfrm>
                        <a:off x="2594360" y="1660525"/>
                        <a:ext cx="296325" cy="67425"/>
                        <a:chOff x="2835388" y="919900"/>
                        <a:chExt cx="105525" cy="67425"/>
                      </a:xfrm>
                    </p:grpSpPr>
                    <p:sp>
                      <p:nvSpPr>
                        <p:cNvPr id="1479" name="Google Shape;1479;p30"/>
                        <p:cNvSpPr/>
                        <p:nvPr/>
                      </p:nvSpPr>
                      <p:spPr>
                        <a:xfrm rot="10800000">
                          <a:off x="2910613"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0"/>
                        <p:cNvSpPr/>
                        <p:nvPr/>
                      </p:nvSpPr>
                      <p:spPr>
                        <a:xfrm rot="10800000">
                          <a:off x="2873000"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0"/>
                        <p:cNvSpPr/>
                        <p:nvPr/>
                      </p:nvSpPr>
                      <p:spPr>
                        <a:xfrm rot="10800000">
                          <a:off x="2835388"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0"/>
                        <p:cNvSpPr/>
                        <p:nvPr/>
                      </p:nvSpPr>
                      <p:spPr>
                        <a:xfrm rot="10800000">
                          <a:off x="2910613"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0"/>
                        <p:cNvSpPr/>
                        <p:nvPr/>
                      </p:nvSpPr>
                      <p:spPr>
                        <a:xfrm rot="10800000">
                          <a:off x="2873000"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0"/>
                        <p:cNvSpPr/>
                        <p:nvPr/>
                      </p:nvSpPr>
                      <p:spPr>
                        <a:xfrm rot="10800000">
                          <a:off x="2835388"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5" name="Google Shape;1485;p30"/>
                    <p:cNvGrpSpPr/>
                    <p:nvPr/>
                  </p:nvGrpSpPr>
                  <p:grpSpPr>
                    <a:xfrm>
                      <a:off x="2779071" y="1771549"/>
                      <a:ext cx="187550" cy="187550"/>
                      <a:chOff x="2821775" y="1080988"/>
                      <a:chExt cx="174400" cy="174400"/>
                    </a:xfrm>
                  </p:grpSpPr>
                  <p:sp>
                    <p:nvSpPr>
                      <p:cNvPr id="1486" name="Google Shape;1486;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9" name="Google Shape;1489;p30"/>
                      <p:cNvCxnSpPr>
                        <a:stCxn id="1488" idx="0"/>
                        <a:endCxn id="1486"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490" name="Google Shape;1490;p30"/>
                      <p:cNvCxnSpPr>
                        <a:stCxn id="1488" idx="6"/>
                        <a:endCxn id="1486"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491" name="Google Shape;1491;p30"/>
                      <p:cNvCxnSpPr>
                        <a:stCxn id="1488" idx="7"/>
                        <a:endCxn id="1486"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492" name="Google Shape;1492;p30"/>
                      <p:cNvCxnSpPr>
                        <a:stCxn id="1488" idx="1"/>
                        <a:endCxn id="1486"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493" name="Google Shape;1493;p30"/>
                      <p:cNvCxnSpPr>
                        <a:stCxn id="1488" idx="2"/>
                        <a:endCxn id="1486"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494" name="Google Shape;1494;p30"/>
                      <p:cNvCxnSpPr>
                        <a:stCxn id="1488" idx="3"/>
                        <a:endCxn id="1486"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495" name="Google Shape;1495;p30"/>
                      <p:cNvCxnSpPr>
                        <a:stCxn id="1488" idx="4"/>
                        <a:endCxn id="1486"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496" name="Google Shape;1496;p30"/>
                      <p:cNvCxnSpPr>
                        <a:stCxn id="1488" idx="5"/>
                        <a:endCxn id="1486"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1497" name="Google Shape;1497;p30"/>
                    <p:cNvGrpSpPr/>
                    <p:nvPr/>
                  </p:nvGrpSpPr>
                  <p:grpSpPr>
                    <a:xfrm>
                      <a:off x="2779071" y="2015899"/>
                      <a:ext cx="187550" cy="187550"/>
                      <a:chOff x="2821775" y="1080988"/>
                      <a:chExt cx="174400" cy="174400"/>
                    </a:xfrm>
                  </p:grpSpPr>
                  <p:sp>
                    <p:nvSpPr>
                      <p:cNvPr id="1498" name="Google Shape;1498;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1" name="Google Shape;1501;p30"/>
                      <p:cNvCxnSpPr>
                        <a:stCxn id="1500" idx="0"/>
                        <a:endCxn id="1498"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502" name="Google Shape;1502;p30"/>
                      <p:cNvCxnSpPr>
                        <a:stCxn id="1500" idx="6"/>
                        <a:endCxn id="1498"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503" name="Google Shape;1503;p30"/>
                      <p:cNvCxnSpPr>
                        <a:stCxn id="1500" idx="7"/>
                        <a:endCxn id="1498"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504" name="Google Shape;1504;p30"/>
                      <p:cNvCxnSpPr>
                        <a:stCxn id="1500" idx="1"/>
                        <a:endCxn id="1498"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505" name="Google Shape;1505;p30"/>
                      <p:cNvCxnSpPr>
                        <a:stCxn id="1500" idx="2"/>
                        <a:endCxn id="1498"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506" name="Google Shape;1506;p30"/>
                      <p:cNvCxnSpPr>
                        <a:stCxn id="1500" idx="3"/>
                        <a:endCxn id="1498"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507" name="Google Shape;1507;p30"/>
                      <p:cNvCxnSpPr>
                        <a:stCxn id="1500" idx="4"/>
                        <a:endCxn id="1498"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508" name="Google Shape;1508;p30"/>
                      <p:cNvCxnSpPr>
                        <a:stCxn id="1500" idx="5"/>
                        <a:endCxn id="1498"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1509" name="Google Shape;1509;p30"/>
                    <p:cNvGrpSpPr/>
                    <p:nvPr/>
                  </p:nvGrpSpPr>
                  <p:grpSpPr>
                    <a:xfrm>
                      <a:off x="1912103" y="1771547"/>
                      <a:ext cx="813250" cy="433400"/>
                      <a:chOff x="1912103" y="1771547"/>
                      <a:chExt cx="813250" cy="433400"/>
                    </a:xfrm>
                  </p:grpSpPr>
                  <p:grpSp>
                    <p:nvGrpSpPr>
                      <p:cNvPr id="1510" name="Google Shape;1510;p30"/>
                      <p:cNvGrpSpPr/>
                      <p:nvPr/>
                    </p:nvGrpSpPr>
                    <p:grpSpPr>
                      <a:xfrm>
                        <a:off x="1912103" y="1771547"/>
                        <a:ext cx="786675" cy="25800"/>
                        <a:chOff x="1912103" y="1771547"/>
                        <a:chExt cx="786675" cy="25800"/>
                      </a:xfrm>
                    </p:grpSpPr>
                    <p:sp>
                      <p:nvSpPr>
                        <p:cNvPr id="1511" name="Google Shape;1511;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1938678" y="1816836"/>
                        <a:ext cx="786675" cy="25800"/>
                        <a:chOff x="1912103" y="1771547"/>
                        <a:chExt cx="786675" cy="25800"/>
                      </a:xfrm>
                    </p:grpSpPr>
                    <p:sp>
                      <p:nvSpPr>
                        <p:cNvPr id="1528" name="Google Shape;1528;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30"/>
                      <p:cNvGrpSpPr/>
                      <p:nvPr/>
                    </p:nvGrpSpPr>
                    <p:grpSpPr>
                      <a:xfrm>
                        <a:off x="1912103" y="1862125"/>
                        <a:ext cx="786675" cy="25800"/>
                        <a:chOff x="1912103" y="1771547"/>
                        <a:chExt cx="786675" cy="25800"/>
                      </a:xfrm>
                    </p:grpSpPr>
                    <p:sp>
                      <p:nvSpPr>
                        <p:cNvPr id="1545" name="Google Shape;1545;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30"/>
                      <p:cNvGrpSpPr/>
                      <p:nvPr/>
                    </p:nvGrpSpPr>
                    <p:grpSpPr>
                      <a:xfrm>
                        <a:off x="1938678" y="1907414"/>
                        <a:ext cx="786675" cy="25800"/>
                        <a:chOff x="1912103" y="1771547"/>
                        <a:chExt cx="786675" cy="25800"/>
                      </a:xfrm>
                    </p:grpSpPr>
                    <p:sp>
                      <p:nvSpPr>
                        <p:cNvPr id="1562" name="Google Shape;1562;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30"/>
                      <p:cNvGrpSpPr/>
                      <p:nvPr/>
                    </p:nvGrpSpPr>
                    <p:grpSpPr>
                      <a:xfrm>
                        <a:off x="1912103" y="1952703"/>
                        <a:ext cx="786675" cy="25800"/>
                        <a:chOff x="1912103" y="1771547"/>
                        <a:chExt cx="786675" cy="25800"/>
                      </a:xfrm>
                    </p:grpSpPr>
                    <p:sp>
                      <p:nvSpPr>
                        <p:cNvPr id="1579" name="Google Shape;1579;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30"/>
                      <p:cNvGrpSpPr/>
                      <p:nvPr/>
                    </p:nvGrpSpPr>
                    <p:grpSpPr>
                      <a:xfrm>
                        <a:off x="1938678" y="1997992"/>
                        <a:ext cx="786675" cy="25800"/>
                        <a:chOff x="1912103" y="1771547"/>
                        <a:chExt cx="786675" cy="25800"/>
                      </a:xfrm>
                    </p:grpSpPr>
                    <p:sp>
                      <p:nvSpPr>
                        <p:cNvPr id="1596" name="Google Shape;1596;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2" name="Google Shape;1612;p30"/>
                      <p:cNvGrpSpPr/>
                      <p:nvPr/>
                    </p:nvGrpSpPr>
                    <p:grpSpPr>
                      <a:xfrm>
                        <a:off x="1912103" y="2043281"/>
                        <a:ext cx="786675" cy="25800"/>
                        <a:chOff x="1912103" y="1771547"/>
                        <a:chExt cx="786675" cy="25800"/>
                      </a:xfrm>
                    </p:grpSpPr>
                    <p:sp>
                      <p:nvSpPr>
                        <p:cNvPr id="1613" name="Google Shape;1613;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0"/>
                      <p:cNvGrpSpPr/>
                      <p:nvPr/>
                    </p:nvGrpSpPr>
                    <p:grpSpPr>
                      <a:xfrm>
                        <a:off x="1938678" y="2088570"/>
                        <a:ext cx="786675" cy="25800"/>
                        <a:chOff x="1912103" y="1771547"/>
                        <a:chExt cx="786675" cy="25800"/>
                      </a:xfrm>
                    </p:grpSpPr>
                    <p:sp>
                      <p:nvSpPr>
                        <p:cNvPr id="1630" name="Google Shape;1630;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6" name="Google Shape;1646;p30"/>
                      <p:cNvGrpSpPr/>
                      <p:nvPr/>
                    </p:nvGrpSpPr>
                    <p:grpSpPr>
                      <a:xfrm>
                        <a:off x="1912103" y="2133859"/>
                        <a:ext cx="786675" cy="25800"/>
                        <a:chOff x="1912103" y="1771547"/>
                        <a:chExt cx="786675" cy="25800"/>
                      </a:xfrm>
                    </p:grpSpPr>
                    <p:sp>
                      <p:nvSpPr>
                        <p:cNvPr id="1647" name="Google Shape;1647;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3" name="Google Shape;1663;p30"/>
                      <p:cNvGrpSpPr/>
                      <p:nvPr/>
                    </p:nvGrpSpPr>
                    <p:grpSpPr>
                      <a:xfrm>
                        <a:off x="1938678" y="2179147"/>
                        <a:ext cx="786675" cy="25800"/>
                        <a:chOff x="1912103" y="1771547"/>
                        <a:chExt cx="786675" cy="25800"/>
                      </a:xfrm>
                    </p:grpSpPr>
                    <p:sp>
                      <p:nvSpPr>
                        <p:cNvPr id="1664" name="Google Shape;1664;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80" name="Google Shape;1680;p30"/>
                    <p:cNvSpPr/>
                    <p:nvPr/>
                  </p:nvSpPr>
                  <p:spPr>
                    <a:xfrm>
                      <a:off x="1912101" y="16734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0"/>
                    <p:cNvSpPr/>
                    <p:nvPr/>
                  </p:nvSpPr>
                  <p:spPr>
                    <a:xfrm>
                      <a:off x="1912101" y="165052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0"/>
                    <p:cNvSpPr/>
                    <p:nvPr/>
                  </p:nvSpPr>
                  <p:spPr>
                    <a:xfrm>
                      <a:off x="1912101" y="16275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3" name="Google Shape;1683;p30"/>
                <p:cNvGrpSpPr/>
                <p:nvPr/>
              </p:nvGrpSpPr>
              <p:grpSpPr>
                <a:xfrm>
                  <a:off x="1634350" y="4002324"/>
                  <a:ext cx="1269600" cy="162600"/>
                  <a:chOff x="1634350" y="4002324"/>
                  <a:chExt cx="1269600" cy="162600"/>
                </a:xfrm>
              </p:grpSpPr>
              <p:sp>
                <p:nvSpPr>
                  <p:cNvPr id="1684" name="Google Shape;1684;p30"/>
                  <p:cNvSpPr/>
                  <p:nvPr/>
                </p:nvSpPr>
                <p:spPr>
                  <a:xfrm>
                    <a:off x="1634350" y="4002324"/>
                    <a:ext cx="1269600" cy="16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5" name="Google Shape;1685;p30"/>
                  <p:cNvGrpSpPr/>
                  <p:nvPr/>
                </p:nvGrpSpPr>
                <p:grpSpPr>
                  <a:xfrm>
                    <a:off x="1657932" y="4031216"/>
                    <a:ext cx="1222424" cy="104804"/>
                    <a:chOff x="1657932" y="4031216"/>
                    <a:chExt cx="1222424" cy="104804"/>
                  </a:xfrm>
                </p:grpSpPr>
                <p:grpSp>
                  <p:nvGrpSpPr>
                    <p:cNvPr id="1686" name="Google Shape;1686;p30"/>
                    <p:cNvGrpSpPr/>
                    <p:nvPr/>
                  </p:nvGrpSpPr>
                  <p:grpSpPr>
                    <a:xfrm rot="-5400000">
                      <a:off x="1698430" y="3990718"/>
                      <a:ext cx="104804" cy="185799"/>
                      <a:chOff x="1956148" y="1098526"/>
                      <a:chExt cx="111600" cy="112537"/>
                    </a:xfrm>
                  </p:grpSpPr>
                  <p:sp>
                    <p:nvSpPr>
                      <p:cNvPr id="1687" name="Google Shape;1687;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2" name="Google Shape;1692;p30"/>
                    <p:cNvGrpSpPr/>
                    <p:nvPr/>
                  </p:nvGrpSpPr>
                  <p:grpSpPr>
                    <a:xfrm rot="-5400000">
                      <a:off x="1905756" y="3990718"/>
                      <a:ext cx="104804" cy="185799"/>
                      <a:chOff x="1956148" y="1098526"/>
                      <a:chExt cx="111600" cy="112537"/>
                    </a:xfrm>
                  </p:grpSpPr>
                  <p:sp>
                    <p:nvSpPr>
                      <p:cNvPr id="1693" name="Google Shape;1693;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8" name="Google Shape;1698;p30"/>
                    <p:cNvGrpSpPr/>
                    <p:nvPr/>
                  </p:nvGrpSpPr>
                  <p:grpSpPr>
                    <a:xfrm rot="-5400000">
                      <a:off x="2113080" y="3990718"/>
                      <a:ext cx="104804" cy="185799"/>
                      <a:chOff x="1956148" y="1098526"/>
                      <a:chExt cx="111600" cy="112537"/>
                    </a:xfrm>
                  </p:grpSpPr>
                  <p:sp>
                    <p:nvSpPr>
                      <p:cNvPr id="1699" name="Google Shape;1699;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4" name="Google Shape;1704;p30"/>
                    <p:cNvGrpSpPr/>
                    <p:nvPr/>
                  </p:nvGrpSpPr>
                  <p:grpSpPr>
                    <a:xfrm rot="-5400000">
                      <a:off x="2320405" y="3990718"/>
                      <a:ext cx="104804" cy="185799"/>
                      <a:chOff x="1956148" y="1098526"/>
                      <a:chExt cx="111600" cy="112537"/>
                    </a:xfrm>
                  </p:grpSpPr>
                  <p:sp>
                    <p:nvSpPr>
                      <p:cNvPr id="1705" name="Google Shape;1705;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30"/>
                    <p:cNvGrpSpPr/>
                    <p:nvPr/>
                  </p:nvGrpSpPr>
                  <p:grpSpPr>
                    <a:xfrm rot="-5400000">
                      <a:off x="2527730" y="3990718"/>
                      <a:ext cx="104804" cy="185799"/>
                      <a:chOff x="1956148" y="1098526"/>
                      <a:chExt cx="111600" cy="112537"/>
                    </a:xfrm>
                  </p:grpSpPr>
                  <p:sp>
                    <p:nvSpPr>
                      <p:cNvPr id="1711" name="Google Shape;1711;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30"/>
                    <p:cNvGrpSpPr/>
                    <p:nvPr/>
                  </p:nvGrpSpPr>
                  <p:grpSpPr>
                    <a:xfrm rot="-5400000">
                      <a:off x="2735055" y="3990718"/>
                      <a:ext cx="104804" cy="185799"/>
                      <a:chOff x="1956148" y="1098526"/>
                      <a:chExt cx="111600" cy="112537"/>
                    </a:xfrm>
                  </p:grpSpPr>
                  <p:sp>
                    <p:nvSpPr>
                      <p:cNvPr id="1717" name="Google Shape;1717;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722" name="Google Shape;1722;p30"/>
              <p:cNvGrpSpPr/>
              <p:nvPr/>
            </p:nvGrpSpPr>
            <p:grpSpPr>
              <a:xfrm>
                <a:off x="2946216" y="616404"/>
                <a:ext cx="1269648" cy="3548520"/>
                <a:chOff x="1634342" y="616404"/>
                <a:chExt cx="1269648" cy="3548520"/>
              </a:xfrm>
            </p:grpSpPr>
            <p:grpSp>
              <p:nvGrpSpPr>
                <p:cNvPr id="1723" name="Google Shape;1723;p30"/>
                <p:cNvGrpSpPr/>
                <p:nvPr/>
              </p:nvGrpSpPr>
              <p:grpSpPr>
                <a:xfrm>
                  <a:off x="1634342" y="616404"/>
                  <a:ext cx="1269648" cy="3385907"/>
                  <a:chOff x="1634355" y="463319"/>
                  <a:chExt cx="1420983" cy="3789488"/>
                </a:xfrm>
              </p:grpSpPr>
              <p:grpSp>
                <p:nvGrpSpPr>
                  <p:cNvPr id="1724" name="Google Shape;1724;p30"/>
                  <p:cNvGrpSpPr/>
                  <p:nvPr/>
                </p:nvGrpSpPr>
                <p:grpSpPr>
                  <a:xfrm>
                    <a:off x="1634355" y="463319"/>
                    <a:ext cx="1420983" cy="907026"/>
                    <a:chOff x="1851288" y="768725"/>
                    <a:chExt cx="1191900" cy="760800"/>
                  </a:xfrm>
                </p:grpSpPr>
                <p:sp>
                  <p:nvSpPr>
                    <p:cNvPr id="1725" name="Google Shape;1725;p30"/>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0"/>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0"/>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8" name="Google Shape;1728;p30"/>
                    <p:cNvGrpSpPr/>
                    <p:nvPr/>
                  </p:nvGrpSpPr>
                  <p:grpSpPr>
                    <a:xfrm>
                      <a:off x="1911922" y="1261212"/>
                      <a:ext cx="98387" cy="174421"/>
                      <a:chOff x="1956148" y="1098526"/>
                      <a:chExt cx="111600" cy="112537"/>
                    </a:xfrm>
                  </p:grpSpPr>
                  <p:sp>
                    <p:nvSpPr>
                      <p:cNvPr id="1729" name="Google Shape;1729;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4" name="Google Shape;1734;p30"/>
                    <p:cNvGrpSpPr/>
                    <p:nvPr/>
                  </p:nvGrpSpPr>
                  <p:grpSpPr>
                    <a:xfrm>
                      <a:off x="1983246" y="942647"/>
                      <a:ext cx="736405" cy="53301"/>
                      <a:chOff x="1944675" y="933750"/>
                      <a:chExt cx="418650" cy="30300"/>
                    </a:xfrm>
                  </p:grpSpPr>
                  <p:sp>
                    <p:nvSpPr>
                      <p:cNvPr id="1735" name="Google Shape;1735;p30"/>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0"/>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0"/>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0"/>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0"/>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0" name="Google Shape;1740;p30"/>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0"/>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0"/>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0"/>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0"/>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5" name="Google Shape;1745;p30"/>
                    <p:cNvGrpSpPr/>
                    <p:nvPr/>
                  </p:nvGrpSpPr>
                  <p:grpSpPr>
                    <a:xfrm>
                      <a:off x="2835388" y="919900"/>
                      <a:ext cx="105525" cy="105450"/>
                      <a:chOff x="2835388" y="919900"/>
                      <a:chExt cx="105525" cy="105450"/>
                    </a:xfrm>
                  </p:grpSpPr>
                  <p:sp>
                    <p:nvSpPr>
                      <p:cNvPr id="1746" name="Google Shape;1746;p30"/>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0"/>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0"/>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0"/>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0"/>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0"/>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0"/>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0"/>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0"/>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5" name="Google Shape;1755;p30"/>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6" name="Google Shape;1756;p30"/>
                    <p:cNvGrpSpPr/>
                    <p:nvPr/>
                  </p:nvGrpSpPr>
                  <p:grpSpPr>
                    <a:xfrm>
                      <a:off x="2067985" y="1261212"/>
                      <a:ext cx="98387" cy="174421"/>
                      <a:chOff x="1956148" y="1098526"/>
                      <a:chExt cx="111600" cy="112537"/>
                    </a:xfrm>
                  </p:grpSpPr>
                  <p:sp>
                    <p:nvSpPr>
                      <p:cNvPr id="1757" name="Google Shape;1757;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2" name="Google Shape;1762;p30"/>
                    <p:cNvGrpSpPr/>
                    <p:nvPr/>
                  </p:nvGrpSpPr>
                  <p:grpSpPr>
                    <a:xfrm>
                      <a:off x="2224049" y="1261212"/>
                      <a:ext cx="98387" cy="174421"/>
                      <a:chOff x="1956148" y="1098526"/>
                      <a:chExt cx="111600" cy="112537"/>
                    </a:xfrm>
                  </p:grpSpPr>
                  <p:sp>
                    <p:nvSpPr>
                      <p:cNvPr id="1763" name="Google Shape;1763;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8" name="Google Shape;1768;p30"/>
                    <p:cNvGrpSpPr/>
                    <p:nvPr/>
                  </p:nvGrpSpPr>
                  <p:grpSpPr>
                    <a:xfrm>
                      <a:off x="2380112" y="1261212"/>
                      <a:ext cx="98387" cy="174421"/>
                      <a:chOff x="1956148" y="1098526"/>
                      <a:chExt cx="111600" cy="112537"/>
                    </a:xfrm>
                  </p:grpSpPr>
                  <p:sp>
                    <p:nvSpPr>
                      <p:cNvPr id="1769" name="Google Shape;1769;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30"/>
                    <p:cNvGrpSpPr/>
                    <p:nvPr/>
                  </p:nvGrpSpPr>
                  <p:grpSpPr>
                    <a:xfrm>
                      <a:off x="2536176" y="1261212"/>
                      <a:ext cx="98387" cy="174421"/>
                      <a:chOff x="1956148" y="1098526"/>
                      <a:chExt cx="111600" cy="112537"/>
                    </a:xfrm>
                  </p:grpSpPr>
                  <p:sp>
                    <p:nvSpPr>
                      <p:cNvPr id="1775" name="Google Shape;1775;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30"/>
                    <p:cNvGrpSpPr/>
                    <p:nvPr/>
                  </p:nvGrpSpPr>
                  <p:grpSpPr>
                    <a:xfrm>
                      <a:off x="2692239" y="1261212"/>
                      <a:ext cx="98387" cy="174421"/>
                      <a:chOff x="1956148" y="1098526"/>
                      <a:chExt cx="111600" cy="112537"/>
                    </a:xfrm>
                  </p:grpSpPr>
                  <p:sp>
                    <p:nvSpPr>
                      <p:cNvPr id="1781" name="Google Shape;1781;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6" name="Google Shape;1786;p30"/>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0"/>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8" name="Google Shape;1788;p30"/>
                    <p:cNvGrpSpPr/>
                    <p:nvPr/>
                  </p:nvGrpSpPr>
                  <p:grpSpPr>
                    <a:xfrm>
                      <a:off x="2811649" y="1287238"/>
                      <a:ext cx="170100" cy="67800"/>
                      <a:chOff x="2811649" y="1261200"/>
                      <a:chExt cx="170100" cy="67800"/>
                    </a:xfrm>
                  </p:grpSpPr>
                  <p:sp>
                    <p:nvSpPr>
                      <p:cNvPr id="1789" name="Google Shape;1789;p30"/>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0" name="Google Shape;1790;p30"/>
                      <p:cNvGrpSpPr/>
                      <p:nvPr/>
                    </p:nvGrpSpPr>
                    <p:grpSpPr>
                      <a:xfrm>
                        <a:off x="2826775" y="1280363"/>
                        <a:ext cx="30300" cy="29475"/>
                        <a:chOff x="2823350" y="1280363"/>
                        <a:chExt cx="30300" cy="29475"/>
                      </a:xfrm>
                    </p:grpSpPr>
                    <p:sp>
                      <p:nvSpPr>
                        <p:cNvPr id="1791" name="Google Shape;1791;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3" name="Google Shape;1793;p30"/>
                      <p:cNvGrpSpPr/>
                      <p:nvPr/>
                    </p:nvGrpSpPr>
                    <p:grpSpPr>
                      <a:xfrm>
                        <a:off x="2881550" y="1280363"/>
                        <a:ext cx="30300" cy="29475"/>
                        <a:chOff x="2823350" y="1280363"/>
                        <a:chExt cx="30300" cy="29475"/>
                      </a:xfrm>
                    </p:grpSpPr>
                    <p:sp>
                      <p:nvSpPr>
                        <p:cNvPr id="1794" name="Google Shape;1794;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30"/>
                      <p:cNvGrpSpPr/>
                      <p:nvPr/>
                    </p:nvGrpSpPr>
                    <p:grpSpPr>
                      <a:xfrm>
                        <a:off x="2936325" y="1280363"/>
                        <a:ext cx="30300" cy="29475"/>
                        <a:chOff x="2823350" y="1280363"/>
                        <a:chExt cx="30300" cy="29475"/>
                      </a:xfrm>
                    </p:grpSpPr>
                    <p:sp>
                      <p:nvSpPr>
                        <p:cNvPr id="1797" name="Google Shape;1797;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9" name="Google Shape;1799;p30"/>
                    <p:cNvGrpSpPr/>
                    <p:nvPr/>
                  </p:nvGrpSpPr>
                  <p:grpSpPr>
                    <a:xfrm>
                      <a:off x="2826775" y="1386975"/>
                      <a:ext cx="30300" cy="29475"/>
                      <a:chOff x="2823350" y="1280363"/>
                      <a:chExt cx="30300" cy="29475"/>
                    </a:xfrm>
                  </p:grpSpPr>
                  <p:sp>
                    <p:nvSpPr>
                      <p:cNvPr id="1800" name="Google Shape;1800;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2" name="Google Shape;1802;p30"/>
                    <p:cNvGrpSpPr/>
                    <p:nvPr/>
                  </p:nvGrpSpPr>
                  <p:grpSpPr>
                    <a:xfrm>
                      <a:off x="2881550" y="1386975"/>
                      <a:ext cx="30300" cy="29475"/>
                      <a:chOff x="2823350" y="1280363"/>
                      <a:chExt cx="30300" cy="29475"/>
                    </a:xfrm>
                  </p:grpSpPr>
                  <p:sp>
                    <p:nvSpPr>
                      <p:cNvPr id="1803" name="Google Shape;1803;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5" name="Google Shape;1805;p30"/>
                    <p:cNvGrpSpPr/>
                    <p:nvPr/>
                  </p:nvGrpSpPr>
                  <p:grpSpPr>
                    <a:xfrm>
                      <a:off x="2936325" y="1386975"/>
                      <a:ext cx="30300" cy="29475"/>
                      <a:chOff x="2823350" y="1280363"/>
                      <a:chExt cx="30300" cy="29475"/>
                    </a:xfrm>
                  </p:grpSpPr>
                  <p:sp>
                    <p:nvSpPr>
                      <p:cNvPr id="1806" name="Google Shape;1806;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8" name="Google Shape;1808;p30"/>
                    <p:cNvGrpSpPr/>
                    <p:nvPr/>
                  </p:nvGrpSpPr>
                  <p:grpSpPr>
                    <a:xfrm>
                      <a:off x="2821775" y="1080988"/>
                      <a:ext cx="174400" cy="174400"/>
                      <a:chOff x="2821775" y="1080988"/>
                      <a:chExt cx="174400" cy="174400"/>
                    </a:xfrm>
                  </p:grpSpPr>
                  <p:sp>
                    <p:nvSpPr>
                      <p:cNvPr id="1809" name="Google Shape;1809;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2" name="Google Shape;1812;p30"/>
                      <p:cNvCxnSpPr>
                        <a:stCxn id="1811" idx="0"/>
                        <a:endCxn id="1809"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813" name="Google Shape;1813;p30"/>
                      <p:cNvCxnSpPr>
                        <a:stCxn id="1811" idx="6"/>
                        <a:endCxn id="1809"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814" name="Google Shape;1814;p30"/>
                      <p:cNvCxnSpPr>
                        <a:stCxn id="1811" idx="7"/>
                        <a:endCxn id="1809"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815" name="Google Shape;1815;p30"/>
                      <p:cNvCxnSpPr>
                        <a:stCxn id="1811" idx="1"/>
                        <a:endCxn id="1809"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816" name="Google Shape;1816;p30"/>
                      <p:cNvCxnSpPr>
                        <a:stCxn id="1811" idx="2"/>
                        <a:endCxn id="1809"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817" name="Google Shape;1817;p30"/>
                      <p:cNvCxnSpPr>
                        <a:stCxn id="1811" idx="3"/>
                        <a:endCxn id="1809"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818" name="Google Shape;1818;p30"/>
                      <p:cNvCxnSpPr>
                        <a:stCxn id="1811" idx="4"/>
                        <a:endCxn id="1809"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819" name="Google Shape;1819;p30"/>
                      <p:cNvCxnSpPr>
                        <a:stCxn id="1811" idx="5"/>
                        <a:endCxn id="1809"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1820" name="Google Shape;1820;p30"/>
                  <p:cNvGrpSpPr/>
                  <p:nvPr/>
                </p:nvGrpSpPr>
                <p:grpSpPr>
                  <a:xfrm>
                    <a:off x="1634355" y="1418301"/>
                    <a:ext cx="1420983" cy="907026"/>
                    <a:chOff x="1851288" y="1569750"/>
                    <a:chExt cx="1191900" cy="760800"/>
                  </a:xfrm>
                </p:grpSpPr>
                <p:sp>
                  <p:nvSpPr>
                    <p:cNvPr id="1821" name="Google Shape;1821;p30"/>
                    <p:cNvSpPr/>
                    <p:nvPr/>
                  </p:nvSpPr>
                  <p:spPr>
                    <a:xfrm>
                      <a:off x="1851288" y="1569750"/>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0"/>
                    <p:cNvSpPr/>
                    <p:nvPr/>
                  </p:nvSpPr>
                  <p:spPr>
                    <a:xfrm>
                      <a:off x="1912099" y="2260250"/>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3" name="Google Shape;1823;p30"/>
                    <p:cNvGrpSpPr/>
                    <p:nvPr/>
                  </p:nvGrpSpPr>
                  <p:grpSpPr>
                    <a:xfrm>
                      <a:off x="2491554" y="1627594"/>
                      <a:ext cx="477033" cy="87176"/>
                      <a:chOff x="2594360" y="1659550"/>
                      <a:chExt cx="374290" cy="68400"/>
                    </a:xfrm>
                  </p:grpSpPr>
                  <p:sp>
                    <p:nvSpPr>
                      <p:cNvPr id="1824" name="Google Shape;1824;p30"/>
                      <p:cNvSpPr/>
                      <p:nvPr/>
                    </p:nvSpPr>
                    <p:spPr>
                      <a:xfrm rot="10800000">
                        <a:off x="2911350" y="1659550"/>
                        <a:ext cx="57300" cy="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5" name="Google Shape;1825;p30"/>
                      <p:cNvGrpSpPr/>
                      <p:nvPr/>
                    </p:nvGrpSpPr>
                    <p:grpSpPr>
                      <a:xfrm>
                        <a:off x="2594360" y="1660525"/>
                        <a:ext cx="296325" cy="67425"/>
                        <a:chOff x="2835388" y="919900"/>
                        <a:chExt cx="105525" cy="67425"/>
                      </a:xfrm>
                    </p:grpSpPr>
                    <p:sp>
                      <p:nvSpPr>
                        <p:cNvPr id="1826" name="Google Shape;1826;p30"/>
                        <p:cNvSpPr/>
                        <p:nvPr/>
                      </p:nvSpPr>
                      <p:spPr>
                        <a:xfrm rot="10800000">
                          <a:off x="2910613"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0"/>
                        <p:cNvSpPr/>
                        <p:nvPr/>
                      </p:nvSpPr>
                      <p:spPr>
                        <a:xfrm rot="10800000">
                          <a:off x="2873000"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0"/>
                        <p:cNvSpPr/>
                        <p:nvPr/>
                      </p:nvSpPr>
                      <p:spPr>
                        <a:xfrm rot="10800000">
                          <a:off x="2835388"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0"/>
                        <p:cNvSpPr/>
                        <p:nvPr/>
                      </p:nvSpPr>
                      <p:spPr>
                        <a:xfrm rot="10800000">
                          <a:off x="2910613"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0"/>
                        <p:cNvSpPr/>
                        <p:nvPr/>
                      </p:nvSpPr>
                      <p:spPr>
                        <a:xfrm rot="10800000">
                          <a:off x="2873000"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0"/>
                        <p:cNvSpPr/>
                        <p:nvPr/>
                      </p:nvSpPr>
                      <p:spPr>
                        <a:xfrm rot="10800000">
                          <a:off x="2835388"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2" name="Google Shape;1832;p30"/>
                    <p:cNvGrpSpPr/>
                    <p:nvPr/>
                  </p:nvGrpSpPr>
                  <p:grpSpPr>
                    <a:xfrm>
                      <a:off x="2779071" y="1771549"/>
                      <a:ext cx="187550" cy="187550"/>
                      <a:chOff x="2821775" y="1080988"/>
                      <a:chExt cx="174400" cy="174400"/>
                    </a:xfrm>
                  </p:grpSpPr>
                  <p:sp>
                    <p:nvSpPr>
                      <p:cNvPr id="1833" name="Google Shape;1833;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6" name="Google Shape;1836;p30"/>
                      <p:cNvCxnSpPr>
                        <a:stCxn id="1835" idx="0"/>
                        <a:endCxn id="1833"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837" name="Google Shape;1837;p30"/>
                      <p:cNvCxnSpPr>
                        <a:stCxn id="1835" idx="6"/>
                        <a:endCxn id="1833"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838" name="Google Shape;1838;p30"/>
                      <p:cNvCxnSpPr>
                        <a:stCxn id="1835" idx="7"/>
                        <a:endCxn id="1833"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839" name="Google Shape;1839;p30"/>
                      <p:cNvCxnSpPr>
                        <a:stCxn id="1835" idx="1"/>
                        <a:endCxn id="1833"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840" name="Google Shape;1840;p30"/>
                      <p:cNvCxnSpPr>
                        <a:stCxn id="1835" idx="2"/>
                        <a:endCxn id="1833"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841" name="Google Shape;1841;p30"/>
                      <p:cNvCxnSpPr>
                        <a:stCxn id="1835" idx="3"/>
                        <a:endCxn id="1833"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842" name="Google Shape;1842;p30"/>
                      <p:cNvCxnSpPr>
                        <a:stCxn id="1835" idx="4"/>
                        <a:endCxn id="1833"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843" name="Google Shape;1843;p30"/>
                      <p:cNvCxnSpPr>
                        <a:stCxn id="1835" idx="5"/>
                        <a:endCxn id="1833"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1844" name="Google Shape;1844;p30"/>
                    <p:cNvGrpSpPr/>
                    <p:nvPr/>
                  </p:nvGrpSpPr>
                  <p:grpSpPr>
                    <a:xfrm>
                      <a:off x="2779071" y="2015899"/>
                      <a:ext cx="187550" cy="187550"/>
                      <a:chOff x="2821775" y="1080988"/>
                      <a:chExt cx="174400" cy="174400"/>
                    </a:xfrm>
                  </p:grpSpPr>
                  <p:sp>
                    <p:nvSpPr>
                      <p:cNvPr id="1845" name="Google Shape;1845;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48" name="Google Shape;1848;p30"/>
                      <p:cNvCxnSpPr>
                        <a:stCxn id="1847" idx="0"/>
                        <a:endCxn id="1845"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1849" name="Google Shape;1849;p30"/>
                      <p:cNvCxnSpPr>
                        <a:stCxn id="1847" idx="6"/>
                        <a:endCxn id="1845"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1850" name="Google Shape;1850;p30"/>
                      <p:cNvCxnSpPr>
                        <a:stCxn id="1847" idx="7"/>
                        <a:endCxn id="1845"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1851" name="Google Shape;1851;p30"/>
                      <p:cNvCxnSpPr>
                        <a:stCxn id="1847" idx="1"/>
                        <a:endCxn id="1845"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1852" name="Google Shape;1852;p30"/>
                      <p:cNvCxnSpPr>
                        <a:stCxn id="1847" idx="2"/>
                        <a:endCxn id="1845"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1853" name="Google Shape;1853;p30"/>
                      <p:cNvCxnSpPr>
                        <a:stCxn id="1847" idx="3"/>
                        <a:endCxn id="1845"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1854" name="Google Shape;1854;p30"/>
                      <p:cNvCxnSpPr>
                        <a:stCxn id="1847" idx="4"/>
                        <a:endCxn id="1845"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1855" name="Google Shape;1855;p30"/>
                      <p:cNvCxnSpPr>
                        <a:stCxn id="1847" idx="5"/>
                        <a:endCxn id="1845"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1856" name="Google Shape;1856;p30"/>
                    <p:cNvGrpSpPr/>
                    <p:nvPr/>
                  </p:nvGrpSpPr>
                  <p:grpSpPr>
                    <a:xfrm>
                      <a:off x="1912103" y="1771547"/>
                      <a:ext cx="813250" cy="433400"/>
                      <a:chOff x="1912103" y="1771547"/>
                      <a:chExt cx="813250" cy="433400"/>
                    </a:xfrm>
                  </p:grpSpPr>
                  <p:grpSp>
                    <p:nvGrpSpPr>
                      <p:cNvPr id="1857" name="Google Shape;1857;p30"/>
                      <p:cNvGrpSpPr/>
                      <p:nvPr/>
                    </p:nvGrpSpPr>
                    <p:grpSpPr>
                      <a:xfrm>
                        <a:off x="1912103" y="1771547"/>
                        <a:ext cx="786675" cy="25800"/>
                        <a:chOff x="1912103" y="1771547"/>
                        <a:chExt cx="786675" cy="25800"/>
                      </a:xfrm>
                    </p:grpSpPr>
                    <p:sp>
                      <p:nvSpPr>
                        <p:cNvPr id="1858" name="Google Shape;1858;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30"/>
                      <p:cNvGrpSpPr/>
                      <p:nvPr/>
                    </p:nvGrpSpPr>
                    <p:grpSpPr>
                      <a:xfrm>
                        <a:off x="1938678" y="1816836"/>
                        <a:ext cx="786675" cy="25800"/>
                        <a:chOff x="1912103" y="1771547"/>
                        <a:chExt cx="786675" cy="25800"/>
                      </a:xfrm>
                    </p:grpSpPr>
                    <p:sp>
                      <p:nvSpPr>
                        <p:cNvPr id="1875" name="Google Shape;1875;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1" name="Google Shape;1891;p30"/>
                      <p:cNvGrpSpPr/>
                      <p:nvPr/>
                    </p:nvGrpSpPr>
                    <p:grpSpPr>
                      <a:xfrm>
                        <a:off x="1912103" y="1862125"/>
                        <a:ext cx="786675" cy="25800"/>
                        <a:chOff x="1912103" y="1771547"/>
                        <a:chExt cx="786675" cy="25800"/>
                      </a:xfrm>
                    </p:grpSpPr>
                    <p:sp>
                      <p:nvSpPr>
                        <p:cNvPr id="1892" name="Google Shape;1892;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8" name="Google Shape;1908;p30"/>
                      <p:cNvGrpSpPr/>
                      <p:nvPr/>
                    </p:nvGrpSpPr>
                    <p:grpSpPr>
                      <a:xfrm>
                        <a:off x="1938678" y="1907414"/>
                        <a:ext cx="786675" cy="25800"/>
                        <a:chOff x="1912103" y="1771547"/>
                        <a:chExt cx="786675" cy="25800"/>
                      </a:xfrm>
                    </p:grpSpPr>
                    <p:sp>
                      <p:nvSpPr>
                        <p:cNvPr id="1909" name="Google Shape;1909;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30"/>
                      <p:cNvGrpSpPr/>
                      <p:nvPr/>
                    </p:nvGrpSpPr>
                    <p:grpSpPr>
                      <a:xfrm>
                        <a:off x="1912103" y="1952703"/>
                        <a:ext cx="786675" cy="25800"/>
                        <a:chOff x="1912103" y="1771547"/>
                        <a:chExt cx="786675" cy="25800"/>
                      </a:xfrm>
                    </p:grpSpPr>
                    <p:sp>
                      <p:nvSpPr>
                        <p:cNvPr id="1926" name="Google Shape;1926;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2" name="Google Shape;1942;p30"/>
                      <p:cNvGrpSpPr/>
                      <p:nvPr/>
                    </p:nvGrpSpPr>
                    <p:grpSpPr>
                      <a:xfrm>
                        <a:off x="1938678" y="1997992"/>
                        <a:ext cx="786675" cy="25800"/>
                        <a:chOff x="1912103" y="1771547"/>
                        <a:chExt cx="786675" cy="25800"/>
                      </a:xfrm>
                    </p:grpSpPr>
                    <p:sp>
                      <p:nvSpPr>
                        <p:cNvPr id="1943" name="Google Shape;1943;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9" name="Google Shape;1959;p30"/>
                      <p:cNvGrpSpPr/>
                      <p:nvPr/>
                    </p:nvGrpSpPr>
                    <p:grpSpPr>
                      <a:xfrm>
                        <a:off x="1912103" y="2043281"/>
                        <a:ext cx="786675" cy="25800"/>
                        <a:chOff x="1912103" y="1771547"/>
                        <a:chExt cx="786675" cy="25800"/>
                      </a:xfrm>
                    </p:grpSpPr>
                    <p:sp>
                      <p:nvSpPr>
                        <p:cNvPr id="1960" name="Google Shape;1960;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6" name="Google Shape;1976;p30"/>
                      <p:cNvGrpSpPr/>
                      <p:nvPr/>
                    </p:nvGrpSpPr>
                    <p:grpSpPr>
                      <a:xfrm>
                        <a:off x="1938678" y="2088570"/>
                        <a:ext cx="786675" cy="25800"/>
                        <a:chOff x="1912103" y="1771547"/>
                        <a:chExt cx="786675" cy="25800"/>
                      </a:xfrm>
                    </p:grpSpPr>
                    <p:sp>
                      <p:nvSpPr>
                        <p:cNvPr id="1977" name="Google Shape;1977;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3" name="Google Shape;1993;p30"/>
                      <p:cNvGrpSpPr/>
                      <p:nvPr/>
                    </p:nvGrpSpPr>
                    <p:grpSpPr>
                      <a:xfrm>
                        <a:off x="1912103" y="2133859"/>
                        <a:ext cx="786675" cy="25800"/>
                        <a:chOff x="1912103" y="1771547"/>
                        <a:chExt cx="786675" cy="25800"/>
                      </a:xfrm>
                    </p:grpSpPr>
                    <p:sp>
                      <p:nvSpPr>
                        <p:cNvPr id="1994" name="Google Shape;1994;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0" name="Google Shape;2010;p30"/>
                      <p:cNvGrpSpPr/>
                      <p:nvPr/>
                    </p:nvGrpSpPr>
                    <p:grpSpPr>
                      <a:xfrm>
                        <a:off x="1938678" y="2179147"/>
                        <a:ext cx="786675" cy="25800"/>
                        <a:chOff x="1912103" y="1771547"/>
                        <a:chExt cx="786675" cy="25800"/>
                      </a:xfrm>
                    </p:grpSpPr>
                    <p:sp>
                      <p:nvSpPr>
                        <p:cNvPr id="2011" name="Google Shape;2011;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27" name="Google Shape;2027;p30"/>
                    <p:cNvSpPr/>
                    <p:nvPr/>
                  </p:nvSpPr>
                  <p:spPr>
                    <a:xfrm>
                      <a:off x="1912101" y="16734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0"/>
                    <p:cNvSpPr/>
                    <p:nvPr/>
                  </p:nvSpPr>
                  <p:spPr>
                    <a:xfrm>
                      <a:off x="1912101" y="165052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0"/>
                    <p:cNvSpPr/>
                    <p:nvPr/>
                  </p:nvSpPr>
                  <p:spPr>
                    <a:xfrm>
                      <a:off x="1912101" y="16275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30"/>
                  <p:cNvGrpSpPr/>
                  <p:nvPr/>
                </p:nvGrpSpPr>
                <p:grpSpPr>
                  <a:xfrm>
                    <a:off x="1634355" y="2390799"/>
                    <a:ext cx="1420983" cy="907026"/>
                    <a:chOff x="1851288" y="768725"/>
                    <a:chExt cx="1191900" cy="760800"/>
                  </a:xfrm>
                </p:grpSpPr>
                <p:sp>
                  <p:nvSpPr>
                    <p:cNvPr id="2031" name="Google Shape;2031;p30"/>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0"/>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0"/>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4" name="Google Shape;2034;p30"/>
                    <p:cNvGrpSpPr/>
                    <p:nvPr/>
                  </p:nvGrpSpPr>
                  <p:grpSpPr>
                    <a:xfrm>
                      <a:off x="1911922" y="1261212"/>
                      <a:ext cx="98387" cy="174421"/>
                      <a:chOff x="1956148" y="1098526"/>
                      <a:chExt cx="111600" cy="112537"/>
                    </a:xfrm>
                  </p:grpSpPr>
                  <p:sp>
                    <p:nvSpPr>
                      <p:cNvPr id="2035" name="Google Shape;2035;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0" name="Google Shape;2040;p30"/>
                    <p:cNvGrpSpPr/>
                    <p:nvPr/>
                  </p:nvGrpSpPr>
                  <p:grpSpPr>
                    <a:xfrm>
                      <a:off x="1983246" y="942647"/>
                      <a:ext cx="736405" cy="53301"/>
                      <a:chOff x="1944675" y="933750"/>
                      <a:chExt cx="418650" cy="30300"/>
                    </a:xfrm>
                  </p:grpSpPr>
                  <p:sp>
                    <p:nvSpPr>
                      <p:cNvPr id="2041" name="Google Shape;2041;p30"/>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0"/>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0"/>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0"/>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0"/>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6" name="Google Shape;2046;p30"/>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0"/>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0"/>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0"/>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0"/>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1" name="Google Shape;2051;p30"/>
                    <p:cNvGrpSpPr/>
                    <p:nvPr/>
                  </p:nvGrpSpPr>
                  <p:grpSpPr>
                    <a:xfrm>
                      <a:off x="2835388" y="919900"/>
                      <a:ext cx="105525" cy="105450"/>
                      <a:chOff x="2835388" y="919900"/>
                      <a:chExt cx="105525" cy="105450"/>
                    </a:xfrm>
                  </p:grpSpPr>
                  <p:sp>
                    <p:nvSpPr>
                      <p:cNvPr id="2052" name="Google Shape;2052;p30"/>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0"/>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0"/>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0"/>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0"/>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0"/>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0"/>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0"/>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0"/>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1" name="Google Shape;2061;p30"/>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2" name="Google Shape;2062;p30"/>
                    <p:cNvGrpSpPr/>
                    <p:nvPr/>
                  </p:nvGrpSpPr>
                  <p:grpSpPr>
                    <a:xfrm>
                      <a:off x="2067985" y="1261212"/>
                      <a:ext cx="98387" cy="174421"/>
                      <a:chOff x="1956148" y="1098526"/>
                      <a:chExt cx="111600" cy="112537"/>
                    </a:xfrm>
                  </p:grpSpPr>
                  <p:sp>
                    <p:nvSpPr>
                      <p:cNvPr id="2063" name="Google Shape;2063;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30"/>
                    <p:cNvGrpSpPr/>
                    <p:nvPr/>
                  </p:nvGrpSpPr>
                  <p:grpSpPr>
                    <a:xfrm>
                      <a:off x="2224049" y="1261212"/>
                      <a:ext cx="98387" cy="174421"/>
                      <a:chOff x="1956148" y="1098526"/>
                      <a:chExt cx="111600" cy="112537"/>
                    </a:xfrm>
                  </p:grpSpPr>
                  <p:sp>
                    <p:nvSpPr>
                      <p:cNvPr id="2069" name="Google Shape;2069;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4" name="Google Shape;2074;p30"/>
                    <p:cNvGrpSpPr/>
                    <p:nvPr/>
                  </p:nvGrpSpPr>
                  <p:grpSpPr>
                    <a:xfrm>
                      <a:off x="2380112" y="1261212"/>
                      <a:ext cx="98387" cy="174421"/>
                      <a:chOff x="1956148" y="1098526"/>
                      <a:chExt cx="111600" cy="112537"/>
                    </a:xfrm>
                  </p:grpSpPr>
                  <p:sp>
                    <p:nvSpPr>
                      <p:cNvPr id="2075" name="Google Shape;2075;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0" name="Google Shape;2080;p30"/>
                    <p:cNvGrpSpPr/>
                    <p:nvPr/>
                  </p:nvGrpSpPr>
                  <p:grpSpPr>
                    <a:xfrm>
                      <a:off x="2536176" y="1261212"/>
                      <a:ext cx="98387" cy="174421"/>
                      <a:chOff x="1956148" y="1098526"/>
                      <a:chExt cx="111600" cy="112537"/>
                    </a:xfrm>
                  </p:grpSpPr>
                  <p:sp>
                    <p:nvSpPr>
                      <p:cNvPr id="2081" name="Google Shape;2081;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30"/>
                    <p:cNvGrpSpPr/>
                    <p:nvPr/>
                  </p:nvGrpSpPr>
                  <p:grpSpPr>
                    <a:xfrm>
                      <a:off x="2692239" y="1261212"/>
                      <a:ext cx="98387" cy="174421"/>
                      <a:chOff x="1956148" y="1098526"/>
                      <a:chExt cx="111600" cy="112537"/>
                    </a:xfrm>
                  </p:grpSpPr>
                  <p:sp>
                    <p:nvSpPr>
                      <p:cNvPr id="2087" name="Google Shape;2087;p30"/>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0"/>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0"/>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0"/>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0"/>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2" name="Google Shape;2092;p30"/>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0"/>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4" name="Google Shape;2094;p30"/>
                    <p:cNvGrpSpPr/>
                    <p:nvPr/>
                  </p:nvGrpSpPr>
                  <p:grpSpPr>
                    <a:xfrm>
                      <a:off x="2811649" y="1287238"/>
                      <a:ext cx="170100" cy="67800"/>
                      <a:chOff x="2811649" y="1261200"/>
                      <a:chExt cx="170100" cy="67800"/>
                    </a:xfrm>
                  </p:grpSpPr>
                  <p:sp>
                    <p:nvSpPr>
                      <p:cNvPr id="2095" name="Google Shape;2095;p30"/>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6" name="Google Shape;2096;p30"/>
                      <p:cNvGrpSpPr/>
                      <p:nvPr/>
                    </p:nvGrpSpPr>
                    <p:grpSpPr>
                      <a:xfrm>
                        <a:off x="2826775" y="1280363"/>
                        <a:ext cx="30300" cy="29475"/>
                        <a:chOff x="2823350" y="1280363"/>
                        <a:chExt cx="30300" cy="29475"/>
                      </a:xfrm>
                    </p:grpSpPr>
                    <p:sp>
                      <p:nvSpPr>
                        <p:cNvPr id="2097" name="Google Shape;2097;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9" name="Google Shape;2099;p30"/>
                      <p:cNvGrpSpPr/>
                      <p:nvPr/>
                    </p:nvGrpSpPr>
                    <p:grpSpPr>
                      <a:xfrm>
                        <a:off x="2881550" y="1280363"/>
                        <a:ext cx="30300" cy="29475"/>
                        <a:chOff x="2823350" y="1280363"/>
                        <a:chExt cx="30300" cy="29475"/>
                      </a:xfrm>
                    </p:grpSpPr>
                    <p:sp>
                      <p:nvSpPr>
                        <p:cNvPr id="2100" name="Google Shape;2100;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2" name="Google Shape;2102;p30"/>
                      <p:cNvGrpSpPr/>
                      <p:nvPr/>
                    </p:nvGrpSpPr>
                    <p:grpSpPr>
                      <a:xfrm>
                        <a:off x="2936325" y="1280363"/>
                        <a:ext cx="30300" cy="29475"/>
                        <a:chOff x="2823350" y="1280363"/>
                        <a:chExt cx="30300" cy="29475"/>
                      </a:xfrm>
                    </p:grpSpPr>
                    <p:sp>
                      <p:nvSpPr>
                        <p:cNvPr id="2103" name="Google Shape;2103;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05" name="Google Shape;2105;p30"/>
                    <p:cNvGrpSpPr/>
                    <p:nvPr/>
                  </p:nvGrpSpPr>
                  <p:grpSpPr>
                    <a:xfrm>
                      <a:off x="2826775" y="1386975"/>
                      <a:ext cx="30300" cy="29475"/>
                      <a:chOff x="2823350" y="1280363"/>
                      <a:chExt cx="30300" cy="29475"/>
                    </a:xfrm>
                  </p:grpSpPr>
                  <p:sp>
                    <p:nvSpPr>
                      <p:cNvPr id="2106" name="Google Shape;2106;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8" name="Google Shape;2108;p30"/>
                    <p:cNvGrpSpPr/>
                    <p:nvPr/>
                  </p:nvGrpSpPr>
                  <p:grpSpPr>
                    <a:xfrm>
                      <a:off x="2881550" y="1386975"/>
                      <a:ext cx="30300" cy="29475"/>
                      <a:chOff x="2823350" y="1280363"/>
                      <a:chExt cx="30300" cy="29475"/>
                    </a:xfrm>
                  </p:grpSpPr>
                  <p:sp>
                    <p:nvSpPr>
                      <p:cNvPr id="2109" name="Google Shape;2109;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1" name="Google Shape;2111;p30"/>
                    <p:cNvGrpSpPr/>
                    <p:nvPr/>
                  </p:nvGrpSpPr>
                  <p:grpSpPr>
                    <a:xfrm>
                      <a:off x="2936325" y="1386975"/>
                      <a:ext cx="30300" cy="29475"/>
                      <a:chOff x="2823350" y="1280363"/>
                      <a:chExt cx="30300" cy="29475"/>
                    </a:xfrm>
                  </p:grpSpPr>
                  <p:sp>
                    <p:nvSpPr>
                      <p:cNvPr id="2112" name="Google Shape;2112;p30"/>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0"/>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4" name="Google Shape;2114;p30"/>
                    <p:cNvGrpSpPr/>
                    <p:nvPr/>
                  </p:nvGrpSpPr>
                  <p:grpSpPr>
                    <a:xfrm>
                      <a:off x="2821775" y="1080988"/>
                      <a:ext cx="174400" cy="174400"/>
                      <a:chOff x="2821775" y="1080988"/>
                      <a:chExt cx="174400" cy="174400"/>
                    </a:xfrm>
                  </p:grpSpPr>
                  <p:sp>
                    <p:nvSpPr>
                      <p:cNvPr id="2115" name="Google Shape;2115;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8" name="Google Shape;2118;p30"/>
                      <p:cNvCxnSpPr>
                        <a:stCxn id="2117" idx="0"/>
                        <a:endCxn id="2115"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119" name="Google Shape;2119;p30"/>
                      <p:cNvCxnSpPr>
                        <a:stCxn id="2117" idx="6"/>
                        <a:endCxn id="2115"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120" name="Google Shape;2120;p30"/>
                      <p:cNvCxnSpPr>
                        <a:stCxn id="2117" idx="7"/>
                        <a:endCxn id="2115"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121" name="Google Shape;2121;p30"/>
                      <p:cNvCxnSpPr>
                        <a:stCxn id="2117" idx="1"/>
                        <a:endCxn id="2115"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122" name="Google Shape;2122;p30"/>
                      <p:cNvCxnSpPr>
                        <a:stCxn id="2117" idx="2"/>
                        <a:endCxn id="2115"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123" name="Google Shape;2123;p30"/>
                      <p:cNvCxnSpPr>
                        <a:stCxn id="2117" idx="3"/>
                        <a:endCxn id="2115"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124" name="Google Shape;2124;p30"/>
                      <p:cNvCxnSpPr>
                        <a:stCxn id="2117" idx="4"/>
                        <a:endCxn id="2115"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125" name="Google Shape;2125;p30"/>
                      <p:cNvCxnSpPr>
                        <a:stCxn id="2117" idx="5"/>
                        <a:endCxn id="2115"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2126" name="Google Shape;2126;p30"/>
                  <p:cNvGrpSpPr/>
                  <p:nvPr/>
                </p:nvGrpSpPr>
                <p:grpSpPr>
                  <a:xfrm>
                    <a:off x="1634355" y="3345781"/>
                    <a:ext cx="1420983" cy="907026"/>
                    <a:chOff x="1851288" y="1569750"/>
                    <a:chExt cx="1191900" cy="760800"/>
                  </a:xfrm>
                </p:grpSpPr>
                <p:sp>
                  <p:nvSpPr>
                    <p:cNvPr id="2127" name="Google Shape;2127;p30"/>
                    <p:cNvSpPr/>
                    <p:nvPr/>
                  </p:nvSpPr>
                  <p:spPr>
                    <a:xfrm>
                      <a:off x="1851288" y="1569750"/>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0"/>
                    <p:cNvSpPr/>
                    <p:nvPr/>
                  </p:nvSpPr>
                  <p:spPr>
                    <a:xfrm>
                      <a:off x="1912099" y="2260250"/>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9" name="Google Shape;2129;p30"/>
                    <p:cNvGrpSpPr/>
                    <p:nvPr/>
                  </p:nvGrpSpPr>
                  <p:grpSpPr>
                    <a:xfrm>
                      <a:off x="2491554" y="1627594"/>
                      <a:ext cx="477033" cy="87176"/>
                      <a:chOff x="2594360" y="1659550"/>
                      <a:chExt cx="374290" cy="68400"/>
                    </a:xfrm>
                  </p:grpSpPr>
                  <p:sp>
                    <p:nvSpPr>
                      <p:cNvPr id="2130" name="Google Shape;2130;p30"/>
                      <p:cNvSpPr/>
                      <p:nvPr/>
                    </p:nvSpPr>
                    <p:spPr>
                      <a:xfrm rot="10800000">
                        <a:off x="2911350" y="1659550"/>
                        <a:ext cx="57300" cy="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1" name="Google Shape;2131;p30"/>
                      <p:cNvGrpSpPr/>
                      <p:nvPr/>
                    </p:nvGrpSpPr>
                    <p:grpSpPr>
                      <a:xfrm>
                        <a:off x="2594360" y="1660525"/>
                        <a:ext cx="296325" cy="67425"/>
                        <a:chOff x="2835388" y="919900"/>
                        <a:chExt cx="105525" cy="67425"/>
                      </a:xfrm>
                    </p:grpSpPr>
                    <p:sp>
                      <p:nvSpPr>
                        <p:cNvPr id="2132" name="Google Shape;2132;p30"/>
                        <p:cNvSpPr/>
                        <p:nvPr/>
                      </p:nvSpPr>
                      <p:spPr>
                        <a:xfrm rot="10800000">
                          <a:off x="2910613"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0"/>
                        <p:cNvSpPr/>
                        <p:nvPr/>
                      </p:nvSpPr>
                      <p:spPr>
                        <a:xfrm rot="10800000">
                          <a:off x="2873000"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0"/>
                        <p:cNvSpPr/>
                        <p:nvPr/>
                      </p:nvSpPr>
                      <p:spPr>
                        <a:xfrm rot="10800000">
                          <a:off x="2835388"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0"/>
                        <p:cNvSpPr/>
                        <p:nvPr/>
                      </p:nvSpPr>
                      <p:spPr>
                        <a:xfrm rot="10800000">
                          <a:off x="2910613"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0"/>
                        <p:cNvSpPr/>
                        <p:nvPr/>
                      </p:nvSpPr>
                      <p:spPr>
                        <a:xfrm rot="10800000">
                          <a:off x="2873000"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0"/>
                        <p:cNvSpPr/>
                        <p:nvPr/>
                      </p:nvSpPr>
                      <p:spPr>
                        <a:xfrm rot="10800000">
                          <a:off x="2835388"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8" name="Google Shape;2138;p30"/>
                    <p:cNvGrpSpPr/>
                    <p:nvPr/>
                  </p:nvGrpSpPr>
                  <p:grpSpPr>
                    <a:xfrm>
                      <a:off x="2779071" y="1771549"/>
                      <a:ext cx="187550" cy="187550"/>
                      <a:chOff x="2821775" y="1080988"/>
                      <a:chExt cx="174400" cy="174400"/>
                    </a:xfrm>
                  </p:grpSpPr>
                  <p:sp>
                    <p:nvSpPr>
                      <p:cNvPr id="2139" name="Google Shape;2139;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2" name="Google Shape;2142;p30"/>
                      <p:cNvCxnSpPr>
                        <a:stCxn id="2141" idx="0"/>
                        <a:endCxn id="2139"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143" name="Google Shape;2143;p30"/>
                      <p:cNvCxnSpPr>
                        <a:stCxn id="2141" idx="6"/>
                        <a:endCxn id="2139"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144" name="Google Shape;2144;p30"/>
                      <p:cNvCxnSpPr>
                        <a:stCxn id="2141" idx="7"/>
                        <a:endCxn id="2139"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145" name="Google Shape;2145;p30"/>
                      <p:cNvCxnSpPr>
                        <a:stCxn id="2141" idx="1"/>
                        <a:endCxn id="2139"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146" name="Google Shape;2146;p30"/>
                      <p:cNvCxnSpPr>
                        <a:stCxn id="2141" idx="2"/>
                        <a:endCxn id="2139"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147" name="Google Shape;2147;p30"/>
                      <p:cNvCxnSpPr>
                        <a:stCxn id="2141" idx="3"/>
                        <a:endCxn id="2139"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148" name="Google Shape;2148;p30"/>
                      <p:cNvCxnSpPr>
                        <a:stCxn id="2141" idx="4"/>
                        <a:endCxn id="2139"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149" name="Google Shape;2149;p30"/>
                      <p:cNvCxnSpPr>
                        <a:stCxn id="2141" idx="5"/>
                        <a:endCxn id="2139"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2150" name="Google Shape;2150;p30"/>
                    <p:cNvGrpSpPr/>
                    <p:nvPr/>
                  </p:nvGrpSpPr>
                  <p:grpSpPr>
                    <a:xfrm>
                      <a:off x="2779071" y="2015899"/>
                      <a:ext cx="187550" cy="187550"/>
                      <a:chOff x="2821775" y="1080988"/>
                      <a:chExt cx="174400" cy="174400"/>
                    </a:xfrm>
                  </p:grpSpPr>
                  <p:sp>
                    <p:nvSpPr>
                      <p:cNvPr id="2151" name="Google Shape;2151;p30"/>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0"/>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0"/>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4" name="Google Shape;2154;p30"/>
                      <p:cNvCxnSpPr>
                        <a:stCxn id="2153" idx="0"/>
                        <a:endCxn id="2151"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155" name="Google Shape;2155;p30"/>
                      <p:cNvCxnSpPr>
                        <a:stCxn id="2153" idx="6"/>
                        <a:endCxn id="2151"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156" name="Google Shape;2156;p30"/>
                      <p:cNvCxnSpPr>
                        <a:stCxn id="2153" idx="7"/>
                        <a:endCxn id="2151"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157" name="Google Shape;2157;p30"/>
                      <p:cNvCxnSpPr>
                        <a:stCxn id="2153" idx="1"/>
                        <a:endCxn id="2151"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158" name="Google Shape;2158;p30"/>
                      <p:cNvCxnSpPr>
                        <a:stCxn id="2153" idx="2"/>
                        <a:endCxn id="2151"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159" name="Google Shape;2159;p30"/>
                      <p:cNvCxnSpPr>
                        <a:stCxn id="2153" idx="3"/>
                        <a:endCxn id="2151"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160" name="Google Shape;2160;p30"/>
                      <p:cNvCxnSpPr>
                        <a:stCxn id="2153" idx="4"/>
                        <a:endCxn id="2151"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161" name="Google Shape;2161;p30"/>
                      <p:cNvCxnSpPr>
                        <a:stCxn id="2153" idx="5"/>
                        <a:endCxn id="2151"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2162" name="Google Shape;2162;p30"/>
                    <p:cNvGrpSpPr/>
                    <p:nvPr/>
                  </p:nvGrpSpPr>
                  <p:grpSpPr>
                    <a:xfrm>
                      <a:off x="1912103" y="1771547"/>
                      <a:ext cx="813250" cy="433400"/>
                      <a:chOff x="1912103" y="1771547"/>
                      <a:chExt cx="813250" cy="433400"/>
                    </a:xfrm>
                  </p:grpSpPr>
                  <p:grpSp>
                    <p:nvGrpSpPr>
                      <p:cNvPr id="2163" name="Google Shape;2163;p30"/>
                      <p:cNvGrpSpPr/>
                      <p:nvPr/>
                    </p:nvGrpSpPr>
                    <p:grpSpPr>
                      <a:xfrm>
                        <a:off x="1912103" y="1771547"/>
                        <a:ext cx="786675" cy="25800"/>
                        <a:chOff x="1912103" y="1771547"/>
                        <a:chExt cx="786675" cy="25800"/>
                      </a:xfrm>
                    </p:grpSpPr>
                    <p:sp>
                      <p:nvSpPr>
                        <p:cNvPr id="2164" name="Google Shape;2164;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0" name="Google Shape;2180;p30"/>
                      <p:cNvGrpSpPr/>
                      <p:nvPr/>
                    </p:nvGrpSpPr>
                    <p:grpSpPr>
                      <a:xfrm>
                        <a:off x="1938678" y="1816836"/>
                        <a:ext cx="786675" cy="25800"/>
                        <a:chOff x="1912103" y="1771547"/>
                        <a:chExt cx="786675" cy="25800"/>
                      </a:xfrm>
                    </p:grpSpPr>
                    <p:sp>
                      <p:nvSpPr>
                        <p:cNvPr id="2181" name="Google Shape;2181;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7" name="Google Shape;2197;p30"/>
                      <p:cNvGrpSpPr/>
                      <p:nvPr/>
                    </p:nvGrpSpPr>
                    <p:grpSpPr>
                      <a:xfrm>
                        <a:off x="1912103" y="1862125"/>
                        <a:ext cx="786675" cy="25800"/>
                        <a:chOff x="1912103" y="1771547"/>
                        <a:chExt cx="786675" cy="25800"/>
                      </a:xfrm>
                    </p:grpSpPr>
                    <p:sp>
                      <p:nvSpPr>
                        <p:cNvPr id="2198" name="Google Shape;2198;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4" name="Google Shape;2214;p30"/>
                      <p:cNvGrpSpPr/>
                      <p:nvPr/>
                    </p:nvGrpSpPr>
                    <p:grpSpPr>
                      <a:xfrm>
                        <a:off x="1938678" y="1907414"/>
                        <a:ext cx="786675" cy="25800"/>
                        <a:chOff x="1912103" y="1771547"/>
                        <a:chExt cx="786675" cy="25800"/>
                      </a:xfrm>
                    </p:grpSpPr>
                    <p:sp>
                      <p:nvSpPr>
                        <p:cNvPr id="2215" name="Google Shape;2215;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1" name="Google Shape;2231;p30"/>
                      <p:cNvGrpSpPr/>
                      <p:nvPr/>
                    </p:nvGrpSpPr>
                    <p:grpSpPr>
                      <a:xfrm>
                        <a:off x="1912103" y="1952703"/>
                        <a:ext cx="786675" cy="25800"/>
                        <a:chOff x="1912103" y="1771547"/>
                        <a:chExt cx="786675" cy="25800"/>
                      </a:xfrm>
                    </p:grpSpPr>
                    <p:sp>
                      <p:nvSpPr>
                        <p:cNvPr id="2232" name="Google Shape;2232;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8" name="Google Shape;2248;p30"/>
                      <p:cNvGrpSpPr/>
                      <p:nvPr/>
                    </p:nvGrpSpPr>
                    <p:grpSpPr>
                      <a:xfrm>
                        <a:off x="1938678" y="1997992"/>
                        <a:ext cx="786675" cy="25800"/>
                        <a:chOff x="1912103" y="1771547"/>
                        <a:chExt cx="786675" cy="25800"/>
                      </a:xfrm>
                    </p:grpSpPr>
                    <p:sp>
                      <p:nvSpPr>
                        <p:cNvPr id="2249" name="Google Shape;2249;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5" name="Google Shape;2265;p30"/>
                      <p:cNvGrpSpPr/>
                      <p:nvPr/>
                    </p:nvGrpSpPr>
                    <p:grpSpPr>
                      <a:xfrm>
                        <a:off x="1912103" y="2043281"/>
                        <a:ext cx="786675" cy="25800"/>
                        <a:chOff x="1912103" y="1771547"/>
                        <a:chExt cx="786675" cy="25800"/>
                      </a:xfrm>
                    </p:grpSpPr>
                    <p:sp>
                      <p:nvSpPr>
                        <p:cNvPr id="2266" name="Google Shape;2266;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2" name="Google Shape;2282;p30"/>
                      <p:cNvGrpSpPr/>
                      <p:nvPr/>
                    </p:nvGrpSpPr>
                    <p:grpSpPr>
                      <a:xfrm>
                        <a:off x="1938678" y="2088570"/>
                        <a:ext cx="786675" cy="25800"/>
                        <a:chOff x="1912103" y="1771547"/>
                        <a:chExt cx="786675" cy="25800"/>
                      </a:xfrm>
                    </p:grpSpPr>
                    <p:sp>
                      <p:nvSpPr>
                        <p:cNvPr id="2283" name="Google Shape;2283;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9" name="Google Shape;2299;p30"/>
                      <p:cNvGrpSpPr/>
                      <p:nvPr/>
                    </p:nvGrpSpPr>
                    <p:grpSpPr>
                      <a:xfrm>
                        <a:off x="1912103" y="2133859"/>
                        <a:ext cx="786675" cy="25800"/>
                        <a:chOff x="1912103" y="1771547"/>
                        <a:chExt cx="786675" cy="25800"/>
                      </a:xfrm>
                    </p:grpSpPr>
                    <p:sp>
                      <p:nvSpPr>
                        <p:cNvPr id="2300" name="Google Shape;2300;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6" name="Google Shape;2316;p30"/>
                      <p:cNvGrpSpPr/>
                      <p:nvPr/>
                    </p:nvGrpSpPr>
                    <p:grpSpPr>
                      <a:xfrm>
                        <a:off x="1938678" y="2179147"/>
                        <a:ext cx="786675" cy="25800"/>
                        <a:chOff x="1912103" y="1771547"/>
                        <a:chExt cx="786675" cy="25800"/>
                      </a:xfrm>
                    </p:grpSpPr>
                    <p:sp>
                      <p:nvSpPr>
                        <p:cNvPr id="2317" name="Google Shape;2317;p30"/>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0"/>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0"/>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0"/>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0"/>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0"/>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0"/>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0"/>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0"/>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0"/>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0"/>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0"/>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0"/>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0"/>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0"/>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0"/>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33" name="Google Shape;2333;p30"/>
                    <p:cNvSpPr/>
                    <p:nvPr/>
                  </p:nvSpPr>
                  <p:spPr>
                    <a:xfrm>
                      <a:off x="1912101" y="16734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0"/>
                    <p:cNvSpPr/>
                    <p:nvPr/>
                  </p:nvSpPr>
                  <p:spPr>
                    <a:xfrm>
                      <a:off x="1912101" y="165052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0"/>
                    <p:cNvSpPr/>
                    <p:nvPr/>
                  </p:nvSpPr>
                  <p:spPr>
                    <a:xfrm>
                      <a:off x="1912101" y="16275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6" name="Google Shape;2336;p30"/>
                <p:cNvGrpSpPr/>
                <p:nvPr/>
              </p:nvGrpSpPr>
              <p:grpSpPr>
                <a:xfrm>
                  <a:off x="1634350" y="4002324"/>
                  <a:ext cx="1269600" cy="162600"/>
                  <a:chOff x="1634350" y="4002324"/>
                  <a:chExt cx="1269600" cy="162600"/>
                </a:xfrm>
              </p:grpSpPr>
              <p:sp>
                <p:nvSpPr>
                  <p:cNvPr id="2337" name="Google Shape;2337;p30"/>
                  <p:cNvSpPr/>
                  <p:nvPr/>
                </p:nvSpPr>
                <p:spPr>
                  <a:xfrm>
                    <a:off x="1634350" y="4002324"/>
                    <a:ext cx="1269600" cy="16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8" name="Google Shape;2338;p30"/>
                  <p:cNvGrpSpPr/>
                  <p:nvPr/>
                </p:nvGrpSpPr>
                <p:grpSpPr>
                  <a:xfrm>
                    <a:off x="1657932" y="4031216"/>
                    <a:ext cx="1222424" cy="104804"/>
                    <a:chOff x="1657932" y="4031216"/>
                    <a:chExt cx="1222424" cy="104804"/>
                  </a:xfrm>
                </p:grpSpPr>
                <p:grpSp>
                  <p:nvGrpSpPr>
                    <p:cNvPr id="2339" name="Google Shape;2339;p30"/>
                    <p:cNvGrpSpPr/>
                    <p:nvPr/>
                  </p:nvGrpSpPr>
                  <p:grpSpPr>
                    <a:xfrm rot="-5400000">
                      <a:off x="1698430" y="3990718"/>
                      <a:ext cx="104804" cy="185799"/>
                      <a:chOff x="1956148" y="1098526"/>
                      <a:chExt cx="111600" cy="112537"/>
                    </a:xfrm>
                  </p:grpSpPr>
                  <p:sp>
                    <p:nvSpPr>
                      <p:cNvPr id="2340" name="Google Shape;2340;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5" name="Google Shape;2345;p30"/>
                    <p:cNvGrpSpPr/>
                    <p:nvPr/>
                  </p:nvGrpSpPr>
                  <p:grpSpPr>
                    <a:xfrm rot="-5400000">
                      <a:off x="1905756" y="3990718"/>
                      <a:ext cx="104804" cy="185799"/>
                      <a:chOff x="1956148" y="1098526"/>
                      <a:chExt cx="111600" cy="112537"/>
                    </a:xfrm>
                  </p:grpSpPr>
                  <p:sp>
                    <p:nvSpPr>
                      <p:cNvPr id="2346" name="Google Shape;2346;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1" name="Google Shape;2351;p30"/>
                    <p:cNvGrpSpPr/>
                    <p:nvPr/>
                  </p:nvGrpSpPr>
                  <p:grpSpPr>
                    <a:xfrm rot="-5400000">
                      <a:off x="2113080" y="3990718"/>
                      <a:ext cx="104804" cy="185799"/>
                      <a:chOff x="1956148" y="1098526"/>
                      <a:chExt cx="111600" cy="112537"/>
                    </a:xfrm>
                  </p:grpSpPr>
                  <p:sp>
                    <p:nvSpPr>
                      <p:cNvPr id="2352" name="Google Shape;2352;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7" name="Google Shape;2357;p30"/>
                    <p:cNvGrpSpPr/>
                    <p:nvPr/>
                  </p:nvGrpSpPr>
                  <p:grpSpPr>
                    <a:xfrm rot="-5400000">
                      <a:off x="2320405" y="3990718"/>
                      <a:ext cx="104804" cy="185799"/>
                      <a:chOff x="1956148" y="1098526"/>
                      <a:chExt cx="111600" cy="112537"/>
                    </a:xfrm>
                  </p:grpSpPr>
                  <p:sp>
                    <p:nvSpPr>
                      <p:cNvPr id="2358" name="Google Shape;2358;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3" name="Google Shape;2363;p30"/>
                    <p:cNvGrpSpPr/>
                    <p:nvPr/>
                  </p:nvGrpSpPr>
                  <p:grpSpPr>
                    <a:xfrm rot="-5400000">
                      <a:off x="2527730" y="3990718"/>
                      <a:ext cx="104804" cy="185799"/>
                      <a:chOff x="1956148" y="1098526"/>
                      <a:chExt cx="111600" cy="112537"/>
                    </a:xfrm>
                  </p:grpSpPr>
                  <p:sp>
                    <p:nvSpPr>
                      <p:cNvPr id="2364" name="Google Shape;2364;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9" name="Google Shape;2369;p30"/>
                    <p:cNvGrpSpPr/>
                    <p:nvPr/>
                  </p:nvGrpSpPr>
                  <p:grpSpPr>
                    <a:xfrm rot="-5400000">
                      <a:off x="2735055" y="3990718"/>
                      <a:ext cx="104804" cy="185799"/>
                      <a:chOff x="1956148" y="1098526"/>
                      <a:chExt cx="111600" cy="112537"/>
                    </a:xfrm>
                  </p:grpSpPr>
                  <p:sp>
                    <p:nvSpPr>
                      <p:cNvPr id="2370" name="Google Shape;2370;p30"/>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0"/>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0"/>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0"/>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0"/>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sp>
        <p:nvSpPr>
          <p:cNvPr id="4" name="Rectángulo 3">
            <a:extLst>
              <a:ext uri="{FF2B5EF4-FFF2-40B4-BE49-F238E27FC236}">
                <a16:creationId xmlns:a16="http://schemas.microsoft.com/office/drawing/2014/main" id="{79A1E876-AFAF-FDA1-0F9E-A0B9313DB624}"/>
              </a:ext>
            </a:extLst>
          </p:cNvPr>
          <p:cNvSpPr/>
          <p:nvPr/>
        </p:nvSpPr>
        <p:spPr>
          <a:xfrm>
            <a:off x="7590650" y="1669643"/>
            <a:ext cx="1176226" cy="1202809"/>
          </a:xfrm>
          <a:prstGeom prst="rect">
            <a:avLst/>
          </a:prstGeom>
          <a:solidFill>
            <a:srgbClr val="3831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55" name="Google Shape;1055;p30"/>
          <p:cNvSpPr txBox="1">
            <a:spLocks noGrp="1"/>
          </p:cNvSpPr>
          <p:nvPr>
            <p:ph type="ctrTitle"/>
          </p:nvPr>
        </p:nvSpPr>
        <p:spPr>
          <a:xfrm>
            <a:off x="4231947" y="981395"/>
            <a:ext cx="4238700" cy="2493600"/>
          </a:xfrm>
          <a:prstGeom prst="rect">
            <a:avLst/>
          </a:prstGeom>
        </p:spPr>
        <p:txBody>
          <a:bodyPr spcFirstLastPara="1" wrap="square" lIns="91425" tIns="91425" rIns="91425" bIns="91425" anchor="ctr" anchorCtr="0">
            <a:noAutofit/>
          </a:bodyPr>
          <a:lstStyle/>
          <a:p>
            <a:r>
              <a:rPr lang="en" sz="4800" err="1">
                <a:solidFill>
                  <a:schemeClr val="lt2"/>
                </a:solidFill>
              </a:rPr>
              <a:t>Balanceo</a:t>
            </a:r>
            <a:r>
              <a:rPr lang="en" sz="4800">
                <a:solidFill>
                  <a:schemeClr val="lt2"/>
                </a:solidFill>
              </a:rPr>
              <a:t> de carga</a:t>
            </a:r>
            <a:r>
              <a:rPr lang="en" sz="4800"/>
              <a:t> </a:t>
            </a:r>
            <a:br>
              <a:rPr lang="en" sz="4800"/>
            </a:br>
            <a:r>
              <a:rPr lang="en" sz="4800"/>
              <a:t>MySQL + MySQL Router </a:t>
            </a:r>
            <a:endParaRPr lang="es-ES" sz="4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615" name="Google Shape;2615;p36"/>
          <p:cNvSpPr txBox="1">
            <a:spLocks noGrp="1"/>
          </p:cNvSpPr>
          <p:nvPr>
            <p:ph type="title"/>
          </p:nvPr>
        </p:nvSpPr>
        <p:spPr>
          <a:xfrm>
            <a:off x="872400" y="537575"/>
            <a:ext cx="73845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rPr>
              <a:t>Sobre la solución</a:t>
            </a:r>
            <a:endParaRPr>
              <a:solidFill>
                <a:schemeClr val="lt2"/>
              </a:solidFill>
            </a:endParaRPr>
          </a:p>
        </p:txBody>
      </p:sp>
      <p:sp>
        <p:nvSpPr>
          <p:cNvPr id="2617" name="Google Shape;2617;p36"/>
          <p:cNvSpPr/>
          <p:nvPr/>
        </p:nvSpPr>
        <p:spPr>
          <a:xfrm>
            <a:off x="7527762" y="2605022"/>
            <a:ext cx="1199400" cy="1169100"/>
          </a:xfrm>
          <a:prstGeom prst="star8">
            <a:avLst>
              <a:gd name="adj" fmla="val 2526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8" name="Google Shape;2618;p36"/>
          <p:cNvGrpSpPr/>
          <p:nvPr/>
        </p:nvGrpSpPr>
        <p:grpSpPr>
          <a:xfrm flipH="1">
            <a:off x="8171088" y="463300"/>
            <a:ext cx="266700" cy="345050"/>
            <a:chOff x="1172410" y="839125"/>
            <a:chExt cx="266700" cy="345050"/>
          </a:xfrm>
        </p:grpSpPr>
        <p:cxnSp>
          <p:nvCxnSpPr>
            <p:cNvPr id="2619" name="Google Shape;2619;p36"/>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620" name="Google Shape;2620;p36"/>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621" name="Google Shape;2621;p36"/>
          <p:cNvGrpSpPr/>
          <p:nvPr/>
        </p:nvGrpSpPr>
        <p:grpSpPr>
          <a:xfrm rot="10800000" flipH="1">
            <a:off x="5461320" y="4002275"/>
            <a:ext cx="266700" cy="345050"/>
            <a:chOff x="1172410" y="839125"/>
            <a:chExt cx="266700" cy="345050"/>
          </a:xfrm>
        </p:grpSpPr>
        <p:cxnSp>
          <p:nvCxnSpPr>
            <p:cNvPr id="2622" name="Google Shape;2622;p36"/>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623" name="Google Shape;2623;p36"/>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624" name="Google Shape;2624;p36"/>
          <p:cNvGrpSpPr/>
          <p:nvPr/>
        </p:nvGrpSpPr>
        <p:grpSpPr>
          <a:xfrm>
            <a:off x="5852025" y="865550"/>
            <a:ext cx="2217310" cy="3011100"/>
            <a:chOff x="5845950" y="865550"/>
            <a:chExt cx="2217310" cy="3011100"/>
          </a:xfrm>
        </p:grpSpPr>
        <p:sp>
          <p:nvSpPr>
            <p:cNvPr id="2625" name="Google Shape;2625;p36"/>
            <p:cNvSpPr/>
            <p:nvPr/>
          </p:nvSpPr>
          <p:spPr>
            <a:xfrm rot="-5400000">
              <a:off x="5515500" y="1196000"/>
              <a:ext cx="2878200" cy="221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36"/>
            <p:cNvGrpSpPr/>
            <p:nvPr/>
          </p:nvGrpSpPr>
          <p:grpSpPr>
            <a:xfrm>
              <a:off x="5867209" y="890130"/>
              <a:ext cx="1070314" cy="683190"/>
              <a:chOff x="1851288" y="768725"/>
              <a:chExt cx="1191900" cy="760800"/>
            </a:xfrm>
          </p:grpSpPr>
          <p:sp>
            <p:nvSpPr>
              <p:cNvPr id="2627" name="Google Shape;2627;p36"/>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6"/>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6"/>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0" name="Google Shape;2630;p36"/>
              <p:cNvGrpSpPr/>
              <p:nvPr/>
            </p:nvGrpSpPr>
            <p:grpSpPr>
              <a:xfrm>
                <a:off x="1911922" y="1261212"/>
                <a:ext cx="98387" cy="174421"/>
                <a:chOff x="1956148" y="1098526"/>
                <a:chExt cx="111600" cy="112537"/>
              </a:xfrm>
            </p:grpSpPr>
            <p:sp>
              <p:nvSpPr>
                <p:cNvPr id="2631" name="Google Shape;2631;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6" name="Google Shape;2636;p36"/>
              <p:cNvGrpSpPr/>
              <p:nvPr/>
            </p:nvGrpSpPr>
            <p:grpSpPr>
              <a:xfrm>
                <a:off x="1983246" y="942647"/>
                <a:ext cx="736405" cy="53301"/>
                <a:chOff x="1944675" y="933750"/>
                <a:chExt cx="418650" cy="30300"/>
              </a:xfrm>
            </p:grpSpPr>
            <p:sp>
              <p:nvSpPr>
                <p:cNvPr id="2637" name="Google Shape;2637;p36"/>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6"/>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6"/>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6"/>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6"/>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36"/>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6"/>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6"/>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6"/>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6"/>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7" name="Google Shape;2647;p36"/>
              <p:cNvGrpSpPr/>
              <p:nvPr/>
            </p:nvGrpSpPr>
            <p:grpSpPr>
              <a:xfrm>
                <a:off x="2835388" y="919900"/>
                <a:ext cx="105525" cy="105450"/>
                <a:chOff x="2835388" y="919900"/>
                <a:chExt cx="105525" cy="105450"/>
              </a:xfrm>
            </p:grpSpPr>
            <p:sp>
              <p:nvSpPr>
                <p:cNvPr id="2648" name="Google Shape;2648;p36"/>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6"/>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6"/>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6"/>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6"/>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6"/>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6"/>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6"/>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6"/>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7" name="Google Shape;2657;p36"/>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8" name="Google Shape;2658;p36"/>
              <p:cNvGrpSpPr/>
              <p:nvPr/>
            </p:nvGrpSpPr>
            <p:grpSpPr>
              <a:xfrm>
                <a:off x="2067985" y="1261212"/>
                <a:ext cx="98387" cy="174421"/>
                <a:chOff x="1956148" y="1098526"/>
                <a:chExt cx="111600" cy="112537"/>
              </a:xfrm>
            </p:grpSpPr>
            <p:sp>
              <p:nvSpPr>
                <p:cNvPr id="2659" name="Google Shape;2659;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4" name="Google Shape;2664;p36"/>
              <p:cNvGrpSpPr/>
              <p:nvPr/>
            </p:nvGrpSpPr>
            <p:grpSpPr>
              <a:xfrm>
                <a:off x="2224049" y="1261212"/>
                <a:ext cx="98387" cy="174421"/>
                <a:chOff x="1956148" y="1098526"/>
                <a:chExt cx="111600" cy="112537"/>
              </a:xfrm>
            </p:grpSpPr>
            <p:sp>
              <p:nvSpPr>
                <p:cNvPr id="2665" name="Google Shape;2665;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0" name="Google Shape;2670;p36"/>
              <p:cNvGrpSpPr/>
              <p:nvPr/>
            </p:nvGrpSpPr>
            <p:grpSpPr>
              <a:xfrm>
                <a:off x="2380112" y="1261212"/>
                <a:ext cx="98387" cy="174421"/>
                <a:chOff x="1956148" y="1098526"/>
                <a:chExt cx="111600" cy="112537"/>
              </a:xfrm>
            </p:grpSpPr>
            <p:sp>
              <p:nvSpPr>
                <p:cNvPr id="2671" name="Google Shape;2671;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36"/>
              <p:cNvGrpSpPr/>
              <p:nvPr/>
            </p:nvGrpSpPr>
            <p:grpSpPr>
              <a:xfrm>
                <a:off x="2536176" y="1261212"/>
                <a:ext cx="98387" cy="174421"/>
                <a:chOff x="1956148" y="1098526"/>
                <a:chExt cx="111600" cy="112537"/>
              </a:xfrm>
            </p:grpSpPr>
            <p:sp>
              <p:nvSpPr>
                <p:cNvPr id="2677" name="Google Shape;2677;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2" name="Google Shape;2682;p36"/>
              <p:cNvGrpSpPr/>
              <p:nvPr/>
            </p:nvGrpSpPr>
            <p:grpSpPr>
              <a:xfrm>
                <a:off x="2692239" y="1261212"/>
                <a:ext cx="98387" cy="174421"/>
                <a:chOff x="1956148" y="1098526"/>
                <a:chExt cx="111600" cy="112537"/>
              </a:xfrm>
            </p:grpSpPr>
            <p:sp>
              <p:nvSpPr>
                <p:cNvPr id="2683" name="Google Shape;2683;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8" name="Google Shape;2688;p36"/>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6"/>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0" name="Google Shape;2690;p36"/>
              <p:cNvGrpSpPr/>
              <p:nvPr/>
            </p:nvGrpSpPr>
            <p:grpSpPr>
              <a:xfrm>
                <a:off x="2811649" y="1287238"/>
                <a:ext cx="170100" cy="67800"/>
                <a:chOff x="2811649" y="1261200"/>
                <a:chExt cx="170100" cy="67800"/>
              </a:xfrm>
            </p:grpSpPr>
            <p:sp>
              <p:nvSpPr>
                <p:cNvPr id="2691" name="Google Shape;2691;p36"/>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2" name="Google Shape;2692;p36"/>
                <p:cNvGrpSpPr/>
                <p:nvPr/>
              </p:nvGrpSpPr>
              <p:grpSpPr>
                <a:xfrm>
                  <a:off x="2826775" y="1280363"/>
                  <a:ext cx="30300" cy="29475"/>
                  <a:chOff x="2823350" y="1280363"/>
                  <a:chExt cx="30300" cy="29475"/>
                </a:xfrm>
              </p:grpSpPr>
              <p:sp>
                <p:nvSpPr>
                  <p:cNvPr id="2693" name="Google Shape;2693;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5" name="Google Shape;2695;p36"/>
                <p:cNvGrpSpPr/>
                <p:nvPr/>
              </p:nvGrpSpPr>
              <p:grpSpPr>
                <a:xfrm>
                  <a:off x="2881550" y="1280363"/>
                  <a:ext cx="30300" cy="29475"/>
                  <a:chOff x="2823350" y="1280363"/>
                  <a:chExt cx="30300" cy="29475"/>
                </a:xfrm>
              </p:grpSpPr>
              <p:sp>
                <p:nvSpPr>
                  <p:cNvPr id="2696" name="Google Shape;2696;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8" name="Google Shape;2698;p36"/>
                <p:cNvGrpSpPr/>
                <p:nvPr/>
              </p:nvGrpSpPr>
              <p:grpSpPr>
                <a:xfrm>
                  <a:off x="2936325" y="1280363"/>
                  <a:ext cx="30300" cy="29475"/>
                  <a:chOff x="2823350" y="1280363"/>
                  <a:chExt cx="30300" cy="29475"/>
                </a:xfrm>
              </p:grpSpPr>
              <p:sp>
                <p:nvSpPr>
                  <p:cNvPr id="2699" name="Google Shape;2699;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1" name="Google Shape;2701;p36"/>
              <p:cNvGrpSpPr/>
              <p:nvPr/>
            </p:nvGrpSpPr>
            <p:grpSpPr>
              <a:xfrm>
                <a:off x="2826775" y="1386975"/>
                <a:ext cx="30300" cy="29475"/>
                <a:chOff x="2823350" y="1280363"/>
                <a:chExt cx="30300" cy="29475"/>
              </a:xfrm>
            </p:grpSpPr>
            <p:sp>
              <p:nvSpPr>
                <p:cNvPr id="2702" name="Google Shape;2702;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4" name="Google Shape;2704;p36"/>
              <p:cNvGrpSpPr/>
              <p:nvPr/>
            </p:nvGrpSpPr>
            <p:grpSpPr>
              <a:xfrm>
                <a:off x="2881550" y="1386975"/>
                <a:ext cx="30300" cy="29475"/>
                <a:chOff x="2823350" y="1280363"/>
                <a:chExt cx="30300" cy="29475"/>
              </a:xfrm>
            </p:grpSpPr>
            <p:sp>
              <p:nvSpPr>
                <p:cNvPr id="2705" name="Google Shape;2705;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7" name="Google Shape;2707;p36"/>
              <p:cNvGrpSpPr/>
              <p:nvPr/>
            </p:nvGrpSpPr>
            <p:grpSpPr>
              <a:xfrm>
                <a:off x="2936325" y="1386975"/>
                <a:ext cx="30300" cy="29475"/>
                <a:chOff x="2823350" y="1280363"/>
                <a:chExt cx="30300" cy="29475"/>
              </a:xfrm>
            </p:grpSpPr>
            <p:sp>
              <p:nvSpPr>
                <p:cNvPr id="2708" name="Google Shape;2708;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0" name="Google Shape;2710;p36"/>
              <p:cNvGrpSpPr/>
              <p:nvPr/>
            </p:nvGrpSpPr>
            <p:grpSpPr>
              <a:xfrm>
                <a:off x="2821775" y="1080988"/>
                <a:ext cx="174400" cy="174400"/>
                <a:chOff x="2821775" y="1080988"/>
                <a:chExt cx="174400" cy="174400"/>
              </a:xfrm>
            </p:grpSpPr>
            <p:sp>
              <p:nvSpPr>
                <p:cNvPr id="2711" name="Google Shape;2711;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4" name="Google Shape;2714;p36"/>
                <p:cNvCxnSpPr>
                  <a:stCxn id="2713" idx="0"/>
                  <a:endCxn id="2711"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715" name="Google Shape;2715;p36"/>
                <p:cNvCxnSpPr>
                  <a:stCxn id="2713" idx="6"/>
                  <a:endCxn id="2711"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716" name="Google Shape;2716;p36"/>
                <p:cNvCxnSpPr>
                  <a:stCxn id="2713" idx="7"/>
                  <a:endCxn id="2711"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717" name="Google Shape;2717;p36"/>
                <p:cNvCxnSpPr>
                  <a:stCxn id="2713" idx="1"/>
                  <a:endCxn id="2711"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718" name="Google Shape;2718;p36"/>
                <p:cNvCxnSpPr>
                  <a:stCxn id="2713" idx="2"/>
                  <a:endCxn id="2711"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719" name="Google Shape;2719;p36"/>
                <p:cNvCxnSpPr>
                  <a:stCxn id="2713" idx="3"/>
                  <a:endCxn id="2711"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720" name="Google Shape;2720;p36"/>
                <p:cNvCxnSpPr>
                  <a:stCxn id="2713" idx="4"/>
                  <a:endCxn id="2711"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721" name="Google Shape;2721;p36"/>
                <p:cNvCxnSpPr>
                  <a:stCxn id="2713" idx="5"/>
                  <a:endCxn id="2711"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2722" name="Google Shape;2722;p36"/>
            <p:cNvGrpSpPr/>
            <p:nvPr/>
          </p:nvGrpSpPr>
          <p:grpSpPr>
            <a:xfrm>
              <a:off x="6968657" y="890133"/>
              <a:ext cx="1070326" cy="683198"/>
              <a:chOff x="1851288" y="1569750"/>
              <a:chExt cx="1191900" cy="760800"/>
            </a:xfrm>
          </p:grpSpPr>
          <p:sp>
            <p:nvSpPr>
              <p:cNvPr id="2723" name="Google Shape;2723;p36"/>
              <p:cNvSpPr/>
              <p:nvPr/>
            </p:nvSpPr>
            <p:spPr>
              <a:xfrm>
                <a:off x="1851288" y="1569750"/>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6"/>
              <p:cNvSpPr/>
              <p:nvPr/>
            </p:nvSpPr>
            <p:spPr>
              <a:xfrm>
                <a:off x="1912099" y="2260250"/>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5" name="Google Shape;2725;p36"/>
              <p:cNvGrpSpPr/>
              <p:nvPr/>
            </p:nvGrpSpPr>
            <p:grpSpPr>
              <a:xfrm>
                <a:off x="2491554" y="1627594"/>
                <a:ext cx="477033" cy="87176"/>
                <a:chOff x="2594360" y="1659550"/>
                <a:chExt cx="374290" cy="68400"/>
              </a:xfrm>
            </p:grpSpPr>
            <p:sp>
              <p:nvSpPr>
                <p:cNvPr id="2726" name="Google Shape;2726;p36"/>
                <p:cNvSpPr/>
                <p:nvPr/>
              </p:nvSpPr>
              <p:spPr>
                <a:xfrm rot="10800000">
                  <a:off x="2911350" y="1659550"/>
                  <a:ext cx="57300" cy="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7" name="Google Shape;2727;p36"/>
                <p:cNvGrpSpPr/>
                <p:nvPr/>
              </p:nvGrpSpPr>
              <p:grpSpPr>
                <a:xfrm>
                  <a:off x="2594360" y="1660525"/>
                  <a:ext cx="296325" cy="67425"/>
                  <a:chOff x="2835388" y="919900"/>
                  <a:chExt cx="105525" cy="67425"/>
                </a:xfrm>
              </p:grpSpPr>
              <p:sp>
                <p:nvSpPr>
                  <p:cNvPr id="2728" name="Google Shape;2728;p36"/>
                  <p:cNvSpPr/>
                  <p:nvPr/>
                </p:nvSpPr>
                <p:spPr>
                  <a:xfrm rot="10800000">
                    <a:off x="2910613"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6"/>
                  <p:cNvSpPr/>
                  <p:nvPr/>
                </p:nvSpPr>
                <p:spPr>
                  <a:xfrm rot="10800000">
                    <a:off x="2873000"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6"/>
                  <p:cNvSpPr/>
                  <p:nvPr/>
                </p:nvSpPr>
                <p:spPr>
                  <a:xfrm rot="10800000">
                    <a:off x="2835388"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6"/>
                  <p:cNvSpPr/>
                  <p:nvPr/>
                </p:nvSpPr>
                <p:spPr>
                  <a:xfrm rot="10800000">
                    <a:off x="2910613"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6"/>
                  <p:cNvSpPr/>
                  <p:nvPr/>
                </p:nvSpPr>
                <p:spPr>
                  <a:xfrm rot="10800000">
                    <a:off x="2873000"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6"/>
                  <p:cNvSpPr/>
                  <p:nvPr/>
                </p:nvSpPr>
                <p:spPr>
                  <a:xfrm rot="10800000">
                    <a:off x="2835388"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34" name="Google Shape;2734;p36"/>
              <p:cNvGrpSpPr/>
              <p:nvPr/>
            </p:nvGrpSpPr>
            <p:grpSpPr>
              <a:xfrm>
                <a:off x="2779071" y="1771549"/>
                <a:ext cx="187550" cy="187550"/>
                <a:chOff x="2821775" y="1080988"/>
                <a:chExt cx="174400" cy="174400"/>
              </a:xfrm>
            </p:grpSpPr>
            <p:sp>
              <p:nvSpPr>
                <p:cNvPr id="2735" name="Google Shape;2735;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8" name="Google Shape;2738;p36"/>
                <p:cNvCxnSpPr>
                  <a:stCxn id="2737" idx="0"/>
                  <a:endCxn id="2735"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739" name="Google Shape;2739;p36"/>
                <p:cNvCxnSpPr>
                  <a:stCxn id="2737" idx="6"/>
                  <a:endCxn id="2735"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740" name="Google Shape;2740;p36"/>
                <p:cNvCxnSpPr>
                  <a:stCxn id="2737" idx="7"/>
                  <a:endCxn id="2735"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741" name="Google Shape;2741;p36"/>
                <p:cNvCxnSpPr>
                  <a:stCxn id="2737" idx="1"/>
                  <a:endCxn id="2735"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742" name="Google Shape;2742;p36"/>
                <p:cNvCxnSpPr>
                  <a:stCxn id="2737" idx="2"/>
                  <a:endCxn id="2735"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743" name="Google Shape;2743;p36"/>
                <p:cNvCxnSpPr>
                  <a:stCxn id="2737" idx="3"/>
                  <a:endCxn id="2735"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744" name="Google Shape;2744;p36"/>
                <p:cNvCxnSpPr>
                  <a:stCxn id="2737" idx="4"/>
                  <a:endCxn id="2735"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745" name="Google Shape;2745;p36"/>
                <p:cNvCxnSpPr>
                  <a:stCxn id="2737" idx="5"/>
                  <a:endCxn id="2735"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2746" name="Google Shape;2746;p36"/>
              <p:cNvGrpSpPr/>
              <p:nvPr/>
            </p:nvGrpSpPr>
            <p:grpSpPr>
              <a:xfrm>
                <a:off x="2779071" y="2015899"/>
                <a:ext cx="187550" cy="187550"/>
                <a:chOff x="2821775" y="1080988"/>
                <a:chExt cx="174400" cy="174400"/>
              </a:xfrm>
            </p:grpSpPr>
            <p:sp>
              <p:nvSpPr>
                <p:cNvPr id="2747" name="Google Shape;2747;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0" name="Google Shape;2750;p36"/>
                <p:cNvCxnSpPr>
                  <a:stCxn id="2749" idx="0"/>
                  <a:endCxn id="2747"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751" name="Google Shape;2751;p36"/>
                <p:cNvCxnSpPr>
                  <a:stCxn id="2749" idx="6"/>
                  <a:endCxn id="2747"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752" name="Google Shape;2752;p36"/>
                <p:cNvCxnSpPr>
                  <a:stCxn id="2749" idx="7"/>
                  <a:endCxn id="2747"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753" name="Google Shape;2753;p36"/>
                <p:cNvCxnSpPr>
                  <a:stCxn id="2749" idx="1"/>
                  <a:endCxn id="2747"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754" name="Google Shape;2754;p36"/>
                <p:cNvCxnSpPr>
                  <a:stCxn id="2749" idx="2"/>
                  <a:endCxn id="2747"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755" name="Google Shape;2755;p36"/>
                <p:cNvCxnSpPr>
                  <a:stCxn id="2749" idx="3"/>
                  <a:endCxn id="2747"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756" name="Google Shape;2756;p36"/>
                <p:cNvCxnSpPr>
                  <a:stCxn id="2749" idx="4"/>
                  <a:endCxn id="2747"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757" name="Google Shape;2757;p36"/>
                <p:cNvCxnSpPr>
                  <a:stCxn id="2749" idx="5"/>
                  <a:endCxn id="2747"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2758" name="Google Shape;2758;p36"/>
              <p:cNvGrpSpPr/>
              <p:nvPr/>
            </p:nvGrpSpPr>
            <p:grpSpPr>
              <a:xfrm>
                <a:off x="1912103" y="1771547"/>
                <a:ext cx="813250" cy="433400"/>
                <a:chOff x="1912103" y="1771547"/>
                <a:chExt cx="813250" cy="433400"/>
              </a:xfrm>
            </p:grpSpPr>
            <p:grpSp>
              <p:nvGrpSpPr>
                <p:cNvPr id="2759" name="Google Shape;2759;p36"/>
                <p:cNvGrpSpPr/>
                <p:nvPr/>
              </p:nvGrpSpPr>
              <p:grpSpPr>
                <a:xfrm>
                  <a:off x="1912103" y="1771547"/>
                  <a:ext cx="786675" cy="25800"/>
                  <a:chOff x="1912103" y="1771547"/>
                  <a:chExt cx="786675" cy="25800"/>
                </a:xfrm>
              </p:grpSpPr>
              <p:sp>
                <p:nvSpPr>
                  <p:cNvPr id="2760" name="Google Shape;2760;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6" name="Google Shape;2776;p36"/>
                <p:cNvGrpSpPr/>
                <p:nvPr/>
              </p:nvGrpSpPr>
              <p:grpSpPr>
                <a:xfrm>
                  <a:off x="1938678" y="1816836"/>
                  <a:ext cx="786675" cy="25800"/>
                  <a:chOff x="1912103" y="1771547"/>
                  <a:chExt cx="786675" cy="25800"/>
                </a:xfrm>
              </p:grpSpPr>
              <p:sp>
                <p:nvSpPr>
                  <p:cNvPr id="2777" name="Google Shape;2777;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3" name="Google Shape;2793;p36"/>
                <p:cNvGrpSpPr/>
                <p:nvPr/>
              </p:nvGrpSpPr>
              <p:grpSpPr>
                <a:xfrm>
                  <a:off x="1912103" y="1862125"/>
                  <a:ext cx="786675" cy="25800"/>
                  <a:chOff x="1912103" y="1771547"/>
                  <a:chExt cx="786675" cy="25800"/>
                </a:xfrm>
              </p:grpSpPr>
              <p:sp>
                <p:nvSpPr>
                  <p:cNvPr id="2794" name="Google Shape;2794;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0" name="Google Shape;2810;p36"/>
                <p:cNvGrpSpPr/>
                <p:nvPr/>
              </p:nvGrpSpPr>
              <p:grpSpPr>
                <a:xfrm>
                  <a:off x="1938678" y="1907414"/>
                  <a:ext cx="786675" cy="25800"/>
                  <a:chOff x="1912103" y="1771547"/>
                  <a:chExt cx="786675" cy="25800"/>
                </a:xfrm>
              </p:grpSpPr>
              <p:sp>
                <p:nvSpPr>
                  <p:cNvPr id="2811" name="Google Shape;2811;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7" name="Google Shape;2827;p36"/>
                <p:cNvGrpSpPr/>
                <p:nvPr/>
              </p:nvGrpSpPr>
              <p:grpSpPr>
                <a:xfrm>
                  <a:off x="1912103" y="1952703"/>
                  <a:ext cx="786675" cy="25800"/>
                  <a:chOff x="1912103" y="1771547"/>
                  <a:chExt cx="786675" cy="25800"/>
                </a:xfrm>
              </p:grpSpPr>
              <p:sp>
                <p:nvSpPr>
                  <p:cNvPr id="2828" name="Google Shape;2828;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4" name="Google Shape;2844;p36"/>
                <p:cNvGrpSpPr/>
                <p:nvPr/>
              </p:nvGrpSpPr>
              <p:grpSpPr>
                <a:xfrm>
                  <a:off x="1938678" y="1997992"/>
                  <a:ext cx="786675" cy="25800"/>
                  <a:chOff x="1912103" y="1771547"/>
                  <a:chExt cx="786675" cy="25800"/>
                </a:xfrm>
              </p:grpSpPr>
              <p:sp>
                <p:nvSpPr>
                  <p:cNvPr id="2845" name="Google Shape;2845;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1" name="Google Shape;2861;p36"/>
                <p:cNvGrpSpPr/>
                <p:nvPr/>
              </p:nvGrpSpPr>
              <p:grpSpPr>
                <a:xfrm>
                  <a:off x="1912103" y="2043281"/>
                  <a:ext cx="786675" cy="25800"/>
                  <a:chOff x="1912103" y="1771547"/>
                  <a:chExt cx="786675" cy="25800"/>
                </a:xfrm>
              </p:grpSpPr>
              <p:sp>
                <p:nvSpPr>
                  <p:cNvPr id="2862" name="Google Shape;2862;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8" name="Google Shape;2878;p36"/>
                <p:cNvGrpSpPr/>
                <p:nvPr/>
              </p:nvGrpSpPr>
              <p:grpSpPr>
                <a:xfrm>
                  <a:off x="1938678" y="2088570"/>
                  <a:ext cx="786675" cy="25800"/>
                  <a:chOff x="1912103" y="1771547"/>
                  <a:chExt cx="786675" cy="25800"/>
                </a:xfrm>
              </p:grpSpPr>
              <p:sp>
                <p:nvSpPr>
                  <p:cNvPr id="2879" name="Google Shape;2879;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5" name="Google Shape;2895;p36"/>
                <p:cNvGrpSpPr/>
                <p:nvPr/>
              </p:nvGrpSpPr>
              <p:grpSpPr>
                <a:xfrm>
                  <a:off x="1912103" y="2133859"/>
                  <a:ext cx="786675" cy="25800"/>
                  <a:chOff x="1912103" y="1771547"/>
                  <a:chExt cx="786675" cy="25800"/>
                </a:xfrm>
              </p:grpSpPr>
              <p:sp>
                <p:nvSpPr>
                  <p:cNvPr id="2896" name="Google Shape;2896;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2" name="Google Shape;2912;p36"/>
                <p:cNvGrpSpPr/>
                <p:nvPr/>
              </p:nvGrpSpPr>
              <p:grpSpPr>
                <a:xfrm>
                  <a:off x="1938678" y="2179147"/>
                  <a:ext cx="786675" cy="25800"/>
                  <a:chOff x="1912103" y="1771547"/>
                  <a:chExt cx="786675" cy="25800"/>
                </a:xfrm>
              </p:grpSpPr>
              <p:sp>
                <p:nvSpPr>
                  <p:cNvPr id="2913" name="Google Shape;2913;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29" name="Google Shape;2929;p36"/>
              <p:cNvSpPr/>
              <p:nvPr/>
            </p:nvSpPr>
            <p:spPr>
              <a:xfrm>
                <a:off x="1912101" y="16734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6"/>
              <p:cNvSpPr/>
              <p:nvPr/>
            </p:nvSpPr>
            <p:spPr>
              <a:xfrm>
                <a:off x="1912101" y="165052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6"/>
              <p:cNvSpPr/>
              <p:nvPr/>
            </p:nvSpPr>
            <p:spPr>
              <a:xfrm>
                <a:off x="1912101" y="16275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2" name="Google Shape;2932;p36"/>
            <p:cNvGrpSpPr/>
            <p:nvPr/>
          </p:nvGrpSpPr>
          <p:grpSpPr>
            <a:xfrm>
              <a:off x="5845960" y="3739550"/>
              <a:ext cx="2217300" cy="137100"/>
              <a:chOff x="5845960" y="1601875"/>
              <a:chExt cx="2217300" cy="137100"/>
            </a:xfrm>
          </p:grpSpPr>
          <p:sp>
            <p:nvSpPr>
              <p:cNvPr id="2933" name="Google Shape;2933;p36"/>
              <p:cNvSpPr/>
              <p:nvPr/>
            </p:nvSpPr>
            <p:spPr>
              <a:xfrm>
                <a:off x="5845960" y="1601875"/>
                <a:ext cx="2217300" cy="13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4" name="Google Shape;2934;p36"/>
              <p:cNvGrpSpPr/>
              <p:nvPr/>
            </p:nvGrpSpPr>
            <p:grpSpPr>
              <a:xfrm>
                <a:off x="5859753" y="1626161"/>
                <a:ext cx="2185440" cy="88429"/>
                <a:chOff x="5865820" y="1626161"/>
                <a:chExt cx="2185440" cy="88429"/>
              </a:xfrm>
            </p:grpSpPr>
            <p:grpSp>
              <p:nvGrpSpPr>
                <p:cNvPr id="2935" name="Google Shape;2935;p36"/>
                <p:cNvGrpSpPr/>
                <p:nvPr/>
              </p:nvGrpSpPr>
              <p:grpSpPr>
                <a:xfrm>
                  <a:off x="5865820" y="1626241"/>
                  <a:ext cx="1030503" cy="88349"/>
                  <a:chOff x="1657932" y="4031216"/>
                  <a:chExt cx="1222424" cy="104804"/>
                </a:xfrm>
              </p:grpSpPr>
              <p:grpSp>
                <p:nvGrpSpPr>
                  <p:cNvPr id="2936" name="Google Shape;2936;p36"/>
                  <p:cNvGrpSpPr/>
                  <p:nvPr/>
                </p:nvGrpSpPr>
                <p:grpSpPr>
                  <a:xfrm rot="-5400000">
                    <a:off x="1698430" y="3990718"/>
                    <a:ext cx="104804" cy="185799"/>
                    <a:chOff x="1956148" y="1098526"/>
                    <a:chExt cx="111600" cy="112537"/>
                  </a:xfrm>
                </p:grpSpPr>
                <p:sp>
                  <p:nvSpPr>
                    <p:cNvPr id="2937" name="Google Shape;2937;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2" name="Google Shape;2942;p36"/>
                  <p:cNvGrpSpPr/>
                  <p:nvPr/>
                </p:nvGrpSpPr>
                <p:grpSpPr>
                  <a:xfrm rot="-5400000">
                    <a:off x="1905756" y="3990718"/>
                    <a:ext cx="104804" cy="185799"/>
                    <a:chOff x="1956148" y="1098526"/>
                    <a:chExt cx="111600" cy="112537"/>
                  </a:xfrm>
                </p:grpSpPr>
                <p:sp>
                  <p:nvSpPr>
                    <p:cNvPr id="2943" name="Google Shape;2943;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36"/>
                  <p:cNvGrpSpPr/>
                  <p:nvPr/>
                </p:nvGrpSpPr>
                <p:grpSpPr>
                  <a:xfrm rot="-5400000">
                    <a:off x="2113080" y="3990718"/>
                    <a:ext cx="104804" cy="185799"/>
                    <a:chOff x="1956148" y="1098526"/>
                    <a:chExt cx="111600" cy="112537"/>
                  </a:xfrm>
                </p:grpSpPr>
                <p:sp>
                  <p:nvSpPr>
                    <p:cNvPr id="2949" name="Google Shape;2949;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4" name="Google Shape;2954;p36"/>
                  <p:cNvGrpSpPr/>
                  <p:nvPr/>
                </p:nvGrpSpPr>
                <p:grpSpPr>
                  <a:xfrm rot="-5400000">
                    <a:off x="2320405" y="3990718"/>
                    <a:ext cx="104804" cy="185799"/>
                    <a:chOff x="1956148" y="1098526"/>
                    <a:chExt cx="111600" cy="112537"/>
                  </a:xfrm>
                </p:grpSpPr>
                <p:sp>
                  <p:nvSpPr>
                    <p:cNvPr id="2955" name="Google Shape;2955;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0" name="Google Shape;2960;p36"/>
                  <p:cNvGrpSpPr/>
                  <p:nvPr/>
                </p:nvGrpSpPr>
                <p:grpSpPr>
                  <a:xfrm rot="-5400000">
                    <a:off x="2527730" y="3990718"/>
                    <a:ext cx="104804" cy="185799"/>
                    <a:chOff x="1956148" y="1098526"/>
                    <a:chExt cx="111600" cy="112537"/>
                  </a:xfrm>
                </p:grpSpPr>
                <p:sp>
                  <p:nvSpPr>
                    <p:cNvPr id="2961" name="Google Shape;2961;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6" name="Google Shape;2966;p36"/>
                  <p:cNvGrpSpPr/>
                  <p:nvPr/>
                </p:nvGrpSpPr>
                <p:grpSpPr>
                  <a:xfrm rot="-5400000">
                    <a:off x="2735055" y="3990718"/>
                    <a:ext cx="104804" cy="185799"/>
                    <a:chOff x="1956148" y="1098526"/>
                    <a:chExt cx="111600" cy="112537"/>
                  </a:xfrm>
                </p:grpSpPr>
                <p:sp>
                  <p:nvSpPr>
                    <p:cNvPr id="2967" name="Google Shape;2967;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72" name="Google Shape;2972;p36"/>
                <p:cNvGrpSpPr/>
                <p:nvPr/>
              </p:nvGrpSpPr>
              <p:grpSpPr>
                <a:xfrm rot="-5400000">
                  <a:off x="6949660" y="1592102"/>
                  <a:ext cx="88349" cy="156628"/>
                  <a:chOff x="1956148" y="1098526"/>
                  <a:chExt cx="111600" cy="112537"/>
                </a:xfrm>
              </p:grpSpPr>
              <p:sp>
                <p:nvSpPr>
                  <p:cNvPr id="2973" name="Google Shape;2973;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8" name="Google Shape;2978;p36"/>
                <p:cNvGrpSpPr/>
                <p:nvPr/>
              </p:nvGrpSpPr>
              <p:grpSpPr>
                <a:xfrm rot="-5400000">
                  <a:off x="7124435" y="1592102"/>
                  <a:ext cx="88349" cy="156628"/>
                  <a:chOff x="1956148" y="1098526"/>
                  <a:chExt cx="111600" cy="112537"/>
                </a:xfrm>
              </p:grpSpPr>
              <p:sp>
                <p:nvSpPr>
                  <p:cNvPr id="2979" name="Google Shape;2979;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4" name="Google Shape;2984;p36"/>
                <p:cNvGrpSpPr/>
                <p:nvPr/>
              </p:nvGrpSpPr>
              <p:grpSpPr>
                <a:xfrm rot="-5400000">
                  <a:off x="7299210" y="1592102"/>
                  <a:ext cx="88349" cy="156628"/>
                  <a:chOff x="1956148" y="1098526"/>
                  <a:chExt cx="111600" cy="112537"/>
                </a:xfrm>
              </p:grpSpPr>
              <p:sp>
                <p:nvSpPr>
                  <p:cNvPr id="2985" name="Google Shape;2985;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0" name="Google Shape;2990;p36"/>
                <p:cNvGrpSpPr/>
                <p:nvPr/>
              </p:nvGrpSpPr>
              <p:grpSpPr>
                <a:xfrm rot="-5400000">
                  <a:off x="7473985" y="1592102"/>
                  <a:ext cx="88349" cy="156628"/>
                  <a:chOff x="1956148" y="1098526"/>
                  <a:chExt cx="111600" cy="112537"/>
                </a:xfrm>
              </p:grpSpPr>
              <p:sp>
                <p:nvSpPr>
                  <p:cNvPr id="2991" name="Google Shape;2991;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6" name="Google Shape;2996;p36"/>
                <p:cNvGrpSpPr/>
                <p:nvPr/>
              </p:nvGrpSpPr>
              <p:grpSpPr>
                <a:xfrm rot="-5400000">
                  <a:off x="7648760" y="1592102"/>
                  <a:ext cx="88349" cy="156628"/>
                  <a:chOff x="1956148" y="1098526"/>
                  <a:chExt cx="111600" cy="112537"/>
                </a:xfrm>
              </p:grpSpPr>
              <p:sp>
                <p:nvSpPr>
                  <p:cNvPr id="2997" name="Google Shape;2997;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2" name="Google Shape;3002;p36"/>
                <p:cNvGrpSpPr/>
                <p:nvPr/>
              </p:nvGrpSpPr>
              <p:grpSpPr>
                <a:xfrm rot="-5400000">
                  <a:off x="7823534" y="1592102"/>
                  <a:ext cx="88349" cy="156628"/>
                  <a:chOff x="1956148" y="1098526"/>
                  <a:chExt cx="111600" cy="112537"/>
                </a:xfrm>
              </p:grpSpPr>
              <p:sp>
                <p:nvSpPr>
                  <p:cNvPr id="3003" name="Google Shape;3003;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36"/>
                <p:cNvGrpSpPr/>
                <p:nvPr/>
              </p:nvGrpSpPr>
              <p:grpSpPr>
                <a:xfrm rot="-5400000">
                  <a:off x="7963542" y="1626797"/>
                  <a:ext cx="88354" cy="87083"/>
                  <a:chOff x="1956148" y="1098526"/>
                  <a:chExt cx="111600" cy="62568"/>
                </a:xfrm>
              </p:grpSpPr>
              <p:sp>
                <p:nvSpPr>
                  <p:cNvPr id="3009" name="Google Shape;3009;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012" name="Google Shape;3012;p36"/>
            <p:cNvGrpSpPr/>
            <p:nvPr/>
          </p:nvGrpSpPr>
          <p:grpSpPr>
            <a:xfrm>
              <a:off x="5867205" y="1599822"/>
              <a:ext cx="1071026" cy="683198"/>
              <a:chOff x="5867199" y="1642300"/>
              <a:chExt cx="1071026" cy="760800"/>
            </a:xfrm>
          </p:grpSpPr>
          <p:sp>
            <p:nvSpPr>
              <p:cNvPr id="3013" name="Google Shape;3013;p36"/>
              <p:cNvSpPr/>
              <p:nvPr/>
            </p:nvSpPr>
            <p:spPr>
              <a:xfrm>
                <a:off x="5867199" y="1642300"/>
                <a:ext cx="10704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4" name="Google Shape;3014;p36"/>
              <p:cNvGrpSpPr/>
              <p:nvPr/>
            </p:nvGrpSpPr>
            <p:grpSpPr>
              <a:xfrm>
                <a:off x="5949013" y="1681125"/>
                <a:ext cx="365100" cy="168600"/>
                <a:chOff x="1360125" y="1844875"/>
                <a:chExt cx="365100" cy="168600"/>
              </a:xfrm>
            </p:grpSpPr>
            <p:sp>
              <p:nvSpPr>
                <p:cNvPr id="3015" name="Google Shape;3015;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1" name="Google Shape;3021;p36"/>
              <p:cNvGrpSpPr/>
              <p:nvPr/>
            </p:nvGrpSpPr>
            <p:grpSpPr>
              <a:xfrm>
                <a:off x="6524527" y="1691700"/>
                <a:ext cx="378100" cy="147450"/>
                <a:chOff x="1947775" y="1814100"/>
                <a:chExt cx="378100" cy="147450"/>
              </a:xfrm>
            </p:grpSpPr>
            <p:grpSp>
              <p:nvGrpSpPr>
                <p:cNvPr id="3022" name="Google Shape;3022;p36"/>
                <p:cNvGrpSpPr/>
                <p:nvPr/>
              </p:nvGrpSpPr>
              <p:grpSpPr>
                <a:xfrm>
                  <a:off x="1947775" y="1814100"/>
                  <a:ext cx="30300" cy="147450"/>
                  <a:chOff x="1947775" y="1824725"/>
                  <a:chExt cx="30300" cy="147450"/>
                </a:xfrm>
              </p:grpSpPr>
              <p:sp>
                <p:nvSpPr>
                  <p:cNvPr id="3023" name="Google Shape;3023;p36"/>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6"/>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6"/>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26" name="Google Shape;3026;p36"/>
                <p:cNvGrpSpPr/>
                <p:nvPr/>
              </p:nvGrpSpPr>
              <p:grpSpPr>
                <a:xfrm>
                  <a:off x="2061800" y="1814100"/>
                  <a:ext cx="30300" cy="147450"/>
                  <a:chOff x="2061800" y="1824725"/>
                  <a:chExt cx="30300" cy="147450"/>
                </a:xfrm>
              </p:grpSpPr>
              <p:sp>
                <p:nvSpPr>
                  <p:cNvPr id="3027" name="Google Shape;3027;p36"/>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6"/>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6"/>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30" name="Google Shape;3030;p36"/>
                <p:cNvGrpSpPr/>
                <p:nvPr/>
              </p:nvGrpSpPr>
              <p:grpSpPr>
                <a:xfrm>
                  <a:off x="2175825" y="1814100"/>
                  <a:ext cx="30300" cy="147450"/>
                  <a:chOff x="2175825" y="1824725"/>
                  <a:chExt cx="30300" cy="147450"/>
                </a:xfrm>
              </p:grpSpPr>
              <p:sp>
                <p:nvSpPr>
                  <p:cNvPr id="3031" name="Google Shape;3031;p36"/>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6"/>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6"/>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34" name="Google Shape;3034;p36"/>
                <p:cNvGrpSpPr/>
                <p:nvPr/>
              </p:nvGrpSpPr>
              <p:grpSpPr>
                <a:xfrm>
                  <a:off x="2295575" y="1814100"/>
                  <a:ext cx="30300" cy="147450"/>
                  <a:chOff x="2295575" y="1824725"/>
                  <a:chExt cx="30300" cy="147450"/>
                </a:xfrm>
              </p:grpSpPr>
              <p:sp>
                <p:nvSpPr>
                  <p:cNvPr id="3035" name="Google Shape;3035;p36"/>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6"/>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6"/>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038" name="Google Shape;3038;p36"/>
              <p:cNvSpPr/>
              <p:nvPr/>
            </p:nvSpPr>
            <p:spPr>
              <a:xfrm>
                <a:off x="6580752"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6"/>
              <p:cNvSpPr/>
              <p:nvPr/>
            </p:nvSpPr>
            <p:spPr>
              <a:xfrm>
                <a:off x="6580752"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6"/>
              <p:cNvSpPr/>
              <p:nvPr/>
            </p:nvSpPr>
            <p:spPr>
              <a:xfrm>
                <a:off x="5867824" y="1878975"/>
                <a:ext cx="10704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6"/>
              <p:cNvSpPr/>
              <p:nvPr/>
            </p:nvSpPr>
            <p:spPr>
              <a:xfrm>
                <a:off x="5867824" y="2146474"/>
                <a:ext cx="10704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6"/>
              <p:cNvSpPr/>
              <p:nvPr/>
            </p:nvSpPr>
            <p:spPr>
              <a:xfrm>
                <a:off x="6700490"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6"/>
              <p:cNvSpPr/>
              <p:nvPr/>
            </p:nvSpPr>
            <p:spPr>
              <a:xfrm>
                <a:off x="6700490" y="18920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6"/>
              <p:cNvSpPr/>
              <p:nvPr/>
            </p:nvSpPr>
            <p:spPr>
              <a:xfrm>
                <a:off x="6700490"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6"/>
              <p:cNvSpPr/>
              <p:nvPr/>
            </p:nvSpPr>
            <p:spPr>
              <a:xfrm>
                <a:off x="6820240"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6"/>
              <p:cNvSpPr/>
              <p:nvPr/>
            </p:nvSpPr>
            <p:spPr>
              <a:xfrm>
                <a:off x="6820240" y="18920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6"/>
              <p:cNvSpPr/>
              <p:nvPr/>
            </p:nvSpPr>
            <p:spPr>
              <a:xfrm>
                <a:off x="6820240"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8" name="Google Shape;3048;p36"/>
              <p:cNvGrpSpPr/>
              <p:nvPr/>
            </p:nvGrpSpPr>
            <p:grpSpPr>
              <a:xfrm>
                <a:off x="6524527" y="1892055"/>
                <a:ext cx="378100" cy="255300"/>
                <a:chOff x="1947775" y="2014455"/>
                <a:chExt cx="378100" cy="255300"/>
              </a:xfrm>
            </p:grpSpPr>
            <p:sp>
              <p:nvSpPr>
                <p:cNvPr id="3049" name="Google Shape;3049;p36"/>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6"/>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6"/>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6"/>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3" name="Google Shape;3053;p36"/>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6"/>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6"/>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6" name="Google Shape;3056;p36"/>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6"/>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6"/>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9" name="Google Shape;3059;p36"/>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6"/>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6"/>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62" name="Google Shape;3062;p36"/>
              <p:cNvGrpSpPr/>
              <p:nvPr/>
            </p:nvGrpSpPr>
            <p:grpSpPr>
              <a:xfrm>
                <a:off x="6524527" y="2202800"/>
                <a:ext cx="378100" cy="147450"/>
                <a:chOff x="1947775" y="2325200"/>
                <a:chExt cx="378100" cy="147450"/>
              </a:xfrm>
            </p:grpSpPr>
            <p:sp>
              <p:nvSpPr>
                <p:cNvPr id="3063" name="Google Shape;3063;p36"/>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6"/>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6"/>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6" name="Google Shape;3066;p36"/>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6"/>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6"/>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9" name="Google Shape;3069;p36"/>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6"/>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6"/>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72" name="Google Shape;3072;p36"/>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6"/>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6"/>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75" name="Google Shape;3075;p36"/>
              <p:cNvGrpSpPr/>
              <p:nvPr/>
            </p:nvGrpSpPr>
            <p:grpSpPr>
              <a:xfrm>
                <a:off x="5949013" y="1935400"/>
                <a:ext cx="365100" cy="168600"/>
                <a:chOff x="1360125" y="1844875"/>
                <a:chExt cx="365100" cy="168600"/>
              </a:xfrm>
            </p:grpSpPr>
            <p:sp>
              <p:nvSpPr>
                <p:cNvPr id="3076" name="Google Shape;3076;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2" name="Google Shape;3082;p36"/>
              <p:cNvGrpSpPr/>
              <p:nvPr/>
            </p:nvGrpSpPr>
            <p:grpSpPr>
              <a:xfrm>
                <a:off x="5949013" y="2192225"/>
                <a:ext cx="365100" cy="168600"/>
                <a:chOff x="1360125" y="1844875"/>
                <a:chExt cx="365100" cy="168600"/>
              </a:xfrm>
            </p:grpSpPr>
            <p:sp>
              <p:nvSpPr>
                <p:cNvPr id="3083" name="Google Shape;3083;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89" name="Google Shape;3089;p36"/>
            <p:cNvGrpSpPr/>
            <p:nvPr/>
          </p:nvGrpSpPr>
          <p:grpSpPr>
            <a:xfrm>
              <a:off x="6968678" y="1599838"/>
              <a:ext cx="1070326" cy="683198"/>
              <a:chOff x="1851288" y="768725"/>
              <a:chExt cx="1191900" cy="760800"/>
            </a:xfrm>
          </p:grpSpPr>
          <p:sp>
            <p:nvSpPr>
              <p:cNvPr id="3090" name="Google Shape;3090;p36"/>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6"/>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6"/>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3" name="Google Shape;3093;p36"/>
              <p:cNvGrpSpPr/>
              <p:nvPr/>
            </p:nvGrpSpPr>
            <p:grpSpPr>
              <a:xfrm>
                <a:off x="1911922" y="1261212"/>
                <a:ext cx="98387" cy="174421"/>
                <a:chOff x="1956148" y="1098526"/>
                <a:chExt cx="111600" cy="112537"/>
              </a:xfrm>
            </p:grpSpPr>
            <p:sp>
              <p:nvSpPr>
                <p:cNvPr id="3094" name="Google Shape;3094;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9" name="Google Shape;3099;p36"/>
              <p:cNvGrpSpPr/>
              <p:nvPr/>
            </p:nvGrpSpPr>
            <p:grpSpPr>
              <a:xfrm>
                <a:off x="1983246" y="942647"/>
                <a:ext cx="736405" cy="53301"/>
                <a:chOff x="1944675" y="933750"/>
                <a:chExt cx="418650" cy="30300"/>
              </a:xfrm>
            </p:grpSpPr>
            <p:sp>
              <p:nvSpPr>
                <p:cNvPr id="3100" name="Google Shape;3100;p36"/>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6"/>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6"/>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6"/>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6"/>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5" name="Google Shape;3105;p36"/>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6"/>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6"/>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6"/>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6"/>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0" name="Google Shape;3110;p36"/>
              <p:cNvGrpSpPr/>
              <p:nvPr/>
            </p:nvGrpSpPr>
            <p:grpSpPr>
              <a:xfrm>
                <a:off x="2835388" y="919900"/>
                <a:ext cx="105525" cy="105450"/>
                <a:chOff x="2835388" y="919900"/>
                <a:chExt cx="105525" cy="105450"/>
              </a:xfrm>
            </p:grpSpPr>
            <p:sp>
              <p:nvSpPr>
                <p:cNvPr id="3111" name="Google Shape;3111;p36"/>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6"/>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6"/>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6"/>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6"/>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6"/>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6"/>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6"/>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6"/>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0" name="Google Shape;3120;p36"/>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1" name="Google Shape;3121;p36"/>
              <p:cNvGrpSpPr/>
              <p:nvPr/>
            </p:nvGrpSpPr>
            <p:grpSpPr>
              <a:xfrm>
                <a:off x="2067985" y="1261212"/>
                <a:ext cx="98387" cy="174421"/>
                <a:chOff x="1956148" y="1098526"/>
                <a:chExt cx="111600" cy="112537"/>
              </a:xfrm>
            </p:grpSpPr>
            <p:sp>
              <p:nvSpPr>
                <p:cNvPr id="3122" name="Google Shape;3122;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7" name="Google Shape;3127;p36"/>
              <p:cNvGrpSpPr/>
              <p:nvPr/>
            </p:nvGrpSpPr>
            <p:grpSpPr>
              <a:xfrm>
                <a:off x="2224049" y="1261212"/>
                <a:ext cx="98387" cy="174421"/>
                <a:chOff x="1956148" y="1098526"/>
                <a:chExt cx="111600" cy="112537"/>
              </a:xfrm>
            </p:grpSpPr>
            <p:sp>
              <p:nvSpPr>
                <p:cNvPr id="3128" name="Google Shape;3128;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3" name="Google Shape;3133;p36"/>
              <p:cNvGrpSpPr/>
              <p:nvPr/>
            </p:nvGrpSpPr>
            <p:grpSpPr>
              <a:xfrm>
                <a:off x="2380112" y="1261212"/>
                <a:ext cx="98387" cy="174421"/>
                <a:chOff x="1956148" y="1098526"/>
                <a:chExt cx="111600" cy="112537"/>
              </a:xfrm>
            </p:grpSpPr>
            <p:sp>
              <p:nvSpPr>
                <p:cNvPr id="3134" name="Google Shape;3134;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6"/>
              <p:cNvGrpSpPr/>
              <p:nvPr/>
            </p:nvGrpSpPr>
            <p:grpSpPr>
              <a:xfrm>
                <a:off x="2536176" y="1261212"/>
                <a:ext cx="98387" cy="174421"/>
                <a:chOff x="1956148" y="1098526"/>
                <a:chExt cx="111600" cy="112537"/>
              </a:xfrm>
            </p:grpSpPr>
            <p:sp>
              <p:nvSpPr>
                <p:cNvPr id="3140" name="Google Shape;3140;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5" name="Google Shape;3145;p36"/>
              <p:cNvGrpSpPr/>
              <p:nvPr/>
            </p:nvGrpSpPr>
            <p:grpSpPr>
              <a:xfrm>
                <a:off x="2692239" y="1261212"/>
                <a:ext cx="98387" cy="174421"/>
                <a:chOff x="1956148" y="1098526"/>
                <a:chExt cx="111600" cy="112537"/>
              </a:xfrm>
            </p:grpSpPr>
            <p:sp>
              <p:nvSpPr>
                <p:cNvPr id="3146" name="Google Shape;3146;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6"/>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6"/>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3" name="Google Shape;3153;p36"/>
              <p:cNvGrpSpPr/>
              <p:nvPr/>
            </p:nvGrpSpPr>
            <p:grpSpPr>
              <a:xfrm>
                <a:off x="2811649" y="1287238"/>
                <a:ext cx="170100" cy="67800"/>
                <a:chOff x="2811649" y="1261200"/>
                <a:chExt cx="170100" cy="67800"/>
              </a:xfrm>
            </p:grpSpPr>
            <p:sp>
              <p:nvSpPr>
                <p:cNvPr id="3154" name="Google Shape;3154;p36"/>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5" name="Google Shape;3155;p36"/>
                <p:cNvGrpSpPr/>
                <p:nvPr/>
              </p:nvGrpSpPr>
              <p:grpSpPr>
                <a:xfrm>
                  <a:off x="2826775" y="1280363"/>
                  <a:ext cx="30300" cy="29475"/>
                  <a:chOff x="2823350" y="1280363"/>
                  <a:chExt cx="30300" cy="29475"/>
                </a:xfrm>
              </p:grpSpPr>
              <p:sp>
                <p:nvSpPr>
                  <p:cNvPr id="3156" name="Google Shape;3156;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36"/>
                <p:cNvGrpSpPr/>
                <p:nvPr/>
              </p:nvGrpSpPr>
              <p:grpSpPr>
                <a:xfrm>
                  <a:off x="2881550" y="1280363"/>
                  <a:ext cx="30300" cy="29475"/>
                  <a:chOff x="2823350" y="1280363"/>
                  <a:chExt cx="30300" cy="29475"/>
                </a:xfrm>
              </p:grpSpPr>
              <p:sp>
                <p:nvSpPr>
                  <p:cNvPr id="3159" name="Google Shape;3159;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1" name="Google Shape;3161;p36"/>
                <p:cNvGrpSpPr/>
                <p:nvPr/>
              </p:nvGrpSpPr>
              <p:grpSpPr>
                <a:xfrm>
                  <a:off x="2936325" y="1280363"/>
                  <a:ext cx="30300" cy="29475"/>
                  <a:chOff x="2823350" y="1280363"/>
                  <a:chExt cx="30300" cy="29475"/>
                </a:xfrm>
              </p:grpSpPr>
              <p:sp>
                <p:nvSpPr>
                  <p:cNvPr id="3162" name="Google Shape;3162;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64" name="Google Shape;3164;p36"/>
              <p:cNvGrpSpPr/>
              <p:nvPr/>
            </p:nvGrpSpPr>
            <p:grpSpPr>
              <a:xfrm>
                <a:off x="2826775" y="1386975"/>
                <a:ext cx="30300" cy="29475"/>
                <a:chOff x="2823350" y="1280363"/>
                <a:chExt cx="30300" cy="29475"/>
              </a:xfrm>
            </p:grpSpPr>
            <p:sp>
              <p:nvSpPr>
                <p:cNvPr id="3165" name="Google Shape;3165;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7" name="Google Shape;3167;p36"/>
              <p:cNvGrpSpPr/>
              <p:nvPr/>
            </p:nvGrpSpPr>
            <p:grpSpPr>
              <a:xfrm>
                <a:off x="2881550" y="1386975"/>
                <a:ext cx="30300" cy="29475"/>
                <a:chOff x="2823350" y="1280363"/>
                <a:chExt cx="30300" cy="29475"/>
              </a:xfrm>
            </p:grpSpPr>
            <p:sp>
              <p:nvSpPr>
                <p:cNvPr id="3168" name="Google Shape;3168;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0" name="Google Shape;3170;p36"/>
              <p:cNvGrpSpPr/>
              <p:nvPr/>
            </p:nvGrpSpPr>
            <p:grpSpPr>
              <a:xfrm>
                <a:off x="2936325" y="1386975"/>
                <a:ext cx="30300" cy="29475"/>
                <a:chOff x="2823350" y="1280363"/>
                <a:chExt cx="30300" cy="29475"/>
              </a:xfrm>
            </p:grpSpPr>
            <p:sp>
              <p:nvSpPr>
                <p:cNvPr id="3171" name="Google Shape;3171;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3" name="Google Shape;3173;p36"/>
              <p:cNvGrpSpPr/>
              <p:nvPr/>
            </p:nvGrpSpPr>
            <p:grpSpPr>
              <a:xfrm>
                <a:off x="2821775" y="1080988"/>
                <a:ext cx="174400" cy="174400"/>
                <a:chOff x="2821775" y="1080988"/>
                <a:chExt cx="174400" cy="174400"/>
              </a:xfrm>
            </p:grpSpPr>
            <p:sp>
              <p:nvSpPr>
                <p:cNvPr id="3174" name="Google Shape;3174;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7" name="Google Shape;3177;p36"/>
                <p:cNvCxnSpPr>
                  <a:stCxn id="3176" idx="0"/>
                  <a:endCxn id="3174"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178" name="Google Shape;3178;p36"/>
                <p:cNvCxnSpPr>
                  <a:stCxn id="3176" idx="6"/>
                  <a:endCxn id="3174"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179" name="Google Shape;3179;p36"/>
                <p:cNvCxnSpPr>
                  <a:stCxn id="3176" idx="7"/>
                  <a:endCxn id="3174"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180" name="Google Shape;3180;p36"/>
                <p:cNvCxnSpPr>
                  <a:stCxn id="3176" idx="1"/>
                  <a:endCxn id="3174"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181" name="Google Shape;3181;p36"/>
                <p:cNvCxnSpPr>
                  <a:stCxn id="3176" idx="2"/>
                  <a:endCxn id="3174"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182" name="Google Shape;3182;p36"/>
                <p:cNvCxnSpPr>
                  <a:stCxn id="3176" idx="3"/>
                  <a:endCxn id="3174"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183" name="Google Shape;3183;p36"/>
                <p:cNvCxnSpPr>
                  <a:stCxn id="3176" idx="4"/>
                  <a:endCxn id="3174"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184" name="Google Shape;3184;p36"/>
                <p:cNvCxnSpPr>
                  <a:stCxn id="3176" idx="5"/>
                  <a:endCxn id="3174"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3185" name="Google Shape;3185;p36"/>
            <p:cNvGrpSpPr/>
            <p:nvPr/>
          </p:nvGrpSpPr>
          <p:grpSpPr>
            <a:xfrm>
              <a:off x="5867228" y="2314838"/>
              <a:ext cx="1070326" cy="683198"/>
              <a:chOff x="1851288" y="768725"/>
              <a:chExt cx="1191900" cy="760800"/>
            </a:xfrm>
          </p:grpSpPr>
          <p:sp>
            <p:nvSpPr>
              <p:cNvPr id="3186" name="Google Shape;3186;p36"/>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6"/>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6"/>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9" name="Google Shape;3189;p36"/>
              <p:cNvGrpSpPr/>
              <p:nvPr/>
            </p:nvGrpSpPr>
            <p:grpSpPr>
              <a:xfrm>
                <a:off x="1911922" y="1261212"/>
                <a:ext cx="98387" cy="174421"/>
                <a:chOff x="1956148" y="1098526"/>
                <a:chExt cx="111600" cy="112537"/>
              </a:xfrm>
            </p:grpSpPr>
            <p:sp>
              <p:nvSpPr>
                <p:cNvPr id="3190" name="Google Shape;3190;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5" name="Google Shape;3195;p36"/>
              <p:cNvGrpSpPr/>
              <p:nvPr/>
            </p:nvGrpSpPr>
            <p:grpSpPr>
              <a:xfrm>
                <a:off x="1983246" y="942647"/>
                <a:ext cx="736405" cy="53301"/>
                <a:chOff x="1944675" y="933750"/>
                <a:chExt cx="418650" cy="30300"/>
              </a:xfrm>
            </p:grpSpPr>
            <p:sp>
              <p:nvSpPr>
                <p:cNvPr id="3196" name="Google Shape;3196;p36"/>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6"/>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6"/>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6"/>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6"/>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1" name="Google Shape;3201;p36"/>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6"/>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6"/>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6"/>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6"/>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6" name="Google Shape;3206;p36"/>
              <p:cNvGrpSpPr/>
              <p:nvPr/>
            </p:nvGrpSpPr>
            <p:grpSpPr>
              <a:xfrm>
                <a:off x="2835388" y="919900"/>
                <a:ext cx="105525" cy="105450"/>
                <a:chOff x="2835388" y="919900"/>
                <a:chExt cx="105525" cy="105450"/>
              </a:xfrm>
            </p:grpSpPr>
            <p:sp>
              <p:nvSpPr>
                <p:cNvPr id="3207" name="Google Shape;3207;p36"/>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6"/>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6"/>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6"/>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6"/>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6"/>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6"/>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6"/>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6"/>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6" name="Google Shape;3216;p36"/>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7" name="Google Shape;3217;p36"/>
              <p:cNvGrpSpPr/>
              <p:nvPr/>
            </p:nvGrpSpPr>
            <p:grpSpPr>
              <a:xfrm>
                <a:off x="2067985" y="1261212"/>
                <a:ext cx="98387" cy="174421"/>
                <a:chOff x="1956148" y="1098526"/>
                <a:chExt cx="111600" cy="112537"/>
              </a:xfrm>
            </p:grpSpPr>
            <p:sp>
              <p:nvSpPr>
                <p:cNvPr id="3218" name="Google Shape;3218;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3" name="Google Shape;3223;p36"/>
              <p:cNvGrpSpPr/>
              <p:nvPr/>
            </p:nvGrpSpPr>
            <p:grpSpPr>
              <a:xfrm>
                <a:off x="2224049" y="1261212"/>
                <a:ext cx="98387" cy="174421"/>
                <a:chOff x="1956148" y="1098526"/>
                <a:chExt cx="111600" cy="112537"/>
              </a:xfrm>
            </p:grpSpPr>
            <p:sp>
              <p:nvSpPr>
                <p:cNvPr id="3224" name="Google Shape;3224;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9" name="Google Shape;3229;p36"/>
              <p:cNvGrpSpPr/>
              <p:nvPr/>
            </p:nvGrpSpPr>
            <p:grpSpPr>
              <a:xfrm>
                <a:off x="2380112" y="1261212"/>
                <a:ext cx="98387" cy="174421"/>
                <a:chOff x="1956148" y="1098526"/>
                <a:chExt cx="111600" cy="112537"/>
              </a:xfrm>
            </p:grpSpPr>
            <p:sp>
              <p:nvSpPr>
                <p:cNvPr id="3230" name="Google Shape;3230;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5" name="Google Shape;3235;p36"/>
              <p:cNvGrpSpPr/>
              <p:nvPr/>
            </p:nvGrpSpPr>
            <p:grpSpPr>
              <a:xfrm>
                <a:off x="2536176" y="1261212"/>
                <a:ext cx="98387" cy="174421"/>
                <a:chOff x="1956148" y="1098526"/>
                <a:chExt cx="111600" cy="112537"/>
              </a:xfrm>
            </p:grpSpPr>
            <p:sp>
              <p:nvSpPr>
                <p:cNvPr id="3236" name="Google Shape;3236;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1" name="Google Shape;3241;p36"/>
              <p:cNvGrpSpPr/>
              <p:nvPr/>
            </p:nvGrpSpPr>
            <p:grpSpPr>
              <a:xfrm>
                <a:off x="2692239" y="1261212"/>
                <a:ext cx="98387" cy="174421"/>
                <a:chOff x="1956148" y="1098526"/>
                <a:chExt cx="111600" cy="112537"/>
              </a:xfrm>
            </p:grpSpPr>
            <p:sp>
              <p:nvSpPr>
                <p:cNvPr id="3242" name="Google Shape;3242;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7" name="Google Shape;3247;p36"/>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6"/>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9" name="Google Shape;3249;p36"/>
              <p:cNvGrpSpPr/>
              <p:nvPr/>
            </p:nvGrpSpPr>
            <p:grpSpPr>
              <a:xfrm>
                <a:off x="2811649" y="1287238"/>
                <a:ext cx="170100" cy="67800"/>
                <a:chOff x="2811649" y="1261200"/>
                <a:chExt cx="170100" cy="67800"/>
              </a:xfrm>
            </p:grpSpPr>
            <p:sp>
              <p:nvSpPr>
                <p:cNvPr id="3250" name="Google Shape;3250;p36"/>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1" name="Google Shape;3251;p36"/>
                <p:cNvGrpSpPr/>
                <p:nvPr/>
              </p:nvGrpSpPr>
              <p:grpSpPr>
                <a:xfrm>
                  <a:off x="2826775" y="1280363"/>
                  <a:ext cx="30300" cy="29475"/>
                  <a:chOff x="2823350" y="1280363"/>
                  <a:chExt cx="30300" cy="29475"/>
                </a:xfrm>
              </p:grpSpPr>
              <p:sp>
                <p:nvSpPr>
                  <p:cNvPr id="3252" name="Google Shape;3252;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4" name="Google Shape;3254;p36"/>
                <p:cNvGrpSpPr/>
                <p:nvPr/>
              </p:nvGrpSpPr>
              <p:grpSpPr>
                <a:xfrm>
                  <a:off x="2881550" y="1280363"/>
                  <a:ext cx="30300" cy="29475"/>
                  <a:chOff x="2823350" y="1280363"/>
                  <a:chExt cx="30300" cy="29475"/>
                </a:xfrm>
              </p:grpSpPr>
              <p:sp>
                <p:nvSpPr>
                  <p:cNvPr id="3255" name="Google Shape;3255;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7" name="Google Shape;3257;p36"/>
                <p:cNvGrpSpPr/>
                <p:nvPr/>
              </p:nvGrpSpPr>
              <p:grpSpPr>
                <a:xfrm>
                  <a:off x="2936325" y="1280363"/>
                  <a:ext cx="30300" cy="29475"/>
                  <a:chOff x="2823350" y="1280363"/>
                  <a:chExt cx="30300" cy="29475"/>
                </a:xfrm>
              </p:grpSpPr>
              <p:sp>
                <p:nvSpPr>
                  <p:cNvPr id="3258" name="Google Shape;3258;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60" name="Google Shape;3260;p36"/>
              <p:cNvGrpSpPr/>
              <p:nvPr/>
            </p:nvGrpSpPr>
            <p:grpSpPr>
              <a:xfrm>
                <a:off x="2826775" y="1386975"/>
                <a:ext cx="30300" cy="29475"/>
                <a:chOff x="2823350" y="1280363"/>
                <a:chExt cx="30300" cy="29475"/>
              </a:xfrm>
            </p:grpSpPr>
            <p:sp>
              <p:nvSpPr>
                <p:cNvPr id="3261" name="Google Shape;3261;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3" name="Google Shape;3263;p36"/>
              <p:cNvGrpSpPr/>
              <p:nvPr/>
            </p:nvGrpSpPr>
            <p:grpSpPr>
              <a:xfrm>
                <a:off x="2881550" y="1386975"/>
                <a:ext cx="30300" cy="29475"/>
                <a:chOff x="2823350" y="1280363"/>
                <a:chExt cx="30300" cy="29475"/>
              </a:xfrm>
            </p:grpSpPr>
            <p:sp>
              <p:nvSpPr>
                <p:cNvPr id="3264" name="Google Shape;3264;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6" name="Google Shape;3266;p36"/>
              <p:cNvGrpSpPr/>
              <p:nvPr/>
            </p:nvGrpSpPr>
            <p:grpSpPr>
              <a:xfrm>
                <a:off x="2936325" y="1386975"/>
                <a:ext cx="30300" cy="29475"/>
                <a:chOff x="2823350" y="1280363"/>
                <a:chExt cx="30300" cy="29475"/>
              </a:xfrm>
            </p:grpSpPr>
            <p:sp>
              <p:nvSpPr>
                <p:cNvPr id="3267" name="Google Shape;3267;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9" name="Google Shape;3269;p36"/>
              <p:cNvGrpSpPr/>
              <p:nvPr/>
            </p:nvGrpSpPr>
            <p:grpSpPr>
              <a:xfrm>
                <a:off x="2821775" y="1080988"/>
                <a:ext cx="174400" cy="174400"/>
                <a:chOff x="2821775" y="1080988"/>
                <a:chExt cx="174400" cy="174400"/>
              </a:xfrm>
            </p:grpSpPr>
            <p:sp>
              <p:nvSpPr>
                <p:cNvPr id="3270" name="Google Shape;3270;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3" name="Google Shape;3273;p36"/>
                <p:cNvCxnSpPr>
                  <a:stCxn id="3272" idx="0"/>
                  <a:endCxn id="3270"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274" name="Google Shape;3274;p36"/>
                <p:cNvCxnSpPr>
                  <a:stCxn id="3272" idx="6"/>
                  <a:endCxn id="3270"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275" name="Google Shape;3275;p36"/>
                <p:cNvCxnSpPr>
                  <a:stCxn id="3272" idx="7"/>
                  <a:endCxn id="3270"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276" name="Google Shape;3276;p36"/>
                <p:cNvCxnSpPr>
                  <a:stCxn id="3272" idx="1"/>
                  <a:endCxn id="3270"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277" name="Google Shape;3277;p36"/>
                <p:cNvCxnSpPr>
                  <a:stCxn id="3272" idx="2"/>
                  <a:endCxn id="3270"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278" name="Google Shape;3278;p36"/>
                <p:cNvCxnSpPr>
                  <a:stCxn id="3272" idx="3"/>
                  <a:endCxn id="3270"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279" name="Google Shape;3279;p36"/>
                <p:cNvCxnSpPr>
                  <a:stCxn id="3272" idx="4"/>
                  <a:endCxn id="3270"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280" name="Google Shape;3280;p36"/>
                <p:cNvCxnSpPr>
                  <a:stCxn id="3272" idx="5"/>
                  <a:endCxn id="3270"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3281" name="Google Shape;3281;p36"/>
            <p:cNvGrpSpPr/>
            <p:nvPr/>
          </p:nvGrpSpPr>
          <p:grpSpPr>
            <a:xfrm>
              <a:off x="6968657" y="2314833"/>
              <a:ext cx="1070326" cy="683198"/>
              <a:chOff x="1851288" y="1569750"/>
              <a:chExt cx="1191900" cy="760800"/>
            </a:xfrm>
          </p:grpSpPr>
          <p:sp>
            <p:nvSpPr>
              <p:cNvPr id="3282" name="Google Shape;3282;p36"/>
              <p:cNvSpPr/>
              <p:nvPr/>
            </p:nvSpPr>
            <p:spPr>
              <a:xfrm>
                <a:off x="1851288" y="1569750"/>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6"/>
              <p:cNvSpPr/>
              <p:nvPr/>
            </p:nvSpPr>
            <p:spPr>
              <a:xfrm>
                <a:off x="1912099" y="2260250"/>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4" name="Google Shape;3284;p36"/>
              <p:cNvGrpSpPr/>
              <p:nvPr/>
            </p:nvGrpSpPr>
            <p:grpSpPr>
              <a:xfrm>
                <a:off x="2491554" y="1627594"/>
                <a:ext cx="477033" cy="87176"/>
                <a:chOff x="2594360" y="1659550"/>
                <a:chExt cx="374290" cy="68400"/>
              </a:xfrm>
            </p:grpSpPr>
            <p:sp>
              <p:nvSpPr>
                <p:cNvPr id="3285" name="Google Shape;3285;p36"/>
                <p:cNvSpPr/>
                <p:nvPr/>
              </p:nvSpPr>
              <p:spPr>
                <a:xfrm rot="10800000">
                  <a:off x="2911350" y="1659550"/>
                  <a:ext cx="57300" cy="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6" name="Google Shape;3286;p36"/>
                <p:cNvGrpSpPr/>
                <p:nvPr/>
              </p:nvGrpSpPr>
              <p:grpSpPr>
                <a:xfrm>
                  <a:off x="2594360" y="1660525"/>
                  <a:ext cx="296325" cy="67425"/>
                  <a:chOff x="2835388" y="919900"/>
                  <a:chExt cx="105525" cy="67425"/>
                </a:xfrm>
              </p:grpSpPr>
              <p:sp>
                <p:nvSpPr>
                  <p:cNvPr id="3287" name="Google Shape;3287;p36"/>
                  <p:cNvSpPr/>
                  <p:nvPr/>
                </p:nvSpPr>
                <p:spPr>
                  <a:xfrm rot="10800000">
                    <a:off x="2910613"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6"/>
                  <p:cNvSpPr/>
                  <p:nvPr/>
                </p:nvSpPr>
                <p:spPr>
                  <a:xfrm rot="10800000">
                    <a:off x="2873000"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6"/>
                  <p:cNvSpPr/>
                  <p:nvPr/>
                </p:nvSpPr>
                <p:spPr>
                  <a:xfrm rot="10800000">
                    <a:off x="2835388"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6"/>
                  <p:cNvSpPr/>
                  <p:nvPr/>
                </p:nvSpPr>
                <p:spPr>
                  <a:xfrm rot="10800000">
                    <a:off x="2910613"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6"/>
                  <p:cNvSpPr/>
                  <p:nvPr/>
                </p:nvSpPr>
                <p:spPr>
                  <a:xfrm rot="10800000">
                    <a:off x="2873000"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6"/>
                  <p:cNvSpPr/>
                  <p:nvPr/>
                </p:nvSpPr>
                <p:spPr>
                  <a:xfrm rot="10800000">
                    <a:off x="2835388"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93" name="Google Shape;3293;p36"/>
              <p:cNvGrpSpPr/>
              <p:nvPr/>
            </p:nvGrpSpPr>
            <p:grpSpPr>
              <a:xfrm>
                <a:off x="2779071" y="1771549"/>
                <a:ext cx="187550" cy="187550"/>
                <a:chOff x="2821775" y="1080988"/>
                <a:chExt cx="174400" cy="174400"/>
              </a:xfrm>
            </p:grpSpPr>
            <p:sp>
              <p:nvSpPr>
                <p:cNvPr id="3294" name="Google Shape;3294;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7" name="Google Shape;3297;p36"/>
                <p:cNvCxnSpPr>
                  <a:stCxn id="3296" idx="0"/>
                  <a:endCxn id="3294"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298" name="Google Shape;3298;p36"/>
                <p:cNvCxnSpPr>
                  <a:stCxn id="3296" idx="6"/>
                  <a:endCxn id="3294"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299" name="Google Shape;3299;p36"/>
                <p:cNvCxnSpPr>
                  <a:stCxn id="3296" idx="7"/>
                  <a:endCxn id="3294"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300" name="Google Shape;3300;p36"/>
                <p:cNvCxnSpPr>
                  <a:stCxn id="3296" idx="1"/>
                  <a:endCxn id="3294"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301" name="Google Shape;3301;p36"/>
                <p:cNvCxnSpPr>
                  <a:stCxn id="3296" idx="2"/>
                  <a:endCxn id="3294"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302" name="Google Shape;3302;p36"/>
                <p:cNvCxnSpPr>
                  <a:stCxn id="3296" idx="3"/>
                  <a:endCxn id="3294"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303" name="Google Shape;3303;p36"/>
                <p:cNvCxnSpPr>
                  <a:stCxn id="3296" idx="4"/>
                  <a:endCxn id="3294"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304" name="Google Shape;3304;p36"/>
                <p:cNvCxnSpPr>
                  <a:stCxn id="3296" idx="5"/>
                  <a:endCxn id="3294"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3305" name="Google Shape;3305;p36"/>
              <p:cNvGrpSpPr/>
              <p:nvPr/>
            </p:nvGrpSpPr>
            <p:grpSpPr>
              <a:xfrm>
                <a:off x="2779071" y="2015899"/>
                <a:ext cx="187550" cy="187550"/>
                <a:chOff x="2821775" y="1080988"/>
                <a:chExt cx="174400" cy="174400"/>
              </a:xfrm>
            </p:grpSpPr>
            <p:sp>
              <p:nvSpPr>
                <p:cNvPr id="3306" name="Google Shape;3306;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9" name="Google Shape;3309;p36"/>
                <p:cNvCxnSpPr>
                  <a:stCxn id="3308" idx="0"/>
                  <a:endCxn id="3306"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310" name="Google Shape;3310;p36"/>
                <p:cNvCxnSpPr>
                  <a:stCxn id="3308" idx="6"/>
                  <a:endCxn id="3306"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311" name="Google Shape;3311;p36"/>
                <p:cNvCxnSpPr>
                  <a:stCxn id="3308" idx="7"/>
                  <a:endCxn id="3306"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312" name="Google Shape;3312;p36"/>
                <p:cNvCxnSpPr>
                  <a:stCxn id="3308" idx="1"/>
                  <a:endCxn id="3306"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313" name="Google Shape;3313;p36"/>
                <p:cNvCxnSpPr>
                  <a:stCxn id="3308" idx="2"/>
                  <a:endCxn id="3306"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314" name="Google Shape;3314;p36"/>
                <p:cNvCxnSpPr>
                  <a:stCxn id="3308" idx="3"/>
                  <a:endCxn id="3306"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315" name="Google Shape;3315;p36"/>
                <p:cNvCxnSpPr>
                  <a:stCxn id="3308" idx="4"/>
                  <a:endCxn id="3306"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316" name="Google Shape;3316;p36"/>
                <p:cNvCxnSpPr>
                  <a:stCxn id="3308" idx="5"/>
                  <a:endCxn id="3306"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3317" name="Google Shape;3317;p36"/>
              <p:cNvGrpSpPr/>
              <p:nvPr/>
            </p:nvGrpSpPr>
            <p:grpSpPr>
              <a:xfrm>
                <a:off x="1912103" y="1771547"/>
                <a:ext cx="813250" cy="433400"/>
                <a:chOff x="1912103" y="1771547"/>
                <a:chExt cx="813250" cy="433400"/>
              </a:xfrm>
            </p:grpSpPr>
            <p:grpSp>
              <p:nvGrpSpPr>
                <p:cNvPr id="3318" name="Google Shape;3318;p36"/>
                <p:cNvGrpSpPr/>
                <p:nvPr/>
              </p:nvGrpSpPr>
              <p:grpSpPr>
                <a:xfrm>
                  <a:off x="1912103" y="1771547"/>
                  <a:ext cx="786675" cy="25800"/>
                  <a:chOff x="1912103" y="1771547"/>
                  <a:chExt cx="786675" cy="25800"/>
                </a:xfrm>
              </p:grpSpPr>
              <p:sp>
                <p:nvSpPr>
                  <p:cNvPr id="3319" name="Google Shape;3319;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5" name="Google Shape;3335;p36"/>
                <p:cNvGrpSpPr/>
                <p:nvPr/>
              </p:nvGrpSpPr>
              <p:grpSpPr>
                <a:xfrm>
                  <a:off x="1938678" y="1816836"/>
                  <a:ext cx="786675" cy="25800"/>
                  <a:chOff x="1912103" y="1771547"/>
                  <a:chExt cx="786675" cy="25800"/>
                </a:xfrm>
              </p:grpSpPr>
              <p:sp>
                <p:nvSpPr>
                  <p:cNvPr id="3336" name="Google Shape;3336;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36"/>
                <p:cNvGrpSpPr/>
                <p:nvPr/>
              </p:nvGrpSpPr>
              <p:grpSpPr>
                <a:xfrm>
                  <a:off x="1912103" y="1862125"/>
                  <a:ext cx="786675" cy="25800"/>
                  <a:chOff x="1912103" y="1771547"/>
                  <a:chExt cx="786675" cy="25800"/>
                </a:xfrm>
              </p:grpSpPr>
              <p:sp>
                <p:nvSpPr>
                  <p:cNvPr id="3353" name="Google Shape;3353;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9" name="Google Shape;3369;p36"/>
                <p:cNvGrpSpPr/>
                <p:nvPr/>
              </p:nvGrpSpPr>
              <p:grpSpPr>
                <a:xfrm>
                  <a:off x="1938678" y="1907414"/>
                  <a:ext cx="786675" cy="25800"/>
                  <a:chOff x="1912103" y="1771547"/>
                  <a:chExt cx="786675" cy="25800"/>
                </a:xfrm>
              </p:grpSpPr>
              <p:sp>
                <p:nvSpPr>
                  <p:cNvPr id="3370" name="Google Shape;3370;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6" name="Google Shape;3386;p36"/>
                <p:cNvGrpSpPr/>
                <p:nvPr/>
              </p:nvGrpSpPr>
              <p:grpSpPr>
                <a:xfrm>
                  <a:off x="1912103" y="1952703"/>
                  <a:ext cx="786675" cy="25800"/>
                  <a:chOff x="1912103" y="1771547"/>
                  <a:chExt cx="786675" cy="25800"/>
                </a:xfrm>
              </p:grpSpPr>
              <p:sp>
                <p:nvSpPr>
                  <p:cNvPr id="3387" name="Google Shape;3387;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3" name="Google Shape;3403;p36"/>
                <p:cNvGrpSpPr/>
                <p:nvPr/>
              </p:nvGrpSpPr>
              <p:grpSpPr>
                <a:xfrm>
                  <a:off x="1938678" y="1997992"/>
                  <a:ext cx="786675" cy="25800"/>
                  <a:chOff x="1912103" y="1771547"/>
                  <a:chExt cx="786675" cy="25800"/>
                </a:xfrm>
              </p:grpSpPr>
              <p:sp>
                <p:nvSpPr>
                  <p:cNvPr id="3404" name="Google Shape;3404;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0" name="Google Shape;3420;p36"/>
                <p:cNvGrpSpPr/>
                <p:nvPr/>
              </p:nvGrpSpPr>
              <p:grpSpPr>
                <a:xfrm>
                  <a:off x="1912103" y="2043281"/>
                  <a:ext cx="786675" cy="25800"/>
                  <a:chOff x="1912103" y="1771547"/>
                  <a:chExt cx="786675" cy="25800"/>
                </a:xfrm>
              </p:grpSpPr>
              <p:sp>
                <p:nvSpPr>
                  <p:cNvPr id="3421" name="Google Shape;3421;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7" name="Google Shape;3437;p36"/>
                <p:cNvGrpSpPr/>
                <p:nvPr/>
              </p:nvGrpSpPr>
              <p:grpSpPr>
                <a:xfrm>
                  <a:off x="1938678" y="2088570"/>
                  <a:ext cx="786675" cy="25800"/>
                  <a:chOff x="1912103" y="1771547"/>
                  <a:chExt cx="786675" cy="25800"/>
                </a:xfrm>
              </p:grpSpPr>
              <p:sp>
                <p:nvSpPr>
                  <p:cNvPr id="3438" name="Google Shape;3438;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36"/>
                <p:cNvGrpSpPr/>
                <p:nvPr/>
              </p:nvGrpSpPr>
              <p:grpSpPr>
                <a:xfrm>
                  <a:off x="1912103" y="2133859"/>
                  <a:ext cx="786675" cy="25800"/>
                  <a:chOff x="1912103" y="1771547"/>
                  <a:chExt cx="786675" cy="25800"/>
                </a:xfrm>
              </p:grpSpPr>
              <p:sp>
                <p:nvSpPr>
                  <p:cNvPr id="3455" name="Google Shape;3455;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1" name="Google Shape;3471;p36"/>
                <p:cNvGrpSpPr/>
                <p:nvPr/>
              </p:nvGrpSpPr>
              <p:grpSpPr>
                <a:xfrm>
                  <a:off x="1938678" y="2179147"/>
                  <a:ext cx="786675" cy="25800"/>
                  <a:chOff x="1912103" y="1771547"/>
                  <a:chExt cx="786675" cy="25800"/>
                </a:xfrm>
              </p:grpSpPr>
              <p:sp>
                <p:nvSpPr>
                  <p:cNvPr id="3472" name="Google Shape;3472;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88" name="Google Shape;3488;p36"/>
              <p:cNvSpPr/>
              <p:nvPr/>
            </p:nvSpPr>
            <p:spPr>
              <a:xfrm>
                <a:off x="1912101" y="16734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6"/>
              <p:cNvSpPr/>
              <p:nvPr/>
            </p:nvSpPr>
            <p:spPr>
              <a:xfrm>
                <a:off x="1912101" y="165052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6"/>
              <p:cNvSpPr/>
              <p:nvPr/>
            </p:nvSpPr>
            <p:spPr>
              <a:xfrm>
                <a:off x="1912101" y="16275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1" name="Google Shape;3491;p36"/>
            <p:cNvGrpSpPr/>
            <p:nvPr/>
          </p:nvGrpSpPr>
          <p:grpSpPr>
            <a:xfrm>
              <a:off x="5867205" y="3024522"/>
              <a:ext cx="1071026" cy="683198"/>
              <a:chOff x="5867199" y="1642300"/>
              <a:chExt cx="1071026" cy="760800"/>
            </a:xfrm>
          </p:grpSpPr>
          <p:sp>
            <p:nvSpPr>
              <p:cNvPr id="3492" name="Google Shape;3492;p36"/>
              <p:cNvSpPr/>
              <p:nvPr/>
            </p:nvSpPr>
            <p:spPr>
              <a:xfrm>
                <a:off x="5867199" y="1642300"/>
                <a:ext cx="10704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3" name="Google Shape;3493;p36"/>
              <p:cNvGrpSpPr/>
              <p:nvPr/>
            </p:nvGrpSpPr>
            <p:grpSpPr>
              <a:xfrm>
                <a:off x="5949013" y="1681125"/>
                <a:ext cx="365100" cy="168600"/>
                <a:chOff x="1360125" y="1844875"/>
                <a:chExt cx="365100" cy="168600"/>
              </a:xfrm>
            </p:grpSpPr>
            <p:sp>
              <p:nvSpPr>
                <p:cNvPr id="3494" name="Google Shape;3494;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0" name="Google Shape;3500;p36"/>
              <p:cNvGrpSpPr/>
              <p:nvPr/>
            </p:nvGrpSpPr>
            <p:grpSpPr>
              <a:xfrm>
                <a:off x="6524527" y="1691700"/>
                <a:ext cx="378100" cy="147450"/>
                <a:chOff x="1947775" y="1814100"/>
                <a:chExt cx="378100" cy="147450"/>
              </a:xfrm>
            </p:grpSpPr>
            <p:grpSp>
              <p:nvGrpSpPr>
                <p:cNvPr id="3501" name="Google Shape;3501;p36"/>
                <p:cNvGrpSpPr/>
                <p:nvPr/>
              </p:nvGrpSpPr>
              <p:grpSpPr>
                <a:xfrm>
                  <a:off x="1947775" y="1814100"/>
                  <a:ext cx="30300" cy="147450"/>
                  <a:chOff x="1947775" y="1824725"/>
                  <a:chExt cx="30300" cy="147450"/>
                </a:xfrm>
              </p:grpSpPr>
              <p:sp>
                <p:nvSpPr>
                  <p:cNvPr id="3502" name="Google Shape;3502;p36"/>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6"/>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6"/>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05" name="Google Shape;3505;p36"/>
                <p:cNvGrpSpPr/>
                <p:nvPr/>
              </p:nvGrpSpPr>
              <p:grpSpPr>
                <a:xfrm>
                  <a:off x="2061800" y="1814100"/>
                  <a:ext cx="30300" cy="147450"/>
                  <a:chOff x="2061800" y="1824725"/>
                  <a:chExt cx="30300" cy="147450"/>
                </a:xfrm>
              </p:grpSpPr>
              <p:sp>
                <p:nvSpPr>
                  <p:cNvPr id="3506" name="Google Shape;3506;p36"/>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6"/>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6"/>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09" name="Google Shape;3509;p36"/>
                <p:cNvGrpSpPr/>
                <p:nvPr/>
              </p:nvGrpSpPr>
              <p:grpSpPr>
                <a:xfrm>
                  <a:off x="2175825" y="1814100"/>
                  <a:ext cx="30300" cy="147450"/>
                  <a:chOff x="2175825" y="1824725"/>
                  <a:chExt cx="30300" cy="147450"/>
                </a:xfrm>
              </p:grpSpPr>
              <p:sp>
                <p:nvSpPr>
                  <p:cNvPr id="3510" name="Google Shape;3510;p36"/>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6"/>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6"/>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13" name="Google Shape;3513;p36"/>
                <p:cNvGrpSpPr/>
                <p:nvPr/>
              </p:nvGrpSpPr>
              <p:grpSpPr>
                <a:xfrm>
                  <a:off x="2295575" y="1814100"/>
                  <a:ext cx="30300" cy="147450"/>
                  <a:chOff x="2295575" y="1824725"/>
                  <a:chExt cx="30300" cy="147450"/>
                </a:xfrm>
              </p:grpSpPr>
              <p:sp>
                <p:nvSpPr>
                  <p:cNvPr id="3514" name="Google Shape;3514;p36"/>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6"/>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6"/>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517" name="Google Shape;3517;p36"/>
              <p:cNvSpPr/>
              <p:nvPr/>
            </p:nvSpPr>
            <p:spPr>
              <a:xfrm>
                <a:off x="6580752"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36"/>
              <p:cNvSpPr/>
              <p:nvPr/>
            </p:nvSpPr>
            <p:spPr>
              <a:xfrm>
                <a:off x="6580752"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36"/>
              <p:cNvSpPr/>
              <p:nvPr/>
            </p:nvSpPr>
            <p:spPr>
              <a:xfrm>
                <a:off x="5867824" y="1878975"/>
                <a:ext cx="10704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6"/>
              <p:cNvSpPr/>
              <p:nvPr/>
            </p:nvSpPr>
            <p:spPr>
              <a:xfrm>
                <a:off x="5867824" y="2146474"/>
                <a:ext cx="10704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6"/>
              <p:cNvSpPr/>
              <p:nvPr/>
            </p:nvSpPr>
            <p:spPr>
              <a:xfrm>
                <a:off x="6700490"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6"/>
              <p:cNvSpPr/>
              <p:nvPr/>
            </p:nvSpPr>
            <p:spPr>
              <a:xfrm>
                <a:off x="6700490" y="18920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6"/>
              <p:cNvSpPr/>
              <p:nvPr/>
            </p:nvSpPr>
            <p:spPr>
              <a:xfrm>
                <a:off x="6700490"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6"/>
              <p:cNvSpPr/>
              <p:nvPr/>
            </p:nvSpPr>
            <p:spPr>
              <a:xfrm>
                <a:off x="6820240"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6"/>
              <p:cNvSpPr/>
              <p:nvPr/>
            </p:nvSpPr>
            <p:spPr>
              <a:xfrm>
                <a:off x="6820240" y="18920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6"/>
              <p:cNvSpPr/>
              <p:nvPr/>
            </p:nvSpPr>
            <p:spPr>
              <a:xfrm>
                <a:off x="6820240"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7" name="Google Shape;3527;p36"/>
              <p:cNvGrpSpPr/>
              <p:nvPr/>
            </p:nvGrpSpPr>
            <p:grpSpPr>
              <a:xfrm>
                <a:off x="6524527" y="1892055"/>
                <a:ext cx="378100" cy="255300"/>
                <a:chOff x="1947775" y="2014455"/>
                <a:chExt cx="378100" cy="255300"/>
              </a:xfrm>
            </p:grpSpPr>
            <p:sp>
              <p:nvSpPr>
                <p:cNvPr id="3528" name="Google Shape;3528;p36"/>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36"/>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6"/>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6"/>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32" name="Google Shape;3532;p36"/>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36"/>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6"/>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35" name="Google Shape;3535;p36"/>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6"/>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36"/>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38" name="Google Shape;3538;p36"/>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36"/>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6"/>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41" name="Google Shape;3541;p36"/>
              <p:cNvGrpSpPr/>
              <p:nvPr/>
            </p:nvGrpSpPr>
            <p:grpSpPr>
              <a:xfrm>
                <a:off x="6524527" y="2202800"/>
                <a:ext cx="378100" cy="147450"/>
                <a:chOff x="1947775" y="2325200"/>
                <a:chExt cx="378100" cy="147450"/>
              </a:xfrm>
            </p:grpSpPr>
            <p:sp>
              <p:nvSpPr>
                <p:cNvPr id="3542" name="Google Shape;3542;p36"/>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36"/>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6"/>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45" name="Google Shape;3545;p36"/>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6"/>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6"/>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48" name="Google Shape;3548;p36"/>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36"/>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36"/>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51" name="Google Shape;3551;p36"/>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36"/>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36"/>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54" name="Google Shape;3554;p36"/>
              <p:cNvGrpSpPr/>
              <p:nvPr/>
            </p:nvGrpSpPr>
            <p:grpSpPr>
              <a:xfrm>
                <a:off x="5949013" y="1935400"/>
                <a:ext cx="365100" cy="168600"/>
                <a:chOff x="1360125" y="1844875"/>
                <a:chExt cx="365100" cy="168600"/>
              </a:xfrm>
            </p:grpSpPr>
            <p:sp>
              <p:nvSpPr>
                <p:cNvPr id="3555" name="Google Shape;3555;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1" name="Google Shape;3561;p36"/>
              <p:cNvGrpSpPr/>
              <p:nvPr/>
            </p:nvGrpSpPr>
            <p:grpSpPr>
              <a:xfrm>
                <a:off x="5949013" y="2192225"/>
                <a:ext cx="365100" cy="168600"/>
                <a:chOff x="1360125" y="1844875"/>
                <a:chExt cx="365100" cy="168600"/>
              </a:xfrm>
            </p:grpSpPr>
            <p:sp>
              <p:nvSpPr>
                <p:cNvPr id="3562" name="Google Shape;3562;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68" name="Google Shape;3568;p36"/>
            <p:cNvGrpSpPr/>
            <p:nvPr/>
          </p:nvGrpSpPr>
          <p:grpSpPr>
            <a:xfrm>
              <a:off x="6968678" y="3024538"/>
              <a:ext cx="1070326" cy="683198"/>
              <a:chOff x="1851288" y="768725"/>
              <a:chExt cx="1191900" cy="760800"/>
            </a:xfrm>
          </p:grpSpPr>
          <p:sp>
            <p:nvSpPr>
              <p:cNvPr id="3569" name="Google Shape;3569;p36"/>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6"/>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6"/>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2" name="Google Shape;3572;p36"/>
              <p:cNvGrpSpPr/>
              <p:nvPr/>
            </p:nvGrpSpPr>
            <p:grpSpPr>
              <a:xfrm>
                <a:off x="1911922" y="1261212"/>
                <a:ext cx="98387" cy="174421"/>
                <a:chOff x="1956148" y="1098526"/>
                <a:chExt cx="111600" cy="112537"/>
              </a:xfrm>
            </p:grpSpPr>
            <p:sp>
              <p:nvSpPr>
                <p:cNvPr id="3573" name="Google Shape;3573;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8" name="Google Shape;3578;p36"/>
              <p:cNvGrpSpPr/>
              <p:nvPr/>
            </p:nvGrpSpPr>
            <p:grpSpPr>
              <a:xfrm>
                <a:off x="1983246" y="942647"/>
                <a:ext cx="736405" cy="53301"/>
                <a:chOff x="1944675" y="933750"/>
                <a:chExt cx="418650" cy="30300"/>
              </a:xfrm>
            </p:grpSpPr>
            <p:sp>
              <p:nvSpPr>
                <p:cNvPr id="3579" name="Google Shape;3579;p36"/>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6"/>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6"/>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6"/>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6"/>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4" name="Google Shape;3584;p36"/>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6"/>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6"/>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6"/>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36"/>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9" name="Google Shape;3589;p36"/>
              <p:cNvGrpSpPr/>
              <p:nvPr/>
            </p:nvGrpSpPr>
            <p:grpSpPr>
              <a:xfrm>
                <a:off x="2835388" y="919900"/>
                <a:ext cx="105525" cy="105450"/>
                <a:chOff x="2835388" y="919900"/>
                <a:chExt cx="105525" cy="105450"/>
              </a:xfrm>
            </p:grpSpPr>
            <p:sp>
              <p:nvSpPr>
                <p:cNvPr id="3590" name="Google Shape;3590;p36"/>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6"/>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6"/>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6"/>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6"/>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6"/>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6"/>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6"/>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6"/>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9" name="Google Shape;3599;p36"/>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0" name="Google Shape;3600;p36"/>
              <p:cNvGrpSpPr/>
              <p:nvPr/>
            </p:nvGrpSpPr>
            <p:grpSpPr>
              <a:xfrm>
                <a:off x="2067985" y="1261212"/>
                <a:ext cx="98387" cy="174421"/>
                <a:chOff x="1956148" y="1098526"/>
                <a:chExt cx="111600" cy="112537"/>
              </a:xfrm>
            </p:grpSpPr>
            <p:sp>
              <p:nvSpPr>
                <p:cNvPr id="3601" name="Google Shape;3601;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6" name="Google Shape;3606;p36"/>
              <p:cNvGrpSpPr/>
              <p:nvPr/>
            </p:nvGrpSpPr>
            <p:grpSpPr>
              <a:xfrm>
                <a:off x="2224049" y="1261212"/>
                <a:ext cx="98387" cy="174421"/>
                <a:chOff x="1956148" y="1098526"/>
                <a:chExt cx="111600" cy="112537"/>
              </a:xfrm>
            </p:grpSpPr>
            <p:sp>
              <p:nvSpPr>
                <p:cNvPr id="3607" name="Google Shape;3607;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2" name="Google Shape;3612;p36"/>
              <p:cNvGrpSpPr/>
              <p:nvPr/>
            </p:nvGrpSpPr>
            <p:grpSpPr>
              <a:xfrm>
                <a:off x="2380112" y="1261212"/>
                <a:ext cx="98387" cy="174421"/>
                <a:chOff x="1956148" y="1098526"/>
                <a:chExt cx="111600" cy="112537"/>
              </a:xfrm>
            </p:grpSpPr>
            <p:sp>
              <p:nvSpPr>
                <p:cNvPr id="3613" name="Google Shape;3613;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8" name="Google Shape;3618;p36"/>
              <p:cNvGrpSpPr/>
              <p:nvPr/>
            </p:nvGrpSpPr>
            <p:grpSpPr>
              <a:xfrm>
                <a:off x="2536176" y="1261212"/>
                <a:ext cx="98387" cy="174421"/>
                <a:chOff x="1956148" y="1098526"/>
                <a:chExt cx="111600" cy="112537"/>
              </a:xfrm>
            </p:grpSpPr>
            <p:sp>
              <p:nvSpPr>
                <p:cNvPr id="3619" name="Google Shape;3619;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4" name="Google Shape;3624;p36"/>
              <p:cNvGrpSpPr/>
              <p:nvPr/>
            </p:nvGrpSpPr>
            <p:grpSpPr>
              <a:xfrm>
                <a:off x="2692239" y="1261212"/>
                <a:ext cx="98387" cy="174421"/>
                <a:chOff x="1956148" y="1098526"/>
                <a:chExt cx="111600" cy="112537"/>
              </a:xfrm>
            </p:grpSpPr>
            <p:sp>
              <p:nvSpPr>
                <p:cNvPr id="3625" name="Google Shape;3625;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0" name="Google Shape;3630;p36"/>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36"/>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2" name="Google Shape;3632;p36"/>
              <p:cNvGrpSpPr/>
              <p:nvPr/>
            </p:nvGrpSpPr>
            <p:grpSpPr>
              <a:xfrm>
                <a:off x="2811649" y="1287238"/>
                <a:ext cx="170100" cy="67800"/>
                <a:chOff x="2811649" y="1261200"/>
                <a:chExt cx="170100" cy="67800"/>
              </a:xfrm>
            </p:grpSpPr>
            <p:sp>
              <p:nvSpPr>
                <p:cNvPr id="3633" name="Google Shape;3633;p36"/>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4" name="Google Shape;3634;p36"/>
                <p:cNvGrpSpPr/>
                <p:nvPr/>
              </p:nvGrpSpPr>
              <p:grpSpPr>
                <a:xfrm>
                  <a:off x="2826775" y="1280363"/>
                  <a:ext cx="30300" cy="29475"/>
                  <a:chOff x="2823350" y="1280363"/>
                  <a:chExt cx="30300" cy="29475"/>
                </a:xfrm>
              </p:grpSpPr>
              <p:sp>
                <p:nvSpPr>
                  <p:cNvPr id="3635" name="Google Shape;3635;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7" name="Google Shape;3637;p36"/>
                <p:cNvGrpSpPr/>
                <p:nvPr/>
              </p:nvGrpSpPr>
              <p:grpSpPr>
                <a:xfrm>
                  <a:off x="2881550" y="1280363"/>
                  <a:ext cx="30300" cy="29475"/>
                  <a:chOff x="2823350" y="1280363"/>
                  <a:chExt cx="30300" cy="29475"/>
                </a:xfrm>
              </p:grpSpPr>
              <p:sp>
                <p:nvSpPr>
                  <p:cNvPr id="3638" name="Google Shape;3638;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0" name="Google Shape;3640;p36"/>
                <p:cNvGrpSpPr/>
                <p:nvPr/>
              </p:nvGrpSpPr>
              <p:grpSpPr>
                <a:xfrm>
                  <a:off x="2936325" y="1280363"/>
                  <a:ext cx="30300" cy="29475"/>
                  <a:chOff x="2823350" y="1280363"/>
                  <a:chExt cx="30300" cy="29475"/>
                </a:xfrm>
              </p:grpSpPr>
              <p:sp>
                <p:nvSpPr>
                  <p:cNvPr id="3641" name="Google Shape;3641;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3" name="Google Shape;3643;p36"/>
              <p:cNvGrpSpPr/>
              <p:nvPr/>
            </p:nvGrpSpPr>
            <p:grpSpPr>
              <a:xfrm>
                <a:off x="2826775" y="1386975"/>
                <a:ext cx="30300" cy="29475"/>
                <a:chOff x="2823350" y="1280363"/>
                <a:chExt cx="30300" cy="29475"/>
              </a:xfrm>
            </p:grpSpPr>
            <p:sp>
              <p:nvSpPr>
                <p:cNvPr id="3644" name="Google Shape;3644;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6" name="Google Shape;3646;p36"/>
              <p:cNvGrpSpPr/>
              <p:nvPr/>
            </p:nvGrpSpPr>
            <p:grpSpPr>
              <a:xfrm>
                <a:off x="2881550" y="1386975"/>
                <a:ext cx="30300" cy="29475"/>
                <a:chOff x="2823350" y="1280363"/>
                <a:chExt cx="30300" cy="29475"/>
              </a:xfrm>
            </p:grpSpPr>
            <p:sp>
              <p:nvSpPr>
                <p:cNvPr id="3647" name="Google Shape;3647;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9" name="Google Shape;3649;p36"/>
              <p:cNvGrpSpPr/>
              <p:nvPr/>
            </p:nvGrpSpPr>
            <p:grpSpPr>
              <a:xfrm>
                <a:off x="2936325" y="1386975"/>
                <a:ext cx="30300" cy="29475"/>
                <a:chOff x="2823350" y="1280363"/>
                <a:chExt cx="30300" cy="29475"/>
              </a:xfrm>
            </p:grpSpPr>
            <p:sp>
              <p:nvSpPr>
                <p:cNvPr id="3650" name="Google Shape;3650;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2" name="Google Shape;3652;p36"/>
              <p:cNvGrpSpPr/>
              <p:nvPr/>
            </p:nvGrpSpPr>
            <p:grpSpPr>
              <a:xfrm>
                <a:off x="2821775" y="1080988"/>
                <a:ext cx="174400" cy="174400"/>
                <a:chOff x="2821775" y="1080988"/>
                <a:chExt cx="174400" cy="174400"/>
              </a:xfrm>
            </p:grpSpPr>
            <p:sp>
              <p:nvSpPr>
                <p:cNvPr id="3653" name="Google Shape;3653;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6" name="Google Shape;3656;p36"/>
                <p:cNvCxnSpPr>
                  <a:stCxn id="3655" idx="0"/>
                  <a:endCxn id="3653"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657" name="Google Shape;3657;p36"/>
                <p:cNvCxnSpPr>
                  <a:stCxn id="3655" idx="6"/>
                  <a:endCxn id="3653"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658" name="Google Shape;3658;p36"/>
                <p:cNvCxnSpPr>
                  <a:stCxn id="3655" idx="7"/>
                  <a:endCxn id="3653"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659" name="Google Shape;3659;p36"/>
                <p:cNvCxnSpPr>
                  <a:stCxn id="3655" idx="1"/>
                  <a:endCxn id="3653"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660" name="Google Shape;3660;p36"/>
                <p:cNvCxnSpPr>
                  <a:stCxn id="3655" idx="2"/>
                  <a:endCxn id="3653"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661" name="Google Shape;3661;p36"/>
                <p:cNvCxnSpPr>
                  <a:stCxn id="3655" idx="3"/>
                  <a:endCxn id="3653"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662" name="Google Shape;3662;p36"/>
                <p:cNvCxnSpPr>
                  <a:stCxn id="3655" idx="4"/>
                  <a:endCxn id="3653"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663" name="Google Shape;3663;p36"/>
                <p:cNvCxnSpPr>
                  <a:stCxn id="3655" idx="5"/>
                  <a:endCxn id="3653"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pic>
        <p:nvPicPr>
          <p:cNvPr id="4" name="Imagen 4" descr="Texto&#10;&#10;Descripción generada automáticamente">
            <a:extLst>
              <a:ext uri="{FF2B5EF4-FFF2-40B4-BE49-F238E27FC236}">
                <a16:creationId xmlns:a16="http://schemas.microsoft.com/office/drawing/2014/main" id="{39878F1F-F28A-EBCE-1947-B7D3ADFEF353}"/>
              </a:ext>
            </a:extLst>
          </p:cNvPr>
          <p:cNvPicPr>
            <a:picLocks noChangeAspect="1"/>
          </p:cNvPicPr>
          <p:nvPr/>
        </p:nvPicPr>
        <p:blipFill>
          <a:blip r:embed="rId3"/>
          <a:stretch>
            <a:fillRect/>
          </a:stretch>
        </p:blipFill>
        <p:spPr>
          <a:xfrm>
            <a:off x="873087" y="1103292"/>
            <a:ext cx="4140964" cy="3522187"/>
          </a:xfrm>
          <a:prstGeom prst="rect">
            <a:avLst/>
          </a:prstGeom>
        </p:spPr>
      </p:pic>
    </p:spTree>
    <p:extLst>
      <p:ext uri="{BB962C8B-B14F-4D97-AF65-F5344CB8AC3E}">
        <p14:creationId xmlns:p14="http://schemas.microsoft.com/office/powerpoint/2010/main" val="2882487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9A7137-856C-BF44-6CE5-20F359D9B3FE}"/>
              </a:ext>
            </a:extLst>
          </p:cNvPr>
          <p:cNvSpPr>
            <a:spLocks noGrp="1"/>
          </p:cNvSpPr>
          <p:nvPr>
            <p:ph type="title"/>
          </p:nvPr>
        </p:nvSpPr>
        <p:spPr>
          <a:xfrm>
            <a:off x="887100" y="502706"/>
            <a:ext cx="7384500" cy="627900"/>
          </a:xfrm>
        </p:spPr>
        <p:txBody>
          <a:bodyPr/>
          <a:lstStyle/>
          <a:p>
            <a:r>
              <a:rPr lang="es-CO"/>
              <a:t>Esquema</a:t>
            </a:r>
            <a:r>
              <a:rPr lang="en-US"/>
              <a:t> </a:t>
            </a:r>
            <a:r>
              <a:rPr lang="es-CO"/>
              <a:t>de</a:t>
            </a:r>
            <a:r>
              <a:rPr lang="en-US"/>
              <a:t> </a:t>
            </a:r>
            <a:r>
              <a:rPr lang="es-CO"/>
              <a:t>la</a:t>
            </a:r>
            <a:r>
              <a:rPr lang="en-US"/>
              <a:t> </a:t>
            </a:r>
            <a:r>
              <a:rPr lang="es-CO"/>
              <a:t>solución</a:t>
            </a:r>
          </a:p>
        </p:txBody>
      </p:sp>
      <p:grpSp>
        <p:nvGrpSpPr>
          <p:cNvPr id="5" name="Google Shape;5740;p56">
            <a:extLst>
              <a:ext uri="{FF2B5EF4-FFF2-40B4-BE49-F238E27FC236}">
                <a16:creationId xmlns:a16="http://schemas.microsoft.com/office/drawing/2014/main" id="{2C22EAC9-6B73-F3EC-3F54-66F32B4B7C53}"/>
              </a:ext>
            </a:extLst>
          </p:cNvPr>
          <p:cNvGrpSpPr/>
          <p:nvPr/>
        </p:nvGrpSpPr>
        <p:grpSpPr>
          <a:xfrm>
            <a:off x="3669856" y="1472925"/>
            <a:ext cx="1176786" cy="1004246"/>
            <a:chOff x="3715875" y="1775113"/>
            <a:chExt cx="1546800" cy="1285725"/>
          </a:xfrm>
        </p:grpSpPr>
        <p:sp>
          <p:nvSpPr>
            <p:cNvPr id="6" name="Google Shape;5741;p56">
              <a:extLst>
                <a:ext uri="{FF2B5EF4-FFF2-40B4-BE49-F238E27FC236}">
                  <a16:creationId xmlns:a16="http://schemas.microsoft.com/office/drawing/2014/main" id="{A93E039A-0EEC-04AA-37DE-1B10F73BA0B8}"/>
                </a:ext>
              </a:extLst>
            </p:cNvPr>
            <p:cNvSpPr/>
            <p:nvPr/>
          </p:nvSpPr>
          <p:spPr>
            <a:xfrm>
              <a:off x="4905675" y="2019538"/>
              <a:ext cx="67625" cy="67350"/>
            </a:xfrm>
            <a:custGeom>
              <a:avLst/>
              <a:gdLst/>
              <a:ahLst/>
              <a:cxnLst/>
              <a:rect l="l" t="t" r="r" b="b"/>
              <a:pathLst>
                <a:path w="2705" h="2694" extrusionOk="0">
                  <a:moveTo>
                    <a:pt x="1347" y="329"/>
                  </a:moveTo>
                  <a:cubicBezTo>
                    <a:pt x="1913" y="329"/>
                    <a:pt x="2366" y="781"/>
                    <a:pt x="2366" y="1347"/>
                  </a:cubicBezTo>
                  <a:cubicBezTo>
                    <a:pt x="2366" y="1913"/>
                    <a:pt x="1913" y="2365"/>
                    <a:pt x="1347" y="2365"/>
                  </a:cubicBezTo>
                  <a:cubicBezTo>
                    <a:pt x="792" y="2365"/>
                    <a:pt x="329" y="1913"/>
                    <a:pt x="329" y="1347"/>
                  </a:cubicBezTo>
                  <a:cubicBezTo>
                    <a:pt x="329" y="781"/>
                    <a:pt x="792" y="329"/>
                    <a:pt x="1347" y="329"/>
                  </a:cubicBezTo>
                  <a:close/>
                  <a:moveTo>
                    <a:pt x="1347" y="0"/>
                  </a:moveTo>
                  <a:cubicBezTo>
                    <a:pt x="611" y="0"/>
                    <a:pt x="0" y="600"/>
                    <a:pt x="0" y="1347"/>
                  </a:cubicBezTo>
                  <a:cubicBezTo>
                    <a:pt x="0" y="2094"/>
                    <a:pt x="611" y="2693"/>
                    <a:pt x="1347" y="2693"/>
                  </a:cubicBezTo>
                  <a:cubicBezTo>
                    <a:pt x="2094" y="2693"/>
                    <a:pt x="2705" y="2094"/>
                    <a:pt x="2705" y="1347"/>
                  </a:cubicBezTo>
                  <a:cubicBezTo>
                    <a:pt x="2705" y="600"/>
                    <a:pt x="2094" y="0"/>
                    <a:pt x="1347" y="0"/>
                  </a:cubicBezTo>
                  <a:close/>
                </a:path>
              </a:pathLst>
            </a:custGeom>
            <a:solidFill>
              <a:srgbClr val="25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2;p56">
              <a:extLst>
                <a:ext uri="{FF2B5EF4-FFF2-40B4-BE49-F238E27FC236}">
                  <a16:creationId xmlns:a16="http://schemas.microsoft.com/office/drawing/2014/main" id="{72F7D565-18FF-1FB2-542E-576EB770842B}"/>
                </a:ext>
              </a:extLst>
            </p:cNvPr>
            <p:cNvSpPr/>
            <p:nvPr/>
          </p:nvSpPr>
          <p:spPr>
            <a:xfrm>
              <a:off x="4698900" y="1924488"/>
              <a:ext cx="29700" cy="29725"/>
            </a:xfrm>
            <a:custGeom>
              <a:avLst/>
              <a:gdLst/>
              <a:ahLst/>
              <a:cxnLst/>
              <a:rect l="l" t="t" r="r" b="b"/>
              <a:pathLst>
                <a:path w="1188" h="1189" extrusionOk="0">
                  <a:moveTo>
                    <a:pt x="589" y="0"/>
                  </a:moveTo>
                  <a:cubicBezTo>
                    <a:pt x="260" y="0"/>
                    <a:pt x="0" y="261"/>
                    <a:pt x="0" y="589"/>
                  </a:cubicBezTo>
                  <a:cubicBezTo>
                    <a:pt x="0" y="917"/>
                    <a:pt x="260" y="1189"/>
                    <a:pt x="589" y="1189"/>
                  </a:cubicBezTo>
                  <a:cubicBezTo>
                    <a:pt x="916" y="1189"/>
                    <a:pt x="1188" y="917"/>
                    <a:pt x="1188" y="589"/>
                  </a:cubicBezTo>
                  <a:cubicBezTo>
                    <a:pt x="1188" y="261"/>
                    <a:pt x="916" y="0"/>
                    <a:pt x="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43;p56">
              <a:extLst>
                <a:ext uri="{FF2B5EF4-FFF2-40B4-BE49-F238E27FC236}">
                  <a16:creationId xmlns:a16="http://schemas.microsoft.com/office/drawing/2014/main" id="{348284EB-B484-2F5F-2291-562A40F76358}"/>
                </a:ext>
              </a:extLst>
            </p:cNvPr>
            <p:cNvSpPr/>
            <p:nvPr/>
          </p:nvSpPr>
          <p:spPr>
            <a:xfrm>
              <a:off x="5040325" y="2407363"/>
              <a:ext cx="29425" cy="29450"/>
            </a:xfrm>
            <a:custGeom>
              <a:avLst/>
              <a:gdLst/>
              <a:ahLst/>
              <a:cxnLst/>
              <a:rect l="l" t="t" r="r" b="b"/>
              <a:pathLst>
                <a:path w="1177" h="1178" extrusionOk="0">
                  <a:moveTo>
                    <a:pt x="589" y="1"/>
                  </a:moveTo>
                  <a:cubicBezTo>
                    <a:pt x="261" y="1"/>
                    <a:pt x="0" y="260"/>
                    <a:pt x="0" y="589"/>
                  </a:cubicBezTo>
                  <a:cubicBezTo>
                    <a:pt x="0" y="917"/>
                    <a:pt x="261" y="1177"/>
                    <a:pt x="589" y="1177"/>
                  </a:cubicBezTo>
                  <a:cubicBezTo>
                    <a:pt x="917" y="1177"/>
                    <a:pt x="1177" y="917"/>
                    <a:pt x="1177" y="589"/>
                  </a:cubicBezTo>
                  <a:cubicBezTo>
                    <a:pt x="1177" y="260"/>
                    <a:pt x="917" y="1"/>
                    <a:pt x="5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44;p56">
              <a:extLst>
                <a:ext uri="{FF2B5EF4-FFF2-40B4-BE49-F238E27FC236}">
                  <a16:creationId xmlns:a16="http://schemas.microsoft.com/office/drawing/2014/main" id="{1EEE8471-5B2C-C663-0A93-C2080E6B0869}"/>
                </a:ext>
              </a:extLst>
            </p:cNvPr>
            <p:cNvSpPr/>
            <p:nvPr/>
          </p:nvSpPr>
          <p:spPr>
            <a:xfrm>
              <a:off x="3715875" y="1775113"/>
              <a:ext cx="1546800" cy="976525"/>
            </a:xfrm>
            <a:custGeom>
              <a:avLst/>
              <a:gdLst/>
              <a:ahLst/>
              <a:cxnLst/>
              <a:rect l="l" t="t" r="r" b="b"/>
              <a:pathLst>
                <a:path w="61872" h="39061" extrusionOk="0">
                  <a:moveTo>
                    <a:pt x="35" y="1"/>
                  </a:moveTo>
                  <a:cubicBezTo>
                    <a:pt x="13" y="1"/>
                    <a:pt x="1" y="23"/>
                    <a:pt x="1" y="46"/>
                  </a:cubicBezTo>
                  <a:lnTo>
                    <a:pt x="1" y="39027"/>
                  </a:lnTo>
                  <a:cubicBezTo>
                    <a:pt x="1" y="39050"/>
                    <a:pt x="13" y="39061"/>
                    <a:pt x="35" y="39061"/>
                  </a:cubicBezTo>
                  <a:lnTo>
                    <a:pt x="61838" y="39061"/>
                  </a:lnTo>
                  <a:cubicBezTo>
                    <a:pt x="61861" y="39061"/>
                    <a:pt x="61872" y="39050"/>
                    <a:pt x="61872" y="39027"/>
                  </a:cubicBezTo>
                  <a:lnTo>
                    <a:pt x="61872" y="46"/>
                  </a:lnTo>
                  <a:cubicBezTo>
                    <a:pt x="61872" y="23"/>
                    <a:pt x="61861" y="1"/>
                    <a:pt x="61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745;p56">
              <a:extLst>
                <a:ext uri="{FF2B5EF4-FFF2-40B4-BE49-F238E27FC236}">
                  <a16:creationId xmlns:a16="http://schemas.microsoft.com/office/drawing/2014/main" id="{7725CCE1-25C5-F096-3E49-20AB5EEA29EA}"/>
                </a:ext>
              </a:extLst>
            </p:cNvPr>
            <p:cNvSpPr/>
            <p:nvPr/>
          </p:nvSpPr>
          <p:spPr>
            <a:xfrm>
              <a:off x="3779800" y="1842738"/>
              <a:ext cx="1418950" cy="841300"/>
            </a:xfrm>
            <a:custGeom>
              <a:avLst/>
              <a:gdLst/>
              <a:ahLst/>
              <a:cxnLst/>
              <a:rect l="l" t="t" r="r" b="b"/>
              <a:pathLst>
                <a:path w="56758" h="33652" extrusionOk="0">
                  <a:moveTo>
                    <a:pt x="1" y="1"/>
                  </a:moveTo>
                  <a:lnTo>
                    <a:pt x="1" y="33652"/>
                  </a:lnTo>
                  <a:lnTo>
                    <a:pt x="56758" y="33652"/>
                  </a:lnTo>
                  <a:lnTo>
                    <a:pt x="567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46;p56">
              <a:extLst>
                <a:ext uri="{FF2B5EF4-FFF2-40B4-BE49-F238E27FC236}">
                  <a16:creationId xmlns:a16="http://schemas.microsoft.com/office/drawing/2014/main" id="{B4558795-36FB-7869-2E04-F7FD6C1C0D00}"/>
                </a:ext>
              </a:extLst>
            </p:cNvPr>
            <p:cNvSpPr/>
            <p:nvPr/>
          </p:nvSpPr>
          <p:spPr>
            <a:xfrm>
              <a:off x="3715875" y="2549363"/>
              <a:ext cx="1546800" cy="202275"/>
            </a:xfrm>
            <a:custGeom>
              <a:avLst/>
              <a:gdLst/>
              <a:ahLst/>
              <a:cxnLst/>
              <a:rect l="l" t="t" r="r" b="b"/>
              <a:pathLst>
                <a:path w="61872" h="8091" extrusionOk="0">
                  <a:moveTo>
                    <a:pt x="1" y="1"/>
                  </a:moveTo>
                  <a:lnTo>
                    <a:pt x="1" y="8057"/>
                  </a:lnTo>
                  <a:cubicBezTo>
                    <a:pt x="1" y="8080"/>
                    <a:pt x="13" y="8091"/>
                    <a:pt x="35" y="8091"/>
                  </a:cubicBezTo>
                  <a:lnTo>
                    <a:pt x="61838" y="8091"/>
                  </a:lnTo>
                  <a:cubicBezTo>
                    <a:pt x="61861" y="8091"/>
                    <a:pt x="61872" y="8080"/>
                    <a:pt x="61872" y="8057"/>
                  </a:cubicBezTo>
                  <a:lnTo>
                    <a:pt x="618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747;p56">
              <a:extLst>
                <a:ext uri="{FF2B5EF4-FFF2-40B4-BE49-F238E27FC236}">
                  <a16:creationId xmlns:a16="http://schemas.microsoft.com/office/drawing/2014/main" id="{DC10DA11-C746-B2A6-854E-9FF3CAB0C035}"/>
                </a:ext>
              </a:extLst>
            </p:cNvPr>
            <p:cNvSpPr/>
            <p:nvPr/>
          </p:nvSpPr>
          <p:spPr>
            <a:xfrm>
              <a:off x="4464375" y="2624888"/>
              <a:ext cx="49550" cy="49550"/>
            </a:xfrm>
            <a:custGeom>
              <a:avLst/>
              <a:gdLst/>
              <a:ahLst/>
              <a:cxnLst/>
              <a:rect l="l" t="t" r="r" b="b"/>
              <a:pathLst>
                <a:path w="1982" h="1982" extrusionOk="0">
                  <a:moveTo>
                    <a:pt x="996" y="1"/>
                  </a:moveTo>
                  <a:cubicBezTo>
                    <a:pt x="453" y="1"/>
                    <a:pt x="1" y="442"/>
                    <a:pt x="1" y="985"/>
                  </a:cubicBezTo>
                  <a:cubicBezTo>
                    <a:pt x="1" y="1539"/>
                    <a:pt x="453" y="1981"/>
                    <a:pt x="996" y="1981"/>
                  </a:cubicBezTo>
                  <a:cubicBezTo>
                    <a:pt x="1539" y="1981"/>
                    <a:pt x="1981" y="1539"/>
                    <a:pt x="1981" y="985"/>
                  </a:cubicBezTo>
                  <a:cubicBezTo>
                    <a:pt x="1981" y="442"/>
                    <a:pt x="1539" y="1"/>
                    <a:pt x="9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748;p56">
              <a:extLst>
                <a:ext uri="{FF2B5EF4-FFF2-40B4-BE49-F238E27FC236}">
                  <a16:creationId xmlns:a16="http://schemas.microsoft.com/office/drawing/2014/main" id="{0A09C9DE-50D0-7B7B-291C-65C4E6B88BA3}"/>
                </a:ext>
              </a:extLst>
            </p:cNvPr>
            <p:cNvSpPr/>
            <p:nvPr/>
          </p:nvSpPr>
          <p:spPr>
            <a:xfrm>
              <a:off x="4322950" y="2749638"/>
              <a:ext cx="332675" cy="225775"/>
            </a:xfrm>
            <a:custGeom>
              <a:avLst/>
              <a:gdLst/>
              <a:ahLst/>
              <a:cxnLst/>
              <a:rect l="l" t="t" r="r" b="b"/>
              <a:pathLst>
                <a:path w="13307" h="9031" extrusionOk="0">
                  <a:moveTo>
                    <a:pt x="0" y="1"/>
                  </a:moveTo>
                  <a:lnTo>
                    <a:pt x="0" y="9030"/>
                  </a:lnTo>
                  <a:lnTo>
                    <a:pt x="13307" y="9030"/>
                  </a:lnTo>
                  <a:lnTo>
                    <a:pt x="133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49;p56">
              <a:extLst>
                <a:ext uri="{FF2B5EF4-FFF2-40B4-BE49-F238E27FC236}">
                  <a16:creationId xmlns:a16="http://schemas.microsoft.com/office/drawing/2014/main" id="{3E5B7F4D-1319-8462-4406-786139FD32E3}"/>
                </a:ext>
              </a:extLst>
            </p:cNvPr>
            <p:cNvSpPr/>
            <p:nvPr/>
          </p:nvSpPr>
          <p:spPr>
            <a:xfrm>
              <a:off x="4117875" y="2975388"/>
              <a:ext cx="742850" cy="57725"/>
            </a:xfrm>
            <a:custGeom>
              <a:avLst/>
              <a:gdLst/>
              <a:ahLst/>
              <a:cxnLst/>
              <a:rect l="l" t="t" r="r" b="b"/>
              <a:pathLst>
                <a:path w="29714" h="2309" extrusionOk="0">
                  <a:moveTo>
                    <a:pt x="2308" y="0"/>
                  </a:moveTo>
                  <a:cubicBezTo>
                    <a:pt x="1029" y="0"/>
                    <a:pt x="0" y="1041"/>
                    <a:pt x="0" y="2309"/>
                  </a:cubicBezTo>
                  <a:lnTo>
                    <a:pt x="29714" y="2309"/>
                  </a:lnTo>
                  <a:cubicBezTo>
                    <a:pt x="29714" y="1041"/>
                    <a:pt x="28683" y="0"/>
                    <a:pt x="27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50;p56">
              <a:extLst>
                <a:ext uri="{FF2B5EF4-FFF2-40B4-BE49-F238E27FC236}">
                  <a16:creationId xmlns:a16="http://schemas.microsoft.com/office/drawing/2014/main" id="{C71AB792-9C50-7ADC-6C15-32BAB5B338A6}"/>
                </a:ext>
              </a:extLst>
            </p:cNvPr>
            <p:cNvSpPr/>
            <p:nvPr/>
          </p:nvSpPr>
          <p:spPr>
            <a:xfrm>
              <a:off x="4117875" y="3033088"/>
              <a:ext cx="742850" cy="27750"/>
            </a:xfrm>
            <a:custGeom>
              <a:avLst/>
              <a:gdLst/>
              <a:ahLst/>
              <a:cxnLst/>
              <a:rect l="l" t="t" r="r" b="b"/>
              <a:pathLst>
                <a:path w="29714" h="1110" extrusionOk="0">
                  <a:moveTo>
                    <a:pt x="0" y="1"/>
                  </a:moveTo>
                  <a:lnTo>
                    <a:pt x="0" y="1110"/>
                  </a:lnTo>
                  <a:lnTo>
                    <a:pt x="29714" y="1110"/>
                  </a:lnTo>
                  <a:lnTo>
                    <a:pt x="297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51;p56">
              <a:extLst>
                <a:ext uri="{FF2B5EF4-FFF2-40B4-BE49-F238E27FC236}">
                  <a16:creationId xmlns:a16="http://schemas.microsoft.com/office/drawing/2014/main" id="{CB47325C-ADC4-ED05-F390-CDEF6A496A76}"/>
                </a:ext>
              </a:extLst>
            </p:cNvPr>
            <p:cNvSpPr/>
            <p:nvPr/>
          </p:nvSpPr>
          <p:spPr>
            <a:xfrm>
              <a:off x="4476825" y="2637338"/>
              <a:ext cx="24925" cy="24650"/>
            </a:xfrm>
            <a:custGeom>
              <a:avLst/>
              <a:gdLst/>
              <a:ahLst/>
              <a:cxnLst/>
              <a:rect l="l" t="t" r="r" b="b"/>
              <a:pathLst>
                <a:path w="997" h="986" extrusionOk="0">
                  <a:moveTo>
                    <a:pt x="498" y="0"/>
                  </a:moveTo>
                  <a:cubicBezTo>
                    <a:pt x="227" y="0"/>
                    <a:pt x="0" y="216"/>
                    <a:pt x="0" y="487"/>
                  </a:cubicBezTo>
                  <a:cubicBezTo>
                    <a:pt x="0" y="759"/>
                    <a:pt x="227" y="985"/>
                    <a:pt x="498" y="985"/>
                  </a:cubicBezTo>
                  <a:cubicBezTo>
                    <a:pt x="770" y="985"/>
                    <a:pt x="996" y="759"/>
                    <a:pt x="996" y="487"/>
                  </a:cubicBezTo>
                  <a:cubicBezTo>
                    <a:pt x="996" y="216"/>
                    <a:pt x="770" y="0"/>
                    <a:pt x="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52;p56">
              <a:extLst>
                <a:ext uri="{FF2B5EF4-FFF2-40B4-BE49-F238E27FC236}">
                  <a16:creationId xmlns:a16="http://schemas.microsoft.com/office/drawing/2014/main" id="{67488AF4-D45D-D8E3-F5BA-C0A4ADD72CDB}"/>
                </a:ext>
              </a:extLst>
            </p:cNvPr>
            <p:cNvSpPr/>
            <p:nvPr/>
          </p:nvSpPr>
          <p:spPr>
            <a:xfrm>
              <a:off x="4322950" y="2751649"/>
              <a:ext cx="332675" cy="38777"/>
            </a:xfrm>
            <a:custGeom>
              <a:avLst/>
              <a:gdLst/>
              <a:ahLst/>
              <a:cxnLst/>
              <a:rect l="l" t="t" r="r" b="b"/>
              <a:pathLst>
                <a:path w="13307" h="1631" extrusionOk="0">
                  <a:moveTo>
                    <a:pt x="0" y="1"/>
                  </a:moveTo>
                  <a:lnTo>
                    <a:pt x="0" y="1630"/>
                  </a:lnTo>
                  <a:lnTo>
                    <a:pt x="13307" y="1630"/>
                  </a:lnTo>
                  <a:lnTo>
                    <a:pt x="13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53;p56">
              <a:extLst>
                <a:ext uri="{FF2B5EF4-FFF2-40B4-BE49-F238E27FC236}">
                  <a16:creationId xmlns:a16="http://schemas.microsoft.com/office/drawing/2014/main" id="{8DED681E-D0D6-74D1-29A4-AF22059629C8}"/>
                </a:ext>
              </a:extLst>
            </p:cNvPr>
            <p:cNvSpPr/>
            <p:nvPr/>
          </p:nvSpPr>
          <p:spPr>
            <a:xfrm>
              <a:off x="4111650" y="1897063"/>
              <a:ext cx="410450" cy="410750"/>
            </a:xfrm>
            <a:custGeom>
              <a:avLst/>
              <a:gdLst/>
              <a:ahLst/>
              <a:cxnLst/>
              <a:rect l="l" t="t" r="r" b="b"/>
              <a:pathLst>
                <a:path w="16418" h="16430" extrusionOk="0">
                  <a:moveTo>
                    <a:pt x="8781" y="0"/>
                  </a:moveTo>
                  <a:lnTo>
                    <a:pt x="6596" y="136"/>
                  </a:lnTo>
                  <a:lnTo>
                    <a:pt x="6732" y="2161"/>
                  </a:lnTo>
                  <a:cubicBezTo>
                    <a:pt x="5839" y="2376"/>
                    <a:pt x="5024" y="2784"/>
                    <a:pt x="4322" y="3338"/>
                  </a:cubicBezTo>
                  <a:lnTo>
                    <a:pt x="2806" y="2002"/>
                  </a:lnTo>
                  <a:lnTo>
                    <a:pt x="1358" y="3644"/>
                  </a:lnTo>
                  <a:lnTo>
                    <a:pt x="2885" y="4979"/>
                  </a:lnTo>
                  <a:cubicBezTo>
                    <a:pt x="2422" y="5736"/>
                    <a:pt x="2116" y="6596"/>
                    <a:pt x="2014" y="7513"/>
                  </a:cubicBezTo>
                  <a:lnTo>
                    <a:pt x="0" y="7637"/>
                  </a:lnTo>
                  <a:lnTo>
                    <a:pt x="136" y="9822"/>
                  </a:lnTo>
                  <a:lnTo>
                    <a:pt x="2150" y="9686"/>
                  </a:lnTo>
                  <a:cubicBezTo>
                    <a:pt x="2365" y="10591"/>
                    <a:pt x="2772" y="11406"/>
                    <a:pt x="3327" y="12096"/>
                  </a:cubicBezTo>
                  <a:lnTo>
                    <a:pt x="1992" y="13612"/>
                  </a:lnTo>
                  <a:lnTo>
                    <a:pt x="3632" y="15060"/>
                  </a:lnTo>
                  <a:lnTo>
                    <a:pt x="4967" y="13544"/>
                  </a:lnTo>
                  <a:cubicBezTo>
                    <a:pt x="5726" y="13997"/>
                    <a:pt x="6586" y="14302"/>
                    <a:pt x="7502" y="14404"/>
                  </a:cubicBezTo>
                  <a:lnTo>
                    <a:pt x="7627" y="16430"/>
                  </a:lnTo>
                  <a:lnTo>
                    <a:pt x="9810" y="16282"/>
                  </a:lnTo>
                  <a:lnTo>
                    <a:pt x="9686" y="14268"/>
                  </a:lnTo>
                  <a:cubicBezTo>
                    <a:pt x="10579" y="14054"/>
                    <a:pt x="11394" y="13646"/>
                    <a:pt x="12085" y="13091"/>
                  </a:cubicBezTo>
                  <a:lnTo>
                    <a:pt x="13612" y="14426"/>
                  </a:lnTo>
                  <a:lnTo>
                    <a:pt x="15049" y="12786"/>
                  </a:lnTo>
                  <a:lnTo>
                    <a:pt x="13533" y="11451"/>
                  </a:lnTo>
                  <a:cubicBezTo>
                    <a:pt x="13996" y="10692"/>
                    <a:pt x="14302" y="9833"/>
                    <a:pt x="14404" y="8916"/>
                  </a:cubicBezTo>
                  <a:lnTo>
                    <a:pt x="16418" y="8792"/>
                  </a:lnTo>
                  <a:lnTo>
                    <a:pt x="16282" y="6608"/>
                  </a:lnTo>
                  <a:lnTo>
                    <a:pt x="14257" y="6732"/>
                  </a:lnTo>
                  <a:cubicBezTo>
                    <a:pt x="14042" y="5839"/>
                    <a:pt x="13634" y="5024"/>
                    <a:pt x="13080" y="4333"/>
                  </a:cubicBezTo>
                  <a:lnTo>
                    <a:pt x="14426" y="2817"/>
                  </a:lnTo>
                  <a:lnTo>
                    <a:pt x="12786" y="1369"/>
                  </a:lnTo>
                  <a:lnTo>
                    <a:pt x="11439" y="2885"/>
                  </a:lnTo>
                  <a:cubicBezTo>
                    <a:pt x="10682" y="2422"/>
                    <a:pt x="9822" y="2127"/>
                    <a:pt x="8916" y="2025"/>
                  </a:cubicBezTo>
                  <a:lnTo>
                    <a:pt x="87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54;p56">
              <a:extLst>
                <a:ext uri="{FF2B5EF4-FFF2-40B4-BE49-F238E27FC236}">
                  <a16:creationId xmlns:a16="http://schemas.microsoft.com/office/drawing/2014/main" id="{244D1C9A-4F13-E14E-BE63-3D8B1577E8B4}"/>
                </a:ext>
              </a:extLst>
            </p:cNvPr>
            <p:cNvSpPr/>
            <p:nvPr/>
          </p:nvSpPr>
          <p:spPr>
            <a:xfrm>
              <a:off x="4206400" y="1994063"/>
              <a:ext cx="220950" cy="220975"/>
            </a:xfrm>
            <a:custGeom>
              <a:avLst/>
              <a:gdLst/>
              <a:ahLst/>
              <a:cxnLst/>
              <a:rect l="l" t="t" r="r" b="b"/>
              <a:pathLst>
                <a:path w="8838" h="8839" extrusionOk="0">
                  <a:moveTo>
                    <a:pt x="4413" y="1"/>
                  </a:moveTo>
                  <a:cubicBezTo>
                    <a:pt x="1981" y="1"/>
                    <a:pt x="0" y="1981"/>
                    <a:pt x="0" y="4425"/>
                  </a:cubicBezTo>
                  <a:cubicBezTo>
                    <a:pt x="0" y="6870"/>
                    <a:pt x="1981" y="8838"/>
                    <a:pt x="4413" y="8838"/>
                  </a:cubicBezTo>
                  <a:cubicBezTo>
                    <a:pt x="6857" y="8838"/>
                    <a:pt x="8838" y="6870"/>
                    <a:pt x="8838" y="4425"/>
                  </a:cubicBezTo>
                  <a:cubicBezTo>
                    <a:pt x="8838" y="1981"/>
                    <a:pt x="6857" y="1"/>
                    <a:pt x="4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55;p56">
              <a:extLst>
                <a:ext uri="{FF2B5EF4-FFF2-40B4-BE49-F238E27FC236}">
                  <a16:creationId xmlns:a16="http://schemas.microsoft.com/office/drawing/2014/main" id="{F750C10A-F72E-3F38-A2DD-64BB0052151A}"/>
                </a:ext>
              </a:extLst>
            </p:cNvPr>
            <p:cNvSpPr/>
            <p:nvPr/>
          </p:nvSpPr>
          <p:spPr>
            <a:xfrm>
              <a:off x="4253075" y="2040763"/>
              <a:ext cx="127600" cy="127575"/>
            </a:xfrm>
            <a:custGeom>
              <a:avLst/>
              <a:gdLst/>
              <a:ahLst/>
              <a:cxnLst/>
              <a:rect l="l" t="t" r="r" b="b"/>
              <a:pathLst>
                <a:path w="5104" h="5103" extrusionOk="0">
                  <a:moveTo>
                    <a:pt x="2546" y="0"/>
                  </a:moveTo>
                  <a:cubicBezTo>
                    <a:pt x="1143" y="0"/>
                    <a:pt x="1" y="1143"/>
                    <a:pt x="1" y="2557"/>
                  </a:cubicBezTo>
                  <a:cubicBezTo>
                    <a:pt x="1" y="3961"/>
                    <a:pt x="1143" y="5103"/>
                    <a:pt x="2546" y="5103"/>
                  </a:cubicBezTo>
                  <a:cubicBezTo>
                    <a:pt x="3961" y="5103"/>
                    <a:pt x="5103" y="3961"/>
                    <a:pt x="5103" y="2557"/>
                  </a:cubicBezTo>
                  <a:cubicBezTo>
                    <a:pt x="5103" y="1143"/>
                    <a:pt x="3961" y="0"/>
                    <a:pt x="25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56;p56">
              <a:extLst>
                <a:ext uri="{FF2B5EF4-FFF2-40B4-BE49-F238E27FC236}">
                  <a16:creationId xmlns:a16="http://schemas.microsoft.com/office/drawing/2014/main" id="{298AE155-669D-F531-601C-78179D098B74}"/>
                </a:ext>
              </a:extLst>
            </p:cNvPr>
            <p:cNvSpPr/>
            <p:nvPr/>
          </p:nvSpPr>
          <p:spPr>
            <a:xfrm>
              <a:off x="4261000" y="2048688"/>
              <a:ext cx="111750" cy="111750"/>
            </a:xfrm>
            <a:custGeom>
              <a:avLst/>
              <a:gdLst/>
              <a:ahLst/>
              <a:cxnLst/>
              <a:rect l="l" t="t" r="r" b="b"/>
              <a:pathLst>
                <a:path w="4470" h="4470" extrusionOk="0">
                  <a:moveTo>
                    <a:pt x="2229" y="0"/>
                  </a:moveTo>
                  <a:cubicBezTo>
                    <a:pt x="996" y="0"/>
                    <a:pt x="0" y="1007"/>
                    <a:pt x="0" y="2240"/>
                  </a:cubicBezTo>
                  <a:cubicBezTo>
                    <a:pt x="0" y="3473"/>
                    <a:pt x="996" y="4469"/>
                    <a:pt x="2229" y="4469"/>
                  </a:cubicBezTo>
                  <a:cubicBezTo>
                    <a:pt x="3474" y="4469"/>
                    <a:pt x="4470" y="3473"/>
                    <a:pt x="4470" y="2240"/>
                  </a:cubicBezTo>
                  <a:cubicBezTo>
                    <a:pt x="4470" y="1007"/>
                    <a:pt x="3474" y="0"/>
                    <a:pt x="2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57;p56">
              <a:extLst>
                <a:ext uri="{FF2B5EF4-FFF2-40B4-BE49-F238E27FC236}">
                  <a16:creationId xmlns:a16="http://schemas.microsoft.com/office/drawing/2014/main" id="{D12271E1-0E3E-9CD6-0F78-34B19078A650}"/>
                </a:ext>
              </a:extLst>
            </p:cNvPr>
            <p:cNvSpPr/>
            <p:nvPr/>
          </p:nvSpPr>
          <p:spPr>
            <a:xfrm>
              <a:off x="4464375" y="2102413"/>
              <a:ext cx="410775" cy="410475"/>
            </a:xfrm>
            <a:custGeom>
              <a:avLst/>
              <a:gdLst/>
              <a:ahLst/>
              <a:cxnLst/>
              <a:rect l="l" t="t" r="r" b="b"/>
              <a:pathLst>
                <a:path w="16431" h="16419" extrusionOk="0">
                  <a:moveTo>
                    <a:pt x="8793" y="1"/>
                  </a:moveTo>
                  <a:lnTo>
                    <a:pt x="6609" y="137"/>
                  </a:lnTo>
                  <a:lnTo>
                    <a:pt x="6744" y="2162"/>
                  </a:lnTo>
                  <a:cubicBezTo>
                    <a:pt x="5851" y="2377"/>
                    <a:pt x="5025" y="2784"/>
                    <a:pt x="4335" y="3338"/>
                  </a:cubicBezTo>
                  <a:lnTo>
                    <a:pt x="2819" y="1992"/>
                  </a:lnTo>
                  <a:lnTo>
                    <a:pt x="1370" y="3633"/>
                  </a:lnTo>
                  <a:lnTo>
                    <a:pt x="2897" y="4980"/>
                  </a:lnTo>
                  <a:cubicBezTo>
                    <a:pt x="2434" y="5737"/>
                    <a:pt x="2128" y="6597"/>
                    <a:pt x="2026" y="7502"/>
                  </a:cubicBezTo>
                  <a:lnTo>
                    <a:pt x="1" y="7638"/>
                  </a:lnTo>
                  <a:lnTo>
                    <a:pt x="148" y="9822"/>
                  </a:lnTo>
                  <a:lnTo>
                    <a:pt x="2162" y="9687"/>
                  </a:lnTo>
                  <a:cubicBezTo>
                    <a:pt x="2377" y="10580"/>
                    <a:pt x="2784" y="11395"/>
                    <a:pt x="3339" y="12096"/>
                  </a:cubicBezTo>
                  <a:lnTo>
                    <a:pt x="2004" y="13613"/>
                  </a:lnTo>
                  <a:lnTo>
                    <a:pt x="3644" y="15061"/>
                  </a:lnTo>
                  <a:lnTo>
                    <a:pt x="4979" y="13534"/>
                  </a:lnTo>
                  <a:cubicBezTo>
                    <a:pt x="5738" y="13997"/>
                    <a:pt x="6598" y="14303"/>
                    <a:pt x="7514" y="14405"/>
                  </a:cubicBezTo>
                  <a:lnTo>
                    <a:pt x="7639" y="16419"/>
                  </a:lnTo>
                  <a:lnTo>
                    <a:pt x="9822" y="16283"/>
                  </a:lnTo>
                  <a:lnTo>
                    <a:pt x="9698" y="14269"/>
                  </a:lnTo>
                  <a:cubicBezTo>
                    <a:pt x="10592" y="14054"/>
                    <a:pt x="11406" y="13647"/>
                    <a:pt x="12097" y="13092"/>
                  </a:cubicBezTo>
                  <a:lnTo>
                    <a:pt x="13613" y="14427"/>
                  </a:lnTo>
                  <a:lnTo>
                    <a:pt x="15062" y="12787"/>
                  </a:lnTo>
                  <a:lnTo>
                    <a:pt x="13545" y="11452"/>
                  </a:lnTo>
                  <a:cubicBezTo>
                    <a:pt x="14009" y="10693"/>
                    <a:pt x="14315" y="9833"/>
                    <a:pt x="14416" y="8917"/>
                  </a:cubicBezTo>
                  <a:lnTo>
                    <a:pt x="16430" y="8792"/>
                  </a:lnTo>
                  <a:lnTo>
                    <a:pt x="16294" y="6609"/>
                  </a:lnTo>
                  <a:lnTo>
                    <a:pt x="14269" y="6733"/>
                  </a:lnTo>
                  <a:cubicBezTo>
                    <a:pt x="14054" y="5840"/>
                    <a:pt x="13647" y="5025"/>
                    <a:pt x="13093" y="4334"/>
                  </a:cubicBezTo>
                  <a:lnTo>
                    <a:pt x="14428" y="2807"/>
                  </a:lnTo>
                  <a:lnTo>
                    <a:pt x="12798" y="1370"/>
                  </a:lnTo>
                  <a:lnTo>
                    <a:pt x="11452" y="2886"/>
                  </a:lnTo>
                  <a:cubicBezTo>
                    <a:pt x="10694" y="2422"/>
                    <a:pt x="9834" y="2116"/>
                    <a:pt x="8917" y="2015"/>
                  </a:cubicBezTo>
                  <a:lnTo>
                    <a:pt x="87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58;p56">
              <a:extLst>
                <a:ext uri="{FF2B5EF4-FFF2-40B4-BE49-F238E27FC236}">
                  <a16:creationId xmlns:a16="http://schemas.microsoft.com/office/drawing/2014/main" id="{DC9041DA-CA8A-B854-68EA-524A54A0BA36}"/>
                </a:ext>
              </a:extLst>
            </p:cNvPr>
            <p:cNvSpPr/>
            <p:nvPr/>
          </p:nvSpPr>
          <p:spPr>
            <a:xfrm>
              <a:off x="4559425" y="2199438"/>
              <a:ext cx="220975" cy="220975"/>
            </a:xfrm>
            <a:custGeom>
              <a:avLst/>
              <a:gdLst/>
              <a:ahLst/>
              <a:cxnLst/>
              <a:rect l="l" t="t" r="r" b="b"/>
              <a:pathLst>
                <a:path w="8839" h="8839" extrusionOk="0">
                  <a:moveTo>
                    <a:pt x="4413" y="1"/>
                  </a:moveTo>
                  <a:cubicBezTo>
                    <a:pt x="1969" y="1"/>
                    <a:pt x="1" y="1981"/>
                    <a:pt x="1" y="4413"/>
                  </a:cubicBezTo>
                  <a:cubicBezTo>
                    <a:pt x="1" y="6858"/>
                    <a:pt x="1969" y="8838"/>
                    <a:pt x="4413" y="8838"/>
                  </a:cubicBezTo>
                  <a:cubicBezTo>
                    <a:pt x="6857" y="8838"/>
                    <a:pt x="8838" y="6858"/>
                    <a:pt x="8838" y="4413"/>
                  </a:cubicBezTo>
                  <a:cubicBezTo>
                    <a:pt x="8838" y="1981"/>
                    <a:pt x="6857" y="1"/>
                    <a:pt x="4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59;p56">
              <a:extLst>
                <a:ext uri="{FF2B5EF4-FFF2-40B4-BE49-F238E27FC236}">
                  <a16:creationId xmlns:a16="http://schemas.microsoft.com/office/drawing/2014/main" id="{5F0FD37F-B811-F349-11FF-EF08B355BA91}"/>
                </a:ext>
              </a:extLst>
            </p:cNvPr>
            <p:cNvSpPr/>
            <p:nvPr/>
          </p:nvSpPr>
          <p:spPr>
            <a:xfrm>
              <a:off x="4606100" y="2246138"/>
              <a:ext cx="127600" cy="127575"/>
            </a:xfrm>
            <a:custGeom>
              <a:avLst/>
              <a:gdLst/>
              <a:ahLst/>
              <a:cxnLst/>
              <a:rect l="l" t="t" r="r" b="b"/>
              <a:pathLst>
                <a:path w="5104" h="5103" extrusionOk="0">
                  <a:moveTo>
                    <a:pt x="2546" y="0"/>
                  </a:moveTo>
                  <a:cubicBezTo>
                    <a:pt x="1143" y="0"/>
                    <a:pt x="1" y="1142"/>
                    <a:pt x="1" y="2545"/>
                  </a:cubicBezTo>
                  <a:cubicBezTo>
                    <a:pt x="1" y="3960"/>
                    <a:pt x="1143" y="5103"/>
                    <a:pt x="2546" y="5103"/>
                  </a:cubicBezTo>
                  <a:cubicBezTo>
                    <a:pt x="3961" y="5103"/>
                    <a:pt x="5104" y="3960"/>
                    <a:pt x="5104" y="2545"/>
                  </a:cubicBezTo>
                  <a:cubicBezTo>
                    <a:pt x="5104" y="1142"/>
                    <a:pt x="3961" y="0"/>
                    <a:pt x="25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760;p56">
              <a:extLst>
                <a:ext uri="{FF2B5EF4-FFF2-40B4-BE49-F238E27FC236}">
                  <a16:creationId xmlns:a16="http://schemas.microsoft.com/office/drawing/2014/main" id="{D7BF0E96-DC3E-DFF8-2D26-EB71EFAA7B49}"/>
                </a:ext>
              </a:extLst>
            </p:cNvPr>
            <p:cNvSpPr/>
            <p:nvPr/>
          </p:nvSpPr>
          <p:spPr>
            <a:xfrm>
              <a:off x="4614025" y="2254038"/>
              <a:ext cx="111750" cy="111750"/>
            </a:xfrm>
            <a:custGeom>
              <a:avLst/>
              <a:gdLst/>
              <a:ahLst/>
              <a:cxnLst/>
              <a:rect l="l" t="t" r="r" b="b"/>
              <a:pathLst>
                <a:path w="4470" h="4470" extrusionOk="0">
                  <a:moveTo>
                    <a:pt x="2229" y="1"/>
                  </a:moveTo>
                  <a:cubicBezTo>
                    <a:pt x="997" y="1"/>
                    <a:pt x="1" y="997"/>
                    <a:pt x="1" y="2229"/>
                  </a:cubicBezTo>
                  <a:cubicBezTo>
                    <a:pt x="1" y="3474"/>
                    <a:pt x="997" y="4470"/>
                    <a:pt x="2229" y="4470"/>
                  </a:cubicBezTo>
                  <a:cubicBezTo>
                    <a:pt x="3463" y="4470"/>
                    <a:pt x="4470" y="3474"/>
                    <a:pt x="4470" y="2229"/>
                  </a:cubicBezTo>
                  <a:cubicBezTo>
                    <a:pt x="4470" y="997"/>
                    <a:pt x="3463" y="1"/>
                    <a:pt x="22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5612;p56">
            <a:extLst>
              <a:ext uri="{FF2B5EF4-FFF2-40B4-BE49-F238E27FC236}">
                <a16:creationId xmlns:a16="http://schemas.microsoft.com/office/drawing/2014/main" id="{A9FB17C4-BE76-F853-0721-DB74BEA86CD2}"/>
              </a:ext>
            </a:extLst>
          </p:cNvPr>
          <p:cNvGrpSpPr/>
          <p:nvPr/>
        </p:nvGrpSpPr>
        <p:grpSpPr>
          <a:xfrm>
            <a:off x="1629457" y="2991623"/>
            <a:ext cx="1176786" cy="1004255"/>
            <a:chOff x="7236850" y="1958700"/>
            <a:chExt cx="704950" cy="598025"/>
          </a:xfrm>
        </p:grpSpPr>
        <p:sp>
          <p:nvSpPr>
            <p:cNvPr id="27" name="Google Shape;5613;p56">
              <a:extLst>
                <a:ext uri="{FF2B5EF4-FFF2-40B4-BE49-F238E27FC236}">
                  <a16:creationId xmlns:a16="http://schemas.microsoft.com/office/drawing/2014/main" id="{F228A4E6-2FDD-5B77-BCB5-BF3456D2F4BE}"/>
                </a:ext>
              </a:extLst>
            </p:cNvPr>
            <p:cNvSpPr/>
            <p:nvPr/>
          </p:nvSpPr>
          <p:spPr>
            <a:xfrm>
              <a:off x="7534150" y="2480900"/>
              <a:ext cx="110350" cy="69600"/>
            </a:xfrm>
            <a:custGeom>
              <a:avLst/>
              <a:gdLst/>
              <a:ahLst/>
              <a:cxnLst/>
              <a:rect l="l" t="t" r="r" b="b"/>
              <a:pathLst>
                <a:path w="4414" h="2784" extrusionOk="0">
                  <a:moveTo>
                    <a:pt x="0" y="0"/>
                  </a:moveTo>
                  <a:lnTo>
                    <a:pt x="0" y="2784"/>
                  </a:lnTo>
                  <a:lnTo>
                    <a:pt x="4413" y="2784"/>
                  </a:lnTo>
                  <a:lnTo>
                    <a:pt x="4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614;p56">
              <a:extLst>
                <a:ext uri="{FF2B5EF4-FFF2-40B4-BE49-F238E27FC236}">
                  <a16:creationId xmlns:a16="http://schemas.microsoft.com/office/drawing/2014/main" id="{BF1F741C-CCA2-D4DA-7700-E61950232AD9}"/>
                </a:ext>
              </a:extLst>
            </p:cNvPr>
            <p:cNvSpPr/>
            <p:nvPr/>
          </p:nvSpPr>
          <p:spPr>
            <a:xfrm>
              <a:off x="7236850" y="1958700"/>
              <a:ext cx="704950" cy="532675"/>
            </a:xfrm>
            <a:custGeom>
              <a:avLst/>
              <a:gdLst/>
              <a:ahLst/>
              <a:cxnLst/>
              <a:rect l="l" t="t" r="r" b="b"/>
              <a:pathLst>
                <a:path w="28198" h="21307" extrusionOk="0">
                  <a:moveTo>
                    <a:pt x="725" y="0"/>
                  </a:moveTo>
                  <a:cubicBezTo>
                    <a:pt x="317" y="0"/>
                    <a:pt x="1" y="328"/>
                    <a:pt x="1" y="725"/>
                  </a:cubicBezTo>
                  <a:lnTo>
                    <a:pt x="1" y="20582"/>
                  </a:lnTo>
                  <a:cubicBezTo>
                    <a:pt x="1" y="20979"/>
                    <a:pt x="317" y="21306"/>
                    <a:pt x="725" y="21306"/>
                  </a:cubicBezTo>
                  <a:lnTo>
                    <a:pt x="27474" y="21306"/>
                  </a:lnTo>
                  <a:cubicBezTo>
                    <a:pt x="27869" y="21306"/>
                    <a:pt x="28198" y="20979"/>
                    <a:pt x="28198" y="20582"/>
                  </a:cubicBezTo>
                  <a:lnTo>
                    <a:pt x="28198" y="725"/>
                  </a:lnTo>
                  <a:cubicBezTo>
                    <a:pt x="28198" y="328"/>
                    <a:pt x="27869" y="0"/>
                    <a:pt x="27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615;p56">
              <a:extLst>
                <a:ext uri="{FF2B5EF4-FFF2-40B4-BE49-F238E27FC236}">
                  <a16:creationId xmlns:a16="http://schemas.microsoft.com/office/drawing/2014/main" id="{6FB5332D-FE89-90B8-2FCB-419F9D4A84D9}"/>
                </a:ext>
              </a:extLst>
            </p:cNvPr>
            <p:cNvSpPr/>
            <p:nvPr/>
          </p:nvSpPr>
          <p:spPr>
            <a:xfrm>
              <a:off x="7236850" y="1958700"/>
              <a:ext cx="704950" cy="451775"/>
            </a:xfrm>
            <a:custGeom>
              <a:avLst/>
              <a:gdLst/>
              <a:ahLst/>
              <a:cxnLst/>
              <a:rect l="l" t="t" r="r" b="b"/>
              <a:pathLst>
                <a:path w="28198" h="18071" extrusionOk="0">
                  <a:moveTo>
                    <a:pt x="725" y="0"/>
                  </a:moveTo>
                  <a:cubicBezTo>
                    <a:pt x="317" y="0"/>
                    <a:pt x="1" y="328"/>
                    <a:pt x="1" y="725"/>
                  </a:cubicBezTo>
                  <a:lnTo>
                    <a:pt x="1" y="18070"/>
                  </a:lnTo>
                  <a:lnTo>
                    <a:pt x="28198" y="18070"/>
                  </a:lnTo>
                  <a:lnTo>
                    <a:pt x="28198" y="725"/>
                  </a:lnTo>
                  <a:cubicBezTo>
                    <a:pt x="28198" y="328"/>
                    <a:pt x="27869" y="0"/>
                    <a:pt x="27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616;p56">
              <a:extLst>
                <a:ext uri="{FF2B5EF4-FFF2-40B4-BE49-F238E27FC236}">
                  <a16:creationId xmlns:a16="http://schemas.microsoft.com/office/drawing/2014/main" id="{E8BF2B59-9A39-B63B-E8E4-289D6B88B9C7}"/>
                </a:ext>
              </a:extLst>
            </p:cNvPr>
            <p:cNvSpPr/>
            <p:nvPr/>
          </p:nvSpPr>
          <p:spPr>
            <a:xfrm>
              <a:off x="7266550" y="1988375"/>
              <a:ext cx="645550" cy="397500"/>
            </a:xfrm>
            <a:custGeom>
              <a:avLst/>
              <a:gdLst/>
              <a:ahLst/>
              <a:cxnLst/>
              <a:rect l="l" t="t" r="r" b="b"/>
              <a:pathLst>
                <a:path w="25822" h="15900" extrusionOk="0">
                  <a:moveTo>
                    <a:pt x="408" y="1"/>
                  </a:moveTo>
                  <a:cubicBezTo>
                    <a:pt x="181" y="1"/>
                    <a:pt x="0" y="182"/>
                    <a:pt x="0" y="408"/>
                  </a:cubicBezTo>
                  <a:lnTo>
                    <a:pt x="0" y="15492"/>
                  </a:lnTo>
                  <a:cubicBezTo>
                    <a:pt x="0" y="15718"/>
                    <a:pt x="181" y="15899"/>
                    <a:pt x="408" y="15899"/>
                  </a:cubicBezTo>
                  <a:lnTo>
                    <a:pt x="25414" y="15899"/>
                  </a:lnTo>
                  <a:cubicBezTo>
                    <a:pt x="25640" y="15899"/>
                    <a:pt x="25821" y="15718"/>
                    <a:pt x="25821" y="15492"/>
                  </a:cubicBezTo>
                  <a:lnTo>
                    <a:pt x="25821" y="408"/>
                  </a:lnTo>
                  <a:cubicBezTo>
                    <a:pt x="25821" y="182"/>
                    <a:pt x="25640" y="1"/>
                    <a:pt x="254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617;p56">
              <a:extLst>
                <a:ext uri="{FF2B5EF4-FFF2-40B4-BE49-F238E27FC236}">
                  <a16:creationId xmlns:a16="http://schemas.microsoft.com/office/drawing/2014/main" id="{64861119-D6B6-705C-E45C-66CA5F7BB10A}"/>
                </a:ext>
              </a:extLst>
            </p:cNvPr>
            <p:cNvSpPr/>
            <p:nvPr/>
          </p:nvSpPr>
          <p:spPr>
            <a:xfrm>
              <a:off x="7486050" y="2542550"/>
              <a:ext cx="206525" cy="14175"/>
            </a:xfrm>
            <a:custGeom>
              <a:avLst/>
              <a:gdLst/>
              <a:ahLst/>
              <a:cxnLst/>
              <a:rect l="l" t="t" r="r" b="b"/>
              <a:pathLst>
                <a:path w="8261" h="567" extrusionOk="0">
                  <a:moveTo>
                    <a:pt x="1" y="1"/>
                  </a:moveTo>
                  <a:lnTo>
                    <a:pt x="1" y="567"/>
                  </a:lnTo>
                  <a:lnTo>
                    <a:pt x="8261" y="567"/>
                  </a:lnTo>
                  <a:lnTo>
                    <a:pt x="82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618;p56">
              <a:extLst>
                <a:ext uri="{FF2B5EF4-FFF2-40B4-BE49-F238E27FC236}">
                  <a16:creationId xmlns:a16="http://schemas.microsoft.com/office/drawing/2014/main" id="{20784E33-CB85-417A-4814-7CE69DDCA7F3}"/>
                </a:ext>
              </a:extLst>
            </p:cNvPr>
            <p:cNvSpPr/>
            <p:nvPr/>
          </p:nvSpPr>
          <p:spPr>
            <a:xfrm>
              <a:off x="7266550" y="1988375"/>
              <a:ext cx="645550" cy="31150"/>
            </a:xfrm>
            <a:custGeom>
              <a:avLst/>
              <a:gdLst/>
              <a:ahLst/>
              <a:cxnLst/>
              <a:rect l="l" t="t" r="r" b="b"/>
              <a:pathLst>
                <a:path w="25822" h="1246" extrusionOk="0">
                  <a:moveTo>
                    <a:pt x="408" y="1"/>
                  </a:moveTo>
                  <a:cubicBezTo>
                    <a:pt x="181" y="1"/>
                    <a:pt x="0" y="182"/>
                    <a:pt x="0" y="408"/>
                  </a:cubicBezTo>
                  <a:lnTo>
                    <a:pt x="0" y="1246"/>
                  </a:lnTo>
                  <a:lnTo>
                    <a:pt x="25821" y="1246"/>
                  </a:lnTo>
                  <a:lnTo>
                    <a:pt x="25821" y="408"/>
                  </a:lnTo>
                  <a:cubicBezTo>
                    <a:pt x="25821" y="182"/>
                    <a:pt x="25640" y="1"/>
                    <a:pt x="254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619;p56">
              <a:extLst>
                <a:ext uri="{FF2B5EF4-FFF2-40B4-BE49-F238E27FC236}">
                  <a16:creationId xmlns:a16="http://schemas.microsoft.com/office/drawing/2014/main" id="{01F019AD-49A7-AB1A-0E42-CEA46EF13797}"/>
                </a:ext>
              </a:extLst>
            </p:cNvPr>
            <p:cNvSpPr/>
            <p:nvPr/>
          </p:nvSpPr>
          <p:spPr>
            <a:xfrm>
              <a:off x="7365550" y="2355000"/>
              <a:ext cx="447525" cy="30875"/>
            </a:xfrm>
            <a:custGeom>
              <a:avLst/>
              <a:gdLst/>
              <a:ahLst/>
              <a:cxnLst/>
              <a:rect l="l" t="t" r="r" b="b"/>
              <a:pathLst>
                <a:path w="17901" h="1235" extrusionOk="0">
                  <a:moveTo>
                    <a:pt x="408" y="0"/>
                  </a:moveTo>
                  <a:cubicBezTo>
                    <a:pt x="182" y="0"/>
                    <a:pt x="0" y="181"/>
                    <a:pt x="0" y="397"/>
                  </a:cubicBezTo>
                  <a:lnTo>
                    <a:pt x="0" y="1234"/>
                  </a:lnTo>
                  <a:lnTo>
                    <a:pt x="17901" y="1234"/>
                  </a:lnTo>
                  <a:lnTo>
                    <a:pt x="17901" y="397"/>
                  </a:lnTo>
                  <a:cubicBezTo>
                    <a:pt x="17901" y="181"/>
                    <a:pt x="17720" y="0"/>
                    <a:pt x="17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620;p56">
              <a:extLst>
                <a:ext uri="{FF2B5EF4-FFF2-40B4-BE49-F238E27FC236}">
                  <a16:creationId xmlns:a16="http://schemas.microsoft.com/office/drawing/2014/main" id="{C94C6FDB-4764-AE6B-03D6-A99757BC7D71}"/>
                </a:ext>
              </a:extLst>
            </p:cNvPr>
            <p:cNvSpPr/>
            <p:nvPr/>
          </p:nvSpPr>
          <p:spPr>
            <a:xfrm>
              <a:off x="7473050" y="2067600"/>
              <a:ext cx="232550" cy="232850"/>
            </a:xfrm>
            <a:custGeom>
              <a:avLst/>
              <a:gdLst/>
              <a:ahLst/>
              <a:cxnLst/>
              <a:rect l="l" t="t" r="r" b="b"/>
              <a:pathLst>
                <a:path w="9302" h="9314" extrusionOk="0">
                  <a:moveTo>
                    <a:pt x="4651" y="0"/>
                  </a:moveTo>
                  <a:cubicBezTo>
                    <a:pt x="2082" y="0"/>
                    <a:pt x="0" y="2094"/>
                    <a:pt x="0" y="4662"/>
                  </a:cubicBezTo>
                  <a:cubicBezTo>
                    <a:pt x="0" y="7231"/>
                    <a:pt x="2082" y="9313"/>
                    <a:pt x="4651" y="9313"/>
                  </a:cubicBezTo>
                  <a:cubicBezTo>
                    <a:pt x="7219" y="9313"/>
                    <a:pt x="9301" y="7231"/>
                    <a:pt x="9301" y="4662"/>
                  </a:cubicBezTo>
                  <a:cubicBezTo>
                    <a:pt x="9301" y="2094"/>
                    <a:pt x="7219" y="0"/>
                    <a:pt x="4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621;p56">
              <a:extLst>
                <a:ext uri="{FF2B5EF4-FFF2-40B4-BE49-F238E27FC236}">
                  <a16:creationId xmlns:a16="http://schemas.microsoft.com/office/drawing/2014/main" id="{97C24CFA-4B39-CFF8-B665-50299A640596}"/>
                </a:ext>
              </a:extLst>
            </p:cNvPr>
            <p:cNvSpPr/>
            <p:nvPr/>
          </p:nvSpPr>
          <p:spPr>
            <a:xfrm>
              <a:off x="7581675" y="2214700"/>
              <a:ext cx="25200" cy="24900"/>
            </a:xfrm>
            <a:custGeom>
              <a:avLst/>
              <a:gdLst/>
              <a:ahLst/>
              <a:cxnLst/>
              <a:rect l="l" t="t" r="r" b="b"/>
              <a:pathLst>
                <a:path w="1008" h="996" extrusionOk="0">
                  <a:moveTo>
                    <a:pt x="510" y="0"/>
                  </a:moveTo>
                  <a:cubicBezTo>
                    <a:pt x="227" y="0"/>
                    <a:pt x="0" y="226"/>
                    <a:pt x="0" y="498"/>
                  </a:cubicBezTo>
                  <a:cubicBezTo>
                    <a:pt x="0" y="770"/>
                    <a:pt x="227" y="996"/>
                    <a:pt x="510" y="996"/>
                  </a:cubicBezTo>
                  <a:cubicBezTo>
                    <a:pt x="781" y="996"/>
                    <a:pt x="1008" y="770"/>
                    <a:pt x="1008" y="498"/>
                  </a:cubicBezTo>
                  <a:cubicBezTo>
                    <a:pt x="1008" y="226"/>
                    <a:pt x="781"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622;p56">
              <a:extLst>
                <a:ext uri="{FF2B5EF4-FFF2-40B4-BE49-F238E27FC236}">
                  <a16:creationId xmlns:a16="http://schemas.microsoft.com/office/drawing/2014/main" id="{1620E8D0-D830-D992-20D0-B9E981861CED}"/>
                </a:ext>
              </a:extLst>
            </p:cNvPr>
            <p:cNvSpPr/>
            <p:nvPr/>
          </p:nvSpPr>
          <p:spPr>
            <a:xfrm>
              <a:off x="7562425" y="2191450"/>
              <a:ext cx="63975" cy="23000"/>
            </a:xfrm>
            <a:custGeom>
              <a:avLst/>
              <a:gdLst/>
              <a:ahLst/>
              <a:cxnLst/>
              <a:rect l="l" t="t" r="r" b="b"/>
              <a:pathLst>
                <a:path w="2559" h="920" extrusionOk="0">
                  <a:moveTo>
                    <a:pt x="1271" y="1"/>
                  </a:moveTo>
                  <a:cubicBezTo>
                    <a:pt x="1248" y="1"/>
                    <a:pt x="1224" y="1"/>
                    <a:pt x="1200" y="2"/>
                  </a:cubicBezTo>
                  <a:cubicBezTo>
                    <a:pt x="488" y="37"/>
                    <a:pt x="13" y="613"/>
                    <a:pt x="1" y="636"/>
                  </a:cubicBezTo>
                  <a:lnTo>
                    <a:pt x="329" y="897"/>
                  </a:lnTo>
                  <a:cubicBezTo>
                    <a:pt x="329" y="897"/>
                    <a:pt x="691" y="455"/>
                    <a:pt x="1223" y="421"/>
                  </a:cubicBezTo>
                  <a:cubicBezTo>
                    <a:pt x="1235" y="421"/>
                    <a:pt x="1247" y="421"/>
                    <a:pt x="1259" y="421"/>
                  </a:cubicBezTo>
                  <a:cubicBezTo>
                    <a:pt x="1597" y="421"/>
                    <a:pt x="1925" y="580"/>
                    <a:pt x="2253" y="919"/>
                  </a:cubicBezTo>
                  <a:lnTo>
                    <a:pt x="2558" y="625"/>
                  </a:lnTo>
                  <a:cubicBezTo>
                    <a:pt x="2150" y="205"/>
                    <a:pt x="1721"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623;p56">
              <a:extLst>
                <a:ext uri="{FF2B5EF4-FFF2-40B4-BE49-F238E27FC236}">
                  <a16:creationId xmlns:a16="http://schemas.microsoft.com/office/drawing/2014/main" id="{BF1EF3E2-1B1D-0DBD-BD60-896E0BA42511}"/>
                </a:ext>
              </a:extLst>
            </p:cNvPr>
            <p:cNvSpPr/>
            <p:nvPr/>
          </p:nvSpPr>
          <p:spPr>
            <a:xfrm>
              <a:off x="7541225" y="2162300"/>
              <a:ext cx="104125" cy="32900"/>
            </a:xfrm>
            <a:custGeom>
              <a:avLst/>
              <a:gdLst/>
              <a:ahLst/>
              <a:cxnLst/>
              <a:rect l="l" t="t" r="r" b="b"/>
              <a:pathLst>
                <a:path w="4165" h="1316" extrusionOk="0">
                  <a:moveTo>
                    <a:pt x="2074" y="1"/>
                  </a:moveTo>
                  <a:cubicBezTo>
                    <a:pt x="2039" y="1"/>
                    <a:pt x="2004" y="2"/>
                    <a:pt x="1969" y="3"/>
                  </a:cubicBezTo>
                  <a:cubicBezTo>
                    <a:pt x="804" y="71"/>
                    <a:pt x="34" y="999"/>
                    <a:pt x="1" y="1032"/>
                  </a:cubicBezTo>
                  <a:lnTo>
                    <a:pt x="328" y="1304"/>
                  </a:lnTo>
                  <a:cubicBezTo>
                    <a:pt x="340" y="1293"/>
                    <a:pt x="1007" y="478"/>
                    <a:pt x="1992" y="433"/>
                  </a:cubicBezTo>
                  <a:cubicBezTo>
                    <a:pt x="2025" y="431"/>
                    <a:pt x="2058" y="431"/>
                    <a:pt x="2092" y="431"/>
                  </a:cubicBezTo>
                  <a:cubicBezTo>
                    <a:pt x="2692" y="431"/>
                    <a:pt x="3291" y="726"/>
                    <a:pt x="3870" y="1316"/>
                  </a:cubicBezTo>
                  <a:lnTo>
                    <a:pt x="4165" y="1022"/>
                  </a:lnTo>
                  <a:cubicBezTo>
                    <a:pt x="3495" y="341"/>
                    <a:pt x="2795" y="1"/>
                    <a:pt x="2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624;p56">
              <a:extLst>
                <a:ext uri="{FF2B5EF4-FFF2-40B4-BE49-F238E27FC236}">
                  <a16:creationId xmlns:a16="http://schemas.microsoft.com/office/drawing/2014/main" id="{BF3FA8DF-883E-70ED-7FD9-D40FE3A4822E}"/>
                </a:ext>
              </a:extLst>
            </p:cNvPr>
            <p:cNvSpPr/>
            <p:nvPr/>
          </p:nvSpPr>
          <p:spPr>
            <a:xfrm>
              <a:off x="7522275" y="2133975"/>
              <a:ext cx="142325" cy="42275"/>
            </a:xfrm>
            <a:custGeom>
              <a:avLst/>
              <a:gdLst/>
              <a:ahLst/>
              <a:cxnLst/>
              <a:rect l="l" t="t" r="r" b="b"/>
              <a:pathLst>
                <a:path w="5693" h="1691" extrusionOk="0">
                  <a:moveTo>
                    <a:pt x="2848" y="0"/>
                  </a:moveTo>
                  <a:cubicBezTo>
                    <a:pt x="2793" y="0"/>
                    <a:pt x="2737" y="2"/>
                    <a:pt x="2682" y="5"/>
                  </a:cubicBezTo>
                  <a:cubicBezTo>
                    <a:pt x="1086" y="83"/>
                    <a:pt x="45" y="1351"/>
                    <a:pt x="0" y="1408"/>
                  </a:cubicBezTo>
                  <a:lnTo>
                    <a:pt x="329" y="1668"/>
                  </a:lnTo>
                  <a:cubicBezTo>
                    <a:pt x="340" y="1657"/>
                    <a:pt x="1302" y="491"/>
                    <a:pt x="2705" y="423"/>
                  </a:cubicBezTo>
                  <a:cubicBezTo>
                    <a:pt x="2748" y="421"/>
                    <a:pt x="2791" y="420"/>
                    <a:pt x="2834" y="420"/>
                  </a:cubicBezTo>
                  <a:cubicBezTo>
                    <a:pt x="3696" y="420"/>
                    <a:pt x="4557" y="850"/>
                    <a:pt x="5386" y="1690"/>
                  </a:cubicBezTo>
                  <a:lnTo>
                    <a:pt x="5692" y="1396"/>
                  </a:lnTo>
                  <a:cubicBezTo>
                    <a:pt x="4781" y="475"/>
                    <a:pt x="3821" y="0"/>
                    <a:pt x="2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5515;p56">
            <a:extLst>
              <a:ext uri="{FF2B5EF4-FFF2-40B4-BE49-F238E27FC236}">
                <a16:creationId xmlns:a16="http://schemas.microsoft.com/office/drawing/2014/main" id="{07762D93-0A03-6E4C-BA2D-69CD70AF25F4}"/>
              </a:ext>
            </a:extLst>
          </p:cNvPr>
          <p:cNvGrpSpPr/>
          <p:nvPr/>
        </p:nvGrpSpPr>
        <p:grpSpPr>
          <a:xfrm>
            <a:off x="7791963" y="1028895"/>
            <a:ext cx="825568" cy="1528784"/>
            <a:chOff x="6118925" y="1914850"/>
            <a:chExt cx="758700" cy="1338325"/>
          </a:xfrm>
        </p:grpSpPr>
        <p:sp>
          <p:nvSpPr>
            <p:cNvPr id="40" name="Google Shape;5516;p56">
              <a:extLst>
                <a:ext uri="{FF2B5EF4-FFF2-40B4-BE49-F238E27FC236}">
                  <a16:creationId xmlns:a16="http://schemas.microsoft.com/office/drawing/2014/main" id="{A5E57771-7F38-E8AD-553F-B5F03FFD91B2}"/>
                </a:ext>
              </a:extLst>
            </p:cNvPr>
            <p:cNvSpPr/>
            <p:nvPr/>
          </p:nvSpPr>
          <p:spPr>
            <a:xfrm>
              <a:off x="6155950" y="3212675"/>
              <a:ext cx="102175" cy="40500"/>
            </a:xfrm>
            <a:custGeom>
              <a:avLst/>
              <a:gdLst/>
              <a:ahLst/>
              <a:cxnLst/>
              <a:rect l="l" t="t" r="r" b="b"/>
              <a:pathLst>
                <a:path w="4087" h="1620" extrusionOk="0">
                  <a:moveTo>
                    <a:pt x="1" y="1"/>
                  </a:moveTo>
                  <a:lnTo>
                    <a:pt x="1" y="1619"/>
                  </a:lnTo>
                  <a:lnTo>
                    <a:pt x="4086" y="1619"/>
                  </a:lnTo>
                  <a:lnTo>
                    <a:pt x="40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17;p56">
              <a:extLst>
                <a:ext uri="{FF2B5EF4-FFF2-40B4-BE49-F238E27FC236}">
                  <a16:creationId xmlns:a16="http://schemas.microsoft.com/office/drawing/2014/main" id="{58103D80-C4ED-3F3A-478B-AC3D97BE4F80}"/>
                </a:ext>
              </a:extLst>
            </p:cNvPr>
            <p:cNvSpPr/>
            <p:nvPr/>
          </p:nvSpPr>
          <p:spPr>
            <a:xfrm>
              <a:off x="6177450" y="1914850"/>
              <a:ext cx="646700" cy="57450"/>
            </a:xfrm>
            <a:custGeom>
              <a:avLst/>
              <a:gdLst/>
              <a:ahLst/>
              <a:cxnLst/>
              <a:rect l="l" t="t" r="r" b="b"/>
              <a:pathLst>
                <a:path w="25868" h="2298" extrusionOk="0">
                  <a:moveTo>
                    <a:pt x="420" y="0"/>
                  </a:moveTo>
                  <a:cubicBezTo>
                    <a:pt x="194" y="0"/>
                    <a:pt x="1" y="181"/>
                    <a:pt x="1" y="407"/>
                  </a:cubicBezTo>
                  <a:lnTo>
                    <a:pt x="1" y="1890"/>
                  </a:lnTo>
                  <a:cubicBezTo>
                    <a:pt x="1" y="2116"/>
                    <a:pt x="194" y="2297"/>
                    <a:pt x="420" y="2297"/>
                  </a:cubicBezTo>
                  <a:lnTo>
                    <a:pt x="25449" y="2297"/>
                  </a:lnTo>
                  <a:cubicBezTo>
                    <a:pt x="25675" y="2297"/>
                    <a:pt x="25867" y="2116"/>
                    <a:pt x="25867" y="1890"/>
                  </a:cubicBezTo>
                  <a:lnTo>
                    <a:pt x="25867" y="407"/>
                  </a:lnTo>
                  <a:cubicBezTo>
                    <a:pt x="25867" y="181"/>
                    <a:pt x="25675" y="0"/>
                    <a:pt x="25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18;p56">
              <a:extLst>
                <a:ext uri="{FF2B5EF4-FFF2-40B4-BE49-F238E27FC236}">
                  <a16:creationId xmlns:a16="http://schemas.microsoft.com/office/drawing/2014/main" id="{5053EE89-C9A0-67EC-A160-ECA48B5CC33C}"/>
                </a:ext>
              </a:extLst>
            </p:cNvPr>
            <p:cNvSpPr/>
            <p:nvPr/>
          </p:nvSpPr>
          <p:spPr>
            <a:xfrm>
              <a:off x="6739825" y="3212675"/>
              <a:ext cx="102150" cy="40500"/>
            </a:xfrm>
            <a:custGeom>
              <a:avLst/>
              <a:gdLst/>
              <a:ahLst/>
              <a:cxnLst/>
              <a:rect l="l" t="t" r="r" b="b"/>
              <a:pathLst>
                <a:path w="4086" h="1620" extrusionOk="0">
                  <a:moveTo>
                    <a:pt x="0" y="1"/>
                  </a:moveTo>
                  <a:lnTo>
                    <a:pt x="0" y="1619"/>
                  </a:lnTo>
                  <a:lnTo>
                    <a:pt x="4086" y="1619"/>
                  </a:lnTo>
                  <a:lnTo>
                    <a:pt x="40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19;p56">
              <a:extLst>
                <a:ext uri="{FF2B5EF4-FFF2-40B4-BE49-F238E27FC236}">
                  <a16:creationId xmlns:a16="http://schemas.microsoft.com/office/drawing/2014/main" id="{66CB052C-BFB3-A544-6ABE-E46BA2D67D1D}"/>
                </a:ext>
              </a:extLst>
            </p:cNvPr>
            <p:cNvSpPr/>
            <p:nvPr/>
          </p:nvSpPr>
          <p:spPr>
            <a:xfrm>
              <a:off x="6118925" y="1956425"/>
              <a:ext cx="758700" cy="1256275"/>
            </a:xfrm>
            <a:custGeom>
              <a:avLst/>
              <a:gdLst/>
              <a:ahLst/>
              <a:cxnLst/>
              <a:rect l="l" t="t" r="r" b="b"/>
              <a:pathLst>
                <a:path w="30348" h="50251" extrusionOk="0">
                  <a:moveTo>
                    <a:pt x="407" y="1"/>
                  </a:moveTo>
                  <a:cubicBezTo>
                    <a:pt x="181" y="1"/>
                    <a:pt x="0" y="182"/>
                    <a:pt x="0" y="408"/>
                  </a:cubicBezTo>
                  <a:lnTo>
                    <a:pt x="0" y="49844"/>
                  </a:lnTo>
                  <a:cubicBezTo>
                    <a:pt x="0" y="50070"/>
                    <a:pt x="181" y="50251"/>
                    <a:pt x="407" y="50251"/>
                  </a:cubicBezTo>
                  <a:lnTo>
                    <a:pt x="29940" y="50251"/>
                  </a:lnTo>
                  <a:cubicBezTo>
                    <a:pt x="30166" y="50251"/>
                    <a:pt x="30347" y="50070"/>
                    <a:pt x="30347" y="49844"/>
                  </a:cubicBezTo>
                  <a:lnTo>
                    <a:pt x="30347" y="408"/>
                  </a:lnTo>
                  <a:cubicBezTo>
                    <a:pt x="30347" y="182"/>
                    <a:pt x="30166" y="1"/>
                    <a:pt x="299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520;p56">
              <a:extLst>
                <a:ext uri="{FF2B5EF4-FFF2-40B4-BE49-F238E27FC236}">
                  <a16:creationId xmlns:a16="http://schemas.microsoft.com/office/drawing/2014/main" id="{FB73B7B4-D497-30CB-763A-24582B02FDCE}"/>
                </a:ext>
              </a:extLst>
            </p:cNvPr>
            <p:cNvSpPr/>
            <p:nvPr/>
          </p:nvSpPr>
          <p:spPr>
            <a:xfrm>
              <a:off x="6155950" y="1988125"/>
              <a:ext cx="684600" cy="1185850"/>
            </a:xfrm>
            <a:custGeom>
              <a:avLst/>
              <a:gdLst/>
              <a:ahLst/>
              <a:cxnLst/>
              <a:rect l="l" t="t" r="r" b="b"/>
              <a:pathLst>
                <a:path w="27384" h="47434" extrusionOk="0">
                  <a:moveTo>
                    <a:pt x="408" y="0"/>
                  </a:moveTo>
                  <a:cubicBezTo>
                    <a:pt x="182" y="0"/>
                    <a:pt x="1" y="181"/>
                    <a:pt x="1" y="407"/>
                  </a:cubicBezTo>
                  <a:lnTo>
                    <a:pt x="1" y="47026"/>
                  </a:lnTo>
                  <a:cubicBezTo>
                    <a:pt x="1" y="47252"/>
                    <a:pt x="182" y="47433"/>
                    <a:pt x="408" y="47433"/>
                  </a:cubicBezTo>
                  <a:lnTo>
                    <a:pt x="26976" y="47433"/>
                  </a:lnTo>
                  <a:cubicBezTo>
                    <a:pt x="27203" y="47433"/>
                    <a:pt x="27384" y="47252"/>
                    <a:pt x="27384" y="47026"/>
                  </a:cubicBezTo>
                  <a:lnTo>
                    <a:pt x="27384" y="407"/>
                  </a:lnTo>
                  <a:cubicBezTo>
                    <a:pt x="27384" y="181"/>
                    <a:pt x="27203" y="0"/>
                    <a:pt x="26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21;p56">
              <a:extLst>
                <a:ext uri="{FF2B5EF4-FFF2-40B4-BE49-F238E27FC236}">
                  <a16:creationId xmlns:a16="http://schemas.microsoft.com/office/drawing/2014/main" id="{F5D5F0A9-6C26-7593-628A-FC4B46611C46}"/>
                </a:ext>
              </a:extLst>
            </p:cNvPr>
            <p:cNvSpPr/>
            <p:nvPr/>
          </p:nvSpPr>
          <p:spPr>
            <a:xfrm>
              <a:off x="6208300" y="2084850"/>
              <a:ext cx="19275" cy="17275"/>
            </a:xfrm>
            <a:custGeom>
              <a:avLst/>
              <a:gdLst/>
              <a:ahLst/>
              <a:cxnLst/>
              <a:rect l="l" t="t" r="r" b="b"/>
              <a:pathLst>
                <a:path w="771" h="691" extrusionOk="0">
                  <a:moveTo>
                    <a:pt x="1" y="1"/>
                  </a:moveTo>
                  <a:lnTo>
                    <a:pt x="1"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22;p56">
              <a:extLst>
                <a:ext uri="{FF2B5EF4-FFF2-40B4-BE49-F238E27FC236}">
                  <a16:creationId xmlns:a16="http://schemas.microsoft.com/office/drawing/2014/main" id="{A8A0F06B-818E-73D5-8112-CF8DB58F3630}"/>
                </a:ext>
              </a:extLst>
            </p:cNvPr>
            <p:cNvSpPr/>
            <p:nvPr/>
          </p:nvSpPr>
          <p:spPr>
            <a:xfrm>
              <a:off x="6311850" y="2084850"/>
              <a:ext cx="306650" cy="41050"/>
            </a:xfrm>
            <a:custGeom>
              <a:avLst/>
              <a:gdLst/>
              <a:ahLst/>
              <a:cxnLst/>
              <a:rect l="l" t="t" r="r" b="b"/>
              <a:pathLst>
                <a:path w="12266" h="1642" extrusionOk="0">
                  <a:moveTo>
                    <a:pt x="0" y="1"/>
                  </a:moveTo>
                  <a:lnTo>
                    <a:pt x="0" y="1641"/>
                  </a:lnTo>
                  <a:lnTo>
                    <a:pt x="12266" y="1641"/>
                  </a:lnTo>
                  <a:lnTo>
                    <a:pt x="12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23;p56">
              <a:extLst>
                <a:ext uri="{FF2B5EF4-FFF2-40B4-BE49-F238E27FC236}">
                  <a16:creationId xmlns:a16="http://schemas.microsoft.com/office/drawing/2014/main" id="{A47946DB-BC61-DFD9-913C-998C6163D030}"/>
                </a:ext>
              </a:extLst>
            </p:cNvPr>
            <p:cNvSpPr/>
            <p:nvPr/>
          </p:nvSpPr>
          <p:spPr>
            <a:xfrm>
              <a:off x="6238850" y="2084850"/>
              <a:ext cx="19275" cy="17275"/>
            </a:xfrm>
            <a:custGeom>
              <a:avLst/>
              <a:gdLst/>
              <a:ahLst/>
              <a:cxnLst/>
              <a:rect l="l" t="t" r="r" b="b"/>
              <a:pathLst>
                <a:path w="771" h="691" extrusionOk="0">
                  <a:moveTo>
                    <a:pt x="1" y="1"/>
                  </a:moveTo>
                  <a:lnTo>
                    <a:pt x="1"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24;p56">
              <a:extLst>
                <a:ext uri="{FF2B5EF4-FFF2-40B4-BE49-F238E27FC236}">
                  <a16:creationId xmlns:a16="http://schemas.microsoft.com/office/drawing/2014/main" id="{58DC314E-9C80-55B5-104D-9EB646C24A37}"/>
                </a:ext>
              </a:extLst>
            </p:cNvPr>
            <p:cNvSpPr/>
            <p:nvPr/>
          </p:nvSpPr>
          <p:spPr>
            <a:xfrm>
              <a:off x="6268850" y="2084850"/>
              <a:ext cx="19250" cy="17275"/>
            </a:xfrm>
            <a:custGeom>
              <a:avLst/>
              <a:gdLst/>
              <a:ahLst/>
              <a:cxnLst/>
              <a:rect l="l" t="t" r="r" b="b"/>
              <a:pathLst>
                <a:path w="770" h="691" extrusionOk="0">
                  <a:moveTo>
                    <a:pt x="0" y="1"/>
                  </a:moveTo>
                  <a:lnTo>
                    <a:pt x="0"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525;p56">
              <a:extLst>
                <a:ext uri="{FF2B5EF4-FFF2-40B4-BE49-F238E27FC236}">
                  <a16:creationId xmlns:a16="http://schemas.microsoft.com/office/drawing/2014/main" id="{06FBA6D0-587B-4597-6025-86DE2F22CAE1}"/>
                </a:ext>
              </a:extLst>
            </p:cNvPr>
            <p:cNvSpPr/>
            <p:nvPr/>
          </p:nvSpPr>
          <p:spPr>
            <a:xfrm>
              <a:off x="6208300" y="21083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526;p56">
              <a:extLst>
                <a:ext uri="{FF2B5EF4-FFF2-40B4-BE49-F238E27FC236}">
                  <a16:creationId xmlns:a16="http://schemas.microsoft.com/office/drawing/2014/main" id="{DFD77971-6C22-1291-0BD7-B189AFDC12F8}"/>
                </a:ext>
              </a:extLst>
            </p:cNvPr>
            <p:cNvSpPr/>
            <p:nvPr/>
          </p:nvSpPr>
          <p:spPr>
            <a:xfrm>
              <a:off x="6238850" y="21083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527;p56">
              <a:extLst>
                <a:ext uri="{FF2B5EF4-FFF2-40B4-BE49-F238E27FC236}">
                  <a16:creationId xmlns:a16="http://schemas.microsoft.com/office/drawing/2014/main" id="{26E41DB9-8226-BAED-536B-EB578F7963E0}"/>
                </a:ext>
              </a:extLst>
            </p:cNvPr>
            <p:cNvSpPr/>
            <p:nvPr/>
          </p:nvSpPr>
          <p:spPr>
            <a:xfrm>
              <a:off x="6268850" y="2108325"/>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528;p56">
              <a:extLst>
                <a:ext uri="{FF2B5EF4-FFF2-40B4-BE49-F238E27FC236}">
                  <a16:creationId xmlns:a16="http://schemas.microsoft.com/office/drawing/2014/main" id="{372889AD-D42F-E8B3-397A-9872B570709B}"/>
                </a:ext>
              </a:extLst>
            </p:cNvPr>
            <p:cNvSpPr/>
            <p:nvPr/>
          </p:nvSpPr>
          <p:spPr>
            <a:xfrm>
              <a:off x="6207175" y="3106900"/>
              <a:ext cx="583875" cy="20675"/>
            </a:xfrm>
            <a:custGeom>
              <a:avLst/>
              <a:gdLst/>
              <a:ahLst/>
              <a:cxnLst/>
              <a:rect l="l" t="t" r="r" b="b"/>
              <a:pathLst>
                <a:path w="23355" h="827" extrusionOk="0">
                  <a:moveTo>
                    <a:pt x="0" y="0"/>
                  </a:moveTo>
                  <a:lnTo>
                    <a:pt x="0" y="826"/>
                  </a:lnTo>
                  <a:lnTo>
                    <a:pt x="23355" y="826"/>
                  </a:lnTo>
                  <a:lnTo>
                    <a:pt x="23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529;p56">
              <a:extLst>
                <a:ext uri="{FF2B5EF4-FFF2-40B4-BE49-F238E27FC236}">
                  <a16:creationId xmlns:a16="http://schemas.microsoft.com/office/drawing/2014/main" id="{CE7ACEE4-447E-FE35-3562-3D9B9713BB80}"/>
                </a:ext>
              </a:extLst>
            </p:cNvPr>
            <p:cNvSpPr/>
            <p:nvPr/>
          </p:nvSpPr>
          <p:spPr>
            <a:xfrm>
              <a:off x="6208300" y="21728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530;p56">
              <a:extLst>
                <a:ext uri="{FF2B5EF4-FFF2-40B4-BE49-F238E27FC236}">
                  <a16:creationId xmlns:a16="http://schemas.microsoft.com/office/drawing/2014/main" id="{8D7C7E9A-2D53-A09C-C009-9A0225F75955}"/>
                </a:ext>
              </a:extLst>
            </p:cNvPr>
            <p:cNvSpPr/>
            <p:nvPr/>
          </p:nvSpPr>
          <p:spPr>
            <a:xfrm>
              <a:off x="6311850" y="2172825"/>
              <a:ext cx="306650" cy="41050"/>
            </a:xfrm>
            <a:custGeom>
              <a:avLst/>
              <a:gdLst/>
              <a:ahLst/>
              <a:cxnLst/>
              <a:rect l="l" t="t" r="r" b="b"/>
              <a:pathLst>
                <a:path w="12266" h="1642" extrusionOk="0">
                  <a:moveTo>
                    <a:pt x="0" y="0"/>
                  </a:moveTo>
                  <a:lnTo>
                    <a:pt x="0" y="1642"/>
                  </a:lnTo>
                  <a:lnTo>
                    <a:pt x="12266" y="1642"/>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31;p56">
              <a:extLst>
                <a:ext uri="{FF2B5EF4-FFF2-40B4-BE49-F238E27FC236}">
                  <a16:creationId xmlns:a16="http://schemas.microsoft.com/office/drawing/2014/main" id="{D5BF7B87-4A70-B02A-FF0F-E56AB27A3F3D}"/>
                </a:ext>
              </a:extLst>
            </p:cNvPr>
            <p:cNvSpPr/>
            <p:nvPr/>
          </p:nvSpPr>
          <p:spPr>
            <a:xfrm>
              <a:off x="6238850" y="21728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532;p56">
              <a:extLst>
                <a:ext uri="{FF2B5EF4-FFF2-40B4-BE49-F238E27FC236}">
                  <a16:creationId xmlns:a16="http://schemas.microsoft.com/office/drawing/2014/main" id="{1C648E34-9A69-1C43-4CED-95D6E4098F7D}"/>
                </a:ext>
              </a:extLst>
            </p:cNvPr>
            <p:cNvSpPr/>
            <p:nvPr/>
          </p:nvSpPr>
          <p:spPr>
            <a:xfrm>
              <a:off x="6268850" y="217282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533;p56">
              <a:extLst>
                <a:ext uri="{FF2B5EF4-FFF2-40B4-BE49-F238E27FC236}">
                  <a16:creationId xmlns:a16="http://schemas.microsoft.com/office/drawing/2014/main" id="{D584DBBC-2EFB-17D0-4AC7-DDF0F68461A1}"/>
                </a:ext>
              </a:extLst>
            </p:cNvPr>
            <p:cNvSpPr/>
            <p:nvPr/>
          </p:nvSpPr>
          <p:spPr>
            <a:xfrm>
              <a:off x="6208300" y="21963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534;p56">
              <a:extLst>
                <a:ext uri="{FF2B5EF4-FFF2-40B4-BE49-F238E27FC236}">
                  <a16:creationId xmlns:a16="http://schemas.microsoft.com/office/drawing/2014/main" id="{0550E510-3AB1-E344-021E-1269142FD99F}"/>
                </a:ext>
              </a:extLst>
            </p:cNvPr>
            <p:cNvSpPr/>
            <p:nvPr/>
          </p:nvSpPr>
          <p:spPr>
            <a:xfrm>
              <a:off x="6238850" y="21963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535;p56">
              <a:extLst>
                <a:ext uri="{FF2B5EF4-FFF2-40B4-BE49-F238E27FC236}">
                  <a16:creationId xmlns:a16="http://schemas.microsoft.com/office/drawing/2014/main" id="{FE10E812-1D1E-88EC-513E-A718A43BF6BD}"/>
                </a:ext>
              </a:extLst>
            </p:cNvPr>
            <p:cNvSpPr/>
            <p:nvPr/>
          </p:nvSpPr>
          <p:spPr>
            <a:xfrm>
              <a:off x="6268850" y="219632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536;p56">
              <a:extLst>
                <a:ext uri="{FF2B5EF4-FFF2-40B4-BE49-F238E27FC236}">
                  <a16:creationId xmlns:a16="http://schemas.microsoft.com/office/drawing/2014/main" id="{E681C48D-3A5C-F410-3E75-5D163F9AC4D4}"/>
                </a:ext>
              </a:extLst>
            </p:cNvPr>
            <p:cNvSpPr/>
            <p:nvPr/>
          </p:nvSpPr>
          <p:spPr>
            <a:xfrm>
              <a:off x="6208300" y="2257675"/>
              <a:ext cx="19275" cy="17575"/>
            </a:xfrm>
            <a:custGeom>
              <a:avLst/>
              <a:gdLst/>
              <a:ahLst/>
              <a:cxnLst/>
              <a:rect l="l" t="t" r="r" b="b"/>
              <a:pathLst>
                <a:path w="771" h="703" extrusionOk="0">
                  <a:moveTo>
                    <a:pt x="1" y="1"/>
                  </a:moveTo>
                  <a:lnTo>
                    <a:pt x="1"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537;p56">
              <a:extLst>
                <a:ext uri="{FF2B5EF4-FFF2-40B4-BE49-F238E27FC236}">
                  <a16:creationId xmlns:a16="http://schemas.microsoft.com/office/drawing/2014/main" id="{1EBFA9B0-762A-6201-2D55-1F675FBC0458}"/>
                </a:ext>
              </a:extLst>
            </p:cNvPr>
            <p:cNvSpPr/>
            <p:nvPr/>
          </p:nvSpPr>
          <p:spPr>
            <a:xfrm>
              <a:off x="6311850" y="2257675"/>
              <a:ext cx="306650" cy="41075"/>
            </a:xfrm>
            <a:custGeom>
              <a:avLst/>
              <a:gdLst/>
              <a:ahLst/>
              <a:cxnLst/>
              <a:rect l="l" t="t" r="r" b="b"/>
              <a:pathLst>
                <a:path w="12266" h="1643" extrusionOk="0">
                  <a:moveTo>
                    <a:pt x="0" y="1"/>
                  </a:moveTo>
                  <a:lnTo>
                    <a:pt x="0" y="1642"/>
                  </a:lnTo>
                  <a:lnTo>
                    <a:pt x="12266" y="1642"/>
                  </a:lnTo>
                  <a:lnTo>
                    <a:pt x="12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538;p56">
              <a:extLst>
                <a:ext uri="{FF2B5EF4-FFF2-40B4-BE49-F238E27FC236}">
                  <a16:creationId xmlns:a16="http://schemas.microsoft.com/office/drawing/2014/main" id="{394902BD-B2A5-ED71-0AAE-25619E5DFD18}"/>
                </a:ext>
              </a:extLst>
            </p:cNvPr>
            <p:cNvSpPr/>
            <p:nvPr/>
          </p:nvSpPr>
          <p:spPr>
            <a:xfrm>
              <a:off x="6238850" y="2257675"/>
              <a:ext cx="19275" cy="17575"/>
            </a:xfrm>
            <a:custGeom>
              <a:avLst/>
              <a:gdLst/>
              <a:ahLst/>
              <a:cxnLst/>
              <a:rect l="l" t="t" r="r" b="b"/>
              <a:pathLst>
                <a:path w="771" h="703" extrusionOk="0">
                  <a:moveTo>
                    <a:pt x="1" y="1"/>
                  </a:moveTo>
                  <a:lnTo>
                    <a:pt x="1"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539;p56">
              <a:extLst>
                <a:ext uri="{FF2B5EF4-FFF2-40B4-BE49-F238E27FC236}">
                  <a16:creationId xmlns:a16="http://schemas.microsoft.com/office/drawing/2014/main" id="{0EF9472B-9A51-6D73-0791-BCD3D213FACC}"/>
                </a:ext>
              </a:extLst>
            </p:cNvPr>
            <p:cNvSpPr/>
            <p:nvPr/>
          </p:nvSpPr>
          <p:spPr>
            <a:xfrm>
              <a:off x="6268850" y="2257675"/>
              <a:ext cx="19250" cy="17575"/>
            </a:xfrm>
            <a:custGeom>
              <a:avLst/>
              <a:gdLst/>
              <a:ahLst/>
              <a:cxnLst/>
              <a:rect l="l" t="t" r="r" b="b"/>
              <a:pathLst>
                <a:path w="770" h="703" extrusionOk="0">
                  <a:moveTo>
                    <a:pt x="0" y="1"/>
                  </a:moveTo>
                  <a:lnTo>
                    <a:pt x="0"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540;p56">
              <a:extLst>
                <a:ext uri="{FF2B5EF4-FFF2-40B4-BE49-F238E27FC236}">
                  <a16:creationId xmlns:a16="http://schemas.microsoft.com/office/drawing/2014/main" id="{BCD9BBB3-A27B-0638-61EA-3893098D7AC3}"/>
                </a:ext>
              </a:extLst>
            </p:cNvPr>
            <p:cNvSpPr/>
            <p:nvPr/>
          </p:nvSpPr>
          <p:spPr>
            <a:xfrm>
              <a:off x="6208300" y="2281450"/>
              <a:ext cx="19275" cy="17300"/>
            </a:xfrm>
            <a:custGeom>
              <a:avLst/>
              <a:gdLst/>
              <a:ahLst/>
              <a:cxnLst/>
              <a:rect l="l" t="t" r="r" b="b"/>
              <a:pathLst>
                <a:path w="771" h="692" extrusionOk="0">
                  <a:moveTo>
                    <a:pt x="1" y="0"/>
                  </a:moveTo>
                  <a:lnTo>
                    <a:pt x="1" y="691"/>
                  </a:lnTo>
                  <a:lnTo>
                    <a:pt x="770" y="691"/>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541;p56">
              <a:extLst>
                <a:ext uri="{FF2B5EF4-FFF2-40B4-BE49-F238E27FC236}">
                  <a16:creationId xmlns:a16="http://schemas.microsoft.com/office/drawing/2014/main" id="{DAE6A4F8-2BAA-A70F-2CED-38252A73ADD7}"/>
                </a:ext>
              </a:extLst>
            </p:cNvPr>
            <p:cNvSpPr/>
            <p:nvPr/>
          </p:nvSpPr>
          <p:spPr>
            <a:xfrm>
              <a:off x="6238850" y="2281450"/>
              <a:ext cx="19275" cy="17300"/>
            </a:xfrm>
            <a:custGeom>
              <a:avLst/>
              <a:gdLst/>
              <a:ahLst/>
              <a:cxnLst/>
              <a:rect l="l" t="t" r="r" b="b"/>
              <a:pathLst>
                <a:path w="771" h="692" extrusionOk="0">
                  <a:moveTo>
                    <a:pt x="1" y="0"/>
                  </a:moveTo>
                  <a:lnTo>
                    <a:pt x="1" y="691"/>
                  </a:lnTo>
                  <a:lnTo>
                    <a:pt x="770" y="691"/>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542;p56">
              <a:extLst>
                <a:ext uri="{FF2B5EF4-FFF2-40B4-BE49-F238E27FC236}">
                  <a16:creationId xmlns:a16="http://schemas.microsoft.com/office/drawing/2014/main" id="{4B12B087-A4F0-CDF4-B630-E356069B5FEC}"/>
                </a:ext>
              </a:extLst>
            </p:cNvPr>
            <p:cNvSpPr/>
            <p:nvPr/>
          </p:nvSpPr>
          <p:spPr>
            <a:xfrm>
              <a:off x="6268850" y="2281450"/>
              <a:ext cx="19250" cy="17300"/>
            </a:xfrm>
            <a:custGeom>
              <a:avLst/>
              <a:gdLst/>
              <a:ahLst/>
              <a:cxnLst/>
              <a:rect l="l" t="t" r="r" b="b"/>
              <a:pathLst>
                <a:path w="770" h="692" extrusionOk="0">
                  <a:moveTo>
                    <a:pt x="0" y="0"/>
                  </a:moveTo>
                  <a:lnTo>
                    <a:pt x="0" y="691"/>
                  </a:lnTo>
                  <a:lnTo>
                    <a:pt x="770" y="691"/>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543;p56">
              <a:extLst>
                <a:ext uri="{FF2B5EF4-FFF2-40B4-BE49-F238E27FC236}">
                  <a16:creationId xmlns:a16="http://schemas.microsoft.com/office/drawing/2014/main" id="{CE9E8AA3-2B30-96AE-BEB8-4F497D6D286D}"/>
                </a:ext>
              </a:extLst>
            </p:cNvPr>
            <p:cNvSpPr/>
            <p:nvPr/>
          </p:nvSpPr>
          <p:spPr>
            <a:xfrm>
              <a:off x="6208300" y="234285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544;p56">
              <a:extLst>
                <a:ext uri="{FF2B5EF4-FFF2-40B4-BE49-F238E27FC236}">
                  <a16:creationId xmlns:a16="http://schemas.microsoft.com/office/drawing/2014/main" id="{16AC8763-0B28-40C2-2F20-864453A317DF}"/>
                </a:ext>
              </a:extLst>
            </p:cNvPr>
            <p:cNvSpPr/>
            <p:nvPr/>
          </p:nvSpPr>
          <p:spPr>
            <a:xfrm>
              <a:off x="6311850" y="2342850"/>
              <a:ext cx="306650" cy="41025"/>
            </a:xfrm>
            <a:custGeom>
              <a:avLst/>
              <a:gdLst/>
              <a:ahLst/>
              <a:cxnLst/>
              <a:rect l="l" t="t" r="r" b="b"/>
              <a:pathLst>
                <a:path w="12266" h="1641" extrusionOk="0">
                  <a:moveTo>
                    <a:pt x="0" y="0"/>
                  </a:moveTo>
                  <a:lnTo>
                    <a:pt x="0" y="1641"/>
                  </a:lnTo>
                  <a:lnTo>
                    <a:pt x="12266" y="1641"/>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545;p56">
              <a:extLst>
                <a:ext uri="{FF2B5EF4-FFF2-40B4-BE49-F238E27FC236}">
                  <a16:creationId xmlns:a16="http://schemas.microsoft.com/office/drawing/2014/main" id="{521A44B4-08B2-38AB-3DF0-849668B3D038}"/>
                </a:ext>
              </a:extLst>
            </p:cNvPr>
            <p:cNvSpPr/>
            <p:nvPr/>
          </p:nvSpPr>
          <p:spPr>
            <a:xfrm>
              <a:off x="6238850" y="234285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546;p56">
              <a:extLst>
                <a:ext uri="{FF2B5EF4-FFF2-40B4-BE49-F238E27FC236}">
                  <a16:creationId xmlns:a16="http://schemas.microsoft.com/office/drawing/2014/main" id="{CF580705-F886-6474-B7C4-5E7A36C5DDDB}"/>
                </a:ext>
              </a:extLst>
            </p:cNvPr>
            <p:cNvSpPr/>
            <p:nvPr/>
          </p:nvSpPr>
          <p:spPr>
            <a:xfrm>
              <a:off x="6268850" y="2342850"/>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547;p56">
              <a:extLst>
                <a:ext uri="{FF2B5EF4-FFF2-40B4-BE49-F238E27FC236}">
                  <a16:creationId xmlns:a16="http://schemas.microsoft.com/office/drawing/2014/main" id="{B9D22521-EFEA-6EB9-D8CB-A0DE4B60692D}"/>
                </a:ext>
              </a:extLst>
            </p:cNvPr>
            <p:cNvSpPr/>
            <p:nvPr/>
          </p:nvSpPr>
          <p:spPr>
            <a:xfrm>
              <a:off x="6208300" y="2366600"/>
              <a:ext cx="19275" cy="17275"/>
            </a:xfrm>
            <a:custGeom>
              <a:avLst/>
              <a:gdLst/>
              <a:ahLst/>
              <a:cxnLst/>
              <a:rect l="l" t="t" r="r" b="b"/>
              <a:pathLst>
                <a:path w="771" h="691" extrusionOk="0">
                  <a:moveTo>
                    <a:pt x="1" y="1"/>
                  </a:moveTo>
                  <a:lnTo>
                    <a:pt x="1"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548;p56">
              <a:extLst>
                <a:ext uri="{FF2B5EF4-FFF2-40B4-BE49-F238E27FC236}">
                  <a16:creationId xmlns:a16="http://schemas.microsoft.com/office/drawing/2014/main" id="{A553D8EC-78C8-AD6C-7090-E98EB6BA2051}"/>
                </a:ext>
              </a:extLst>
            </p:cNvPr>
            <p:cNvSpPr/>
            <p:nvPr/>
          </p:nvSpPr>
          <p:spPr>
            <a:xfrm>
              <a:off x="6238850" y="2366600"/>
              <a:ext cx="19275" cy="17275"/>
            </a:xfrm>
            <a:custGeom>
              <a:avLst/>
              <a:gdLst/>
              <a:ahLst/>
              <a:cxnLst/>
              <a:rect l="l" t="t" r="r" b="b"/>
              <a:pathLst>
                <a:path w="771" h="691" extrusionOk="0">
                  <a:moveTo>
                    <a:pt x="1" y="1"/>
                  </a:moveTo>
                  <a:lnTo>
                    <a:pt x="1"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549;p56">
              <a:extLst>
                <a:ext uri="{FF2B5EF4-FFF2-40B4-BE49-F238E27FC236}">
                  <a16:creationId xmlns:a16="http://schemas.microsoft.com/office/drawing/2014/main" id="{2347E28B-EA4A-13C2-E3E2-5DD3A01F7B7B}"/>
                </a:ext>
              </a:extLst>
            </p:cNvPr>
            <p:cNvSpPr/>
            <p:nvPr/>
          </p:nvSpPr>
          <p:spPr>
            <a:xfrm>
              <a:off x="6268850" y="2366600"/>
              <a:ext cx="19250" cy="17275"/>
            </a:xfrm>
            <a:custGeom>
              <a:avLst/>
              <a:gdLst/>
              <a:ahLst/>
              <a:cxnLst/>
              <a:rect l="l" t="t" r="r" b="b"/>
              <a:pathLst>
                <a:path w="770" h="691" extrusionOk="0">
                  <a:moveTo>
                    <a:pt x="0" y="1"/>
                  </a:moveTo>
                  <a:lnTo>
                    <a:pt x="0"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550;p56">
              <a:extLst>
                <a:ext uri="{FF2B5EF4-FFF2-40B4-BE49-F238E27FC236}">
                  <a16:creationId xmlns:a16="http://schemas.microsoft.com/office/drawing/2014/main" id="{4957BABC-074A-C96F-A002-37D2CCBF1D7B}"/>
                </a:ext>
              </a:extLst>
            </p:cNvPr>
            <p:cNvSpPr/>
            <p:nvPr/>
          </p:nvSpPr>
          <p:spPr>
            <a:xfrm>
              <a:off x="6208300" y="2431100"/>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551;p56">
              <a:extLst>
                <a:ext uri="{FF2B5EF4-FFF2-40B4-BE49-F238E27FC236}">
                  <a16:creationId xmlns:a16="http://schemas.microsoft.com/office/drawing/2014/main" id="{AD16D8FE-2C89-6F52-0EC1-578070013008}"/>
                </a:ext>
              </a:extLst>
            </p:cNvPr>
            <p:cNvSpPr/>
            <p:nvPr/>
          </p:nvSpPr>
          <p:spPr>
            <a:xfrm>
              <a:off x="6311850" y="2431100"/>
              <a:ext cx="306650" cy="41025"/>
            </a:xfrm>
            <a:custGeom>
              <a:avLst/>
              <a:gdLst/>
              <a:ahLst/>
              <a:cxnLst/>
              <a:rect l="l" t="t" r="r" b="b"/>
              <a:pathLst>
                <a:path w="12266" h="1641" extrusionOk="0">
                  <a:moveTo>
                    <a:pt x="0" y="1"/>
                  </a:moveTo>
                  <a:lnTo>
                    <a:pt x="0" y="1641"/>
                  </a:lnTo>
                  <a:lnTo>
                    <a:pt x="12266" y="1641"/>
                  </a:lnTo>
                  <a:lnTo>
                    <a:pt x="12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552;p56">
              <a:extLst>
                <a:ext uri="{FF2B5EF4-FFF2-40B4-BE49-F238E27FC236}">
                  <a16:creationId xmlns:a16="http://schemas.microsoft.com/office/drawing/2014/main" id="{A03C66E8-93BF-BA42-35DD-186D1201BB8A}"/>
                </a:ext>
              </a:extLst>
            </p:cNvPr>
            <p:cNvSpPr/>
            <p:nvPr/>
          </p:nvSpPr>
          <p:spPr>
            <a:xfrm>
              <a:off x="6238850" y="2431100"/>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553;p56">
              <a:extLst>
                <a:ext uri="{FF2B5EF4-FFF2-40B4-BE49-F238E27FC236}">
                  <a16:creationId xmlns:a16="http://schemas.microsoft.com/office/drawing/2014/main" id="{A25DED2D-D7D0-0710-8A76-2134B1F65941}"/>
                </a:ext>
              </a:extLst>
            </p:cNvPr>
            <p:cNvSpPr/>
            <p:nvPr/>
          </p:nvSpPr>
          <p:spPr>
            <a:xfrm>
              <a:off x="6268850" y="2431100"/>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554;p56">
              <a:extLst>
                <a:ext uri="{FF2B5EF4-FFF2-40B4-BE49-F238E27FC236}">
                  <a16:creationId xmlns:a16="http://schemas.microsoft.com/office/drawing/2014/main" id="{034E4567-3617-77C9-56F0-F94F6E35F029}"/>
                </a:ext>
              </a:extLst>
            </p:cNvPr>
            <p:cNvSpPr/>
            <p:nvPr/>
          </p:nvSpPr>
          <p:spPr>
            <a:xfrm>
              <a:off x="6208300" y="24545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555;p56">
              <a:extLst>
                <a:ext uri="{FF2B5EF4-FFF2-40B4-BE49-F238E27FC236}">
                  <a16:creationId xmlns:a16="http://schemas.microsoft.com/office/drawing/2014/main" id="{7F58E4F5-1F97-40E8-D2E9-00D1F68CB1AF}"/>
                </a:ext>
              </a:extLst>
            </p:cNvPr>
            <p:cNvSpPr/>
            <p:nvPr/>
          </p:nvSpPr>
          <p:spPr>
            <a:xfrm>
              <a:off x="6238850" y="24545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556;p56">
              <a:extLst>
                <a:ext uri="{FF2B5EF4-FFF2-40B4-BE49-F238E27FC236}">
                  <a16:creationId xmlns:a16="http://schemas.microsoft.com/office/drawing/2014/main" id="{5CE3AC69-48A4-058E-C75C-7A33BE1D024D}"/>
                </a:ext>
              </a:extLst>
            </p:cNvPr>
            <p:cNvSpPr/>
            <p:nvPr/>
          </p:nvSpPr>
          <p:spPr>
            <a:xfrm>
              <a:off x="6268850" y="245457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557;p56">
              <a:extLst>
                <a:ext uri="{FF2B5EF4-FFF2-40B4-BE49-F238E27FC236}">
                  <a16:creationId xmlns:a16="http://schemas.microsoft.com/office/drawing/2014/main" id="{513068EC-F9ED-B629-39B4-4637B4FE6DE3}"/>
                </a:ext>
              </a:extLst>
            </p:cNvPr>
            <p:cNvSpPr/>
            <p:nvPr/>
          </p:nvSpPr>
          <p:spPr>
            <a:xfrm>
              <a:off x="6208300" y="25159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558;p56">
              <a:extLst>
                <a:ext uri="{FF2B5EF4-FFF2-40B4-BE49-F238E27FC236}">
                  <a16:creationId xmlns:a16="http://schemas.microsoft.com/office/drawing/2014/main" id="{DE59643D-D725-10BE-E755-C18B32A6E433}"/>
                </a:ext>
              </a:extLst>
            </p:cNvPr>
            <p:cNvSpPr/>
            <p:nvPr/>
          </p:nvSpPr>
          <p:spPr>
            <a:xfrm>
              <a:off x="6311850" y="2515975"/>
              <a:ext cx="306650" cy="41025"/>
            </a:xfrm>
            <a:custGeom>
              <a:avLst/>
              <a:gdLst/>
              <a:ahLst/>
              <a:cxnLst/>
              <a:rect l="l" t="t" r="r" b="b"/>
              <a:pathLst>
                <a:path w="12266" h="1641" extrusionOk="0">
                  <a:moveTo>
                    <a:pt x="0" y="0"/>
                  </a:moveTo>
                  <a:lnTo>
                    <a:pt x="0" y="1640"/>
                  </a:lnTo>
                  <a:lnTo>
                    <a:pt x="12266" y="1640"/>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559;p56">
              <a:extLst>
                <a:ext uri="{FF2B5EF4-FFF2-40B4-BE49-F238E27FC236}">
                  <a16:creationId xmlns:a16="http://schemas.microsoft.com/office/drawing/2014/main" id="{6ECCBA9E-A6A8-6278-1111-1C3A53A6A7EA}"/>
                </a:ext>
              </a:extLst>
            </p:cNvPr>
            <p:cNvSpPr/>
            <p:nvPr/>
          </p:nvSpPr>
          <p:spPr>
            <a:xfrm>
              <a:off x="6238850" y="25159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560;p56">
              <a:extLst>
                <a:ext uri="{FF2B5EF4-FFF2-40B4-BE49-F238E27FC236}">
                  <a16:creationId xmlns:a16="http://schemas.microsoft.com/office/drawing/2014/main" id="{71A9B7FC-C3EF-FE11-C543-2AA00104BAE2}"/>
                </a:ext>
              </a:extLst>
            </p:cNvPr>
            <p:cNvSpPr/>
            <p:nvPr/>
          </p:nvSpPr>
          <p:spPr>
            <a:xfrm>
              <a:off x="6268850" y="251597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561;p56">
              <a:extLst>
                <a:ext uri="{FF2B5EF4-FFF2-40B4-BE49-F238E27FC236}">
                  <a16:creationId xmlns:a16="http://schemas.microsoft.com/office/drawing/2014/main" id="{4CEE9479-5804-15B2-26D2-7A8BEA4B6131}"/>
                </a:ext>
              </a:extLst>
            </p:cNvPr>
            <p:cNvSpPr/>
            <p:nvPr/>
          </p:nvSpPr>
          <p:spPr>
            <a:xfrm>
              <a:off x="6208300" y="25394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562;p56">
              <a:extLst>
                <a:ext uri="{FF2B5EF4-FFF2-40B4-BE49-F238E27FC236}">
                  <a16:creationId xmlns:a16="http://schemas.microsoft.com/office/drawing/2014/main" id="{7D57FDBF-4F5F-F435-0BBD-A22EF120FBBF}"/>
                </a:ext>
              </a:extLst>
            </p:cNvPr>
            <p:cNvSpPr/>
            <p:nvPr/>
          </p:nvSpPr>
          <p:spPr>
            <a:xfrm>
              <a:off x="6238850" y="25394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563;p56">
              <a:extLst>
                <a:ext uri="{FF2B5EF4-FFF2-40B4-BE49-F238E27FC236}">
                  <a16:creationId xmlns:a16="http://schemas.microsoft.com/office/drawing/2014/main" id="{9C4449F7-74DE-E04B-9E51-DBF099857E51}"/>
                </a:ext>
              </a:extLst>
            </p:cNvPr>
            <p:cNvSpPr/>
            <p:nvPr/>
          </p:nvSpPr>
          <p:spPr>
            <a:xfrm>
              <a:off x="6268850" y="2539425"/>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564;p56">
              <a:extLst>
                <a:ext uri="{FF2B5EF4-FFF2-40B4-BE49-F238E27FC236}">
                  <a16:creationId xmlns:a16="http://schemas.microsoft.com/office/drawing/2014/main" id="{5915FC90-3A71-0E76-38F8-40BBFF671950}"/>
                </a:ext>
              </a:extLst>
            </p:cNvPr>
            <p:cNvSpPr/>
            <p:nvPr/>
          </p:nvSpPr>
          <p:spPr>
            <a:xfrm>
              <a:off x="6208300" y="25982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565;p56">
              <a:extLst>
                <a:ext uri="{FF2B5EF4-FFF2-40B4-BE49-F238E27FC236}">
                  <a16:creationId xmlns:a16="http://schemas.microsoft.com/office/drawing/2014/main" id="{AFAFAFB9-62A7-78F9-9335-C17D05C7DE34}"/>
                </a:ext>
              </a:extLst>
            </p:cNvPr>
            <p:cNvSpPr/>
            <p:nvPr/>
          </p:nvSpPr>
          <p:spPr>
            <a:xfrm>
              <a:off x="6311850" y="2598275"/>
              <a:ext cx="306650" cy="41050"/>
            </a:xfrm>
            <a:custGeom>
              <a:avLst/>
              <a:gdLst/>
              <a:ahLst/>
              <a:cxnLst/>
              <a:rect l="l" t="t" r="r" b="b"/>
              <a:pathLst>
                <a:path w="12266" h="1642" extrusionOk="0">
                  <a:moveTo>
                    <a:pt x="0" y="0"/>
                  </a:moveTo>
                  <a:lnTo>
                    <a:pt x="0" y="1642"/>
                  </a:lnTo>
                  <a:lnTo>
                    <a:pt x="12266" y="1642"/>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566;p56">
              <a:extLst>
                <a:ext uri="{FF2B5EF4-FFF2-40B4-BE49-F238E27FC236}">
                  <a16:creationId xmlns:a16="http://schemas.microsoft.com/office/drawing/2014/main" id="{96A622F7-65E3-28C9-9498-65567CCE00FC}"/>
                </a:ext>
              </a:extLst>
            </p:cNvPr>
            <p:cNvSpPr/>
            <p:nvPr/>
          </p:nvSpPr>
          <p:spPr>
            <a:xfrm>
              <a:off x="6238850" y="25982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567;p56">
              <a:extLst>
                <a:ext uri="{FF2B5EF4-FFF2-40B4-BE49-F238E27FC236}">
                  <a16:creationId xmlns:a16="http://schemas.microsoft.com/office/drawing/2014/main" id="{B2DEA818-5348-E6DF-EB88-AF64F147A1BF}"/>
                </a:ext>
              </a:extLst>
            </p:cNvPr>
            <p:cNvSpPr/>
            <p:nvPr/>
          </p:nvSpPr>
          <p:spPr>
            <a:xfrm>
              <a:off x="6268850" y="259827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568;p56">
              <a:extLst>
                <a:ext uri="{FF2B5EF4-FFF2-40B4-BE49-F238E27FC236}">
                  <a16:creationId xmlns:a16="http://schemas.microsoft.com/office/drawing/2014/main" id="{54115307-ABD5-CA80-6892-21DF629602AF}"/>
                </a:ext>
              </a:extLst>
            </p:cNvPr>
            <p:cNvSpPr/>
            <p:nvPr/>
          </p:nvSpPr>
          <p:spPr>
            <a:xfrm>
              <a:off x="6208300" y="26217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569;p56">
              <a:extLst>
                <a:ext uri="{FF2B5EF4-FFF2-40B4-BE49-F238E27FC236}">
                  <a16:creationId xmlns:a16="http://schemas.microsoft.com/office/drawing/2014/main" id="{41DD023F-3E05-B4AB-AD9D-D26A8B4FF1A5}"/>
                </a:ext>
              </a:extLst>
            </p:cNvPr>
            <p:cNvSpPr/>
            <p:nvPr/>
          </p:nvSpPr>
          <p:spPr>
            <a:xfrm>
              <a:off x="6238850" y="26217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570;p56">
              <a:extLst>
                <a:ext uri="{FF2B5EF4-FFF2-40B4-BE49-F238E27FC236}">
                  <a16:creationId xmlns:a16="http://schemas.microsoft.com/office/drawing/2014/main" id="{B5AE3796-20F8-2454-6DDF-FE3CDF6CC5AB}"/>
                </a:ext>
              </a:extLst>
            </p:cNvPr>
            <p:cNvSpPr/>
            <p:nvPr/>
          </p:nvSpPr>
          <p:spPr>
            <a:xfrm>
              <a:off x="6268850" y="262177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571;p56">
              <a:extLst>
                <a:ext uri="{FF2B5EF4-FFF2-40B4-BE49-F238E27FC236}">
                  <a16:creationId xmlns:a16="http://schemas.microsoft.com/office/drawing/2014/main" id="{7E2A76C4-9B12-BD9C-B44D-6D9D36EB455E}"/>
                </a:ext>
              </a:extLst>
            </p:cNvPr>
            <p:cNvSpPr/>
            <p:nvPr/>
          </p:nvSpPr>
          <p:spPr>
            <a:xfrm>
              <a:off x="6208300" y="26831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572;p56">
              <a:extLst>
                <a:ext uri="{FF2B5EF4-FFF2-40B4-BE49-F238E27FC236}">
                  <a16:creationId xmlns:a16="http://schemas.microsoft.com/office/drawing/2014/main" id="{34D07D48-4669-F266-8BC8-7FA1CA8016B6}"/>
                </a:ext>
              </a:extLst>
            </p:cNvPr>
            <p:cNvSpPr/>
            <p:nvPr/>
          </p:nvSpPr>
          <p:spPr>
            <a:xfrm>
              <a:off x="6311850" y="2683125"/>
              <a:ext cx="306650" cy="41075"/>
            </a:xfrm>
            <a:custGeom>
              <a:avLst/>
              <a:gdLst/>
              <a:ahLst/>
              <a:cxnLst/>
              <a:rect l="l" t="t" r="r" b="b"/>
              <a:pathLst>
                <a:path w="12266" h="1643" extrusionOk="0">
                  <a:moveTo>
                    <a:pt x="0" y="1"/>
                  </a:moveTo>
                  <a:lnTo>
                    <a:pt x="0" y="1642"/>
                  </a:lnTo>
                  <a:lnTo>
                    <a:pt x="12266" y="1642"/>
                  </a:lnTo>
                  <a:lnTo>
                    <a:pt x="12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573;p56">
              <a:extLst>
                <a:ext uri="{FF2B5EF4-FFF2-40B4-BE49-F238E27FC236}">
                  <a16:creationId xmlns:a16="http://schemas.microsoft.com/office/drawing/2014/main" id="{EC8800E5-CBC5-7ECD-58CF-BC9326EF7F56}"/>
                </a:ext>
              </a:extLst>
            </p:cNvPr>
            <p:cNvSpPr/>
            <p:nvPr/>
          </p:nvSpPr>
          <p:spPr>
            <a:xfrm>
              <a:off x="6238850" y="26831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574;p56">
              <a:extLst>
                <a:ext uri="{FF2B5EF4-FFF2-40B4-BE49-F238E27FC236}">
                  <a16:creationId xmlns:a16="http://schemas.microsoft.com/office/drawing/2014/main" id="{8E835AC1-D285-46B3-BCCF-A1B8F30402AD}"/>
                </a:ext>
              </a:extLst>
            </p:cNvPr>
            <p:cNvSpPr/>
            <p:nvPr/>
          </p:nvSpPr>
          <p:spPr>
            <a:xfrm>
              <a:off x="6268850" y="2683125"/>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575;p56">
              <a:extLst>
                <a:ext uri="{FF2B5EF4-FFF2-40B4-BE49-F238E27FC236}">
                  <a16:creationId xmlns:a16="http://schemas.microsoft.com/office/drawing/2014/main" id="{4E2DF6AE-3FB2-8D9F-B871-C327452C2E93}"/>
                </a:ext>
              </a:extLst>
            </p:cNvPr>
            <p:cNvSpPr/>
            <p:nvPr/>
          </p:nvSpPr>
          <p:spPr>
            <a:xfrm>
              <a:off x="6208300" y="27066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576;p56">
              <a:extLst>
                <a:ext uri="{FF2B5EF4-FFF2-40B4-BE49-F238E27FC236}">
                  <a16:creationId xmlns:a16="http://schemas.microsoft.com/office/drawing/2014/main" id="{0EB06E98-DC12-6490-D6FA-0E7F26F9B1D6}"/>
                </a:ext>
              </a:extLst>
            </p:cNvPr>
            <p:cNvSpPr/>
            <p:nvPr/>
          </p:nvSpPr>
          <p:spPr>
            <a:xfrm>
              <a:off x="6238850" y="27066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577;p56">
              <a:extLst>
                <a:ext uri="{FF2B5EF4-FFF2-40B4-BE49-F238E27FC236}">
                  <a16:creationId xmlns:a16="http://schemas.microsoft.com/office/drawing/2014/main" id="{0AB46357-765D-4660-D026-454BA5526F88}"/>
                </a:ext>
              </a:extLst>
            </p:cNvPr>
            <p:cNvSpPr/>
            <p:nvPr/>
          </p:nvSpPr>
          <p:spPr>
            <a:xfrm>
              <a:off x="6268850" y="2706625"/>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578;p56">
              <a:extLst>
                <a:ext uri="{FF2B5EF4-FFF2-40B4-BE49-F238E27FC236}">
                  <a16:creationId xmlns:a16="http://schemas.microsoft.com/office/drawing/2014/main" id="{CB64B337-941F-1AD4-BA87-A117A01C3B50}"/>
                </a:ext>
              </a:extLst>
            </p:cNvPr>
            <p:cNvSpPr/>
            <p:nvPr/>
          </p:nvSpPr>
          <p:spPr>
            <a:xfrm>
              <a:off x="6208300" y="276830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579;p56">
              <a:extLst>
                <a:ext uri="{FF2B5EF4-FFF2-40B4-BE49-F238E27FC236}">
                  <a16:creationId xmlns:a16="http://schemas.microsoft.com/office/drawing/2014/main" id="{ADF55B52-FE91-CAD9-01D0-17483505534F}"/>
                </a:ext>
              </a:extLst>
            </p:cNvPr>
            <p:cNvSpPr/>
            <p:nvPr/>
          </p:nvSpPr>
          <p:spPr>
            <a:xfrm>
              <a:off x="6311850" y="2768300"/>
              <a:ext cx="306650" cy="41025"/>
            </a:xfrm>
            <a:custGeom>
              <a:avLst/>
              <a:gdLst/>
              <a:ahLst/>
              <a:cxnLst/>
              <a:rect l="l" t="t" r="r" b="b"/>
              <a:pathLst>
                <a:path w="12266" h="1641" extrusionOk="0">
                  <a:moveTo>
                    <a:pt x="0" y="0"/>
                  </a:moveTo>
                  <a:lnTo>
                    <a:pt x="0" y="1641"/>
                  </a:lnTo>
                  <a:lnTo>
                    <a:pt x="12266" y="1641"/>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80;p56">
              <a:extLst>
                <a:ext uri="{FF2B5EF4-FFF2-40B4-BE49-F238E27FC236}">
                  <a16:creationId xmlns:a16="http://schemas.microsoft.com/office/drawing/2014/main" id="{5A75FFD3-3038-5B43-D944-D82976015F11}"/>
                </a:ext>
              </a:extLst>
            </p:cNvPr>
            <p:cNvSpPr/>
            <p:nvPr/>
          </p:nvSpPr>
          <p:spPr>
            <a:xfrm>
              <a:off x="6238850" y="276830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581;p56">
              <a:extLst>
                <a:ext uri="{FF2B5EF4-FFF2-40B4-BE49-F238E27FC236}">
                  <a16:creationId xmlns:a16="http://schemas.microsoft.com/office/drawing/2014/main" id="{122B6C1E-2355-F979-4A22-D7AD98215012}"/>
                </a:ext>
              </a:extLst>
            </p:cNvPr>
            <p:cNvSpPr/>
            <p:nvPr/>
          </p:nvSpPr>
          <p:spPr>
            <a:xfrm>
              <a:off x="6268850" y="2768300"/>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582;p56">
              <a:extLst>
                <a:ext uri="{FF2B5EF4-FFF2-40B4-BE49-F238E27FC236}">
                  <a16:creationId xmlns:a16="http://schemas.microsoft.com/office/drawing/2014/main" id="{0AC32649-5EF9-B8D9-0A08-8A929C0B09F0}"/>
                </a:ext>
              </a:extLst>
            </p:cNvPr>
            <p:cNvSpPr/>
            <p:nvPr/>
          </p:nvSpPr>
          <p:spPr>
            <a:xfrm>
              <a:off x="6208300" y="2791750"/>
              <a:ext cx="19275" cy="17575"/>
            </a:xfrm>
            <a:custGeom>
              <a:avLst/>
              <a:gdLst/>
              <a:ahLst/>
              <a:cxnLst/>
              <a:rect l="l" t="t" r="r" b="b"/>
              <a:pathLst>
                <a:path w="771" h="703" extrusionOk="0">
                  <a:moveTo>
                    <a:pt x="1" y="1"/>
                  </a:moveTo>
                  <a:lnTo>
                    <a:pt x="1"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583;p56">
              <a:extLst>
                <a:ext uri="{FF2B5EF4-FFF2-40B4-BE49-F238E27FC236}">
                  <a16:creationId xmlns:a16="http://schemas.microsoft.com/office/drawing/2014/main" id="{B464F491-167E-90DB-B307-F4E72A202795}"/>
                </a:ext>
              </a:extLst>
            </p:cNvPr>
            <p:cNvSpPr/>
            <p:nvPr/>
          </p:nvSpPr>
          <p:spPr>
            <a:xfrm>
              <a:off x="6238850" y="2791750"/>
              <a:ext cx="19275" cy="17575"/>
            </a:xfrm>
            <a:custGeom>
              <a:avLst/>
              <a:gdLst/>
              <a:ahLst/>
              <a:cxnLst/>
              <a:rect l="l" t="t" r="r" b="b"/>
              <a:pathLst>
                <a:path w="771" h="703" extrusionOk="0">
                  <a:moveTo>
                    <a:pt x="1" y="1"/>
                  </a:moveTo>
                  <a:lnTo>
                    <a:pt x="1"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584;p56">
              <a:extLst>
                <a:ext uri="{FF2B5EF4-FFF2-40B4-BE49-F238E27FC236}">
                  <a16:creationId xmlns:a16="http://schemas.microsoft.com/office/drawing/2014/main" id="{BBC86E94-4DA5-30D1-2B77-38D03297DAC9}"/>
                </a:ext>
              </a:extLst>
            </p:cNvPr>
            <p:cNvSpPr/>
            <p:nvPr/>
          </p:nvSpPr>
          <p:spPr>
            <a:xfrm>
              <a:off x="6268850" y="2791750"/>
              <a:ext cx="19250" cy="17575"/>
            </a:xfrm>
            <a:custGeom>
              <a:avLst/>
              <a:gdLst/>
              <a:ahLst/>
              <a:cxnLst/>
              <a:rect l="l" t="t" r="r" b="b"/>
              <a:pathLst>
                <a:path w="770" h="703" extrusionOk="0">
                  <a:moveTo>
                    <a:pt x="0" y="1"/>
                  </a:moveTo>
                  <a:lnTo>
                    <a:pt x="0"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585;p56">
              <a:extLst>
                <a:ext uri="{FF2B5EF4-FFF2-40B4-BE49-F238E27FC236}">
                  <a16:creationId xmlns:a16="http://schemas.microsoft.com/office/drawing/2014/main" id="{5A462194-754D-7400-B5B8-CBFF136F2A08}"/>
                </a:ext>
              </a:extLst>
            </p:cNvPr>
            <p:cNvSpPr/>
            <p:nvPr/>
          </p:nvSpPr>
          <p:spPr>
            <a:xfrm>
              <a:off x="6208300" y="2856550"/>
              <a:ext cx="19275" cy="17275"/>
            </a:xfrm>
            <a:custGeom>
              <a:avLst/>
              <a:gdLst/>
              <a:ahLst/>
              <a:cxnLst/>
              <a:rect l="l" t="t" r="r" b="b"/>
              <a:pathLst>
                <a:path w="771" h="691" extrusionOk="0">
                  <a:moveTo>
                    <a:pt x="1" y="1"/>
                  </a:moveTo>
                  <a:lnTo>
                    <a:pt x="1" y="690"/>
                  </a:lnTo>
                  <a:lnTo>
                    <a:pt x="770" y="690"/>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586;p56">
              <a:extLst>
                <a:ext uri="{FF2B5EF4-FFF2-40B4-BE49-F238E27FC236}">
                  <a16:creationId xmlns:a16="http://schemas.microsoft.com/office/drawing/2014/main" id="{3B5D2130-AE43-693A-2BA1-833838DDEBCB}"/>
                </a:ext>
              </a:extLst>
            </p:cNvPr>
            <p:cNvSpPr/>
            <p:nvPr/>
          </p:nvSpPr>
          <p:spPr>
            <a:xfrm>
              <a:off x="6311850" y="2856550"/>
              <a:ext cx="306650" cy="41025"/>
            </a:xfrm>
            <a:custGeom>
              <a:avLst/>
              <a:gdLst/>
              <a:ahLst/>
              <a:cxnLst/>
              <a:rect l="l" t="t" r="r" b="b"/>
              <a:pathLst>
                <a:path w="12266" h="1641" extrusionOk="0">
                  <a:moveTo>
                    <a:pt x="0" y="1"/>
                  </a:moveTo>
                  <a:lnTo>
                    <a:pt x="0" y="1641"/>
                  </a:lnTo>
                  <a:lnTo>
                    <a:pt x="12266" y="1641"/>
                  </a:lnTo>
                  <a:lnTo>
                    <a:pt x="12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587;p56">
              <a:extLst>
                <a:ext uri="{FF2B5EF4-FFF2-40B4-BE49-F238E27FC236}">
                  <a16:creationId xmlns:a16="http://schemas.microsoft.com/office/drawing/2014/main" id="{E42ABB3A-5FBA-4D61-7B88-F0DFDB3439E1}"/>
                </a:ext>
              </a:extLst>
            </p:cNvPr>
            <p:cNvSpPr/>
            <p:nvPr/>
          </p:nvSpPr>
          <p:spPr>
            <a:xfrm>
              <a:off x="6238850" y="2856550"/>
              <a:ext cx="19275" cy="17275"/>
            </a:xfrm>
            <a:custGeom>
              <a:avLst/>
              <a:gdLst/>
              <a:ahLst/>
              <a:cxnLst/>
              <a:rect l="l" t="t" r="r" b="b"/>
              <a:pathLst>
                <a:path w="771" h="691" extrusionOk="0">
                  <a:moveTo>
                    <a:pt x="1" y="1"/>
                  </a:moveTo>
                  <a:lnTo>
                    <a:pt x="1" y="690"/>
                  </a:lnTo>
                  <a:lnTo>
                    <a:pt x="770" y="690"/>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588;p56">
              <a:extLst>
                <a:ext uri="{FF2B5EF4-FFF2-40B4-BE49-F238E27FC236}">
                  <a16:creationId xmlns:a16="http://schemas.microsoft.com/office/drawing/2014/main" id="{C9F857C8-A58B-511F-DC1C-FB585AD65B99}"/>
                </a:ext>
              </a:extLst>
            </p:cNvPr>
            <p:cNvSpPr/>
            <p:nvPr/>
          </p:nvSpPr>
          <p:spPr>
            <a:xfrm>
              <a:off x="6268850" y="2856550"/>
              <a:ext cx="19250" cy="17275"/>
            </a:xfrm>
            <a:custGeom>
              <a:avLst/>
              <a:gdLst/>
              <a:ahLst/>
              <a:cxnLst/>
              <a:rect l="l" t="t" r="r" b="b"/>
              <a:pathLst>
                <a:path w="770" h="691" extrusionOk="0">
                  <a:moveTo>
                    <a:pt x="0" y="1"/>
                  </a:moveTo>
                  <a:lnTo>
                    <a:pt x="0" y="690"/>
                  </a:lnTo>
                  <a:lnTo>
                    <a:pt x="770" y="690"/>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589;p56">
              <a:extLst>
                <a:ext uri="{FF2B5EF4-FFF2-40B4-BE49-F238E27FC236}">
                  <a16:creationId xmlns:a16="http://schemas.microsoft.com/office/drawing/2014/main" id="{F01AEEFF-7380-C42E-2DDB-7550C55F82B2}"/>
                </a:ext>
              </a:extLst>
            </p:cNvPr>
            <p:cNvSpPr/>
            <p:nvPr/>
          </p:nvSpPr>
          <p:spPr>
            <a:xfrm>
              <a:off x="6208300" y="28800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590;p56">
              <a:extLst>
                <a:ext uri="{FF2B5EF4-FFF2-40B4-BE49-F238E27FC236}">
                  <a16:creationId xmlns:a16="http://schemas.microsoft.com/office/drawing/2014/main" id="{BA3C7BE5-A71F-D2F3-F1EB-3C9AEBD822A2}"/>
                </a:ext>
              </a:extLst>
            </p:cNvPr>
            <p:cNvSpPr/>
            <p:nvPr/>
          </p:nvSpPr>
          <p:spPr>
            <a:xfrm>
              <a:off x="6238850" y="28800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591;p56">
              <a:extLst>
                <a:ext uri="{FF2B5EF4-FFF2-40B4-BE49-F238E27FC236}">
                  <a16:creationId xmlns:a16="http://schemas.microsoft.com/office/drawing/2014/main" id="{70FB6224-2068-30AF-6C09-88B06A0C1DB2}"/>
                </a:ext>
              </a:extLst>
            </p:cNvPr>
            <p:cNvSpPr/>
            <p:nvPr/>
          </p:nvSpPr>
          <p:spPr>
            <a:xfrm>
              <a:off x="6268850" y="288002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592;p56">
              <a:extLst>
                <a:ext uri="{FF2B5EF4-FFF2-40B4-BE49-F238E27FC236}">
                  <a16:creationId xmlns:a16="http://schemas.microsoft.com/office/drawing/2014/main" id="{213E70BC-A49E-1B8A-72CE-70A55072BFA9}"/>
                </a:ext>
              </a:extLst>
            </p:cNvPr>
            <p:cNvSpPr/>
            <p:nvPr/>
          </p:nvSpPr>
          <p:spPr>
            <a:xfrm>
              <a:off x="6208300" y="29414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593;p56">
              <a:extLst>
                <a:ext uri="{FF2B5EF4-FFF2-40B4-BE49-F238E27FC236}">
                  <a16:creationId xmlns:a16="http://schemas.microsoft.com/office/drawing/2014/main" id="{A71180B5-A6A6-268A-8AEF-8D7F9BF70627}"/>
                </a:ext>
              </a:extLst>
            </p:cNvPr>
            <p:cNvSpPr/>
            <p:nvPr/>
          </p:nvSpPr>
          <p:spPr>
            <a:xfrm>
              <a:off x="6311850" y="2941425"/>
              <a:ext cx="306650" cy="41025"/>
            </a:xfrm>
            <a:custGeom>
              <a:avLst/>
              <a:gdLst/>
              <a:ahLst/>
              <a:cxnLst/>
              <a:rect l="l" t="t" r="r" b="b"/>
              <a:pathLst>
                <a:path w="12266" h="1641" extrusionOk="0">
                  <a:moveTo>
                    <a:pt x="0" y="0"/>
                  </a:moveTo>
                  <a:lnTo>
                    <a:pt x="0" y="1640"/>
                  </a:lnTo>
                  <a:lnTo>
                    <a:pt x="12266" y="1640"/>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594;p56">
              <a:extLst>
                <a:ext uri="{FF2B5EF4-FFF2-40B4-BE49-F238E27FC236}">
                  <a16:creationId xmlns:a16="http://schemas.microsoft.com/office/drawing/2014/main" id="{0ECAEE7A-2685-5C30-D6C7-DFFEFCB9F7C4}"/>
                </a:ext>
              </a:extLst>
            </p:cNvPr>
            <p:cNvSpPr/>
            <p:nvPr/>
          </p:nvSpPr>
          <p:spPr>
            <a:xfrm>
              <a:off x="6238850" y="29414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595;p56">
              <a:extLst>
                <a:ext uri="{FF2B5EF4-FFF2-40B4-BE49-F238E27FC236}">
                  <a16:creationId xmlns:a16="http://schemas.microsoft.com/office/drawing/2014/main" id="{89014B4B-FF8C-D44A-AE76-54E3774401F5}"/>
                </a:ext>
              </a:extLst>
            </p:cNvPr>
            <p:cNvSpPr/>
            <p:nvPr/>
          </p:nvSpPr>
          <p:spPr>
            <a:xfrm>
              <a:off x="6268850" y="294142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596;p56">
              <a:extLst>
                <a:ext uri="{FF2B5EF4-FFF2-40B4-BE49-F238E27FC236}">
                  <a16:creationId xmlns:a16="http://schemas.microsoft.com/office/drawing/2014/main" id="{7B591F46-61AE-35D3-05CE-1C5F36B17680}"/>
                </a:ext>
              </a:extLst>
            </p:cNvPr>
            <p:cNvSpPr/>
            <p:nvPr/>
          </p:nvSpPr>
          <p:spPr>
            <a:xfrm>
              <a:off x="6208300" y="296487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597;p56">
              <a:extLst>
                <a:ext uri="{FF2B5EF4-FFF2-40B4-BE49-F238E27FC236}">
                  <a16:creationId xmlns:a16="http://schemas.microsoft.com/office/drawing/2014/main" id="{EBEB9E25-4866-796C-5DAE-9DA91B86BD62}"/>
                </a:ext>
              </a:extLst>
            </p:cNvPr>
            <p:cNvSpPr/>
            <p:nvPr/>
          </p:nvSpPr>
          <p:spPr>
            <a:xfrm>
              <a:off x="6238850" y="296487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598;p56">
              <a:extLst>
                <a:ext uri="{FF2B5EF4-FFF2-40B4-BE49-F238E27FC236}">
                  <a16:creationId xmlns:a16="http://schemas.microsoft.com/office/drawing/2014/main" id="{EFE8C042-AA3A-C3A9-950D-2F4E4B7914C0}"/>
                </a:ext>
              </a:extLst>
            </p:cNvPr>
            <p:cNvSpPr/>
            <p:nvPr/>
          </p:nvSpPr>
          <p:spPr>
            <a:xfrm>
              <a:off x="6268850" y="2964875"/>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599;p56">
              <a:extLst>
                <a:ext uri="{FF2B5EF4-FFF2-40B4-BE49-F238E27FC236}">
                  <a16:creationId xmlns:a16="http://schemas.microsoft.com/office/drawing/2014/main" id="{73D336BC-E80C-6C7F-F752-A7418DE9AE01}"/>
                </a:ext>
              </a:extLst>
            </p:cNvPr>
            <p:cNvSpPr/>
            <p:nvPr/>
          </p:nvSpPr>
          <p:spPr>
            <a:xfrm>
              <a:off x="6208300" y="302825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600;p56">
              <a:extLst>
                <a:ext uri="{FF2B5EF4-FFF2-40B4-BE49-F238E27FC236}">
                  <a16:creationId xmlns:a16="http://schemas.microsoft.com/office/drawing/2014/main" id="{51E7ACD1-C415-B43F-BBAF-616CEFB81EDB}"/>
                </a:ext>
              </a:extLst>
            </p:cNvPr>
            <p:cNvSpPr/>
            <p:nvPr/>
          </p:nvSpPr>
          <p:spPr>
            <a:xfrm>
              <a:off x="6311850" y="3028250"/>
              <a:ext cx="306650" cy="41050"/>
            </a:xfrm>
            <a:custGeom>
              <a:avLst/>
              <a:gdLst/>
              <a:ahLst/>
              <a:cxnLst/>
              <a:rect l="l" t="t" r="r" b="b"/>
              <a:pathLst>
                <a:path w="12266" h="1642" extrusionOk="0">
                  <a:moveTo>
                    <a:pt x="0" y="0"/>
                  </a:moveTo>
                  <a:lnTo>
                    <a:pt x="0" y="1642"/>
                  </a:lnTo>
                  <a:lnTo>
                    <a:pt x="12266" y="1642"/>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601;p56">
              <a:extLst>
                <a:ext uri="{FF2B5EF4-FFF2-40B4-BE49-F238E27FC236}">
                  <a16:creationId xmlns:a16="http://schemas.microsoft.com/office/drawing/2014/main" id="{AE6D3F3C-C3D1-8ACD-D3E4-70C96C5CA898}"/>
                </a:ext>
              </a:extLst>
            </p:cNvPr>
            <p:cNvSpPr/>
            <p:nvPr/>
          </p:nvSpPr>
          <p:spPr>
            <a:xfrm>
              <a:off x="6238850" y="302825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602;p56">
              <a:extLst>
                <a:ext uri="{FF2B5EF4-FFF2-40B4-BE49-F238E27FC236}">
                  <a16:creationId xmlns:a16="http://schemas.microsoft.com/office/drawing/2014/main" id="{CC6F0B3B-606C-CFB9-ABF0-ACD41D16E582}"/>
                </a:ext>
              </a:extLst>
            </p:cNvPr>
            <p:cNvSpPr/>
            <p:nvPr/>
          </p:nvSpPr>
          <p:spPr>
            <a:xfrm>
              <a:off x="6268850" y="3028250"/>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603;p56">
              <a:extLst>
                <a:ext uri="{FF2B5EF4-FFF2-40B4-BE49-F238E27FC236}">
                  <a16:creationId xmlns:a16="http://schemas.microsoft.com/office/drawing/2014/main" id="{D2CB7753-7308-A424-A965-2C18C498F0C0}"/>
                </a:ext>
              </a:extLst>
            </p:cNvPr>
            <p:cNvSpPr/>
            <p:nvPr/>
          </p:nvSpPr>
          <p:spPr>
            <a:xfrm>
              <a:off x="6208300" y="3052000"/>
              <a:ext cx="19275" cy="17300"/>
            </a:xfrm>
            <a:custGeom>
              <a:avLst/>
              <a:gdLst/>
              <a:ahLst/>
              <a:cxnLst/>
              <a:rect l="l" t="t" r="r" b="b"/>
              <a:pathLst>
                <a:path w="771" h="692" extrusionOk="0">
                  <a:moveTo>
                    <a:pt x="1" y="1"/>
                  </a:moveTo>
                  <a:lnTo>
                    <a:pt x="1" y="692"/>
                  </a:lnTo>
                  <a:lnTo>
                    <a:pt x="770" y="69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604;p56">
              <a:extLst>
                <a:ext uri="{FF2B5EF4-FFF2-40B4-BE49-F238E27FC236}">
                  <a16:creationId xmlns:a16="http://schemas.microsoft.com/office/drawing/2014/main" id="{9692C38A-E04F-E37C-4674-D42EA77ECC06}"/>
                </a:ext>
              </a:extLst>
            </p:cNvPr>
            <p:cNvSpPr/>
            <p:nvPr/>
          </p:nvSpPr>
          <p:spPr>
            <a:xfrm>
              <a:off x="6238850" y="3052000"/>
              <a:ext cx="19275" cy="17300"/>
            </a:xfrm>
            <a:custGeom>
              <a:avLst/>
              <a:gdLst/>
              <a:ahLst/>
              <a:cxnLst/>
              <a:rect l="l" t="t" r="r" b="b"/>
              <a:pathLst>
                <a:path w="771" h="692" extrusionOk="0">
                  <a:moveTo>
                    <a:pt x="1" y="1"/>
                  </a:moveTo>
                  <a:lnTo>
                    <a:pt x="1" y="692"/>
                  </a:lnTo>
                  <a:lnTo>
                    <a:pt x="770" y="69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605;p56">
              <a:extLst>
                <a:ext uri="{FF2B5EF4-FFF2-40B4-BE49-F238E27FC236}">
                  <a16:creationId xmlns:a16="http://schemas.microsoft.com/office/drawing/2014/main" id="{757D0158-8270-153B-5079-62A26D27796D}"/>
                </a:ext>
              </a:extLst>
            </p:cNvPr>
            <p:cNvSpPr/>
            <p:nvPr/>
          </p:nvSpPr>
          <p:spPr>
            <a:xfrm>
              <a:off x="6268850" y="3052000"/>
              <a:ext cx="19250" cy="17300"/>
            </a:xfrm>
            <a:custGeom>
              <a:avLst/>
              <a:gdLst/>
              <a:ahLst/>
              <a:cxnLst/>
              <a:rect l="l" t="t" r="r" b="b"/>
              <a:pathLst>
                <a:path w="770" h="692" extrusionOk="0">
                  <a:moveTo>
                    <a:pt x="0" y="1"/>
                  </a:moveTo>
                  <a:lnTo>
                    <a:pt x="0" y="692"/>
                  </a:lnTo>
                  <a:lnTo>
                    <a:pt x="770" y="69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606;p56">
              <a:extLst>
                <a:ext uri="{FF2B5EF4-FFF2-40B4-BE49-F238E27FC236}">
                  <a16:creationId xmlns:a16="http://schemas.microsoft.com/office/drawing/2014/main" id="{5AEAC1F4-E039-E9B7-854A-901B88D2F766}"/>
                </a:ext>
              </a:extLst>
            </p:cNvPr>
            <p:cNvSpPr/>
            <p:nvPr/>
          </p:nvSpPr>
          <p:spPr>
            <a:xfrm>
              <a:off x="6650425" y="2084850"/>
              <a:ext cx="140625" cy="984450"/>
            </a:xfrm>
            <a:custGeom>
              <a:avLst/>
              <a:gdLst/>
              <a:ahLst/>
              <a:cxnLst/>
              <a:rect l="l" t="t" r="r" b="b"/>
              <a:pathLst>
                <a:path w="5625" h="39378" extrusionOk="0">
                  <a:moveTo>
                    <a:pt x="1" y="1"/>
                  </a:moveTo>
                  <a:lnTo>
                    <a:pt x="1" y="39378"/>
                  </a:lnTo>
                  <a:lnTo>
                    <a:pt x="5625" y="39378"/>
                  </a:lnTo>
                  <a:lnTo>
                    <a:pt x="5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607;p56">
              <a:extLst>
                <a:ext uri="{FF2B5EF4-FFF2-40B4-BE49-F238E27FC236}">
                  <a16:creationId xmlns:a16="http://schemas.microsoft.com/office/drawing/2014/main" id="{7FC6C224-A30A-4F3B-224F-236839589B15}"/>
                </a:ext>
              </a:extLst>
            </p:cNvPr>
            <p:cNvSpPr/>
            <p:nvPr/>
          </p:nvSpPr>
          <p:spPr>
            <a:xfrm>
              <a:off x="6207175" y="2031950"/>
              <a:ext cx="583875" cy="20675"/>
            </a:xfrm>
            <a:custGeom>
              <a:avLst/>
              <a:gdLst/>
              <a:ahLst/>
              <a:cxnLst/>
              <a:rect l="l" t="t" r="r" b="b"/>
              <a:pathLst>
                <a:path w="23355" h="827" extrusionOk="0">
                  <a:moveTo>
                    <a:pt x="0" y="1"/>
                  </a:moveTo>
                  <a:lnTo>
                    <a:pt x="0" y="827"/>
                  </a:lnTo>
                  <a:lnTo>
                    <a:pt x="23355" y="827"/>
                  </a:lnTo>
                  <a:lnTo>
                    <a:pt x="23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608;p56">
              <a:extLst>
                <a:ext uri="{FF2B5EF4-FFF2-40B4-BE49-F238E27FC236}">
                  <a16:creationId xmlns:a16="http://schemas.microsoft.com/office/drawing/2014/main" id="{D1BADB9C-9A88-0AF1-7162-4C650B9B8524}"/>
                </a:ext>
              </a:extLst>
            </p:cNvPr>
            <p:cNvSpPr/>
            <p:nvPr/>
          </p:nvSpPr>
          <p:spPr>
            <a:xfrm>
              <a:off x="6793300" y="1927275"/>
              <a:ext cx="15000" cy="15300"/>
            </a:xfrm>
            <a:custGeom>
              <a:avLst/>
              <a:gdLst/>
              <a:ahLst/>
              <a:cxnLst/>
              <a:rect l="l" t="t" r="r" b="b"/>
              <a:pathLst>
                <a:path w="600" h="612" extrusionOk="0">
                  <a:moveTo>
                    <a:pt x="305" y="1"/>
                  </a:moveTo>
                  <a:cubicBezTo>
                    <a:pt x="136" y="1"/>
                    <a:pt x="0" y="137"/>
                    <a:pt x="0" y="307"/>
                  </a:cubicBezTo>
                  <a:cubicBezTo>
                    <a:pt x="0" y="476"/>
                    <a:pt x="136" y="612"/>
                    <a:pt x="305" y="612"/>
                  </a:cubicBezTo>
                  <a:cubicBezTo>
                    <a:pt x="464" y="612"/>
                    <a:pt x="600" y="476"/>
                    <a:pt x="600" y="307"/>
                  </a:cubicBezTo>
                  <a:cubicBezTo>
                    <a:pt x="600" y="137"/>
                    <a:pt x="464"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609;p56">
              <a:extLst>
                <a:ext uri="{FF2B5EF4-FFF2-40B4-BE49-F238E27FC236}">
                  <a16:creationId xmlns:a16="http://schemas.microsoft.com/office/drawing/2014/main" id="{1E1A2139-5A21-5748-6C85-C90F3EA24E41}"/>
                </a:ext>
              </a:extLst>
            </p:cNvPr>
            <p:cNvSpPr/>
            <p:nvPr/>
          </p:nvSpPr>
          <p:spPr>
            <a:xfrm>
              <a:off x="6762450" y="1927275"/>
              <a:ext cx="15300" cy="15300"/>
            </a:xfrm>
            <a:custGeom>
              <a:avLst/>
              <a:gdLst/>
              <a:ahLst/>
              <a:cxnLst/>
              <a:rect l="l" t="t" r="r" b="b"/>
              <a:pathLst>
                <a:path w="612" h="612" extrusionOk="0">
                  <a:moveTo>
                    <a:pt x="307" y="1"/>
                  </a:moveTo>
                  <a:cubicBezTo>
                    <a:pt x="136" y="1"/>
                    <a:pt x="1" y="137"/>
                    <a:pt x="1" y="307"/>
                  </a:cubicBezTo>
                  <a:cubicBezTo>
                    <a:pt x="1" y="476"/>
                    <a:pt x="136" y="612"/>
                    <a:pt x="307" y="612"/>
                  </a:cubicBezTo>
                  <a:cubicBezTo>
                    <a:pt x="476" y="612"/>
                    <a:pt x="612" y="476"/>
                    <a:pt x="612" y="307"/>
                  </a:cubicBezTo>
                  <a:cubicBezTo>
                    <a:pt x="612" y="137"/>
                    <a:pt x="476" y="1"/>
                    <a:pt x="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610;p56">
              <a:extLst>
                <a:ext uri="{FF2B5EF4-FFF2-40B4-BE49-F238E27FC236}">
                  <a16:creationId xmlns:a16="http://schemas.microsoft.com/office/drawing/2014/main" id="{B930DD37-99A7-E569-A81B-93DC6D10D1A7}"/>
                </a:ext>
              </a:extLst>
            </p:cNvPr>
            <p:cNvSpPr/>
            <p:nvPr/>
          </p:nvSpPr>
          <p:spPr>
            <a:xfrm>
              <a:off x="6730200" y="1927275"/>
              <a:ext cx="15300" cy="15300"/>
            </a:xfrm>
            <a:custGeom>
              <a:avLst/>
              <a:gdLst/>
              <a:ahLst/>
              <a:cxnLst/>
              <a:rect l="l" t="t" r="r" b="b"/>
              <a:pathLst>
                <a:path w="612" h="612" extrusionOk="0">
                  <a:moveTo>
                    <a:pt x="307" y="1"/>
                  </a:moveTo>
                  <a:cubicBezTo>
                    <a:pt x="136" y="1"/>
                    <a:pt x="1" y="137"/>
                    <a:pt x="1" y="307"/>
                  </a:cubicBezTo>
                  <a:cubicBezTo>
                    <a:pt x="1" y="476"/>
                    <a:pt x="136" y="612"/>
                    <a:pt x="307" y="612"/>
                  </a:cubicBezTo>
                  <a:cubicBezTo>
                    <a:pt x="476" y="612"/>
                    <a:pt x="612" y="476"/>
                    <a:pt x="612" y="307"/>
                  </a:cubicBezTo>
                  <a:cubicBezTo>
                    <a:pt x="612" y="137"/>
                    <a:pt x="476" y="1"/>
                    <a:pt x="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5515;p56">
            <a:extLst>
              <a:ext uri="{FF2B5EF4-FFF2-40B4-BE49-F238E27FC236}">
                <a16:creationId xmlns:a16="http://schemas.microsoft.com/office/drawing/2014/main" id="{1437865C-CCEE-2CEE-C25B-7954150511E5}"/>
              </a:ext>
            </a:extLst>
          </p:cNvPr>
          <p:cNvGrpSpPr/>
          <p:nvPr/>
        </p:nvGrpSpPr>
        <p:grpSpPr>
          <a:xfrm>
            <a:off x="7780254" y="2630544"/>
            <a:ext cx="825568" cy="1528784"/>
            <a:chOff x="6118925" y="1914850"/>
            <a:chExt cx="758700" cy="1338325"/>
          </a:xfrm>
        </p:grpSpPr>
        <p:sp>
          <p:nvSpPr>
            <p:cNvPr id="137" name="Google Shape;5516;p56">
              <a:extLst>
                <a:ext uri="{FF2B5EF4-FFF2-40B4-BE49-F238E27FC236}">
                  <a16:creationId xmlns:a16="http://schemas.microsoft.com/office/drawing/2014/main" id="{5469909B-BD05-1ED2-DFD9-7E7405CBC27F}"/>
                </a:ext>
              </a:extLst>
            </p:cNvPr>
            <p:cNvSpPr/>
            <p:nvPr/>
          </p:nvSpPr>
          <p:spPr>
            <a:xfrm>
              <a:off x="6155950" y="3212675"/>
              <a:ext cx="102175" cy="40500"/>
            </a:xfrm>
            <a:custGeom>
              <a:avLst/>
              <a:gdLst/>
              <a:ahLst/>
              <a:cxnLst/>
              <a:rect l="l" t="t" r="r" b="b"/>
              <a:pathLst>
                <a:path w="4087" h="1620" extrusionOk="0">
                  <a:moveTo>
                    <a:pt x="1" y="1"/>
                  </a:moveTo>
                  <a:lnTo>
                    <a:pt x="1" y="1619"/>
                  </a:lnTo>
                  <a:lnTo>
                    <a:pt x="4086" y="1619"/>
                  </a:lnTo>
                  <a:lnTo>
                    <a:pt x="40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517;p56">
              <a:extLst>
                <a:ext uri="{FF2B5EF4-FFF2-40B4-BE49-F238E27FC236}">
                  <a16:creationId xmlns:a16="http://schemas.microsoft.com/office/drawing/2014/main" id="{7E913E3B-726A-141C-C845-251B670B944D}"/>
                </a:ext>
              </a:extLst>
            </p:cNvPr>
            <p:cNvSpPr/>
            <p:nvPr/>
          </p:nvSpPr>
          <p:spPr>
            <a:xfrm>
              <a:off x="6177450" y="1914850"/>
              <a:ext cx="646700" cy="57450"/>
            </a:xfrm>
            <a:custGeom>
              <a:avLst/>
              <a:gdLst/>
              <a:ahLst/>
              <a:cxnLst/>
              <a:rect l="l" t="t" r="r" b="b"/>
              <a:pathLst>
                <a:path w="25868" h="2298" extrusionOk="0">
                  <a:moveTo>
                    <a:pt x="420" y="0"/>
                  </a:moveTo>
                  <a:cubicBezTo>
                    <a:pt x="194" y="0"/>
                    <a:pt x="1" y="181"/>
                    <a:pt x="1" y="407"/>
                  </a:cubicBezTo>
                  <a:lnTo>
                    <a:pt x="1" y="1890"/>
                  </a:lnTo>
                  <a:cubicBezTo>
                    <a:pt x="1" y="2116"/>
                    <a:pt x="194" y="2297"/>
                    <a:pt x="420" y="2297"/>
                  </a:cubicBezTo>
                  <a:lnTo>
                    <a:pt x="25449" y="2297"/>
                  </a:lnTo>
                  <a:cubicBezTo>
                    <a:pt x="25675" y="2297"/>
                    <a:pt x="25867" y="2116"/>
                    <a:pt x="25867" y="1890"/>
                  </a:cubicBezTo>
                  <a:lnTo>
                    <a:pt x="25867" y="407"/>
                  </a:lnTo>
                  <a:cubicBezTo>
                    <a:pt x="25867" y="181"/>
                    <a:pt x="25675" y="0"/>
                    <a:pt x="25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518;p56">
              <a:extLst>
                <a:ext uri="{FF2B5EF4-FFF2-40B4-BE49-F238E27FC236}">
                  <a16:creationId xmlns:a16="http://schemas.microsoft.com/office/drawing/2014/main" id="{3F622C59-15DF-BC50-B04F-454B3F04A6B7}"/>
                </a:ext>
              </a:extLst>
            </p:cNvPr>
            <p:cNvSpPr/>
            <p:nvPr/>
          </p:nvSpPr>
          <p:spPr>
            <a:xfrm>
              <a:off x="6739825" y="3212675"/>
              <a:ext cx="102150" cy="40500"/>
            </a:xfrm>
            <a:custGeom>
              <a:avLst/>
              <a:gdLst/>
              <a:ahLst/>
              <a:cxnLst/>
              <a:rect l="l" t="t" r="r" b="b"/>
              <a:pathLst>
                <a:path w="4086" h="1620" extrusionOk="0">
                  <a:moveTo>
                    <a:pt x="0" y="1"/>
                  </a:moveTo>
                  <a:lnTo>
                    <a:pt x="0" y="1619"/>
                  </a:lnTo>
                  <a:lnTo>
                    <a:pt x="4086" y="1619"/>
                  </a:lnTo>
                  <a:lnTo>
                    <a:pt x="40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519;p56">
              <a:extLst>
                <a:ext uri="{FF2B5EF4-FFF2-40B4-BE49-F238E27FC236}">
                  <a16:creationId xmlns:a16="http://schemas.microsoft.com/office/drawing/2014/main" id="{C79DC907-DFDB-1C98-A916-C53D446C061B}"/>
                </a:ext>
              </a:extLst>
            </p:cNvPr>
            <p:cNvSpPr/>
            <p:nvPr/>
          </p:nvSpPr>
          <p:spPr>
            <a:xfrm>
              <a:off x="6118925" y="1956425"/>
              <a:ext cx="758700" cy="1256275"/>
            </a:xfrm>
            <a:custGeom>
              <a:avLst/>
              <a:gdLst/>
              <a:ahLst/>
              <a:cxnLst/>
              <a:rect l="l" t="t" r="r" b="b"/>
              <a:pathLst>
                <a:path w="30348" h="50251" extrusionOk="0">
                  <a:moveTo>
                    <a:pt x="407" y="1"/>
                  </a:moveTo>
                  <a:cubicBezTo>
                    <a:pt x="181" y="1"/>
                    <a:pt x="0" y="182"/>
                    <a:pt x="0" y="408"/>
                  </a:cubicBezTo>
                  <a:lnTo>
                    <a:pt x="0" y="49844"/>
                  </a:lnTo>
                  <a:cubicBezTo>
                    <a:pt x="0" y="50070"/>
                    <a:pt x="181" y="50251"/>
                    <a:pt x="407" y="50251"/>
                  </a:cubicBezTo>
                  <a:lnTo>
                    <a:pt x="29940" y="50251"/>
                  </a:lnTo>
                  <a:cubicBezTo>
                    <a:pt x="30166" y="50251"/>
                    <a:pt x="30347" y="50070"/>
                    <a:pt x="30347" y="49844"/>
                  </a:cubicBezTo>
                  <a:lnTo>
                    <a:pt x="30347" y="408"/>
                  </a:lnTo>
                  <a:cubicBezTo>
                    <a:pt x="30347" y="182"/>
                    <a:pt x="30166" y="1"/>
                    <a:pt x="299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520;p56">
              <a:extLst>
                <a:ext uri="{FF2B5EF4-FFF2-40B4-BE49-F238E27FC236}">
                  <a16:creationId xmlns:a16="http://schemas.microsoft.com/office/drawing/2014/main" id="{640EE4BD-E8B1-A0F2-68A1-115F8956C430}"/>
                </a:ext>
              </a:extLst>
            </p:cNvPr>
            <p:cNvSpPr/>
            <p:nvPr/>
          </p:nvSpPr>
          <p:spPr>
            <a:xfrm>
              <a:off x="6155950" y="1988125"/>
              <a:ext cx="684600" cy="1185850"/>
            </a:xfrm>
            <a:custGeom>
              <a:avLst/>
              <a:gdLst/>
              <a:ahLst/>
              <a:cxnLst/>
              <a:rect l="l" t="t" r="r" b="b"/>
              <a:pathLst>
                <a:path w="27384" h="47434" extrusionOk="0">
                  <a:moveTo>
                    <a:pt x="408" y="0"/>
                  </a:moveTo>
                  <a:cubicBezTo>
                    <a:pt x="182" y="0"/>
                    <a:pt x="1" y="181"/>
                    <a:pt x="1" y="407"/>
                  </a:cubicBezTo>
                  <a:lnTo>
                    <a:pt x="1" y="47026"/>
                  </a:lnTo>
                  <a:cubicBezTo>
                    <a:pt x="1" y="47252"/>
                    <a:pt x="182" y="47433"/>
                    <a:pt x="408" y="47433"/>
                  </a:cubicBezTo>
                  <a:lnTo>
                    <a:pt x="26976" y="47433"/>
                  </a:lnTo>
                  <a:cubicBezTo>
                    <a:pt x="27203" y="47433"/>
                    <a:pt x="27384" y="47252"/>
                    <a:pt x="27384" y="47026"/>
                  </a:cubicBezTo>
                  <a:lnTo>
                    <a:pt x="27384" y="407"/>
                  </a:lnTo>
                  <a:cubicBezTo>
                    <a:pt x="27384" y="181"/>
                    <a:pt x="27203" y="0"/>
                    <a:pt x="26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521;p56">
              <a:extLst>
                <a:ext uri="{FF2B5EF4-FFF2-40B4-BE49-F238E27FC236}">
                  <a16:creationId xmlns:a16="http://schemas.microsoft.com/office/drawing/2014/main" id="{64077121-3819-4550-9DAD-176EC34DC6B6}"/>
                </a:ext>
              </a:extLst>
            </p:cNvPr>
            <p:cNvSpPr/>
            <p:nvPr/>
          </p:nvSpPr>
          <p:spPr>
            <a:xfrm>
              <a:off x="6208300" y="2084850"/>
              <a:ext cx="19275" cy="17275"/>
            </a:xfrm>
            <a:custGeom>
              <a:avLst/>
              <a:gdLst/>
              <a:ahLst/>
              <a:cxnLst/>
              <a:rect l="l" t="t" r="r" b="b"/>
              <a:pathLst>
                <a:path w="771" h="691" extrusionOk="0">
                  <a:moveTo>
                    <a:pt x="1" y="1"/>
                  </a:moveTo>
                  <a:lnTo>
                    <a:pt x="1"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522;p56">
              <a:extLst>
                <a:ext uri="{FF2B5EF4-FFF2-40B4-BE49-F238E27FC236}">
                  <a16:creationId xmlns:a16="http://schemas.microsoft.com/office/drawing/2014/main" id="{B44EA1A1-EA6A-BF76-F8A9-CF7652DDCE94}"/>
                </a:ext>
              </a:extLst>
            </p:cNvPr>
            <p:cNvSpPr/>
            <p:nvPr/>
          </p:nvSpPr>
          <p:spPr>
            <a:xfrm>
              <a:off x="6311850" y="2084850"/>
              <a:ext cx="306650" cy="41050"/>
            </a:xfrm>
            <a:custGeom>
              <a:avLst/>
              <a:gdLst/>
              <a:ahLst/>
              <a:cxnLst/>
              <a:rect l="l" t="t" r="r" b="b"/>
              <a:pathLst>
                <a:path w="12266" h="1642" extrusionOk="0">
                  <a:moveTo>
                    <a:pt x="0" y="1"/>
                  </a:moveTo>
                  <a:lnTo>
                    <a:pt x="0" y="1641"/>
                  </a:lnTo>
                  <a:lnTo>
                    <a:pt x="12266" y="1641"/>
                  </a:lnTo>
                  <a:lnTo>
                    <a:pt x="12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523;p56">
              <a:extLst>
                <a:ext uri="{FF2B5EF4-FFF2-40B4-BE49-F238E27FC236}">
                  <a16:creationId xmlns:a16="http://schemas.microsoft.com/office/drawing/2014/main" id="{2AF849B3-D65C-BF13-696D-FA458C1A587B}"/>
                </a:ext>
              </a:extLst>
            </p:cNvPr>
            <p:cNvSpPr/>
            <p:nvPr/>
          </p:nvSpPr>
          <p:spPr>
            <a:xfrm>
              <a:off x="6238850" y="2084850"/>
              <a:ext cx="19275" cy="17275"/>
            </a:xfrm>
            <a:custGeom>
              <a:avLst/>
              <a:gdLst/>
              <a:ahLst/>
              <a:cxnLst/>
              <a:rect l="l" t="t" r="r" b="b"/>
              <a:pathLst>
                <a:path w="771" h="691" extrusionOk="0">
                  <a:moveTo>
                    <a:pt x="1" y="1"/>
                  </a:moveTo>
                  <a:lnTo>
                    <a:pt x="1"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524;p56">
              <a:extLst>
                <a:ext uri="{FF2B5EF4-FFF2-40B4-BE49-F238E27FC236}">
                  <a16:creationId xmlns:a16="http://schemas.microsoft.com/office/drawing/2014/main" id="{B475646E-7AF0-1B83-77CF-37F1CD7A3B9E}"/>
                </a:ext>
              </a:extLst>
            </p:cNvPr>
            <p:cNvSpPr/>
            <p:nvPr/>
          </p:nvSpPr>
          <p:spPr>
            <a:xfrm>
              <a:off x="6268850" y="2084850"/>
              <a:ext cx="19250" cy="17275"/>
            </a:xfrm>
            <a:custGeom>
              <a:avLst/>
              <a:gdLst/>
              <a:ahLst/>
              <a:cxnLst/>
              <a:rect l="l" t="t" r="r" b="b"/>
              <a:pathLst>
                <a:path w="770" h="691" extrusionOk="0">
                  <a:moveTo>
                    <a:pt x="0" y="1"/>
                  </a:moveTo>
                  <a:lnTo>
                    <a:pt x="0"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525;p56">
              <a:extLst>
                <a:ext uri="{FF2B5EF4-FFF2-40B4-BE49-F238E27FC236}">
                  <a16:creationId xmlns:a16="http://schemas.microsoft.com/office/drawing/2014/main" id="{9AE1C5ED-C712-A56F-71E7-6B51751A80B3}"/>
                </a:ext>
              </a:extLst>
            </p:cNvPr>
            <p:cNvSpPr/>
            <p:nvPr/>
          </p:nvSpPr>
          <p:spPr>
            <a:xfrm>
              <a:off x="6208300" y="21083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526;p56">
              <a:extLst>
                <a:ext uri="{FF2B5EF4-FFF2-40B4-BE49-F238E27FC236}">
                  <a16:creationId xmlns:a16="http://schemas.microsoft.com/office/drawing/2014/main" id="{EA31EB1C-7C15-1E84-B4F2-EA8C411A0BF1}"/>
                </a:ext>
              </a:extLst>
            </p:cNvPr>
            <p:cNvSpPr/>
            <p:nvPr/>
          </p:nvSpPr>
          <p:spPr>
            <a:xfrm>
              <a:off x="6238850" y="21083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527;p56">
              <a:extLst>
                <a:ext uri="{FF2B5EF4-FFF2-40B4-BE49-F238E27FC236}">
                  <a16:creationId xmlns:a16="http://schemas.microsoft.com/office/drawing/2014/main" id="{01610168-AF7C-A39B-AB08-DDA65DB090D9}"/>
                </a:ext>
              </a:extLst>
            </p:cNvPr>
            <p:cNvSpPr/>
            <p:nvPr/>
          </p:nvSpPr>
          <p:spPr>
            <a:xfrm>
              <a:off x="6268850" y="2108325"/>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528;p56">
              <a:extLst>
                <a:ext uri="{FF2B5EF4-FFF2-40B4-BE49-F238E27FC236}">
                  <a16:creationId xmlns:a16="http://schemas.microsoft.com/office/drawing/2014/main" id="{EE58F57C-6AEE-DD00-60AF-D88B973B583A}"/>
                </a:ext>
              </a:extLst>
            </p:cNvPr>
            <p:cNvSpPr/>
            <p:nvPr/>
          </p:nvSpPr>
          <p:spPr>
            <a:xfrm>
              <a:off x="6207175" y="3106900"/>
              <a:ext cx="583875" cy="20675"/>
            </a:xfrm>
            <a:custGeom>
              <a:avLst/>
              <a:gdLst/>
              <a:ahLst/>
              <a:cxnLst/>
              <a:rect l="l" t="t" r="r" b="b"/>
              <a:pathLst>
                <a:path w="23355" h="827" extrusionOk="0">
                  <a:moveTo>
                    <a:pt x="0" y="0"/>
                  </a:moveTo>
                  <a:lnTo>
                    <a:pt x="0" y="826"/>
                  </a:lnTo>
                  <a:lnTo>
                    <a:pt x="23355" y="826"/>
                  </a:lnTo>
                  <a:lnTo>
                    <a:pt x="23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529;p56">
              <a:extLst>
                <a:ext uri="{FF2B5EF4-FFF2-40B4-BE49-F238E27FC236}">
                  <a16:creationId xmlns:a16="http://schemas.microsoft.com/office/drawing/2014/main" id="{C72EB47C-8E52-2967-8C3D-451A6FB27F09}"/>
                </a:ext>
              </a:extLst>
            </p:cNvPr>
            <p:cNvSpPr/>
            <p:nvPr/>
          </p:nvSpPr>
          <p:spPr>
            <a:xfrm>
              <a:off x="6208300" y="21728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530;p56">
              <a:extLst>
                <a:ext uri="{FF2B5EF4-FFF2-40B4-BE49-F238E27FC236}">
                  <a16:creationId xmlns:a16="http://schemas.microsoft.com/office/drawing/2014/main" id="{1D5AC8C1-DFF7-A8D2-359A-DEFC82A5372D}"/>
                </a:ext>
              </a:extLst>
            </p:cNvPr>
            <p:cNvSpPr/>
            <p:nvPr/>
          </p:nvSpPr>
          <p:spPr>
            <a:xfrm>
              <a:off x="6311850" y="2172825"/>
              <a:ext cx="306650" cy="41050"/>
            </a:xfrm>
            <a:custGeom>
              <a:avLst/>
              <a:gdLst/>
              <a:ahLst/>
              <a:cxnLst/>
              <a:rect l="l" t="t" r="r" b="b"/>
              <a:pathLst>
                <a:path w="12266" h="1642" extrusionOk="0">
                  <a:moveTo>
                    <a:pt x="0" y="0"/>
                  </a:moveTo>
                  <a:lnTo>
                    <a:pt x="0" y="1642"/>
                  </a:lnTo>
                  <a:lnTo>
                    <a:pt x="12266" y="1642"/>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531;p56">
              <a:extLst>
                <a:ext uri="{FF2B5EF4-FFF2-40B4-BE49-F238E27FC236}">
                  <a16:creationId xmlns:a16="http://schemas.microsoft.com/office/drawing/2014/main" id="{99049961-2BD9-18FC-BC4D-B513A20C3401}"/>
                </a:ext>
              </a:extLst>
            </p:cNvPr>
            <p:cNvSpPr/>
            <p:nvPr/>
          </p:nvSpPr>
          <p:spPr>
            <a:xfrm>
              <a:off x="6238850" y="21728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532;p56">
              <a:extLst>
                <a:ext uri="{FF2B5EF4-FFF2-40B4-BE49-F238E27FC236}">
                  <a16:creationId xmlns:a16="http://schemas.microsoft.com/office/drawing/2014/main" id="{B8EDAB64-F80B-CCE4-9E0E-A366BED0B0FF}"/>
                </a:ext>
              </a:extLst>
            </p:cNvPr>
            <p:cNvSpPr/>
            <p:nvPr/>
          </p:nvSpPr>
          <p:spPr>
            <a:xfrm>
              <a:off x="6268850" y="217282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533;p56">
              <a:extLst>
                <a:ext uri="{FF2B5EF4-FFF2-40B4-BE49-F238E27FC236}">
                  <a16:creationId xmlns:a16="http://schemas.microsoft.com/office/drawing/2014/main" id="{CD41D33F-A51D-45D4-8EAF-700742717189}"/>
                </a:ext>
              </a:extLst>
            </p:cNvPr>
            <p:cNvSpPr/>
            <p:nvPr/>
          </p:nvSpPr>
          <p:spPr>
            <a:xfrm>
              <a:off x="6208300" y="21963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534;p56">
              <a:extLst>
                <a:ext uri="{FF2B5EF4-FFF2-40B4-BE49-F238E27FC236}">
                  <a16:creationId xmlns:a16="http://schemas.microsoft.com/office/drawing/2014/main" id="{792C26D8-2AEB-E441-2692-B927C0BFD46D}"/>
                </a:ext>
              </a:extLst>
            </p:cNvPr>
            <p:cNvSpPr/>
            <p:nvPr/>
          </p:nvSpPr>
          <p:spPr>
            <a:xfrm>
              <a:off x="6238850" y="21963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535;p56">
              <a:extLst>
                <a:ext uri="{FF2B5EF4-FFF2-40B4-BE49-F238E27FC236}">
                  <a16:creationId xmlns:a16="http://schemas.microsoft.com/office/drawing/2014/main" id="{7D007226-A3A5-0D56-4837-1E5295077033}"/>
                </a:ext>
              </a:extLst>
            </p:cNvPr>
            <p:cNvSpPr/>
            <p:nvPr/>
          </p:nvSpPr>
          <p:spPr>
            <a:xfrm>
              <a:off x="6268850" y="219632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536;p56">
              <a:extLst>
                <a:ext uri="{FF2B5EF4-FFF2-40B4-BE49-F238E27FC236}">
                  <a16:creationId xmlns:a16="http://schemas.microsoft.com/office/drawing/2014/main" id="{2F08A92D-1DCC-9DE8-1B39-D51FD1B1E94C}"/>
                </a:ext>
              </a:extLst>
            </p:cNvPr>
            <p:cNvSpPr/>
            <p:nvPr/>
          </p:nvSpPr>
          <p:spPr>
            <a:xfrm>
              <a:off x="6208300" y="2257675"/>
              <a:ext cx="19275" cy="17575"/>
            </a:xfrm>
            <a:custGeom>
              <a:avLst/>
              <a:gdLst/>
              <a:ahLst/>
              <a:cxnLst/>
              <a:rect l="l" t="t" r="r" b="b"/>
              <a:pathLst>
                <a:path w="771" h="703" extrusionOk="0">
                  <a:moveTo>
                    <a:pt x="1" y="1"/>
                  </a:moveTo>
                  <a:lnTo>
                    <a:pt x="1"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537;p56">
              <a:extLst>
                <a:ext uri="{FF2B5EF4-FFF2-40B4-BE49-F238E27FC236}">
                  <a16:creationId xmlns:a16="http://schemas.microsoft.com/office/drawing/2014/main" id="{E3C4AACF-F4D3-3D3C-85A7-00D3B99059FE}"/>
                </a:ext>
              </a:extLst>
            </p:cNvPr>
            <p:cNvSpPr/>
            <p:nvPr/>
          </p:nvSpPr>
          <p:spPr>
            <a:xfrm>
              <a:off x="6311850" y="2257675"/>
              <a:ext cx="306650" cy="41075"/>
            </a:xfrm>
            <a:custGeom>
              <a:avLst/>
              <a:gdLst/>
              <a:ahLst/>
              <a:cxnLst/>
              <a:rect l="l" t="t" r="r" b="b"/>
              <a:pathLst>
                <a:path w="12266" h="1643" extrusionOk="0">
                  <a:moveTo>
                    <a:pt x="0" y="1"/>
                  </a:moveTo>
                  <a:lnTo>
                    <a:pt x="0" y="1642"/>
                  </a:lnTo>
                  <a:lnTo>
                    <a:pt x="12266" y="1642"/>
                  </a:lnTo>
                  <a:lnTo>
                    <a:pt x="12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538;p56">
              <a:extLst>
                <a:ext uri="{FF2B5EF4-FFF2-40B4-BE49-F238E27FC236}">
                  <a16:creationId xmlns:a16="http://schemas.microsoft.com/office/drawing/2014/main" id="{1D5B40E5-8899-1E95-F35C-A729B32E4A6E}"/>
                </a:ext>
              </a:extLst>
            </p:cNvPr>
            <p:cNvSpPr/>
            <p:nvPr/>
          </p:nvSpPr>
          <p:spPr>
            <a:xfrm>
              <a:off x="6238850" y="2257675"/>
              <a:ext cx="19275" cy="17575"/>
            </a:xfrm>
            <a:custGeom>
              <a:avLst/>
              <a:gdLst/>
              <a:ahLst/>
              <a:cxnLst/>
              <a:rect l="l" t="t" r="r" b="b"/>
              <a:pathLst>
                <a:path w="771" h="703" extrusionOk="0">
                  <a:moveTo>
                    <a:pt x="1" y="1"/>
                  </a:moveTo>
                  <a:lnTo>
                    <a:pt x="1"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539;p56">
              <a:extLst>
                <a:ext uri="{FF2B5EF4-FFF2-40B4-BE49-F238E27FC236}">
                  <a16:creationId xmlns:a16="http://schemas.microsoft.com/office/drawing/2014/main" id="{4EFB046F-6CB1-9FE4-91DE-B02CB4AC029F}"/>
                </a:ext>
              </a:extLst>
            </p:cNvPr>
            <p:cNvSpPr/>
            <p:nvPr/>
          </p:nvSpPr>
          <p:spPr>
            <a:xfrm>
              <a:off x="6268850" y="2257675"/>
              <a:ext cx="19250" cy="17575"/>
            </a:xfrm>
            <a:custGeom>
              <a:avLst/>
              <a:gdLst/>
              <a:ahLst/>
              <a:cxnLst/>
              <a:rect l="l" t="t" r="r" b="b"/>
              <a:pathLst>
                <a:path w="770" h="703" extrusionOk="0">
                  <a:moveTo>
                    <a:pt x="0" y="1"/>
                  </a:moveTo>
                  <a:lnTo>
                    <a:pt x="0"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540;p56">
              <a:extLst>
                <a:ext uri="{FF2B5EF4-FFF2-40B4-BE49-F238E27FC236}">
                  <a16:creationId xmlns:a16="http://schemas.microsoft.com/office/drawing/2014/main" id="{539B7254-723A-790B-128D-D1D2C10F5FE5}"/>
                </a:ext>
              </a:extLst>
            </p:cNvPr>
            <p:cNvSpPr/>
            <p:nvPr/>
          </p:nvSpPr>
          <p:spPr>
            <a:xfrm>
              <a:off x="6208300" y="2281450"/>
              <a:ext cx="19275" cy="17300"/>
            </a:xfrm>
            <a:custGeom>
              <a:avLst/>
              <a:gdLst/>
              <a:ahLst/>
              <a:cxnLst/>
              <a:rect l="l" t="t" r="r" b="b"/>
              <a:pathLst>
                <a:path w="771" h="692" extrusionOk="0">
                  <a:moveTo>
                    <a:pt x="1" y="0"/>
                  </a:moveTo>
                  <a:lnTo>
                    <a:pt x="1" y="691"/>
                  </a:lnTo>
                  <a:lnTo>
                    <a:pt x="770" y="691"/>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541;p56">
              <a:extLst>
                <a:ext uri="{FF2B5EF4-FFF2-40B4-BE49-F238E27FC236}">
                  <a16:creationId xmlns:a16="http://schemas.microsoft.com/office/drawing/2014/main" id="{53B20009-8E2F-C74F-ACF8-CE47E1A0234D}"/>
                </a:ext>
              </a:extLst>
            </p:cNvPr>
            <p:cNvSpPr/>
            <p:nvPr/>
          </p:nvSpPr>
          <p:spPr>
            <a:xfrm>
              <a:off x="6238850" y="2281450"/>
              <a:ext cx="19275" cy="17300"/>
            </a:xfrm>
            <a:custGeom>
              <a:avLst/>
              <a:gdLst/>
              <a:ahLst/>
              <a:cxnLst/>
              <a:rect l="l" t="t" r="r" b="b"/>
              <a:pathLst>
                <a:path w="771" h="692" extrusionOk="0">
                  <a:moveTo>
                    <a:pt x="1" y="0"/>
                  </a:moveTo>
                  <a:lnTo>
                    <a:pt x="1" y="691"/>
                  </a:lnTo>
                  <a:lnTo>
                    <a:pt x="770" y="691"/>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542;p56">
              <a:extLst>
                <a:ext uri="{FF2B5EF4-FFF2-40B4-BE49-F238E27FC236}">
                  <a16:creationId xmlns:a16="http://schemas.microsoft.com/office/drawing/2014/main" id="{1E85C2DA-2041-2AAD-16B0-783B87A38DDF}"/>
                </a:ext>
              </a:extLst>
            </p:cNvPr>
            <p:cNvSpPr/>
            <p:nvPr/>
          </p:nvSpPr>
          <p:spPr>
            <a:xfrm>
              <a:off x="6268850" y="2281450"/>
              <a:ext cx="19250" cy="17300"/>
            </a:xfrm>
            <a:custGeom>
              <a:avLst/>
              <a:gdLst/>
              <a:ahLst/>
              <a:cxnLst/>
              <a:rect l="l" t="t" r="r" b="b"/>
              <a:pathLst>
                <a:path w="770" h="692" extrusionOk="0">
                  <a:moveTo>
                    <a:pt x="0" y="0"/>
                  </a:moveTo>
                  <a:lnTo>
                    <a:pt x="0" y="691"/>
                  </a:lnTo>
                  <a:lnTo>
                    <a:pt x="770" y="691"/>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543;p56">
              <a:extLst>
                <a:ext uri="{FF2B5EF4-FFF2-40B4-BE49-F238E27FC236}">
                  <a16:creationId xmlns:a16="http://schemas.microsoft.com/office/drawing/2014/main" id="{9106075C-FB96-2258-389E-FA336036A635}"/>
                </a:ext>
              </a:extLst>
            </p:cNvPr>
            <p:cNvSpPr/>
            <p:nvPr/>
          </p:nvSpPr>
          <p:spPr>
            <a:xfrm>
              <a:off x="6208300" y="234285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544;p56">
              <a:extLst>
                <a:ext uri="{FF2B5EF4-FFF2-40B4-BE49-F238E27FC236}">
                  <a16:creationId xmlns:a16="http://schemas.microsoft.com/office/drawing/2014/main" id="{3073AF85-C38E-F461-673E-44D7166F2061}"/>
                </a:ext>
              </a:extLst>
            </p:cNvPr>
            <p:cNvSpPr/>
            <p:nvPr/>
          </p:nvSpPr>
          <p:spPr>
            <a:xfrm>
              <a:off x="6311850" y="2342850"/>
              <a:ext cx="306650" cy="41025"/>
            </a:xfrm>
            <a:custGeom>
              <a:avLst/>
              <a:gdLst/>
              <a:ahLst/>
              <a:cxnLst/>
              <a:rect l="l" t="t" r="r" b="b"/>
              <a:pathLst>
                <a:path w="12266" h="1641" extrusionOk="0">
                  <a:moveTo>
                    <a:pt x="0" y="0"/>
                  </a:moveTo>
                  <a:lnTo>
                    <a:pt x="0" y="1641"/>
                  </a:lnTo>
                  <a:lnTo>
                    <a:pt x="12266" y="1641"/>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545;p56">
              <a:extLst>
                <a:ext uri="{FF2B5EF4-FFF2-40B4-BE49-F238E27FC236}">
                  <a16:creationId xmlns:a16="http://schemas.microsoft.com/office/drawing/2014/main" id="{F81C0B06-4C19-C573-58ED-AE1F926F0F8F}"/>
                </a:ext>
              </a:extLst>
            </p:cNvPr>
            <p:cNvSpPr/>
            <p:nvPr/>
          </p:nvSpPr>
          <p:spPr>
            <a:xfrm>
              <a:off x="6238850" y="234285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546;p56">
              <a:extLst>
                <a:ext uri="{FF2B5EF4-FFF2-40B4-BE49-F238E27FC236}">
                  <a16:creationId xmlns:a16="http://schemas.microsoft.com/office/drawing/2014/main" id="{D3C834CF-59E5-C5C4-8F01-0D8377EE3A49}"/>
                </a:ext>
              </a:extLst>
            </p:cNvPr>
            <p:cNvSpPr/>
            <p:nvPr/>
          </p:nvSpPr>
          <p:spPr>
            <a:xfrm>
              <a:off x="6268850" y="2342850"/>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547;p56">
              <a:extLst>
                <a:ext uri="{FF2B5EF4-FFF2-40B4-BE49-F238E27FC236}">
                  <a16:creationId xmlns:a16="http://schemas.microsoft.com/office/drawing/2014/main" id="{6A84C516-EE6F-33FE-F859-8179ADE8B591}"/>
                </a:ext>
              </a:extLst>
            </p:cNvPr>
            <p:cNvSpPr/>
            <p:nvPr/>
          </p:nvSpPr>
          <p:spPr>
            <a:xfrm>
              <a:off x="6208300" y="2366600"/>
              <a:ext cx="19275" cy="17275"/>
            </a:xfrm>
            <a:custGeom>
              <a:avLst/>
              <a:gdLst/>
              <a:ahLst/>
              <a:cxnLst/>
              <a:rect l="l" t="t" r="r" b="b"/>
              <a:pathLst>
                <a:path w="771" h="691" extrusionOk="0">
                  <a:moveTo>
                    <a:pt x="1" y="1"/>
                  </a:moveTo>
                  <a:lnTo>
                    <a:pt x="1"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548;p56">
              <a:extLst>
                <a:ext uri="{FF2B5EF4-FFF2-40B4-BE49-F238E27FC236}">
                  <a16:creationId xmlns:a16="http://schemas.microsoft.com/office/drawing/2014/main" id="{F2787E7A-218F-0491-40E9-05B232EC3D61}"/>
                </a:ext>
              </a:extLst>
            </p:cNvPr>
            <p:cNvSpPr/>
            <p:nvPr/>
          </p:nvSpPr>
          <p:spPr>
            <a:xfrm>
              <a:off x="6238850" y="2366600"/>
              <a:ext cx="19275" cy="17275"/>
            </a:xfrm>
            <a:custGeom>
              <a:avLst/>
              <a:gdLst/>
              <a:ahLst/>
              <a:cxnLst/>
              <a:rect l="l" t="t" r="r" b="b"/>
              <a:pathLst>
                <a:path w="771" h="691" extrusionOk="0">
                  <a:moveTo>
                    <a:pt x="1" y="1"/>
                  </a:moveTo>
                  <a:lnTo>
                    <a:pt x="1"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549;p56">
              <a:extLst>
                <a:ext uri="{FF2B5EF4-FFF2-40B4-BE49-F238E27FC236}">
                  <a16:creationId xmlns:a16="http://schemas.microsoft.com/office/drawing/2014/main" id="{EEDBB6D4-FE9C-9633-3909-399E6F5C3114}"/>
                </a:ext>
              </a:extLst>
            </p:cNvPr>
            <p:cNvSpPr/>
            <p:nvPr/>
          </p:nvSpPr>
          <p:spPr>
            <a:xfrm>
              <a:off x="6268850" y="2366600"/>
              <a:ext cx="19250" cy="17275"/>
            </a:xfrm>
            <a:custGeom>
              <a:avLst/>
              <a:gdLst/>
              <a:ahLst/>
              <a:cxnLst/>
              <a:rect l="l" t="t" r="r" b="b"/>
              <a:pathLst>
                <a:path w="770" h="691" extrusionOk="0">
                  <a:moveTo>
                    <a:pt x="0" y="1"/>
                  </a:moveTo>
                  <a:lnTo>
                    <a:pt x="0"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550;p56">
              <a:extLst>
                <a:ext uri="{FF2B5EF4-FFF2-40B4-BE49-F238E27FC236}">
                  <a16:creationId xmlns:a16="http://schemas.microsoft.com/office/drawing/2014/main" id="{A02441ED-A2BA-4072-8989-1FC7AC5D7B08}"/>
                </a:ext>
              </a:extLst>
            </p:cNvPr>
            <p:cNvSpPr/>
            <p:nvPr/>
          </p:nvSpPr>
          <p:spPr>
            <a:xfrm>
              <a:off x="6208300" y="2431100"/>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551;p56">
              <a:extLst>
                <a:ext uri="{FF2B5EF4-FFF2-40B4-BE49-F238E27FC236}">
                  <a16:creationId xmlns:a16="http://schemas.microsoft.com/office/drawing/2014/main" id="{DB5A6700-6BC8-E16B-2E56-888E43A1C0E4}"/>
                </a:ext>
              </a:extLst>
            </p:cNvPr>
            <p:cNvSpPr/>
            <p:nvPr/>
          </p:nvSpPr>
          <p:spPr>
            <a:xfrm>
              <a:off x="6311850" y="2431100"/>
              <a:ext cx="306650" cy="41025"/>
            </a:xfrm>
            <a:custGeom>
              <a:avLst/>
              <a:gdLst/>
              <a:ahLst/>
              <a:cxnLst/>
              <a:rect l="l" t="t" r="r" b="b"/>
              <a:pathLst>
                <a:path w="12266" h="1641" extrusionOk="0">
                  <a:moveTo>
                    <a:pt x="0" y="1"/>
                  </a:moveTo>
                  <a:lnTo>
                    <a:pt x="0" y="1641"/>
                  </a:lnTo>
                  <a:lnTo>
                    <a:pt x="12266" y="1641"/>
                  </a:lnTo>
                  <a:lnTo>
                    <a:pt x="12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552;p56">
              <a:extLst>
                <a:ext uri="{FF2B5EF4-FFF2-40B4-BE49-F238E27FC236}">
                  <a16:creationId xmlns:a16="http://schemas.microsoft.com/office/drawing/2014/main" id="{C50C09FB-FD08-EAB1-6519-8544C4E7D1B5}"/>
                </a:ext>
              </a:extLst>
            </p:cNvPr>
            <p:cNvSpPr/>
            <p:nvPr/>
          </p:nvSpPr>
          <p:spPr>
            <a:xfrm>
              <a:off x="6238850" y="2431100"/>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553;p56">
              <a:extLst>
                <a:ext uri="{FF2B5EF4-FFF2-40B4-BE49-F238E27FC236}">
                  <a16:creationId xmlns:a16="http://schemas.microsoft.com/office/drawing/2014/main" id="{F39ED6D7-093E-AB15-1074-92257A11670A}"/>
                </a:ext>
              </a:extLst>
            </p:cNvPr>
            <p:cNvSpPr/>
            <p:nvPr/>
          </p:nvSpPr>
          <p:spPr>
            <a:xfrm>
              <a:off x="6268850" y="2431100"/>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554;p56">
              <a:extLst>
                <a:ext uri="{FF2B5EF4-FFF2-40B4-BE49-F238E27FC236}">
                  <a16:creationId xmlns:a16="http://schemas.microsoft.com/office/drawing/2014/main" id="{3CBA038F-61E4-FD2A-1ACE-4215907E2638}"/>
                </a:ext>
              </a:extLst>
            </p:cNvPr>
            <p:cNvSpPr/>
            <p:nvPr/>
          </p:nvSpPr>
          <p:spPr>
            <a:xfrm>
              <a:off x="6208300" y="24545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555;p56">
              <a:extLst>
                <a:ext uri="{FF2B5EF4-FFF2-40B4-BE49-F238E27FC236}">
                  <a16:creationId xmlns:a16="http://schemas.microsoft.com/office/drawing/2014/main" id="{B68C3C56-9560-06A5-3C1C-9A4F36FF4FB7}"/>
                </a:ext>
              </a:extLst>
            </p:cNvPr>
            <p:cNvSpPr/>
            <p:nvPr/>
          </p:nvSpPr>
          <p:spPr>
            <a:xfrm>
              <a:off x="6238850" y="24545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556;p56">
              <a:extLst>
                <a:ext uri="{FF2B5EF4-FFF2-40B4-BE49-F238E27FC236}">
                  <a16:creationId xmlns:a16="http://schemas.microsoft.com/office/drawing/2014/main" id="{EACEEE69-22AE-6DDD-F99C-DE8EBBFC28A2}"/>
                </a:ext>
              </a:extLst>
            </p:cNvPr>
            <p:cNvSpPr/>
            <p:nvPr/>
          </p:nvSpPr>
          <p:spPr>
            <a:xfrm>
              <a:off x="6268850" y="245457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557;p56">
              <a:extLst>
                <a:ext uri="{FF2B5EF4-FFF2-40B4-BE49-F238E27FC236}">
                  <a16:creationId xmlns:a16="http://schemas.microsoft.com/office/drawing/2014/main" id="{80CD1CF4-6A8A-0D23-0352-EB20CEB3C03E}"/>
                </a:ext>
              </a:extLst>
            </p:cNvPr>
            <p:cNvSpPr/>
            <p:nvPr/>
          </p:nvSpPr>
          <p:spPr>
            <a:xfrm>
              <a:off x="6208300" y="25159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558;p56">
              <a:extLst>
                <a:ext uri="{FF2B5EF4-FFF2-40B4-BE49-F238E27FC236}">
                  <a16:creationId xmlns:a16="http://schemas.microsoft.com/office/drawing/2014/main" id="{74AA954D-B251-E558-18F9-DD02F126A496}"/>
                </a:ext>
              </a:extLst>
            </p:cNvPr>
            <p:cNvSpPr/>
            <p:nvPr/>
          </p:nvSpPr>
          <p:spPr>
            <a:xfrm>
              <a:off x="6311850" y="2515975"/>
              <a:ext cx="306650" cy="41025"/>
            </a:xfrm>
            <a:custGeom>
              <a:avLst/>
              <a:gdLst/>
              <a:ahLst/>
              <a:cxnLst/>
              <a:rect l="l" t="t" r="r" b="b"/>
              <a:pathLst>
                <a:path w="12266" h="1641" extrusionOk="0">
                  <a:moveTo>
                    <a:pt x="0" y="0"/>
                  </a:moveTo>
                  <a:lnTo>
                    <a:pt x="0" y="1640"/>
                  </a:lnTo>
                  <a:lnTo>
                    <a:pt x="12266" y="1640"/>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559;p56">
              <a:extLst>
                <a:ext uri="{FF2B5EF4-FFF2-40B4-BE49-F238E27FC236}">
                  <a16:creationId xmlns:a16="http://schemas.microsoft.com/office/drawing/2014/main" id="{3F73CCF0-9660-4E1E-B416-4A033D4874E8}"/>
                </a:ext>
              </a:extLst>
            </p:cNvPr>
            <p:cNvSpPr/>
            <p:nvPr/>
          </p:nvSpPr>
          <p:spPr>
            <a:xfrm>
              <a:off x="6238850" y="25159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560;p56">
              <a:extLst>
                <a:ext uri="{FF2B5EF4-FFF2-40B4-BE49-F238E27FC236}">
                  <a16:creationId xmlns:a16="http://schemas.microsoft.com/office/drawing/2014/main" id="{C39F62ED-764A-959F-CC69-1937268569A3}"/>
                </a:ext>
              </a:extLst>
            </p:cNvPr>
            <p:cNvSpPr/>
            <p:nvPr/>
          </p:nvSpPr>
          <p:spPr>
            <a:xfrm>
              <a:off x="6268850" y="251597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561;p56">
              <a:extLst>
                <a:ext uri="{FF2B5EF4-FFF2-40B4-BE49-F238E27FC236}">
                  <a16:creationId xmlns:a16="http://schemas.microsoft.com/office/drawing/2014/main" id="{73D65746-9571-5FEA-4827-F6D43B18D2E2}"/>
                </a:ext>
              </a:extLst>
            </p:cNvPr>
            <p:cNvSpPr/>
            <p:nvPr/>
          </p:nvSpPr>
          <p:spPr>
            <a:xfrm>
              <a:off x="6208300" y="25394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562;p56">
              <a:extLst>
                <a:ext uri="{FF2B5EF4-FFF2-40B4-BE49-F238E27FC236}">
                  <a16:creationId xmlns:a16="http://schemas.microsoft.com/office/drawing/2014/main" id="{69033F1D-BDF7-04FE-B038-03AC603FDD77}"/>
                </a:ext>
              </a:extLst>
            </p:cNvPr>
            <p:cNvSpPr/>
            <p:nvPr/>
          </p:nvSpPr>
          <p:spPr>
            <a:xfrm>
              <a:off x="6238850" y="25394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563;p56">
              <a:extLst>
                <a:ext uri="{FF2B5EF4-FFF2-40B4-BE49-F238E27FC236}">
                  <a16:creationId xmlns:a16="http://schemas.microsoft.com/office/drawing/2014/main" id="{83F3976A-631A-FEFA-E0D7-9716BC877EDF}"/>
                </a:ext>
              </a:extLst>
            </p:cNvPr>
            <p:cNvSpPr/>
            <p:nvPr/>
          </p:nvSpPr>
          <p:spPr>
            <a:xfrm>
              <a:off x="6268850" y="2539425"/>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564;p56">
              <a:extLst>
                <a:ext uri="{FF2B5EF4-FFF2-40B4-BE49-F238E27FC236}">
                  <a16:creationId xmlns:a16="http://schemas.microsoft.com/office/drawing/2014/main" id="{087CDD49-9501-6BC9-5E85-40C72B548219}"/>
                </a:ext>
              </a:extLst>
            </p:cNvPr>
            <p:cNvSpPr/>
            <p:nvPr/>
          </p:nvSpPr>
          <p:spPr>
            <a:xfrm>
              <a:off x="6208300" y="25982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565;p56">
              <a:extLst>
                <a:ext uri="{FF2B5EF4-FFF2-40B4-BE49-F238E27FC236}">
                  <a16:creationId xmlns:a16="http://schemas.microsoft.com/office/drawing/2014/main" id="{9A0AE821-7269-0B1F-4A1E-76646F32B3E6}"/>
                </a:ext>
              </a:extLst>
            </p:cNvPr>
            <p:cNvSpPr/>
            <p:nvPr/>
          </p:nvSpPr>
          <p:spPr>
            <a:xfrm>
              <a:off x="6311850" y="2598275"/>
              <a:ext cx="306650" cy="41050"/>
            </a:xfrm>
            <a:custGeom>
              <a:avLst/>
              <a:gdLst/>
              <a:ahLst/>
              <a:cxnLst/>
              <a:rect l="l" t="t" r="r" b="b"/>
              <a:pathLst>
                <a:path w="12266" h="1642" extrusionOk="0">
                  <a:moveTo>
                    <a:pt x="0" y="0"/>
                  </a:moveTo>
                  <a:lnTo>
                    <a:pt x="0" y="1642"/>
                  </a:lnTo>
                  <a:lnTo>
                    <a:pt x="12266" y="1642"/>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566;p56">
              <a:extLst>
                <a:ext uri="{FF2B5EF4-FFF2-40B4-BE49-F238E27FC236}">
                  <a16:creationId xmlns:a16="http://schemas.microsoft.com/office/drawing/2014/main" id="{A49583D1-2844-0630-4AC2-BD993C2FAFC8}"/>
                </a:ext>
              </a:extLst>
            </p:cNvPr>
            <p:cNvSpPr/>
            <p:nvPr/>
          </p:nvSpPr>
          <p:spPr>
            <a:xfrm>
              <a:off x="6238850" y="25982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567;p56">
              <a:extLst>
                <a:ext uri="{FF2B5EF4-FFF2-40B4-BE49-F238E27FC236}">
                  <a16:creationId xmlns:a16="http://schemas.microsoft.com/office/drawing/2014/main" id="{94689B65-6558-5165-0177-8542BFB86698}"/>
                </a:ext>
              </a:extLst>
            </p:cNvPr>
            <p:cNvSpPr/>
            <p:nvPr/>
          </p:nvSpPr>
          <p:spPr>
            <a:xfrm>
              <a:off x="6268850" y="259827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568;p56">
              <a:extLst>
                <a:ext uri="{FF2B5EF4-FFF2-40B4-BE49-F238E27FC236}">
                  <a16:creationId xmlns:a16="http://schemas.microsoft.com/office/drawing/2014/main" id="{405AD3EC-C8FE-E910-C885-F5500FA17077}"/>
                </a:ext>
              </a:extLst>
            </p:cNvPr>
            <p:cNvSpPr/>
            <p:nvPr/>
          </p:nvSpPr>
          <p:spPr>
            <a:xfrm>
              <a:off x="6208300" y="26217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569;p56">
              <a:extLst>
                <a:ext uri="{FF2B5EF4-FFF2-40B4-BE49-F238E27FC236}">
                  <a16:creationId xmlns:a16="http://schemas.microsoft.com/office/drawing/2014/main" id="{DC2BDDFB-886E-1C9F-C8A1-93FA2FD05C32}"/>
                </a:ext>
              </a:extLst>
            </p:cNvPr>
            <p:cNvSpPr/>
            <p:nvPr/>
          </p:nvSpPr>
          <p:spPr>
            <a:xfrm>
              <a:off x="6238850" y="26217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570;p56">
              <a:extLst>
                <a:ext uri="{FF2B5EF4-FFF2-40B4-BE49-F238E27FC236}">
                  <a16:creationId xmlns:a16="http://schemas.microsoft.com/office/drawing/2014/main" id="{F92B50A2-3D32-45B8-2EE2-4DC8D5950FAC}"/>
                </a:ext>
              </a:extLst>
            </p:cNvPr>
            <p:cNvSpPr/>
            <p:nvPr/>
          </p:nvSpPr>
          <p:spPr>
            <a:xfrm>
              <a:off x="6268850" y="262177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571;p56">
              <a:extLst>
                <a:ext uri="{FF2B5EF4-FFF2-40B4-BE49-F238E27FC236}">
                  <a16:creationId xmlns:a16="http://schemas.microsoft.com/office/drawing/2014/main" id="{7D500B5D-43C5-B868-C62A-F88366227280}"/>
                </a:ext>
              </a:extLst>
            </p:cNvPr>
            <p:cNvSpPr/>
            <p:nvPr/>
          </p:nvSpPr>
          <p:spPr>
            <a:xfrm>
              <a:off x="6208300" y="26831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572;p56">
              <a:extLst>
                <a:ext uri="{FF2B5EF4-FFF2-40B4-BE49-F238E27FC236}">
                  <a16:creationId xmlns:a16="http://schemas.microsoft.com/office/drawing/2014/main" id="{AE026025-30B9-E51E-C80B-BFB392BCEFD2}"/>
                </a:ext>
              </a:extLst>
            </p:cNvPr>
            <p:cNvSpPr/>
            <p:nvPr/>
          </p:nvSpPr>
          <p:spPr>
            <a:xfrm>
              <a:off x="6311850" y="2683125"/>
              <a:ext cx="306650" cy="41075"/>
            </a:xfrm>
            <a:custGeom>
              <a:avLst/>
              <a:gdLst/>
              <a:ahLst/>
              <a:cxnLst/>
              <a:rect l="l" t="t" r="r" b="b"/>
              <a:pathLst>
                <a:path w="12266" h="1643" extrusionOk="0">
                  <a:moveTo>
                    <a:pt x="0" y="1"/>
                  </a:moveTo>
                  <a:lnTo>
                    <a:pt x="0" y="1642"/>
                  </a:lnTo>
                  <a:lnTo>
                    <a:pt x="12266" y="1642"/>
                  </a:lnTo>
                  <a:lnTo>
                    <a:pt x="12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573;p56">
              <a:extLst>
                <a:ext uri="{FF2B5EF4-FFF2-40B4-BE49-F238E27FC236}">
                  <a16:creationId xmlns:a16="http://schemas.microsoft.com/office/drawing/2014/main" id="{5B7B5841-F0D0-E5AA-5C5A-E146706E2F50}"/>
                </a:ext>
              </a:extLst>
            </p:cNvPr>
            <p:cNvSpPr/>
            <p:nvPr/>
          </p:nvSpPr>
          <p:spPr>
            <a:xfrm>
              <a:off x="6238850" y="26831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574;p56">
              <a:extLst>
                <a:ext uri="{FF2B5EF4-FFF2-40B4-BE49-F238E27FC236}">
                  <a16:creationId xmlns:a16="http://schemas.microsoft.com/office/drawing/2014/main" id="{C6364E90-096C-E191-86B3-B8BE3A6BCD94}"/>
                </a:ext>
              </a:extLst>
            </p:cNvPr>
            <p:cNvSpPr/>
            <p:nvPr/>
          </p:nvSpPr>
          <p:spPr>
            <a:xfrm>
              <a:off x="6268850" y="2683125"/>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575;p56">
              <a:extLst>
                <a:ext uri="{FF2B5EF4-FFF2-40B4-BE49-F238E27FC236}">
                  <a16:creationId xmlns:a16="http://schemas.microsoft.com/office/drawing/2014/main" id="{29106827-0576-E3AF-BB97-2C92B844665C}"/>
                </a:ext>
              </a:extLst>
            </p:cNvPr>
            <p:cNvSpPr/>
            <p:nvPr/>
          </p:nvSpPr>
          <p:spPr>
            <a:xfrm>
              <a:off x="6208300" y="27066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576;p56">
              <a:extLst>
                <a:ext uri="{FF2B5EF4-FFF2-40B4-BE49-F238E27FC236}">
                  <a16:creationId xmlns:a16="http://schemas.microsoft.com/office/drawing/2014/main" id="{5899BD6B-6B9D-90CA-96EC-F17670705319}"/>
                </a:ext>
              </a:extLst>
            </p:cNvPr>
            <p:cNvSpPr/>
            <p:nvPr/>
          </p:nvSpPr>
          <p:spPr>
            <a:xfrm>
              <a:off x="6238850" y="27066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577;p56">
              <a:extLst>
                <a:ext uri="{FF2B5EF4-FFF2-40B4-BE49-F238E27FC236}">
                  <a16:creationId xmlns:a16="http://schemas.microsoft.com/office/drawing/2014/main" id="{3C0C0DA3-644B-09CB-1C98-069F94B46AB1}"/>
                </a:ext>
              </a:extLst>
            </p:cNvPr>
            <p:cNvSpPr/>
            <p:nvPr/>
          </p:nvSpPr>
          <p:spPr>
            <a:xfrm>
              <a:off x="6268850" y="2706625"/>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578;p56">
              <a:extLst>
                <a:ext uri="{FF2B5EF4-FFF2-40B4-BE49-F238E27FC236}">
                  <a16:creationId xmlns:a16="http://schemas.microsoft.com/office/drawing/2014/main" id="{46588718-A2E6-E384-3E44-C49FE04C9243}"/>
                </a:ext>
              </a:extLst>
            </p:cNvPr>
            <p:cNvSpPr/>
            <p:nvPr/>
          </p:nvSpPr>
          <p:spPr>
            <a:xfrm>
              <a:off x="6208300" y="276830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579;p56">
              <a:extLst>
                <a:ext uri="{FF2B5EF4-FFF2-40B4-BE49-F238E27FC236}">
                  <a16:creationId xmlns:a16="http://schemas.microsoft.com/office/drawing/2014/main" id="{6653A875-AB76-FDDB-9882-094FA5C03F7E}"/>
                </a:ext>
              </a:extLst>
            </p:cNvPr>
            <p:cNvSpPr/>
            <p:nvPr/>
          </p:nvSpPr>
          <p:spPr>
            <a:xfrm>
              <a:off x="6311850" y="2768300"/>
              <a:ext cx="306650" cy="41025"/>
            </a:xfrm>
            <a:custGeom>
              <a:avLst/>
              <a:gdLst/>
              <a:ahLst/>
              <a:cxnLst/>
              <a:rect l="l" t="t" r="r" b="b"/>
              <a:pathLst>
                <a:path w="12266" h="1641" extrusionOk="0">
                  <a:moveTo>
                    <a:pt x="0" y="0"/>
                  </a:moveTo>
                  <a:lnTo>
                    <a:pt x="0" y="1641"/>
                  </a:lnTo>
                  <a:lnTo>
                    <a:pt x="12266" y="1641"/>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580;p56">
              <a:extLst>
                <a:ext uri="{FF2B5EF4-FFF2-40B4-BE49-F238E27FC236}">
                  <a16:creationId xmlns:a16="http://schemas.microsoft.com/office/drawing/2014/main" id="{BAEC133C-E4C8-7AAC-265D-2B72585BA842}"/>
                </a:ext>
              </a:extLst>
            </p:cNvPr>
            <p:cNvSpPr/>
            <p:nvPr/>
          </p:nvSpPr>
          <p:spPr>
            <a:xfrm>
              <a:off x="6238850" y="276830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581;p56">
              <a:extLst>
                <a:ext uri="{FF2B5EF4-FFF2-40B4-BE49-F238E27FC236}">
                  <a16:creationId xmlns:a16="http://schemas.microsoft.com/office/drawing/2014/main" id="{8017880D-B1A6-D352-45F9-21D7F489F5AE}"/>
                </a:ext>
              </a:extLst>
            </p:cNvPr>
            <p:cNvSpPr/>
            <p:nvPr/>
          </p:nvSpPr>
          <p:spPr>
            <a:xfrm>
              <a:off x="6268850" y="2768300"/>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582;p56">
              <a:extLst>
                <a:ext uri="{FF2B5EF4-FFF2-40B4-BE49-F238E27FC236}">
                  <a16:creationId xmlns:a16="http://schemas.microsoft.com/office/drawing/2014/main" id="{2B0749A0-6B67-9B8A-7EE1-43E431FB56E8}"/>
                </a:ext>
              </a:extLst>
            </p:cNvPr>
            <p:cNvSpPr/>
            <p:nvPr/>
          </p:nvSpPr>
          <p:spPr>
            <a:xfrm>
              <a:off x="6208300" y="2791750"/>
              <a:ext cx="19275" cy="17575"/>
            </a:xfrm>
            <a:custGeom>
              <a:avLst/>
              <a:gdLst/>
              <a:ahLst/>
              <a:cxnLst/>
              <a:rect l="l" t="t" r="r" b="b"/>
              <a:pathLst>
                <a:path w="771" h="703" extrusionOk="0">
                  <a:moveTo>
                    <a:pt x="1" y="1"/>
                  </a:moveTo>
                  <a:lnTo>
                    <a:pt x="1"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583;p56">
              <a:extLst>
                <a:ext uri="{FF2B5EF4-FFF2-40B4-BE49-F238E27FC236}">
                  <a16:creationId xmlns:a16="http://schemas.microsoft.com/office/drawing/2014/main" id="{16552227-6C10-3410-EF88-1D3906C79D93}"/>
                </a:ext>
              </a:extLst>
            </p:cNvPr>
            <p:cNvSpPr/>
            <p:nvPr/>
          </p:nvSpPr>
          <p:spPr>
            <a:xfrm>
              <a:off x="6238850" y="2791750"/>
              <a:ext cx="19275" cy="17575"/>
            </a:xfrm>
            <a:custGeom>
              <a:avLst/>
              <a:gdLst/>
              <a:ahLst/>
              <a:cxnLst/>
              <a:rect l="l" t="t" r="r" b="b"/>
              <a:pathLst>
                <a:path w="771" h="703" extrusionOk="0">
                  <a:moveTo>
                    <a:pt x="1" y="1"/>
                  </a:moveTo>
                  <a:lnTo>
                    <a:pt x="1"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584;p56">
              <a:extLst>
                <a:ext uri="{FF2B5EF4-FFF2-40B4-BE49-F238E27FC236}">
                  <a16:creationId xmlns:a16="http://schemas.microsoft.com/office/drawing/2014/main" id="{11206B0B-1653-2E64-FADB-E90AEDECCC58}"/>
                </a:ext>
              </a:extLst>
            </p:cNvPr>
            <p:cNvSpPr/>
            <p:nvPr/>
          </p:nvSpPr>
          <p:spPr>
            <a:xfrm>
              <a:off x="6268850" y="2791750"/>
              <a:ext cx="19250" cy="17575"/>
            </a:xfrm>
            <a:custGeom>
              <a:avLst/>
              <a:gdLst/>
              <a:ahLst/>
              <a:cxnLst/>
              <a:rect l="l" t="t" r="r" b="b"/>
              <a:pathLst>
                <a:path w="770" h="703" extrusionOk="0">
                  <a:moveTo>
                    <a:pt x="0" y="1"/>
                  </a:moveTo>
                  <a:lnTo>
                    <a:pt x="0"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585;p56">
              <a:extLst>
                <a:ext uri="{FF2B5EF4-FFF2-40B4-BE49-F238E27FC236}">
                  <a16:creationId xmlns:a16="http://schemas.microsoft.com/office/drawing/2014/main" id="{F5770554-A248-64BC-BFD9-84FDD213CDD8}"/>
                </a:ext>
              </a:extLst>
            </p:cNvPr>
            <p:cNvSpPr/>
            <p:nvPr/>
          </p:nvSpPr>
          <p:spPr>
            <a:xfrm>
              <a:off x="6208300" y="2856550"/>
              <a:ext cx="19275" cy="17275"/>
            </a:xfrm>
            <a:custGeom>
              <a:avLst/>
              <a:gdLst/>
              <a:ahLst/>
              <a:cxnLst/>
              <a:rect l="l" t="t" r="r" b="b"/>
              <a:pathLst>
                <a:path w="771" h="691" extrusionOk="0">
                  <a:moveTo>
                    <a:pt x="1" y="1"/>
                  </a:moveTo>
                  <a:lnTo>
                    <a:pt x="1" y="690"/>
                  </a:lnTo>
                  <a:lnTo>
                    <a:pt x="770" y="690"/>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586;p56">
              <a:extLst>
                <a:ext uri="{FF2B5EF4-FFF2-40B4-BE49-F238E27FC236}">
                  <a16:creationId xmlns:a16="http://schemas.microsoft.com/office/drawing/2014/main" id="{ED90EE86-88A4-81B1-C928-818E2A7268CE}"/>
                </a:ext>
              </a:extLst>
            </p:cNvPr>
            <p:cNvSpPr/>
            <p:nvPr/>
          </p:nvSpPr>
          <p:spPr>
            <a:xfrm>
              <a:off x="6311850" y="2856550"/>
              <a:ext cx="306650" cy="41025"/>
            </a:xfrm>
            <a:custGeom>
              <a:avLst/>
              <a:gdLst/>
              <a:ahLst/>
              <a:cxnLst/>
              <a:rect l="l" t="t" r="r" b="b"/>
              <a:pathLst>
                <a:path w="12266" h="1641" extrusionOk="0">
                  <a:moveTo>
                    <a:pt x="0" y="1"/>
                  </a:moveTo>
                  <a:lnTo>
                    <a:pt x="0" y="1641"/>
                  </a:lnTo>
                  <a:lnTo>
                    <a:pt x="12266" y="1641"/>
                  </a:lnTo>
                  <a:lnTo>
                    <a:pt x="12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587;p56">
              <a:extLst>
                <a:ext uri="{FF2B5EF4-FFF2-40B4-BE49-F238E27FC236}">
                  <a16:creationId xmlns:a16="http://schemas.microsoft.com/office/drawing/2014/main" id="{C1F135E9-4049-E5AC-04B2-B9F6720410E7}"/>
                </a:ext>
              </a:extLst>
            </p:cNvPr>
            <p:cNvSpPr/>
            <p:nvPr/>
          </p:nvSpPr>
          <p:spPr>
            <a:xfrm>
              <a:off x="6238850" y="2856550"/>
              <a:ext cx="19275" cy="17275"/>
            </a:xfrm>
            <a:custGeom>
              <a:avLst/>
              <a:gdLst/>
              <a:ahLst/>
              <a:cxnLst/>
              <a:rect l="l" t="t" r="r" b="b"/>
              <a:pathLst>
                <a:path w="771" h="691" extrusionOk="0">
                  <a:moveTo>
                    <a:pt x="1" y="1"/>
                  </a:moveTo>
                  <a:lnTo>
                    <a:pt x="1" y="690"/>
                  </a:lnTo>
                  <a:lnTo>
                    <a:pt x="770" y="690"/>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588;p56">
              <a:extLst>
                <a:ext uri="{FF2B5EF4-FFF2-40B4-BE49-F238E27FC236}">
                  <a16:creationId xmlns:a16="http://schemas.microsoft.com/office/drawing/2014/main" id="{886FD15A-C526-A010-4645-537E6724BBD9}"/>
                </a:ext>
              </a:extLst>
            </p:cNvPr>
            <p:cNvSpPr/>
            <p:nvPr/>
          </p:nvSpPr>
          <p:spPr>
            <a:xfrm>
              <a:off x="6268850" y="2856550"/>
              <a:ext cx="19250" cy="17275"/>
            </a:xfrm>
            <a:custGeom>
              <a:avLst/>
              <a:gdLst/>
              <a:ahLst/>
              <a:cxnLst/>
              <a:rect l="l" t="t" r="r" b="b"/>
              <a:pathLst>
                <a:path w="770" h="691" extrusionOk="0">
                  <a:moveTo>
                    <a:pt x="0" y="1"/>
                  </a:moveTo>
                  <a:lnTo>
                    <a:pt x="0" y="690"/>
                  </a:lnTo>
                  <a:lnTo>
                    <a:pt x="770" y="690"/>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589;p56">
              <a:extLst>
                <a:ext uri="{FF2B5EF4-FFF2-40B4-BE49-F238E27FC236}">
                  <a16:creationId xmlns:a16="http://schemas.microsoft.com/office/drawing/2014/main" id="{E58D683A-A87F-D66A-5169-BE28BB27AA7C}"/>
                </a:ext>
              </a:extLst>
            </p:cNvPr>
            <p:cNvSpPr/>
            <p:nvPr/>
          </p:nvSpPr>
          <p:spPr>
            <a:xfrm>
              <a:off x="6208300" y="28800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590;p56">
              <a:extLst>
                <a:ext uri="{FF2B5EF4-FFF2-40B4-BE49-F238E27FC236}">
                  <a16:creationId xmlns:a16="http://schemas.microsoft.com/office/drawing/2014/main" id="{FBD3CB95-F04E-D526-662C-EEC4F35C423B}"/>
                </a:ext>
              </a:extLst>
            </p:cNvPr>
            <p:cNvSpPr/>
            <p:nvPr/>
          </p:nvSpPr>
          <p:spPr>
            <a:xfrm>
              <a:off x="6238850" y="28800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591;p56">
              <a:extLst>
                <a:ext uri="{FF2B5EF4-FFF2-40B4-BE49-F238E27FC236}">
                  <a16:creationId xmlns:a16="http://schemas.microsoft.com/office/drawing/2014/main" id="{7B8D970D-A80F-AF70-40D3-BA792E02344B}"/>
                </a:ext>
              </a:extLst>
            </p:cNvPr>
            <p:cNvSpPr/>
            <p:nvPr/>
          </p:nvSpPr>
          <p:spPr>
            <a:xfrm>
              <a:off x="6268850" y="288002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592;p56">
              <a:extLst>
                <a:ext uri="{FF2B5EF4-FFF2-40B4-BE49-F238E27FC236}">
                  <a16:creationId xmlns:a16="http://schemas.microsoft.com/office/drawing/2014/main" id="{8D8FAB24-A4F7-188F-FD98-69C398DC38B9}"/>
                </a:ext>
              </a:extLst>
            </p:cNvPr>
            <p:cNvSpPr/>
            <p:nvPr/>
          </p:nvSpPr>
          <p:spPr>
            <a:xfrm>
              <a:off x="6208300" y="29414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593;p56">
              <a:extLst>
                <a:ext uri="{FF2B5EF4-FFF2-40B4-BE49-F238E27FC236}">
                  <a16:creationId xmlns:a16="http://schemas.microsoft.com/office/drawing/2014/main" id="{207ACF55-60BE-6480-773B-F3CF733DBA62}"/>
                </a:ext>
              </a:extLst>
            </p:cNvPr>
            <p:cNvSpPr/>
            <p:nvPr/>
          </p:nvSpPr>
          <p:spPr>
            <a:xfrm>
              <a:off x="6311850" y="2941425"/>
              <a:ext cx="306650" cy="41025"/>
            </a:xfrm>
            <a:custGeom>
              <a:avLst/>
              <a:gdLst/>
              <a:ahLst/>
              <a:cxnLst/>
              <a:rect l="l" t="t" r="r" b="b"/>
              <a:pathLst>
                <a:path w="12266" h="1641" extrusionOk="0">
                  <a:moveTo>
                    <a:pt x="0" y="0"/>
                  </a:moveTo>
                  <a:lnTo>
                    <a:pt x="0" y="1640"/>
                  </a:lnTo>
                  <a:lnTo>
                    <a:pt x="12266" y="1640"/>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594;p56">
              <a:extLst>
                <a:ext uri="{FF2B5EF4-FFF2-40B4-BE49-F238E27FC236}">
                  <a16:creationId xmlns:a16="http://schemas.microsoft.com/office/drawing/2014/main" id="{76937D09-D0B3-F85D-8A57-117A3EE3E8B3}"/>
                </a:ext>
              </a:extLst>
            </p:cNvPr>
            <p:cNvSpPr/>
            <p:nvPr/>
          </p:nvSpPr>
          <p:spPr>
            <a:xfrm>
              <a:off x="6238850" y="29414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595;p56">
              <a:extLst>
                <a:ext uri="{FF2B5EF4-FFF2-40B4-BE49-F238E27FC236}">
                  <a16:creationId xmlns:a16="http://schemas.microsoft.com/office/drawing/2014/main" id="{5E1768A9-B8AA-03A4-DA76-0167E138B626}"/>
                </a:ext>
              </a:extLst>
            </p:cNvPr>
            <p:cNvSpPr/>
            <p:nvPr/>
          </p:nvSpPr>
          <p:spPr>
            <a:xfrm>
              <a:off x="6268850" y="294142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596;p56">
              <a:extLst>
                <a:ext uri="{FF2B5EF4-FFF2-40B4-BE49-F238E27FC236}">
                  <a16:creationId xmlns:a16="http://schemas.microsoft.com/office/drawing/2014/main" id="{A6B6B4A4-9189-4A3C-16FA-BFF3A8C0FA70}"/>
                </a:ext>
              </a:extLst>
            </p:cNvPr>
            <p:cNvSpPr/>
            <p:nvPr/>
          </p:nvSpPr>
          <p:spPr>
            <a:xfrm>
              <a:off x="6208300" y="296487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597;p56">
              <a:extLst>
                <a:ext uri="{FF2B5EF4-FFF2-40B4-BE49-F238E27FC236}">
                  <a16:creationId xmlns:a16="http://schemas.microsoft.com/office/drawing/2014/main" id="{EDE13CFB-AE36-9D77-CFAA-1F7133FA56D7}"/>
                </a:ext>
              </a:extLst>
            </p:cNvPr>
            <p:cNvSpPr/>
            <p:nvPr/>
          </p:nvSpPr>
          <p:spPr>
            <a:xfrm>
              <a:off x="6238850" y="296487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598;p56">
              <a:extLst>
                <a:ext uri="{FF2B5EF4-FFF2-40B4-BE49-F238E27FC236}">
                  <a16:creationId xmlns:a16="http://schemas.microsoft.com/office/drawing/2014/main" id="{CB3D6A7E-0676-4CA0-0633-784ECEBC59CE}"/>
                </a:ext>
              </a:extLst>
            </p:cNvPr>
            <p:cNvSpPr/>
            <p:nvPr/>
          </p:nvSpPr>
          <p:spPr>
            <a:xfrm>
              <a:off x="6268850" y="2964875"/>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599;p56">
              <a:extLst>
                <a:ext uri="{FF2B5EF4-FFF2-40B4-BE49-F238E27FC236}">
                  <a16:creationId xmlns:a16="http://schemas.microsoft.com/office/drawing/2014/main" id="{4E6FEC58-18E2-A488-0406-0EF927C489F3}"/>
                </a:ext>
              </a:extLst>
            </p:cNvPr>
            <p:cNvSpPr/>
            <p:nvPr/>
          </p:nvSpPr>
          <p:spPr>
            <a:xfrm>
              <a:off x="6208300" y="302825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5600;p56">
              <a:extLst>
                <a:ext uri="{FF2B5EF4-FFF2-40B4-BE49-F238E27FC236}">
                  <a16:creationId xmlns:a16="http://schemas.microsoft.com/office/drawing/2014/main" id="{814B732C-08A6-6217-ADA2-1834CF72F88B}"/>
                </a:ext>
              </a:extLst>
            </p:cNvPr>
            <p:cNvSpPr/>
            <p:nvPr/>
          </p:nvSpPr>
          <p:spPr>
            <a:xfrm>
              <a:off x="6311850" y="3028250"/>
              <a:ext cx="306650" cy="41050"/>
            </a:xfrm>
            <a:custGeom>
              <a:avLst/>
              <a:gdLst/>
              <a:ahLst/>
              <a:cxnLst/>
              <a:rect l="l" t="t" r="r" b="b"/>
              <a:pathLst>
                <a:path w="12266" h="1642" extrusionOk="0">
                  <a:moveTo>
                    <a:pt x="0" y="0"/>
                  </a:moveTo>
                  <a:lnTo>
                    <a:pt x="0" y="1642"/>
                  </a:lnTo>
                  <a:lnTo>
                    <a:pt x="12266" y="1642"/>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5601;p56">
              <a:extLst>
                <a:ext uri="{FF2B5EF4-FFF2-40B4-BE49-F238E27FC236}">
                  <a16:creationId xmlns:a16="http://schemas.microsoft.com/office/drawing/2014/main" id="{1E171623-A9CF-FD87-903F-A76E4B9E8A28}"/>
                </a:ext>
              </a:extLst>
            </p:cNvPr>
            <p:cNvSpPr/>
            <p:nvPr/>
          </p:nvSpPr>
          <p:spPr>
            <a:xfrm>
              <a:off x="6238850" y="302825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5602;p56">
              <a:extLst>
                <a:ext uri="{FF2B5EF4-FFF2-40B4-BE49-F238E27FC236}">
                  <a16:creationId xmlns:a16="http://schemas.microsoft.com/office/drawing/2014/main" id="{2C2F1F86-8CA6-8ABA-E44C-E89A3391DF6B}"/>
                </a:ext>
              </a:extLst>
            </p:cNvPr>
            <p:cNvSpPr/>
            <p:nvPr/>
          </p:nvSpPr>
          <p:spPr>
            <a:xfrm>
              <a:off x="6268850" y="3028250"/>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5603;p56">
              <a:extLst>
                <a:ext uri="{FF2B5EF4-FFF2-40B4-BE49-F238E27FC236}">
                  <a16:creationId xmlns:a16="http://schemas.microsoft.com/office/drawing/2014/main" id="{05DC7707-F297-5521-E8D4-450A9C84120D}"/>
                </a:ext>
              </a:extLst>
            </p:cNvPr>
            <p:cNvSpPr/>
            <p:nvPr/>
          </p:nvSpPr>
          <p:spPr>
            <a:xfrm>
              <a:off x="6208300" y="3052000"/>
              <a:ext cx="19275" cy="17300"/>
            </a:xfrm>
            <a:custGeom>
              <a:avLst/>
              <a:gdLst/>
              <a:ahLst/>
              <a:cxnLst/>
              <a:rect l="l" t="t" r="r" b="b"/>
              <a:pathLst>
                <a:path w="771" h="692" extrusionOk="0">
                  <a:moveTo>
                    <a:pt x="1" y="1"/>
                  </a:moveTo>
                  <a:lnTo>
                    <a:pt x="1" y="692"/>
                  </a:lnTo>
                  <a:lnTo>
                    <a:pt x="770" y="69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5604;p56">
              <a:extLst>
                <a:ext uri="{FF2B5EF4-FFF2-40B4-BE49-F238E27FC236}">
                  <a16:creationId xmlns:a16="http://schemas.microsoft.com/office/drawing/2014/main" id="{C09D0693-E1C8-4364-999F-228548EDB8B2}"/>
                </a:ext>
              </a:extLst>
            </p:cNvPr>
            <p:cNvSpPr/>
            <p:nvPr/>
          </p:nvSpPr>
          <p:spPr>
            <a:xfrm>
              <a:off x="6238850" y="3052000"/>
              <a:ext cx="19275" cy="17300"/>
            </a:xfrm>
            <a:custGeom>
              <a:avLst/>
              <a:gdLst/>
              <a:ahLst/>
              <a:cxnLst/>
              <a:rect l="l" t="t" r="r" b="b"/>
              <a:pathLst>
                <a:path w="771" h="692" extrusionOk="0">
                  <a:moveTo>
                    <a:pt x="1" y="1"/>
                  </a:moveTo>
                  <a:lnTo>
                    <a:pt x="1" y="692"/>
                  </a:lnTo>
                  <a:lnTo>
                    <a:pt x="770" y="69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605;p56">
              <a:extLst>
                <a:ext uri="{FF2B5EF4-FFF2-40B4-BE49-F238E27FC236}">
                  <a16:creationId xmlns:a16="http://schemas.microsoft.com/office/drawing/2014/main" id="{927FED16-921F-D249-461C-3CF719206D79}"/>
                </a:ext>
              </a:extLst>
            </p:cNvPr>
            <p:cNvSpPr/>
            <p:nvPr/>
          </p:nvSpPr>
          <p:spPr>
            <a:xfrm>
              <a:off x="6268850" y="3052000"/>
              <a:ext cx="19250" cy="17300"/>
            </a:xfrm>
            <a:custGeom>
              <a:avLst/>
              <a:gdLst/>
              <a:ahLst/>
              <a:cxnLst/>
              <a:rect l="l" t="t" r="r" b="b"/>
              <a:pathLst>
                <a:path w="770" h="692" extrusionOk="0">
                  <a:moveTo>
                    <a:pt x="0" y="1"/>
                  </a:moveTo>
                  <a:lnTo>
                    <a:pt x="0" y="692"/>
                  </a:lnTo>
                  <a:lnTo>
                    <a:pt x="770" y="69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606;p56">
              <a:extLst>
                <a:ext uri="{FF2B5EF4-FFF2-40B4-BE49-F238E27FC236}">
                  <a16:creationId xmlns:a16="http://schemas.microsoft.com/office/drawing/2014/main" id="{B4249EE5-25F4-E19F-4FEF-65D33B090E4A}"/>
                </a:ext>
              </a:extLst>
            </p:cNvPr>
            <p:cNvSpPr/>
            <p:nvPr/>
          </p:nvSpPr>
          <p:spPr>
            <a:xfrm>
              <a:off x="6650425" y="2084850"/>
              <a:ext cx="140625" cy="984450"/>
            </a:xfrm>
            <a:custGeom>
              <a:avLst/>
              <a:gdLst/>
              <a:ahLst/>
              <a:cxnLst/>
              <a:rect l="l" t="t" r="r" b="b"/>
              <a:pathLst>
                <a:path w="5625" h="39378" extrusionOk="0">
                  <a:moveTo>
                    <a:pt x="1" y="1"/>
                  </a:moveTo>
                  <a:lnTo>
                    <a:pt x="1" y="39378"/>
                  </a:lnTo>
                  <a:lnTo>
                    <a:pt x="5625" y="39378"/>
                  </a:lnTo>
                  <a:lnTo>
                    <a:pt x="5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607;p56">
              <a:extLst>
                <a:ext uri="{FF2B5EF4-FFF2-40B4-BE49-F238E27FC236}">
                  <a16:creationId xmlns:a16="http://schemas.microsoft.com/office/drawing/2014/main" id="{658B0662-0D33-3773-BB17-5C863F0C4F16}"/>
                </a:ext>
              </a:extLst>
            </p:cNvPr>
            <p:cNvSpPr/>
            <p:nvPr/>
          </p:nvSpPr>
          <p:spPr>
            <a:xfrm>
              <a:off x="6207175" y="2031950"/>
              <a:ext cx="583875" cy="20675"/>
            </a:xfrm>
            <a:custGeom>
              <a:avLst/>
              <a:gdLst/>
              <a:ahLst/>
              <a:cxnLst/>
              <a:rect l="l" t="t" r="r" b="b"/>
              <a:pathLst>
                <a:path w="23355" h="827" extrusionOk="0">
                  <a:moveTo>
                    <a:pt x="0" y="1"/>
                  </a:moveTo>
                  <a:lnTo>
                    <a:pt x="0" y="827"/>
                  </a:lnTo>
                  <a:lnTo>
                    <a:pt x="23355" y="827"/>
                  </a:lnTo>
                  <a:lnTo>
                    <a:pt x="23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608;p56">
              <a:extLst>
                <a:ext uri="{FF2B5EF4-FFF2-40B4-BE49-F238E27FC236}">
                  <a16:creationId xmlns:a16="http://schemas.microsoft.com/office/drawing/2014/main" id="{A202AAD2-5456-6EFF-5BD7-AEAA8C9ADD78}"/>
                </a:ext>
              </a:extLst>
            </p:cNvPr>
            <p:cNvSpPr/>
            <p:nvPr/>
          </p:nvSpPr>
          <p:spPr>
            <a:xfrm>
              <a:off x="6793300" y="1927275"/>
              <a:ext cx="15000" cy="15300"/>
            </a:xfrm>
            <a:custGeom>
              <a:avLst/>
              <a:gdLst/>
              <a:ahLst/>
              <a:cxnLst/>
              <a:rect l="l" t="t" r="r" b="b"/>
              <a:pathLst>
                <a:path w="600" h="612" extrusionOk="0">
                  <a:moveTo>
                    <a:pt x="305" y="1"/>
                  </a:moveTo>
                  <a:cubicBezTo>
                    <a:pt x="136" y="1"/>
                    <a:pt x="0" y="137"/>
                    <a:pt x="0" y="307"/>
                  </a:cubicBezTo>
                  <a:cubicBezTo>
                    <a:pt x="0" y="476"/>
                    <a:pt x="136" y="612"/>
                    <a:pt x="305" y="612"/>
                  </a:cubicBezTo>
                  <a:cubicBezTo>
                    <a:pt x="464" y="612"/>
                    <a:pt x="600" y="476"/>
                    <a:pt x="600" y="307"/>
                  </a:cubicBezTo>
                  <a:cubicBezTo>
                    <a:pt x="600" y="137"/>
                    <a:pt x="464"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609;p56">
              <a:extLst>
                <a:ext uri="{FF2B5EF4-FFF2-40B4-BE49-F238E27FC236}">
                  <a16:creationId xmlns:a16="http://schemas.microsoft.com/office/drawing/2014/main" id="{D72C0990-0AFE-CC38-A6C5-EDBAB8ECC4D8}"/>
                </a:ext>
              </a:extLst>
            </p:cNvPr>
            <p:cNvSpPr/>
            <p:nvPr/>
          </p:nvSpPr>
          <p:spPr>
            <a:xfrm>
              <a:off x="6762450" y="1927275"/>
              <a:ext cx="15300" cy="15300"/>
            </a:xfrm>
            <a:custGeom>
              <a:avLst/>
              <a:gdLst/>
              <a:ahLst/>
              <a:cxnLst/>
              <a:rect l="l" t="t" r="r" b="b"/>
              <a:pathLst>
                <a:path w="612" h="612" extrusionOk="0">
                  <a:moveTo>
                    <a:pt x="307" y="1"/>
                  </a:moveTo>
                  <a:cubicBezTo>
                    <a:pt x="136" y="1"/>
                    <a:pt x="1" y="137"/>
                    <a:pt x="1" y="307"/>
                  </a:cubicBezTo>
                  <a:cubicBezTo>
                    <a:pt x="1" y="476"/>
                    <a:pt x="136" y="612"/>
                    <a:pt x="307" y="612"/>
                  </a:cubicBezTo>
                  <a:cubicBezTo>
                    <a:pt x="476" y="612"/>
                    <a:pt x="612" y="476"/>
                    <a:pt x="612" y="307"/>
                  </a:cubicBezTo>
                  <a:cubicBezTo>
                    <a:pt x="612" y="137"/>
                    <a:pt x="476" y="1"/>
                    <a:pt x="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610;p56">
              <a:extLst>
                <a:ext uri="{FF2B5EF4-FFF2-40B4-BE49-F238E27FC236}">
                  <a16:creationId xmlns:a16="http://schemas.microsoft.com/office/drawing/2014/main" id="{96D1E271-3CE9-7117-01FE-C8976F19B21A}"/>
                </a:ext>
              </a:extLst>
            </p:cNvPr>
            <p:cNvSpPr/>
            <p:nvPr/>
          </p:nvSpPr>
          <p:spPr>
            <a:xfrm>
              <a:off x="6730200" y="1927275"/>
              <a:ext cx="15300" cy="15300"/>
            </a:xfrm>
            <a:custGeom>
              <a:avLst/>
              <a:gdLst/>
              <a:ahLst/>
              <a:cxnLst/>
              <a:rect l="l" t="t" r="r" b="b"/>
              <a:pathLst>
                <a:path w="612" h="612" extrusionOk="0">
                  <a:moveTo>
                    <a:pt x="307" y="1"/>
                  </a:moveTo>
                  <a:cubicBezTo>
                    <a:pt x="136" y="1"/>
                    <a:pt x="1" y="137"/>
                    <a:pt x="1" y="307"/>
                  </a:cubicBezTo>
                  <a:cubicBezTo>
                    <a:pt x="1" y="476"/>
                    <a:pt x="136" y="612"/>
                    <a:pt x="307" y="612"/>
                  </a:cubicBezTo>
                  <a:cubicBezTo>
                    <a:pt x="476" y="612"/>
                    <a:pt x="612" y="476"/>
                    <a:pt x="612" y="307"/>
                  </a:cubicBezTo>
                  <a:cubicBezTo>
                    <a:pt x="612" y="137"/>
                    <a:pt x="476" y="1"/>
                    <a:pt x="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5515;p56">
            <a:extLst>
              <a:ext uri="{FF2B5EF4-FFF2-40B4-BE49-F238E27FC236}">
                <a16:creationId xmlns:a16="http://schemas.microsoft.com/office/drawing/2014/main" id="{A7F3CBC2-EADD-FAFF-5AE3-A6AFB7ABD501}"/>
              </a:ext>
            </a:extLst>
          </p:cNvPr>
          <p:cNvGrpSpPr/>
          <p:nvPr/>
        </p:nvGrpSpPr>
        <p:grpSpPr>
          <a:xfrm>
            <a:off x="5646573" y="2627160"/>
            <a:ext cx="825568" cy="1528784"/>
            <a:chOff x="6118925" y="1914850"/>
            <a:chExt cx="758700" cy="1338325"/>
          </a:xfrm>
        </p:grpSpPr>
        <p:sp>
          <p:nvSpPr>
            <p:cNvPr id="233" name="Google Shape;5516;p56">
              <a:extLst>
                <a:ext uri="{FF2B5EF4-FFF2-40B4-BE49-F238E27FC236}">
                  <a16:creationId xmlns:a16="http://schemas.microsoft.com/office/drawing/2014/main" id="{96F401DD-DC49-E4DB-E992-16FFEE5209C9}"/>
                </a:ext>
              </a:extLst>
            </p:cNvPr>
            <p:cNvSpPr/>
            <p:nvPr/>
          </p:nvSpPr>
          <p:spPr>
            <a:xfrm>
              <a:off x="6155950" y="3212675"/>
              <a:ext cx="102175" cy="40500"/>
            </a:xfrm>
            <a:custGeom>
              <a:avLst/>
              <a:gdLst/>
              <a:ahLst/>
              <a:cxnLst/>
              <a:rect l="l" t="t" r="r" b="b"/>
              <a:pathLst>
                <a:path w="4087" h="1620" extrusionOk="0">
                  <a:moveTo>
                    <a:pt x="1" y="1"/>
                  </a:moveTo>
                  <a:lnTo>
                    <a:pt x="1" y="1619"/>
                  </a:lnTo>
                  <a:lnTo>
                    <a:pt x="4086" y="1619"/>
                  </a:lnTo>
                  <a:lnTo>
                    <a:pt x="40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517;p56">
              <a:extLst>
                <a:ext uri="{FF2B5EF4-FFF2-40B4-BE49-F238E27FC236}">
                  <a16:creationId xmlns:a16="http://schemas.microsoft.com/office/drawing/2014/main" id="{FA80B521-AF5F-6090-CB7B-00B6FA6D32C6}"/>
                </a:ext>
              </a:extLst>
            </p:cNvPr>
            <p:cNvSpPr/>
            <p:nvPr/>
          </p:nvSpPr>
          <p:spPr>
            <a:xfrm>
              <a:off x="6177450" y="1914850"/>
              <a:ext cx="646700" cy="57450"/>
            </a:xfrm>
            <a:custGeom>
              <a:avLst/>
              <a:gdLst/>
              <a:ahLst/>
              <a:cxnLst/>
              <a:rect l="l" t="t" r="r" b="b"/>
              <a:pathLst>
                <a:path w="25868" h="2298" extrusionOk="0">
                  <a:moveTo>
                    <a:pt x="420" y="0"/>
                  </a:moveTo>
                  <a:cubicBezTo>
                    <a:pt x="194" y="0"/>
                    <a:pt x="1" y="181"/>
                    <a:pt x="1" y="407"/>
                  </a:cubicBezTo>
                  <a:lnTo>
                    <a:pt x="1" y="1890"/>
                  </a:lnTo>
                  <a:cubicBezTo>
                    <a:pt x="1" y="2116"/>
                    <a:pt x="194" y="2297"/>
                    <a:pt x="420" y="2297"/>
                  </a:cubicBezTo>
                  <a:lnTo>
                    <a:pt x="25449" y="2297"/>
                  </a:lnTo>
                  <a:cubicBezTo>
                    <a:pt x="25675" y="2297"/>
                    <a:pt x="25867" y="2116"/>
                    <a:pt x="25867" y="1890"/>
                  </a:cubicBezTo>
                  <a:lnTo>
                    <a:pt x="25867" y="407"/>
                  </a:lnTo>
                  <a:cubicBezTo>
                    <a:pt x="25867" y="181"/>
                    <a:pt x="25675" y="0"/>
                    <a:pt x="25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518;p56">
              <a:extLst>
                <a:ext uri="{FF2B5EF4-FFF2-40B4-BE49-F238E27FC236}">
                  <a16:creationId xmlns:a16="http://schemas.microsoft.com/office/drawing/2014/main" id="{F559E91F-B0A7-42BF-FB8C-21A61996EBAF}"/>
                </a:ext>
              </a:extLst>
            </p:cNvPr>
            <p:cNvSpPr/>
            <p:nvPr/>
          </p:nvSpPr>
          <p:spPr>
            <a:xfrm>
              <a:off x="6739825" y="3212675"/>
              <a:ext cx="102150" cy="40500"/>
            </a:xfrm>
            <a:custGeom>
              <a:avLst/>
              <a:gdLst/>
              <a:ahLst/>
              <a:cxnLst/>
              <a:rect l="l" t="t" r="r" b="b"/>
              <a:pathLst>
                <a:path w="4086" h="1620" extrusionOk="0">
                  <a:moveTo>
                    <a:pt x="0" y="1"/>
                  </a:moveTo>
                  <a:lnTo>
                    <a:pt x="0" y="1619"/>
                  </a:lnTo>
                  <a:lnTo>
                    <a:pt x="4086" y="1619"/>
                  </a:lnTo>
                  <a:lnTo>
                    <a:pt x="40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519;p56">
              <a:extLst>
                <a:ext uri="{FF2B5EF4-FFF2-40B4-BE49-F238E27FC236}">
                  <a16:creationId xmlns:a16="http://schemas.microsoft.com/office/drawing/2014/main" id="{A51AC4B4-640F-3D55-3E79-B770E89E5155}"/>
                </a:ext>
              </a:extLst>
            </p:cNvPr>
            <p:cNvSpPr/>
            <p:nvPr/>
          </p:nvSpPr>
          <p:spPr>
            <a:xfrm>
              <a:off x="6118925" y="1956425"/>
              <a:ext cx="758700" cy="1256275"/>
            </a:xfrm>
            <a:custGeom>
              <a:avLst/>
              <a:gdLst/>
              <a:ahLst/>
              <a:cxnLst/>
              <a:rect l="l" t="t" r="r" b="b"/>
              <a:pathLst>
                <a:path w="30348" h="50251" extrusionOk="0">
                  <a:moveTo>
                    <a:pt x="407" y="1"/>
                  </a:moveTo>
                  <a:cubicBezTo>
                    <a:pt x="181" y="1"/>
                    <a:pt x="0" y="182"/>
                    <a:pt x="0" y="408"/>
                  </a:cubicBezTo>
                  <a:lnTo>
                    <a:pt x="0" y="49844"/>
                  </a:lnTo>
                  <a:cubicBezTo>
                    <a:pt x="0" y="50070"/>
                    <a:pt x="181" y="50251"/>
                    <a:pt x="407" y="50251"/>
                  </a:cubicBezTo>
                  <a:lnTo>
                    <a:pt x="29940" y="50251"/>
                  </a:lnTo>
                  <a:cubicBezTo>
                    <a:pt x="30166" y="50251"/>
                    <a:pt x="30347" y="50070"/>
                    <a:pt x="30347" y="49844"/>
                  </a:cubicBezTo>
                  <a:lnTo>
                    <a:pt x="30347" y="408"/>
                  </a:lnTo>
                  <a:cubicBezTo>
                    <a:pt x="30347" y="182"/>
                    <a:pt x="30166" y="1"/>
                    <a:pt x="299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520;p56">
              <a:extLst>
                <a:ext uri="{FF2B5EF4-FFF2-40B4-BE49-F238E27FC236}">
                  <a16:creationId xmlns:a16="http://schemas.microsoft.com/office/drawing/2014/main" id="{0FD0FE92-E273-0E92-6876-9750BF36E453}"/>
                </a:ext>
              </a:extLst>
            </p:cNvPr>
            <p:cNvSpPr/>
            <p:nvPr/>
          </p:nvSpPr>
          <p:spPr>
            <a:xfrm>
              <a:off x="6155950" y="1988125"/>
              <a:ext cx="684600" cy="1185850"/>
            </a:xfrm>
            <a:custGeom>
              <a:avLst/>
              <a:gdLst/>
              <a:ahLst/>
              <a:cxnLst/>
              <a:rect l="l" t="t" r="r" b="b"/>
              <a:pathLst>
                <a:path w="27384" h="47434" extrusionOk="0">
                  <a:moveTo>
                    <a:pt x="408" y="0"/>
                  </a:moveTo>
                  <a:cubicBezTo>
                    <a:pt x="182" y="0"/>
                    <a:pt x="1" y="181"/>
                    <a:pt x="1" y="407"/>
                  </a:cubicBezTo>
                  <a:lnTo>
                    <a:pt x="1" y="47026"/>
                  </a:lnTo>
                  <a:cubicBezTo>
                    <a:pt x="1" y="47252"/>
                    <a:pt x="182" y="47433"/>
                    <a:pt x="408" y="47433"/>
                  </a:cubicBezTo>
                  <a:lnTo>
                    <a:pt x="26976" y="47433"/>
                  </a:lnTo>
                  <a:cubicBezTo>
                    <a:pt x="27203" y="47433"/>
                    <a:pt x="27384" y="47252"/>
                    <a:pt x="27384" y="47026"/>
                  </a:cubicBezTo>
                  <a:lnTo>
                    <a:pt x="27384" y="407"/>
                  </a:lnTo>
                  <a:cubicBezTo>
                    <a:pt x="27384" y="181"/>
                    <a:pt x="27203" y="0"/>
                    <a:pt x="26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521;p56">
              <a:extLst>
                <a:ext uri="{FF2B5EF4-FFF2-40B4-BE49-F238E27FC236}">
                  <a16:creationId xmlns:a16="http://schemas.microsoft.com/office/drawing/2014/main" id="{87392570-21B2-0766-696B-DF77FDA61120}"/>
                </a:ext>
              </a:extLst>
            </p:cNvPr>
            <p:cNvSpPr/>
            <p:nvPr/>
          </p:nvSpPr>
          <p:spPr>
            <a:xfrm>
              <a:off x="6208300" y="2084850"/>
              <a:ext cx="19275" cy="17275"/>
            </a:xfrm>
            <a:custGeom>
              <a:avLst/>
              <a:gdLst/>
              <a:ahLst/>
              <a:cxnLst/>
              <a:rect l="l" t="t" r="r" b="b"/>
              <a:pathLst>
                <a:path w="771" h="691" extrusionOk="0">
                  <a:moveTo>
                    <a:pt x="1" y="1"/>
                  </a:moveTo>
                  <a:lnTo>
                    <a:pt x="1"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522;p56">
              <a:extLst>
                <a:ext uri="{FF2B5EF4-FFF2-40B4-BE49-F238E27FC236}">
                  <a16:creationId xmlns:a16="http://schemas.microsoft.com/office/drawing/2014/main" id="{216CCA1B-BD93-D7D3-86BE-DD42AE504838}"/>
                </a:ext>
              </a:extLst>
            </p:cNvPr>
            <p:cNvSpPr/>
            <p:nvPr/>
          </p:nvSpPr>
          <p:spPr>
            <a:xfrm>
              <a:off x="6311850" y="2084850"/>
              <a:ext cx="306650" cy="41050"/>
            </a:xfrm>
            <a:custGeom>
              <a:avLst/>
              <a:gdLst/>
              <a:ahLst/>
              <a:cxnLst/>
              <a:rect l="l" t="t" r="r" b="b"/>
              <a:pathLst>
                <a:path w="12266" h="1642" extrusionOk="0">
                  <a:moveTo>
                    <a:pt x="0" y="1"/>
                  </a:moveTo>
                  <a:lnTo>
                    <a:pt x="0" y="1641"/>
                  </a:lnTo>
                  <a:lnTo>
                    <a:pt x="12266" y="1641"/>
                  </a:lnTo>
                  <a:lnTo>
                    <a:pt x="12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523;p56">
              <a:extLst>
                <a:ext uri="{FF2B5EF4-FFF2-40B4-BE49-F238E27FC236}">
                  <a16:creationId xmlns:a16="http://schemas.microsoft.com/office/drawing/2014/main" id="{A94EFE37-D631-7D54-5EE4-4B6ACA95E656}"/>
                </a:ext>
              </a:extLst>
            </p:cNvPr>
            <p:cNvSpPr/>
            <p:nvPr/>
          </p:nvSpPr>
          <p:spPr>
            <a:xfrm>
              <a:off x="6238850" y="2084850"/>
              <a:ext cx="19275" cy="17275"/>
            </a:xfrm>
            <a:custGeom>
              <a:avLst/>
              <a:gdLst/>
              <a:ahLst/>
              <a:cxnLst/>
              <a:rect l="l" t="t" r="r" b="b"/>
              <a:pathLst>
                <a:path w="771" h="691" extrusionOk="0">
                  <a:moveTo>
                    <a:pt x="1" y="1"/>
                  </a:moveTo>
                  <a:lnTo>
                    <a:pt x="1"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524;p56">
              <a:extLst>
                <a:ext uri="{FF2B5EF4-FFF2-40B4-BE49-F238E27FC236}">
                  <a16:creationId xmlns:a16="http://schemas.microsoft.com/office/drawing/2014/main" id="{B9515F80-042E-0987-C2AD-F5C0EC5421B3}"/>
                </a:ext>
              </a:extLst>
            </p:cNvPr>
            <p:cNvSpPr/>
            <p:nvPr/>
          </p:nvSpPr>
          <p:spPr>
            <a:xfrm>
              <a:off x="6268850" y="2084850"/>
              <a:ext cx="19250" cy="17275"/>
            </a:xfrm>
            <a:custGeom>
              <a:avLst/>
              <a:gdLst/>
              <a:ahLst/>
              <a:cxnLst/>
              <a:rect l="l" t="t" r="r" b="b"/>
              <a:pathLst>
                <a:path w="770" h="691" extrusionOk="0">
                  <a:moveTo>
                    <a:pt x="0" y="1"/>
                  </a:moveTo>
                  <a:lnTo>
                    <a:pt x="0"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525;p56">
              <a:extLst>
                <a:ext uri="{FF2B5EF4-FFF2-40B4-BE49-F238E27FC236}">
                  <a16:creationId xmlns:a16="http://schemas.microsoft.com/office/drawing/2014/main" id="{561DDBBC-E389-0319-5FD0-40F94C2E16D1}"/>
                </a:ext>
              </a:extLst>
            </p:cNvPr>
            <p:cNvSpPr/>
            <p:nvPr/>
          </p:nvSpPr>
          <p:spPr>
            <a:xfrm>
              <a:off x="6208300" y="21083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526;p56">
              <a:extLst>
                <a:ext uri="{FF2B5EF4-FFF2-40B4-BE49-F238E27FC236}">
                  <a16:creationId xmlns:a16="http://schemas.microsoft.com/office/drawing/2014/main" id="{BD25FB5C-305A-60E8-1402-B08732BF01FB}"/>
                </a:ext>
              </a:extLst>
            </p:cNvPr>
            <p:cNvSpPr/>
            <p:nvPr/>
          </p:nvSpPr>
          <p:spPr>
            <a:xfrm>
              <a:off x="6238850" y="21083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527;p56">
              <a:extLst>
                <a:ext uri="{FF2B5EF4-FFF2-40B4-BE49-F238E27FC236}">
                  <a16:creationId xmlns:a16="http://schemas.microsoft.com/office/drawing/2014/main" id="{BCB3A08A-1497-E56C-5AF9-9DB9AB84D9D2}"/>
                </a:ext>
              </a:extLst>
            </p:cNvPr>
            <p:cNvSpPr/>
            <p:nvPr/>
          </p:nvSpPr>
          <p:spPr>
            <a:xfrm>
              <a:off x="6268850" y="2108325"/>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528;p56">
              <a:extLst>
                <a:ext uri="{FF2B5EF4-FFF2-40B4-BE49-F238E27FC236}">
                  <a16:creationId xmlns:a16="http://schemas.microsoft.com/office/drawing/2014/main" id="{4484F971-0AB5-CDDA-A911-02C8A24B5E1C}"/>
                </a:ext>
              </a:extLst>
            </p:cNvPr>
            <p:cNvSpPr/>
            <p:nvPr/>
          </p:nvSpPr>
          <p:spPr>
            <a:xfrm>
              <a:off x="6207175" y="3106900"/>
              <a:ext cx="583875" cy="20675"/>
            </a:xfrm>
            <a:custGeom>
              <a:avLst/>
              <a:gdLst/>
              <a:ahLst/>
              <a:cxnLst/>
              <a:rect l="l" t="t" r="r" b="b"/>
              <a:pathLst>
                <a:path w="23355" h="827" extrusionOk="0">
                  <a:moveTo>
                    <a:pt x="0" y="0"/>
                  </a:moveTo>
                  <a:lnTo>
                    <a:pt x="0" y="826"/>
                  </a:lnTo>
                  <a:lnTo>
                    <a:pt x="23355" y="826"/>
                  </a:lnTo>
                  <a:lnTo>
                    <a:pt x="23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529;p56">
              <a:extLst>
                <a:ext uri="{FF2B5EF4-FFF2-40B4-BE49-F238E27FC236}">
                  <a16:creationId xmlns:a16="http://schemas.microsoft.com/office/drawing/2014/main" id="{5A85D818-38E2-0360-4EB1-AD06E35AA6FE}"/>
                </a:ext>
              </a:extLst>
            </p:cNvPr>
            <p:cNvSpPr/>
            <p:nvPr/>
          </p:nvSpPr>
          <p:spPr>
            <a:xfrm>
              <a:off x="6208300" y="21728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5530;p56">
              <a:extLst>
                <a:ext uri="{FF2B5EF4-FFF2-40B4-BE49-F238E27FC236}">
                  <a16:creationId xmlns:a16="http://schemas.microsoft.com/office/drawing/2014/main" id="{8B689FCA-AAF4-EA09-9910-D86DE5897859}"/>
                </a:ext>
              </a:extLst>
            </p:cNvPr>
            <p:cNvSpPr/>
            <p:nvPr/>
          </p:nvSpPr>
          <p:spPr>
            <a:xfrm>
              <a:off x="6311850" y="2172825"/>
              <a:ext cx="306650" cy="41050"/>
            </a:xfrm>
            <a:custGeom>
              <a:avLst/>
              <a:gdLst/>
              <a:ahLst/>
              <a:cxnLst/>
              <a:rect l="l" t="t" r="r" b="b"/>
              <a:pathLst>
                <a:path w="12266" h="1642" extrusionOk="0">
                  <a:moveTo>
                    <a:pt x="0" y="0"/>
                  </a:moveTo>
                  <a:lnTo>
                    <a:pt x="0" y="1642"/>
                  </a:lnTo>
                  <a:lnTo>
                    <a:pt x="12266" y="1642"/>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5531;p56">
              <a:extLst>
                <a:ext uri="{FF2B5EF4-FFF2-40B4-BE49-F238E27FC236}">
                  <a16:creationId xmlns:a16="http://schemas.microsoft.com/office/drawing/2014/main" id="{91CE0E6F-FD80-400E-BE14-6B0FE64EA572}"/>
                </a:ext>
              </a:extLst>
            </p:cNvPr>
            <p:cNvSpPr/>
            <p:nvPr/>
          </p:nvSpPr>
          <p:spPr>
            <a:xfrm>
              <a:off x="6238850" y="21728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5532;p56">
              <a:extLst>
                <a:ext uri="{FF2B5EF4-FFF2-40B4-BE49-F238E27FC236}">
                  <a16:creationId xmlns:a16="http://schemas.microsoft.com/office/drawing/2014/main" id="{167E3113-5C64-DDF6-3215-3D8A77D77922}"/>
                </a:ext>
              </a:extLst>
            </p:cNvPr>
            <p:cNvSpPr/>
            <p:nvPr/>
          </p:nvSpPr>
          <p:spPr>
            <a:xfrm>
              <a:off x="6268850" y="217282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5533;p56">
              <a:extLst>
                <a:ext uri="{FF2B5EF4-FFF2-40B4-BE49-F238E27FC236}">
                  <a16:creationId xmlns:a16="http://schemas.microsoft.com/office/drawing/2014/main" id="{19BC4E85-B07B-1F72-F555-7D622C901230}"/>
                </a:ext>
              </a:extLst>
            </p:cNvPr>
            <p:cNvSpPr/>
            <p:nvPr/>
          </p:nvSpPr>
          <p:spPr>
            <a:xfrm>
              <a:off x="6208300" y="21963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5534;p56">
              <a:extLst>
                <a:ext uri="{FF2B5EF4-FFF2-40B4-BE49-F238E27FC236}">
                  <a16:creationId xmlns:a16="http://schemas.microsoft.com/office/drawing/2014/main" id="{F12756A5-6FA6-51B8-9759-D933EE63CB87}"/>
                </a:ext>
              </a:extLst>
            </p:cNvPr>
            <p:cNvSpPr/>
            <p:nvPr/>
          </p:nvSpPr>
          <p:spPr>
            <a:xfrm>
              <a:off x="6238850" y="21963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5535;p56">
              <a:extLst>
                <a:ext uri="{FF2B5EF4-FFF2-40B4-BE49-F238E27FC236}">
                  <a16:creationId xmlns:a16="http://schemas.microsoft.com/office/drawing/2014/main" id="{01B19A1F-3C78-A1E1-35B7-0DAF5EFF8A70}"/>
                </a:ext>
              </a:extLst>
            </p:cNvPr>
            <p:cNvSpPr/>
            <p:nvPr/>
          </p:nvSpPr>
          <p:spPr>
            <a:xfrm>
              <a:off x="6268850" y="219632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536;p56">
              <a:extLst>
                <a:ext uri="{FF2B5EF4-FFF2-40B4-BE49-F238E27FC236}">
                  <a16:creationId xmlns:a16="http://schemas.microsoft.com/office/drawing/2014/main" id="{025C8E72-1842-BC2D-A6DB-611FF532990B}"/>
                </a:ext>
              </a:extLst>
            </p:cNvPr>
            <p:cNvSpPr/>
            <p:nvPr/>
          </p:nvSpPr>
          <p:spPr>
            <a:xfrm>
              <a:off x="6208300" y="2257675"/>
              <a:ext cx="19275" cy="17575"/>
            </a:xfrm>
            <a:custGeom>
              <a:avLst/>
              <a:gdLst/>
              <a:ahLst/>
              <a:cxnLst/>
              <a:rect l="l" t="t" r="r" b="b"/>
              <a:pathLst>
                <a:path w="771" h="703" extrusionOk="0">
                  <a:moveTo>
                    <a:pt x="1" y="1"/>
                  </a:moveTo>
                  <a:lnTo>
                    <a:pt x="1"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537;p56">
              <a:extLst>
                <a:ext uri="{FF2B5EF4-FFF2-40B4-BE49-F238E27FC236}">
                  <a16:creationId xmlns:a16="http://schemas.microsoft.com/office/drawing/2014/main" id="{5C01F9AA-03B6-5AB5-4152-15B2DA5C13D9}"/>
                </a:ext>
              </a:extLst>
            </p:cNvPr>
            <p:cNvSpPr/>
            <p:nvPr/>
          </p:nvSpPr>
          <p:spPr>
            <a:xfrm>
              <a:off x="6311850" y="2257675"/>
              <a:ext cx="306650" cy="41075"/>
            </a:xfrm>
            <a:custGeom>
              <a:avLst/>
              <a:gdLst/>
              <a:ahLst/>
              <a:cxnLst/>
              <a:rect l="l" t="t" r="r" b="b"/>
              <a:pathLst>
                <a:path w="12266" h="1643" extrusionOk="0">
                  <a:moveTo>
                    <a:pt x="0" y="1"/>
                  </a:moveTo>
                  <a:lnTo>
                    <a:pt x="0" y="1642"/>
                  </a:lnTo>
                  <a:lnTo>
                    <a:pt x="12266" y="1642"/>
                  </a:lnTo>
                  <a:lnTo>
                    <a:pt x="12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538;p56">
              <a:extLst>
                <a:ext uri="{FF2B5EF4-FFF2-40B4-BE49-F238E27FC236}">
                  <a16:creationId xmlns:a16="http://schemas.microsoft.com/office/drawing/2014/main" id="{B03DE788-31BF-9BAC-38A7-C92B09EB888E}"/>
                </a:ext>
              </a:extLst>
            </p:cNvPr>
            <p:cNvSpPr/>
            <p:nvPr/>
          </p:nvSpPr>
          <p:spPr>
            <a:xfrm>
              <a:off x="6238850" y="2257675"/>
              <a:ext cx="19275" cy="17575"/>
            </a:xfrm>
            <a:custGeom>
              <a:avLst/>
              <a:gdLst/>
              <a:ahLst/>
              <a:cxnLst/>
              <a:rect l="l" t="t" r="r" b="b"/>
              <a:pathLst>
                <a:path w="771" h="703" extrusionOk="0">
                  <a:moveTo>
                    <a:pt x="1" y="1"/>
                  </a:moveTo>
                  <a:lnTo>
                    <a:pt x="1"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539;p56">
              <a:extLst>
                <a:ext uri="{FF2B5EF4-FFF2-40B4-BE49-F238E27FC236}">
                  <a16:creationId xmlns:a16="http://schemas.microsoft.com/office/drawing/2014/main" id="{2D6FF665-C314-725B-16AA-6EF74425F88F}"/>
                </a:ext>
              </a:extLst>
            </p:cNvPr>
            <p:cNvSpPr/>
            <p:nvPr/>
          </p:nvSpPr>
          <p:spPr>
            <a:xfrm>
              <a:off x="6268850" y="2257675"/>
              <a:ext cx="19250" cy="17575"/>
            </a:xfrm>
            <a:custGeom>
              <a:avLst/>
              <a:gdLst/>
              <a:ahLst/>
              <a:cxnLst/>
              <a:rect l="l" t="t" r="r" b="b"/>
              <a:pathLst>
                <a:path w="770" h="703" extrusionOk="0">
                  <a:moveTo>
                    <a:pt x="0" y="1"/>
                  </a:moveTo>
                  <a:lnTo>
                    <a:pt x="0"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540;p56">
              <a:extLst>
                <a:ext uri="{FF2B5EF4-FFF2-40B4-BE49-F238E27FC236}">
                  <a16:creationId xmlns:a16="http://schemas.microsoft.com/office/drawing/2014/main" id="{FD5F3279-5399-7617-FC6D-A2CFD0B6019D}"/>
                </a:ext>
              </a:extLst>
            </p:cNvPr>
            <p:cNvSpPr/>
            <p:nvPr/>
          </p:nvSpPr>
          <p:spPr>
            <a:xfrm>
              <a:off x="6208300" y="2281450"/>
              <a:ext cx="19275" cy="17300"/>
            </a:xfrm>
            <a:custGeom>
              <a:avLst/>
              <a:gdLst/>
              <a:ahLst/>
              <a:cxnLst/>
              <a:rect l="l" t="t" r="r" b="b"/>
              <a:pathLst>
                <a:path w="771" h="692" extrusionOk="0">
                  <a:moveTo>
                    <a:pt x="1" y="0"/>
                  </a:moveTo>
                  <a:lnTo>
                    <a:pt x="1" y="691"/>
                  </a:lnTo>
                  <a:lnTo>
                    <a:pt x="770" y="691"/>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541;p56">
              <a:extLst>
                <a:ext uri="{FF2B5EF4-FFF2-40B4-BE49-F238E27FC236}">
                  <a16:creationId xmlns:a16="http://schemas.microsoft.com/office/drawing/2014/main" id="{4C8F9C7F-4D1C-7CB4-5626-EEEFDA440450}"/>
                </a:ext>
              </a:extLst>
            </p:cNvPr>
            <p:cNvSpPr/>
            <p:nvPr/>
          </p:nvSpPr>
          <p:spPr>
            <a:xfrm>
              <a:off x="6238850" y="2281450"/>
              <a:ext cx="19275" cy="17300"/>
            </a:xfrm>
            <a:custGeom>
              <a:avLst/>
              <a:gdLst/>
              <a:ahLst/>
              <a:cxnLst/>
              <a:rect l="l" t="t" r="r" b="b"/>
              <a:pathLst>
                <a:path w="771" h="692" extrusionOk="0">
                  <a:moveTo>
                    <a:pt x="1" y="0"/>
                  </a:moveTo>
                  <a:lnTo>
                    <a:pt x="1" y="691"/>
                  </a:lnTo>
                  <a:lnTo>
                    <a:pt x="770" y="691"/>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542;p56">
              <a:extLst>
                <a:ext uri="{FF2B5EF4-FFF2-40B4-BE49-F238E27FC236}">
                  <a16:creationId xmlns:a16="http://schemas.microsoft.com/office/drawing/2014/main" id="{72A23D77-090F-0A90-13E5-6EB8DB2CA789}"/>
                </a:ext>
              </a:extLst>
            </p:cNvPr>
            <p:cNvSpPr/>
            <p:nvPr/>
          </p:nvSpPr>
          <p:spPr>
            <a:xfrm>
              <a:off x="6268850" y="2281450"/>
              <a:ext cx="19250" cy="17300"/>
            </a:xfrm>
            <a:custGeom>
              <a:avLst/>
              <a:gdLst/>
              <a:ahLst/>
              <a:cxnLst/>
              <a:rect l="l" t="t" r="r" b="b"/>
              <a:pathLst>
                <a:path w="770" h="692" extrusionOk="0">
                  <a:moveTo>
                    <a:pt x="0" y="0"/>
                  </a:moveTo>
                  <a:lnTo>
                    <a:pt x="0" y="691"/>
                  </a:lnTo>
                  <a:lnTo>
                    <a:pt x="770" y="691"/>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543;p56">
              <a:extLst>
                <a:ext uri="{FF2B5EF4-FFF2-40B4-BE49-F238E27FC236}">
                  <a16:creationId xmlns:a16="http://schemas.microsoft.com/office/drawing/2014/main" id="{8A4CB355-3EBB-5AB2-F056-1C6264785867}"/>
                </a:ext>
              </a:extLst>
            </p:cNvPr>
            <p:cNvSpPr/>
            <p:nvPr/>
          </p:nvSpPr>
          <p:spPr>
            <a:xfrm>
              <a:off x="6208300" y="234285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544;p56">
              <a:extLst>
                <a:ext uri="{FF2B5EF4-FFF2-40B4-BE49-F238E27FC236}">
                  <a16:creationId xmlns:a16="http://schemas.microsoft.com/office/drawing/2014/main" id="{EA31CD5D-C721-E4AA-212E-CA7F277D6E31}"/>
                </a:ext>
              </a:extLst>
            </p:cNvPr>
            <p:cNvSpPr/>
            <p:nvPr/>
          </p:nvSpPr>
          <p:spPr>
            <a:xfrm>
              <a:off x="6311850" y="2342850"/>
              <a:ext cx="306650" cy="41025"/>
            </a:xfrm>
            <a:custGeom>
              <a:avLst/>
              <a:gdLst/>
              <a:ahLst/>
              <a:cxnLst/>
              <a:rect l="l" t="t" r="r" b="b"/>
              <a:pathLst>
                <a:path w="12266" h="1641" extrusionOk="0">
                  <a:moveTo>
                    <a:pt x="0" y="0"/>
                  </a:moveTo>
                  <a:lnTo>
                    <a:pt x="0" y="1641"/>
                  </a:lnTo>
                  <a:lnTo>
                    <a:pt x="12266" y="1641"/>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545;p56">
              <a:extLst>
                <a:ext uri="{FF2B5EF4-FFF2-40B4-BE49-F238E27FC236}">
                  <a16:creationId xmlns:a16="http://schemas.microsoft.com/office/drawing/2014/main" id="{E87B58A0-39EF-100B-A58A-BA36955576BA}"/>
                </a:ext>
              </a:extLst>
            </p:cNvPr>
            <p:cNvSpPr/>
            <p:nvPr/>
          </p:nvSpPr>
          <p:spPr>
            <a:xfrm>
              <a:off x="6238850" y="234285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546;p56">
              <a:extLst>
                <a:ext uri="{FF2B5EF4-FFF2-40B4-BE49-F238E27FC236}">
                  <a16:creationId xmlns:a16="http://schemas.microsoft.com/office/drawing/2014/main" id="{5EA19759-7DD4-9DCA-8B42-FE4F3C400918}"/>
                </a:ext>
              </a:extLst>
            </p:cNvPr>
            <p:cNvSpPr/>
            <p:nvPr/>
          </p:nvSpPr>
          <p:spPr>
            <a:xfrm>
              <a:off x="6268850" y="2342850"/>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547;p56">
              <a:extLst>
                <a:ext uri="{FF2B5EF4-FFF2-40B4-BE49-F238E27FC236}">
                  <a16:creationId xmlns:a16="http://schemas.microsoft.com/office/drawing/2014/main" id="{DF8931F0-DC89-A61B-17CC-F851149524BF}"/>
                </a:ext>
              </a:extLst>
            </p:cNvPr>
            <p:cNvSpPr/>
            <p:nvPr/>
          </p:nvSpPr>
          <p:spPr>
            <a:xfrm>
              <a:off x="6208300" y="2366600"/>
              <a:ext cx="19275" cy="17275"/>
            </a:xfrm>
            <a:custGeom>
              <a:avLst/>
              <a:gdLst/>
              <a:ahLst/>
              <a:cxnLst/>
              <a:rect l="l" t="t" r="r" b="b"/>
              <a:pathLst>
                <a:path w="771" h="691" extrusionOk="0">
                  <a:moveTo>
                    <a:pt x="1" y="1"/>
                  </a:moveTo>
                  <a:lnTo>
                    <a:pt x="1"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548;p56">
              <a:extLst>
                <a:ext uri="{FF2B5EF4-FFF2-40B4-BE49-F238E27FC236}">
                  <a16:creationId xmlns:a16="http://schemas.microsoft.com/office/drawing/2014/main" id="{E70F8DE3-F1E5-E5B4-0ED0-FE6686717A5B}"/>
                </a:ext>
              </a:extLst>
            </p:cNvPr>
            <p:cNvSpPr/>
            <p:nvPr/>
          </p:nvSpPr>
          <p:spPr>
            <a:xfrm>
              <a:off x="6238850" y="2366600"/>
              <a:ext cx="19275" cy="17275"/>
            </a:xfrm>
            <a:custGeom>
              <a:avLst/>
              <a:gdLst/>
              <a:ahLst/>
              <a:cxnLst/>
              <a:rect l="l" t="t" r="r" b="b"/>
              <a:pathLst>
                <a:path w="771" h="691" extrusionOk="0">
                  <a:moveTo>
                    <a:pt x="1" y="1"/>
                  </a:moveTo>
                  <a:lnTo>
                    <a:pt x="1"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549;p56">
              <a:extLst>
                <a:ext uri="{FF2B5EF4-FFF2-40B4-BE49-F238E27FC236}">
                  <a16:creationId xmlns:a16="http://schemas.microsoft.com/office/drawing/2014/main" id="{D344D42F-9A55-1B56-A4E7-B8D6C3AE6E47}"/>
                </a:ext>
              </a:extLst>
            </p:cNvPr>
            <p:cNvSpPr/>
            <p:nvPr/>
          </p:nvSpPr>
          <p:spPr>
            <a:xfrm>
              <a:off x="6268850" y="2366600"/>
              <a:ext cx="19250" cy="17275"/>
            </a:xfrm>
            <a:custGeom>
              <a:avLst/>
              <a:gdLst/>
              <a:ahLst/>
              <a:cxnLst/>
              <a:rect l="l" t="t" r="r" b="b"/>
              <a:pathLst>
                <a:path w="770" h="691" extrusionOk="0">
                  <a:moveTo>
                    <a:pt x="0" y="1"/>
                  </a:moveTo>
                  <a:lnTo>
                    <a:pt x="0" y="691"/>
                  </a:lnTo>
                  <a:lnTo>
                    <a:pt x="770" y="691"/>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550;p56">
              <a:extLst>
                <a:ext uri="{FF2B5EF4-FFF2-40B4-BE49-F238E27FC236}">
                  <a16:creationId xmlns:a16="http://schemas.microsoft.com/office/drawing/2014/main" id="{70E99501-C92A-3ED4-CB3C-91F862FBB37D}"/>
                </a:ext>
              </a:extLst>
            </p:cNvPr>
            <p:cNvSpPr/>
            <p:nvPr/>
          </p:nvSpPr>
          <p:spPr>
            <a:xfrm>
              <a:off x="6208300" y="2431100"/>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551;p56">
              <a:extLst>
                <a:ext uri="{FF2B5EF4-FFF2-40B4-BE49-F238E27FC236}">
                  <a16:creationId xmlns:a16="http://schemas.microsoft.com/office/drawing/2014/main" id="{61583F5A-D700-8A74-F9B7-7909A8FBFA0E}"/>
                </a:ext>
              </a:extLst>
            </p:cNvPr>
            <p:cNvSpPr/>
            <p:nvPr/>
          </p:nvSpPr>
          <p:spPr>
            <a:xfrm>
              <a:off x="6311850" y="2431100"/>
              <a:ext cx="306650" cy="41025"/>
            </a:xfrm>
            <a:custGeom>
              <a:avLst/>
              <a:gdLst/>
              <a:ahLst/>
              <a:cxnLst/>
              <a:rect l="l" t="t" r="r" b="b"/>
              <a:pathLst>
                <a:path w="12266" h="1641" extrusionOk="0">
                  <a:moveTo>
                    <a:pt x="0" y="1"/>
                  </a:moveTo>
                  <a:lnTo>
                    <a:pt x="0" y="1641"/>
                  </a:lnTo>
                  <a:lnTo>
                    <a:pt x="12266" y="1641"/>
                  </a:lnTo>
                  <a:lnTo>
                    <a:pt x="12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552;p56">
              <a:extLst>
                <a:ext uri="{FF2B5EF4-FFF2-40B4-BE49-F238E27FC236}">
                  <a16:creationId xmlns:a16="http://schemas.microsoft.com/office/drawing/2014/main" id="{A3435F4A-EE6A-A0B8-5E3A-7376C52C11D4}"/>
                </a:ext>
              </a:extLst>
            </p:cNvPr>
            <p:cNvSpPr/>
            <p:nvPr/>
          </p:nvSpPr>
          <p:spPr>
            <a:xfrm>
              <a:off x="6238850" y="2431100"/>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553;p56">
              <a:extLst>
                <a:ext uri="{FF2B5EF4-FFF2-40B4-BE49-F238E27FC236}">
                  <a16:creationId xmlns:a16="http://schemas.microsoft.com/office/drawing/2014/main" id="{2609E43A-EC13-DDDC-E121-556D4A29DE4A}"/>
                </a:ext>
              </a:extLst>
            </p:cNvPr>
            <p:cNvSpPr/>
            <p:nvPr/>
          </p:nvSpPr>
          <p:spPr>
            <a:xfrm>
              <a:off x="6268850" y="2431100"/>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554;p56">
              <a:extLst>
                <a:ext uri="{FF2B5EF4-FFF2-40B4-BE49-F238E27FC236}">
                  <a16:creationId xmlns:a16="http://schemas.microsoft.com/office/drawing/2014/main" id="{BC819DB7-0DD8-F23F-59AA-EAA93C6321CE}"/>
                </a:ext>
              </a:extLst>
            </p:cNvPr>
            <p:cNvSpPr/>
            <p:nvPr/>
          </p:nvSpPr>
          <p:spPr>
            <a:xfrm>
              <a:off x="6208300" y="24545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555;p56">
              <a:extLst>
                <a:ext uri="{FF2B5EF4-FFF2-40B4-BE49-F238E27FC236}">
                  <a16:creationId xmlns:a16="http://schemas.microsoft.com/office/drawing/2014/main" id="{F6DE617E-6E23-B871-DEE3-D3304E6A711C}"/>
                </a:ext>
              </a:extLst>
            </p:cNvPr>
            <p:cNvSpPr/>
            <p:nvPr/>
          </p:nvSpPr>
          <p:spPr>
            <a:xfrm>
              <a:off x="6238850" y="24545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556;p56">
              <a:extLst>
                <a:ext uri="{FF2B5EF4-FFF2-40B4-BE49-F238E27FC236}">
                  <a16:creationId xmlns:a16="http://schemas.microsoft.com/office/drawing/2014/main" id="{D4876FD5-03AC-38B9-754B-4D6C64C6A63F}"/>
                </a:ext>
              </a:extLst>
            </p:cNvPr>
            <p:cNvSpPr/>
            <p:nvPr/>
          </p:nvSpPr>
          <p:spPr>
            <a:xfrm>
              <a:off x="6268850" y="245457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5557;p56">
              <a:extLst>
                <a:ext uri="{FF2B5EF4-FFF2-40B4-BE49-F238E27FC236}">
                  <a16:creationId xmlns:a16="http://schemas.microsoft.com/office/drawing/2014/main" id="{8A6B2884-7F5D-697E-EBBF-BFCD8062F96B}"/>
                </a:ext>
              </a:extLst>
            </p:cNvPr>
            <p:cNvSpPr/>
            <p:nvPr/>
          </p:nvSpPr>
          <p:spPr>
            <a:xfrm>
              <a:off x="6208300" y="25159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5558;p56">
              <a:extLst>
                <a:ext uri="{FF2B5EF4-FFF2-40B4-BE49-F238E27FC236}">
                  <a16:creationId xmlns:a16="http://schemas.microsoft.com/office/drawing/2014/main" id="{E7D9D3D9-B657-2205-A5AE-C5515B0B7E79}"/>
                </a:ext>
              </a:extLst>
            </p:cNvPr>
            <p:cNvSpPr/>
            <p:nvPr/>
          </p:nvSpPr>
          <p:spPr>
            <a:xfrm>
              <a:off x="6311850" y="2515975"/>
              <a:ext cx="306650" cy="41025"/>
            </a:xfrm>
            <a:custGeom>
              <a:avLst/>
              <a:gdLst/>
              <a:ahLst/>
              <a:cxnLst/>
              <a:rect l="l" t="t" r="r" b="b"/>
              <a:pathLst>
                <a:path w="12266" h="1641" extrusionOk="0">
                  <a:moveTo>
                    <a:pt x="0" y="0"/>
                  </a:moveTo>
                  <a:lnTo>
                    <a:pt x="0" y="1640"/>
                  </a:lnTo>
                  <a:lnTo>
                    <a:pt x="12266" y="1640"/>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5559;p56">
              <a:extLst>
                <a:ext uri="{FF2B5EF4-FFF2-40B4-BE49-F238E27FC236}">
                  <a16:creationId xmlns:a16="http://schemas.microsoft.com/office/drawing/2014/main" id="{1BB538AD-E073-D80E-EED7-FA259C84DD96}"/>
                </a:ext>
              </a:extLst>
            </p:cNvPr>
            <p:cNvSpPr/>
            <p:nvPr/>
          </p:nvSpPr>
          <p:spPr>
            <a:xfrm>
              <a:off x="6238850" y="25159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5560;p56">
              <a:extLst>
                <a:ext uri="{FF2B5EF4-FFF2-40B4-BE49-F238E27FC236}">
                  <a16:creationId xmlns:a16="http://schemas.microsoft.com/office/drawing/2014/main" id="{E451192D-1099-C094-9243-B59345D41739}"/>
                </a:ext>
              </a:extLst>
            </p:cNvPr>
            <p:cNvSpPr/>
            <p:nvPr/>
          </p:nvSpPr>
          <p:spPr>
            <a:xfrm>
              <a:off x="6268850" y="251597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5561;p56">
              <a:extLst>
                <a:ext uri="{FF2B5EF4-FFF2-40B4-BE49-F238E27FC236}">
                  <a16:creationId xmlns:a16="http://schemas.microsoft.com/office/drawing/2014/main" id="{BF7E5999-E197-CD21-7732-2D759BF4C0CD}"/>
                </a:ext>
              </a:extLst>
            </p:cNvPr>
            <p:cNvSpPr/>
            <p:nvPr/>
          </p:nvSpPr>
          <p:spPr>
            <a:xfrm>
              <a:off x="6208300" y="25394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5562;p56">
              <a:extLst>
                <a:ext uri="{FF2B5EF4-FFF2-40B4-BE49-F238E27FC236}">
                  <a16:creationId xmlns:a16="http://schemas.microsoft.com/office/drawing/2014/main" id="{E354B262-2DCA-0827-8BEA-382375D1BD84}"/>
                </a:ext>
              </a:extLst>
            </p:cNvPr>
            <p:cNvSpPr/>
            <p:nvPr/>
          </p:nvSpPr>
          <p:spPr>
            <a:xfrm>
              <a:off x="6238850" y="25394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5563;p56">
              <a:extLst>
                <a:ext uri="{FF2B5EF4-FFF2-40B4-BE49-F238E27FC236}">
                  <a16:creationId xmlns:a16="http://schemas.microsoft.com/office/drawing/2014/main" id="{23E9AACC-1A81-E477-D20B-EBAFBE6A59E9}"/>
                </a:ext>
              </a:extLst>
            </p:cNvPr>
            <p:cNvSpPr/>
            <p:nvPr/>
          </p:nvSpPr>
          <p:spPr>
            <a:xfrm>
              <a:off x="6268850" y="2539425"/>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5564;p56">
              <a:extLst>
                <a:ext uri="{FF2B5EF4-FFF2-40B4-BE49-F238E27FC236}">
                  <a16:creationId xmlns:a16="http://schemas.microsoft.com/office/drawing/2014/main" id="{B0BBF67F-8CB0-39BC-84D6-B08CF216A7FF}"/>
                </a:ext>
              </a:extLst>
            </p:cNvPr>
            <p:cNvSpPr/>
            <p:nvPr/>
          </p:nvSpPr>
          <p:spPr>
            <a:xfrm>
              <a:off x="6208300" y="25982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5565;p56">
              <a:extLst>
                <a:ext uri="{FF2B5EF4-FFF2-40B4-BE49-F238E27FC236}">
                  <a16:creationId xmlns:a16="http://schemas.microsoft.com/office/drawing/2014/main" id="{A6CF7163-7E0A-A295-91C2-816CCA3808E7}"/>
                </a:ext>
              </a:extLst>
            </p:cNvPr>
            <p:cNvSpPr/>
            <p:nvPr/>
          </p:nvSpPr>
          <p:spPr>
            <a:xfrm>
              <a:off x="6311850" y="2598275"/>
              <a:ext cx="306650" cy="41050"/>
            </a:xfrm>
            <a:custGeom>
              <a:avLst/>
              <a:gdLst/>
              <a:ahLst/>
              <a:cxnLst/>
              <a:rect l="l" t="t" r="r" b="b"/>
              <a:pathLst>
                <a:path w="12266" h="1642" extrusionOk="0">
                  <a:moveTo>
                    <a:pt x="0" y="0"/>
                  </a:moveTo>
                  <a:lnTo>
                    <a:pt x="0" y="1642"/>
                  </a:lnTo>
                  <a:lnTo>
                    <a:pt x="12266" y="1642"/>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5566;p56">
              <a:extLst>
                <a:ext uri="{FF2B5EF4-FFF2-40B4-BE49-F238E27FC236}">
                  <a16:creationId xmlns:a16="http://schemas.microsoft.com/office/drawing/2014/main" id="{C379020B-7643-746D-CA7D-EA940ADB172D}"/>
                </a:ext>
              </a:extLst>
            </p:cNvPr>
            <p:cNvSpPr/>
            <p:nvPr/>
          </p:nvSpPr>
          <p:spPr>
            <a:xfrm>
              <a:off x="6238850" y="25982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5567;p56">
              <a:extLst>
                <a:ext uri="{FF2B5EF4-FFF2-40B4-BE49-F238E27FC236}">
                  <a16:creationId xmlns:a16="http://schemas.microsoft.com/office/drawing/2014/main" id="{5F4210AF-C3AC-1D86-CF9A-991A7F9AD5BC}"/>
                </a:ext>
              </a:extLst>
            </p:cNvPr>
            <p:cNvSpPr/>
            <p:nvPr/>
          </p:nvSpPr>
          <p:spPr>
            <a:xfrm>
              <a:off x="6268850" y="259827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5568;p56">
              <a:extLst>
                <a:ext uri="{FF2B5EF4-FFF2-40B4-BE49-F238E27FC236}">
                  <a16:creationId xmlns:a16="http://schemas.microsoft.com/office/drawing/2014/main" id="{7E7C1EBB-A685-14E3-B740-E4802AACBD19}"/>
                </a:ext>
              </a:extLst>
            </p:cNvPr>
            <p:cNvSpPr/>
            <p:nvPr/>
          </p:nvSpPr>
          <p:spPr>
            <a:xfrm>
              <a:off x="6208300" y="26217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5569;p56">
              <a:extLst>
                <a:ext uri="{FF2B5EF4-FFF2-40B4-BE49-F238E27FC236}">
                  <a16:creationId xmlns:a16="http://schemas.microsoft.com/office/drawing/2014/main" id="{B7F8634B-B940-C23F-DADE-A431540AFE52}"/>
                </a:ext>
              </a:extLst>
            </p:cNvPr>
            <p:cNvSpPr/>
            <p:nvPr/>
          </p:nvSpPr>
          <p:spPr>
            <a:xfrm>
              <a:off x="6238850" y="262177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5570;p56">
              <a:extLst>
                <a:ext uri="{FF2B5EF4-FFF2-40B4-BE49-F238E27FC236}">
                  <a16:creationId xmlns:a16="http://schemas.microsoft.com/office/drawing/2014/main" id="{7FBE12B8-9B2F-0C43-442D-6768F7CA1D38}"/>
                </a:ext>
              </a:extLst>
            </p:cNvPr>
            <p:cNvSpPr/>
            <p:nvPr/>
          </p:nvSpPr>
          <p:spPr>
            <a:xfrm>
              <a:off x="6268850" y="262177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5571;p56">
              <a:extLst>
                <a:ext uri="{FF2B5EF4-FFF2-40B4-BE49-F238E27FC236}">
                  <a16:creationId xmlns:a16="http://schemas.microsoft.com/office/drawing/2014/main" id="{214DEF31-143D-85C3-C10D-CD5E5C214F7F}"/>
                </a:ext>
              </a:extLst>
            </p:cNvPr>
            <p:cNvSpPr/>
            <p:nvPr/>
          </p:nvSpPr>
          <p:spPr>
            <a:xfrm>
              <a:off x="6208300" y="26831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572;p56">
              <a:extLst>
                <a:ext uri="{FF2B5EF4-FFF2-40B4-BE49-F238E27FC236}">
                  <a16:creationId xmlns:a16="http://schemas.microsoft.com/office/drawing/2014/main" id="{91854DCF-5DF5-8A7E-CDEE-A532A4F468BF}"/>
                </a:ext>
              </a:extLst>
            </p:cNvPr>
            <p:cNvSpPr/>
            <p:nvPr/>
          </p:nvSpPr>
          <p:spPr>
            <a:xfrm>
              <a:off x="6311850" y="2683125"/>
              <a:ext cx="306650" cy="41075"/>
            </a:xfrm>
            <a:custGeom>
              <a:avLst/>
              <a:gdLst/>
              <a:ahLst/>
              <a:cxnLst/>
              <a:rect l="l" t="t" r="r" b="b"/>
              <a:pathLst>
                <a:path w="12266" h="1643" extrusionOk="0">
                  <a:moveTo>
                    <a:pt x="0" y="1"/>
                  </a:moveTo>
                  <a:lnTo>
                    <a:pt x="0" y="1642"/>
                  </a:lnTo>
                  <a:lnTo>
                    <a:pt x="12266" y="1642"/>
                  </a:lnTo>
                  <a:lnTo>
                    <a:pt x="12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5573;p56">
              <a:extLst>
                <a:ext uri="{FF2B5EF4-FFF2-40B4-BE49-F238E27FC236}">
                  <a16:creationId xmlns:a16="http://schemas.microsoft.com/office/drawing/2014/main" id="{E2229FBD-C1C3-179D-1AE1-160F998EE42B}"/>
                </a:ext>
              </a:extLst>
            </p:cNvPr>
            <p:cNvSpPr/>
            <p:nvPr/>
          </p:nvSpPr>
          <p:spPr>
            <a:xfrm>
              <a:off x="6238850" y="26831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5574;p56">
              <a:extLst>
                <a:ext uri="{FF2B5EF4-FFF2-40B4-BE49-F238E27FC236}">
                  <a16:creationId xmlns:a16="http://schemas.microsoft.com/office/drawing/2014/main" id="{8A8ACF95-3EC5-042B-F0FF-41D2284E741E}"/>
                </a:ext>
              </a:extLst>
            </p:cNvPr>
            <p:cNvSpPr/>
            <p:nvPr/>
          </p:nvSpPr>
          <p:spPr>
            <a:xfrm>
              <a:off x="6268850" y="2683125"/>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5575;p56">
              <a:extLst>
                <a:ext uri="{FF2B5EF4-FFF2-40B4-BE49-F238E27FC236}">
                  <a16:creationId xmlns:a16="http://schemas.microsoft.com/office/drawing/2014/main" id="{2566449C-DE81-8F79-8F20-987BB40F48B0}"/>
                </a:ext>
              </a:extLst>
            </p:cNvPr>
            <p:cNvSpPr/>
            <p:nvPr/>
          </p:nvSpPr>
          <p:spPr>
            <a:xfrm>
              <a:off x="6208300" y="27066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5576;p56">
              <a:extLst>
                <a:ext uri="{FF2B5EF4-FFF2-40B4-BE49-F238E27FC236}">
                  <a16:creationId xmlns:a16="http://schemas.microsoft.com/office/drawing/2014/main" id="{8D444705-E56D-A07B-BB23-C56AC3C8592A}"/>
                </a:ext>
              </a:extLst>
            </p:cNvPr>
            <p:cNvSpPr/>
            <p:nvPr/>
          </p:nvSpPr>
          <p:spPr>
            <a:xfrm>
              <a:off x="6238850" y="270662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5577;p56">
              <a:extLst>
                <a:ext uri="{FF2B5EF4-FFF2-40B4-BE49-F238E27FC236}">
                  <a16:creationId xmlns:a16="http://schemas.microsoft.com/office/drawing/2014/main" id="{7B62B5DD-785F-1BB6-7DEA-A53D7F26AEBD}"/>
                </a:ext>
              </a:extLst>
            </p:cNvPr>
            <p:cNvSpPr/>
            <p:nvPr/>
          </p:nvSpPr>
          <p:spPr>
            <a:xfrm>
              <a:off x="6268850" y="2706625"/>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5578;p56">
              <a:extLst>
                <a:ext uri="{FF2B5EF4-FFF2-40B4-BE49-F238E27FC236}">
                  <a16:creationId xmlns:a16="http://schemas.microsoft.com/office/drawing/2014/main" id="{C8BDBFD7-BA6F-302B-785B-183524894AC3}"/>
                </a:ext>
              </a:extLst>
            </p:cNvPr>
            <p:cNvSpPr/>
            <p:nvPr/>
          </p:nvSpPr>
          <p:spPr>
            <a:xfrm>
              <a:off x="6208300" y="276830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5579;p56">
              <a:extLst>
                <a:ext uri="{FF2B5EF4-FFF2-40B4-BE49-F238E27FC236}">
                  <a16:creationId xmlns:a16="http://schemas.microsoft.com/office/drawing/2014/main" id="{B4EC026F-7345-FF97-B14C-C7F3009E1B29}"/>
                </a:ext>
              </a:extLst>
            </p:cNvPr>
            <p:cNvSpPr/>
            <p:nvPr/>
          </p:nvSpPr>
          <p:spPr>
            <a:xfrm>
              <a:off x="6311850" y="2768300"/>
              <a:ext cx="306650" cy="41025"/>
            </a:xfrm>
            <a:custGeom>
              <a:avLst/>
              <a:gdLst/>
              <a:ahLst/>
              <a:cxnLst/>
              <a:rect l="l" t="t" r="r" b="b"/>
              <a:pathLst>
                <a:path w="12266" h="1641" extrusionOk="0">
                  <a:moveTo>
                    <a:pt x="0" y="0"/>
                  </a:moveTo>
                  <a:lnTo>
                    <a:pt x="0" y="1641"/>
                  </a:lnTo>
                  <a:lnTo>
                    <a:pt x="12266" y="1641"/>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5580;p56">
              <a:extLst>
                <a:ext uri="{FF2B5EF4-FFF2-40B4-BE49-F238E27FC236}">
                  <a16:creationId xmlns:a16="http://schemas.microsoft.com/office/drawing/2014/main" id="{5C8B7F0F-4337-ADD2-0642-53550DFD4484}"/>
                </a:ext>
              </a:extLst>
            </p:cNvPr>
            <p:cNvSpPr/>
            <p:nvPr/>
          </p:nvSpPr>
          <p:spPr>
            <a:xfrm>
              <a:off x="6238850" y="276830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5581;p56">
              <a:extLst>
                <a:ext uri="{FF2B5EF4-FFF2-40B4-BE49-F238E27FC236}">
                  <a16:creationId xmlns:a16="http://schemas.microsoft.com/office/drawing/2014/main" id="{2D366B43-4FFF-9971-0961-3D059610F54F}"/>
                </a:ext>
              </a:extLst>
            </p:cNvPr>
            <p:cNvSpPr/>
            <p:nvPr/>
          </p:nvSpPr>
          <p:spPr>
            <a:xfrm>
              <a:off x="6268850" y="2768300"/>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5582;p56">
              <a:extLst>
                <a:ext uri="{FF2B5EF4-FFF2-40B4-BE49-F238E27FC236}">
                  <a16:creationId xmlns:a16="http://schemas.microsoft.com/office/drawing/2014/main" id="{58EB9E5D-5033-6613-DF91-81E5874A1999}"/>
                </a:ext>
              </a:extLst>
            </p:cNvPr>
            <p:cNvSpPr/>
            <p:nvPr/>
          </p:nvSpPr>
          <p:spPr>
            <a:xfrm>
              <a:off x="6208300" y="2791750"/>
              <a:ext cx="19275" cy="17575"/>
            </a:xfrm>
            <a:custGeom>
              <a:avLst/>
              <a:gdLst/>
              <a:ahLst/>
              <a:cxnLst/>
              <a:rect l="l" t="t" r="r" b="b"/>
              <a:pathLst>
                <a:path w="771" h="703" extrusionOk="0">
                  <a:moveTo>
                    <a:pt x="1" y="1"/>
                  </a:moveTo>
                  <a:lnTo>
                    <a:pt x="1"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5583;p56">
              <a:extLst>
                <a:ext uri="{FF2B5EF4-FFF2-40B4-BE49-F238E27FC236}">
                  <a16:creationId xmlns:a16="http://schemas.microsoft.com/office/drawing/2014/main" id="{DAF0DF0A-2739-FA40-8FA9-1023B5D6A616}"/>
                </a:ext>
              </a:extLst>
            </p:cNvPr>
            <p:cNvSpPr/>
            <p:nvPr/>
          </p:nvSpPr>
          <p:spPr>
            <a:xfrm>
              <a:off x="6238850" y="2791750"/>
              <a:ext cx="19275" cy="17575"/>
            </a:xfrm>
            <a:custGeom>
              <a:avLst/>
              <a:gdLst/>
              <a:ahLst/>
              <a:cxnLst/>
              <a:rect l="l" t="t" r="r" b="b"/>
              <a:pathLst>
                <a:path w="771" h="703" extrusionOk="0">
                  <a:moveTo>
                    <a:pt x="1" y="1"/>
                  </a:moveTo>
                  <a:lnTo>
                    <a:pt x="1"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5584;p56">
              <a:extLst>
                <a:ext uri="{FF2B5EF4-FFF2-40B4-BE49-F238E27FC236}">
                  <a16:creationId xmlns:a16="http://schemas.microsoft.com/office/drawing/2014/main" id="{D3C0B95D-6422-E72F-EC8F-9E95D8B42809}"/>
                </a:ext>
              </a:extLst>
            </p:cNvPr>
            <p:cNvSpPr/>
            <p:nvPr/>
          </p:nvSpPr>
          <p:spPr>
            <a:xfrm>
              <a:off x="6268850" y="2791750"/>
              <a:ext cx="19250" cy="17575"/>
            </a:xfrm>
            <a:custGeom>
              <a:avLst/>
              <a:gdLst/>
              <a:ahLst/>
              <a:cxnLst/>
              <a:rect l="l" t="t" r="r" b="b"/>
              <a:pathLst>
                <a:path w="770" h="703" extrusionOk="0">
                  <a:moveTo>
                    <a:pt x="0" y="1"/>
                  </a:moveTo>
                  <a:lnTo>
                    <a:pt x="0" y="703"/>
                  </a:lnTo>
                  <a:lnTo>
                    <a:pt x="770" y="703"/>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5585;p56">
              <a:extLst>
                <a:ext uri="{FF2B5EF4-FFF2-40B4-BE49-F238E27FC236}">
                  <a16:creationId xmlns:a16="http://schemas.microsoft.com/office/drawing/2014/main" id="{9ABF55E3-ACC1-40DE-7525-75866112ECE2}"/>
                </a:ext>
              </a:extLst>
            </p:cNvPr>
            <p:cNvSpPr/>
            <p:nvPr/>
          </p:nvSpPr>
          <p:spPr>
            <a:xfrm>
              <a:off x="6208300" y="2856550"/>
              <a:ext cx="19275" cy="17275"/>
            </a:xfrm>
            <a:custGeom>
              <a:avLst/>
              <a:gdLst/>
              <a:ahLst/>
              <a:cxnLst/>
              <a:rect l="l" t="t" r="r" b="b"/>
              <a:pathLst>
                <a:path w="771" h="691" extrusionOk="0">
                  <a:moveTo>
                    <a:pt x="1" y="1"/>
                  </a:moveTo>
                  <a:lnTo>
                    <a:pt x="1" y="690"/>
                  </a:lnTo>
                  <a:lnTo>
                    <a:pt x="770" y="690"/>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5586;p56">
              <a:extLst>
                <a:ext uri="{FF2B5EF4-FFF2-40B4-BE49-F238E27FC236}">
                  <a16:creationId xmlns:a16="http://schemas.microsoft.com/office/drawing/2014/main" id="{9EAF81D5-5FEA-0D5F-873A-65A4BDA5F9BD}"/>
                </a:ext>
              </a:extLst>
            </p:cNvPr>
            <p:cNvSpPr/>
            <p:nvPr/>
          </p:nvSpPr>
          <p:spPr>
            <a:xfrm>
              <a:off x="6311850" y="2856550"/>
              <a:ext cx="306650" cy="41025"/>
            </a:xfrm>
            <a:custGeom>
              <a:avLst/>
              <a:gdLst/>
              <a:ahLst/>
              <a:cxnLst/>
              <a:rect l="l" t="t" r="r" b="b"/>
              <a:pathLst>
                <a:path w="12266" h="1641" extrusionOk="0">
                  <a:moveTo>
                    <a:pt x="0" y="1"/>
                  </a:moveTo>
                  <a:lnTo>
                    <a:pt x="0" y="1641"/>
                  </a:lnTo>
                  <a:lnTo>
                    <a:pt x="12266" y="1641"/>
                  </a:lnTo>
                  <a:lnTo>
                    <a:pt x="12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5587;p56">
              <a:extLst>
                <a:ext uri="{FF2B5EF4-FFF2-40B4-BE49-F238E27FC236}">
                  <a16:creationId xmlns:a16="http://schemas.microsoft.com/office/drawing/2014/main" id="{8D65D21A-8D2E-13AB-30C1-718C70AAADB1}"/>
                </a:ext>
              </a:extLst>
            </p:cNvPr>
            <p:cNvSpPr/>
            <p:nvPr/>
          </p:nvSpPr>
          <p:spPr>
            <a:xfrm>
              <a:off x="6238850" y="2856550"/>
              <a:ext cx="19275" cy="17275"/>
            </a:xfrm>
            <a:custGeom>
              <a:avLst/>
              <a:gdLst/>
              <a:ahLst/>
              <a:cxnLst/>
              <a:rect l="l" t="t" r="r" b="b"/>
              <a:pathLst>
                <a:path w="771" h="691" extrusionOk="0">
                  <a:moveTo>
                    <a:pt x="1" y="1"/>
                  </a:moveTo>
                  <a:lnTo>
                    <a:pt x="1" y="690"/>
                  </a:lnTo>
                  <a:lnTo>
                    <a:pt x="770" y="690"/>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5588;p56">
              <a:extLst>
                <a:ext uri="{FF2B5EF4-FFF2-40B4-BE49-F238E27FC236}">
                  <a16:creationId xmlns:a16="http://schemas.microsoft.com/office/drawing/2014/main" id="{67FBD338-E2C4-9AAA-3980-DA9B489A05EF}"/>
                </a:ext>
              </a:extLst>
            </p:cNvPr>
            <p:cNvSpPr/>
            <p:nvPr/>
          </p:nvSpPr>
          <p:spPr>
            <a:xfrm>
              <a:off x="6268850" y="2856550"/>
              <a:ext cx="19250" cy="17275"/>
            </a:xfrm>
            <a:custGeom>
              <a:avLst/>
              <a:gdLst/>
              <a:ahLst/>
              <a:cxnLst/>
              <a:rect l="l" t="t" r="r" b="b"/>
              <a:pathLst>
                <a:path w="770" h="691" extrusionOk="0">
                  <a:moveTo>
                    <a:pt x="0" y="1"/>
                  </a:moveTo>
                  <a:lnTo>
                    <a:pt x="0" y="690"/>
                  </a:lnTo>
                  <a:lnTo>
                    <a:pt x="770" y="690"/>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5589;p56">
              <a:extLst>
                <a:ext uri="{FF2B5EF4-FFF2-40B4-BE49-F238E27FC236}">
                  <a16:creationId xmlns:a16="http://schemas.microsoft.com/office/drawing/2014/main" id="{9FEDCC57-2A1F-5B52-EA56-AD0D603ADDD5}"/>
                </a:ext>
              </a:extLst>
            </p:cNvPr>
            <p:cNvSpPr/>
            <p:nvPr/>
          </p:nvSpPr>
          <p:spPr>
            <a:xfrm>
              <a:off x="6208300" y="28800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5590;p56">
              <a:extLst>
                <a:ext uri="{FF2B5EF4-FFF2-40B4-BE49-F238E27FC236}">
                  <a16:creationId xmlns:a16="http://schemas.microsoft.com/office/drawing/2014/main" id="{4A64FFBF-C39D-0B7C-8E4B-025F8CCEA46F}"/>
                </a:ext>
              </a:extLst>
            </p:cNvPr>
            <p:cNvSpPr/>
            <p:nvPr/>
          </p:nvSpPr>
          <p:spPr>
            <a:xfrm>
              <a:off x="6238850" y="28800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5591;p56">
              <a:extLst>
                <a:ext uri="{FF2B5EF4-FFF2-40B4-BE49-F238E27FC236}">
                  <a16:creationId xmlns:a16="http://schemas.microsoft.com/office/drawing/2014/main" id="{A3543E7F-580C-0880-3DF8-B7CB960F1B75}"/>
                </a:ext>
              </a:extLst>
            </p:cNvPr>
            <p:cNvSpPr/>
            <p:nvPr/>
          </p:nvSpPr>
          <p:spPr>
            <a:xfrm>
              <a:off x="6268850" y="288002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5592;p56">
              <a:extLst>
                <a:ext uri="{FF2B5EF4-FFF2-40B4-BE49-F238E27FC236}">
                  <a16:creationId xmlns:a16="http://schemas.microsoft.com/office/drawing/2014/main" id="{E46A9864-7186-F5A3-A069-3DB78701DB28}"/>
                </a:ext>
              </a:extLst>
            </p:cNvPr>
            <p:cNvSpPr/>
            <p:nvPr/>
          </p:nvSpPr>
          <p:spPr>
            <a:xfrm>
              <a:off x="6208300" y="29414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5593;p56">
              <a:extLst>
                <a:ext uri="{FF2B5EF4-FFF2-40B4-BE49-F238E27FC236}">
                  <a16:creationId xmlns:a16="http://schemas.microsoft.com/office/drawing/2014/main" id="{E9697405-A51E-5798-7DE0-0A74648614D8}"/>
                </a:ext>
              </a:extLst>
            </p:cNvPr>
            <p:cNvSpPr/>
            <p:nvPr/>
          </p:nvSpPr>
          <p:spPr>
            <a:xfrm>
              <a:off x="6311850" y="2941425"/>
              <a:ext cx="306650" cy="41025"/>
            </a:xfrm>
            <a:custGeom>
              <a:avLst/>
              <a:gdLst/>
              <a:ahLst/>
              <a:cxnLst/>
              <a:rect l="l" t="t" r="r" b="b"/>
              <a:pathLst>
                <a:path w="12266" h="1641" extrusionOk="0">
                  <a:moveTo>
                    <a:pt x="0" y="0"/>
                  </a:moveTo>
                  <a:lnTo>
                    <a:pt x="0" y="1640"/>
                  </a:lnTo>
                  <a:lnTo>
                    <a:pt x="12266" y="1640"/>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5594;p56">
              <a:extLst>
                <a:ext uri="{FF2B5EF4-FFF2-40B4-BE49-F238E27FC236}">
                  <a16:creationId xmlns:a16="http://schemas.microsoft.com/office/drawing/2014/main" id="{540C81E7-1730-5D4E-C79E-59B6B71DA07E}"/>
                </a:ext>
              </a:extLst>
            </p:cNvPr>
            <p:cNvSpPr/>
            <p:nvPr/>
          </p:nvSpPr>
          <p:spPr>
            <a:xfrm>
              <a:off x="6238850" y="2941425"/>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5595;p56">
              <a:extLst>
                <a:ext uri="{FF2B5EF4-FFF2-40B4-BE49-F238E27FC236}">
                  <a16:creationId xmlns:a16="http://schemas.microsoft.com/office/drawing/2014/main" id="{198CA041-6BD8-1986-BBA4-5A0944FC60D8}"/>
                </a:ext>
              </a:extLst>
            </p:cNvPr>
            <p:cNvSpPr/>
            <p:nvPr/>
          </p:nvSpPr>
          <p:spPr>
            <a:xfrm>
              <a:off x="6268850" y="2941425"/>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5596;p56">
              <a:extLst>
                <a:ext uri="{FF2B5EF4-FFF2-40B4-BE49-F238E27FC236}">
                  <a16:creationId xmlns:a16="http://schemas.microsoft.com/office/drawing/2014/main" id="{8C387A8D-470B-49A3-109B-59DB0A3E398D}"/>
                </a:ext>
              </a:extLst>
            </p:cNvPr>
            <p:cNvSpPr/>
            <p:nvPr/>
          </p:nvSpPr>
          <p:spPr>
            <a:xfrm>
              <a:off x="6208300" y="296487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5597;p56">
              <a:extLst>
                <a:ext uri="{FF2B5EF4-FFF2-40B4-BE49-F238E27FC236}">
                  <a16:creationId xmlns:a16="http://schemas.microsoft.com/office/drawing/2014/main" id="{DDD93C0C-495F-24BD-9A04-1C73C9AF488B}"/>
                </a:ext>
              </a:extLst>
            </p:cNvPr>
            <p:cNvSpPr/>
            <p:nvPr/>
          </p:nvSpPr>
          <p:spPr>
            <a:xfrm>
              <a:off x="6238850" y="2964875"/>
              <a:ext cx="19275" cy="17575"/>
            </a:xfrm>
            <a:custGeom>
              <a:avLst/>
              <a:gdLst/>
              <a:ahLst/>
              <a:cxnLst/>
              <a:rect l="l" t="t" r="r" b="b"/>
              <a:pathLst>
                <a:path w="771" h="703" extrusionOk="0">
                  <a:moveTo>
                    <a:pt x="1" y="1"/>
                  </a:moveTo>
                  <a:lnTo>
                    <a:pt x="1"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5598;p56">
              <a:extLst>
                <a:ext uri="{FF2B5EF4-FFF2-40B4-BE49-F238E27FC236}">
                  <a16:creationId xmlns:a16="http://schemas.microsoft.com/office/drawing/2014/main" id="{475A6D69-F237-9053-F715-520173E0C58B}"/>
                </a:ext>
              </a:extLst>
            </p:cNvPr>
            <p:cNvSpPr/>
            <p:nvPr/>
          </p:nvSpPr>
          <p:spPr>
            <a:xfrm>
              <a:off x="6268850" y="2964875"/>
              <a:ext cx="19250" cy="17575"/>
            </a:xfrm>
            <a:custGeom>
              <a:avLst/>
              <a:gdLst/>
              <a:ahLst/>
              <a:cxnLst/>
              <a:rect l="l" t="t" r="r" b="b"/>
              <a:pathLst>
                <a:path w="770" h="703" extrusionOk="0">
                  <a:moveTo>
                    <a:pt x="0" y="1"/>
                  </a:moveTo>
                  <a:lnTo>
                    <a:pt x="0" y="702"/>
                  </a:lnTo>
                  <a:lnTo>
                    <a:pt x="770" y="70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5599;p56">
              <a:extLst>
                <a:ext uri="{FF2B5EF4-FFF2-40B4-BE49-F238E27FC236}">
                  <a16:creationId xmlns:a16="http://schemas.microsoft.com/office/drawing/2014/main" id="{68884DCF-AAFA-557B-D111-4FBFBBE2D714}"/>
                </a:ext>
              </a:extLst>
            </p:cNvPr>
            <p:cNvSpPr/>
            <p:nvPr/>
          </p:nvSpPr>
          <p:spPr>
            <a:xfrm>
              <a:off x="6208300" y="302825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5600;p56">
              <a:extLst>
                <a:ext uri="{FF2B5EF4-FFF2-40B4-BE49-F238E27FC236}">
                  <a16:creationId xmlns:a16="http://schemas.microsoft.com/office/drawing/2014/main" id="{007F22A6-24E6-A74F-23EC-BA8D8577A0B1}"/>
                </a:ext>
              </a:extLst>
            </p:cNvPr>
            <p:cNvSpPr/>
            <p:nvPr/>
          </p:nvSpPr>
          <p:spPr>
            <a:xfrm>
              <a:off x="6311850" y="3028250"/>
              <a:ext cx="306650" cy="41050"/>
            </a:xfrm>
            <a:custGeom>
              <a:avLst/>
              <a:gdLst/>
              <a:ahLst/>
              <a:cxnLst/>
              <a:rect l="l" t="t" r="r" b="b"/>
              <a:pathLst>
                <a:path w="12266" h="1642" extrusionOk="0">
                  <a:moveTo>
                    <a:pt x="0" y="0"/>
                  </a:moveTo>
                  <a:lnTo>
                    <a:pt x="0" y="1642"/>
                  </a:lnTo>
                  <a:lnTo>
                    <a:pt x="12266" y="1642"/>
                  </a:lnTo>
                  <a:lnTo>
                    <a:pt x="12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5601;p56">
              <a:extLst>
                <a:ext uri="{FF2B5EF4-FFF2-40B4-BE49-F238E27FC236}">
                  <a16:creationId xmlns:a16="http://schemas.microsoft.com/office/drawing/2014/main" id="{263E88FC-5758-4EE0-C07C-3C2F163A0582}"/>
                </a:ext>
              </a:extLst>
            </p:cNvPr>
            <p:cNvSpPr/>
            <p:nvPr/>
          </p:nvSpPr>
          <p:spPr>
            <a:xfrm>
              <a:off x="6238850" y="3028250"/>
              <a:ext cx="19275" cy="17550"/>
            </a:xfrm>
            <a:custGeom>
              <a:avLst/>
              <a:gdLst/>
              <a:ahLst/>
              <a:cxnLst/>
              <a:rect l="l" t="t" r="r" b="b"/>
              <a:pathLst>
                <a:path w="771" h="702" extrusionOk="0">
                  <a:moveTo>
                    <a:pt x="1" y="0"/>
                  </a:moveTo>
                  <a:lnTo>
                    <a:pt x="1"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5602;p56">
              <a:extLst>
                <a:ext uri="{FF2B5EF4-FFF2-40B4-BE49-F238E27FC236}">
                  <a16:creationId xmlns:a16="http://schemas.microsoft.com/office/drawing/2014/main" id="{4FF9694D-2DBF-A705-C836-D3D9F5207ED1}"/>
                </a:ext>
              </a:extLst>
            </p:cNvPr>
            <p:cNvSpPr/>
            <p:nvPr/>
          </p:nvSpPr>
          <p:spPr>
            <a:xfrm>
              <a:off x="6268850" y="3028250"/>
              <a:ext cx="19250" cy="17550"/>
            </a:xfrm>
            <a:custGeom>
              <a:avLst/>
              <a:gdLst/>
              <a:ahLst/>
              <a:cxnLst/>
              <a:rect l="l" t="t" r="r" b="b"/>
              <a:pathLst>
                <a:path w="770" h="702" extrusionOk="0">
                  <a:moveTo>
                    <a:pt x="0" y="0"/>
                  </a:moveTo>
                  <a:lnTo>
                    <a:pt x="0" y="702"/>
                  </a:lnTo>
                  <a:lnTo>
                    <a:pt x="770" y="702"/>
                  </a:lnTo>
                  <a:lnTo>
                    <a:pt x="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5603;p56">
              <a:extLst>
                <a:ext uri="{FF2B5EF4-FFF2-40B4-BE49-F238E27FC236}">
                  <a16:creationId xmlns:a16="http://schemas.microsoft.com/office/drawing/2014/main" id="{C139471E-FC1F-020D-90DF-7A7700C8816C}"/>
                </a:ext>
              </a:extLst>
            </p:cNvPr>
            <p:cNvSpPr/>
            <p:nvPr/>
          </p:nvSpPr>
          <p:spPr>
            <a:xfrm>
              <a:off x="6208300" y="3052000"/>
              <a:ext cx="19275" cy="17300"/>
            </a:xfrm>
            <a:custGeom>
              <a:avLst/>
              <a:gdLst/>
              <a:ahLst/>
              <a:cxnLst/>
              <a:rect l="l" t="t" r="r" b="b"/>
              <a:pathLst>
                <a:path w="771" h="692" extrusionOk="0">
                  <a:moveTo>
                    <a:pt x="1" y="1"/>
                  </a:moveTo>
                  <a:lnTo>
                    <a:pt x="1" y="692"/>
                  </a:lnTo>
                  <a:lnTo>
                    <a:pt x="770" y="69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5604;p56">
              <a:extLst>
                <a:ext uri="{FF2B5EF4-FFF2-40B4-BE49-F238E27FC236}">
                  <a16:creationId xmlns:a16="http://schemas.microsoft.com/office/drawing/2014/main" id="{AADAAD6B-6523-27D0-BCDB-7489415A9185}"/>
                </a:ext>
              </a:extLst>
            </p:cNvPr>
            <p:cNvSpPr/>
            <p:nvPr/>
          </p:nvSpPr>
          <p:spPr>
            <a:xfrm>
              <a:off x="6238850" y="3052000"/>
              <a:ext cx="19275" cy="17300"/>
            </a:xfrm>
            <a:custGeom>
              <a:avLst/>
              <a:gdLst/>
              <a:ahLst/>
              <a:cxnLst/>
              <a:rect l="l" t="t" r="r" b="b"/>
              <a:pathLst>
                <a:path w="771" h="692" extrusionOk="0">
                  <a:moveTo>
                    <a:pt x="1" y="1"/>
                  </a:moveTo>
                  <a:lnTo>
                    <a:pt x="1" y="692"/>
                  </a:lnTo>
                  <a:lnTo>
                    <a:pt x="770" y="69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605;p56">
              <a:extLst>
                <a:ext uri="{FF2B5EF4-FFF2-40B4-BE49-F238E27FC236}">
                  <a16:creationId xmlns:a16="http://schemas.microsoft.com/office/drawing/2014/main" id="{21CD3D8D-51F4-CDB6-0FEA-C5CEF5D38FD4}"/>
                </a:ext>
              </a:extLst>
            </p:cNvPr>
            <p:cNvSpPr/>
            <p:nvPr/>
          </p:nvSpPr>
          <p:spPr>
            <a:xfrm>
              <a:off x="6268850" y="3052000"/>
              <a:ext cx="19250" cy="17300"/>
            </a:xfrm>
            <a:custGeom>
              <a:avLst/>
              <a:gdLst/>
              <a:ahLst/>
              <a:cxnLst/>
              <a:rect l="l" t="t" r="r" b="b"/>
              <a:pathLst>
                <a:path w="770" h="692" extrusionOk="0">
                  <a:moveTo>
                    <a:pt x="0" y="1"/>
                  </a:moveTo>
                  <a:lnTo>
                    <a:pt x="0" y="692"/>
                  </a:lnTo>
                  <a:lnTo>
                    <a:pt x="770" y="692"/>
                  </a:lnTo>
                  <a:lnTo>
                    <a:pt x="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5606;p56">
              <a:extLst>
                <a:ext uri="{FF2B5EF4-FFF2-40B4-BE49-F238E27FC236}">
                  <a16:creationId xmlns:a16="http://schemas.microsoft.com/office/drawing/2014/main" id="{19F9AFEA-43F2-9F31-2E04-3BB3F3C16302}"/>
                </a:ext>
              </a:extLst>
            </p:cNvPr>
            <p:cNvSpPr/>
            <p:nvPr/>
          </p:nvSpPr>
          <p:spPr>
            <a:xfrm>
              <a:off x="6650425" y="2084850"/>
              <a:ext cx="140625" cy="984450"/>
            </a:xfrm>
            <a:custGeom>
              <a:avLst/>
              <a:gdLst/>
              <a:ahLst/>
              <a:cxnLst/>
              <a:rect l="l" t="t" r="r" b="b"/>
              <a:pathLst>
                <a:path w="5625" h="39378" extrusionOk="0">
                  <a:moveTo>
                    <a:pt x="1" y="1"/>
                  </a:moveTo>
                  <a:lnTo>
                    <a:pt x="1" y="39378"/>
                  </a:lnTo>
                  <a:lnTo>
                    <a:pt x="5625" y="39378"/>
                  </a:lnTo>
                  <a:lnTo>
                    <a:pt x="5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607;p56">
              <a:extLst>
                <a:ext uri="{FF2B5EF4-FFF2-40B4-BE49-F238E27FC236}">
                  <a16:creationId xmlns:a16="http://schemas.microsoft.com/office/drawing/2014/main" id="{D5524641-F098-23E0-8759-395414881BC8}"/>
                </a:ext>
              </a:extLst>
            </p:cNvPr>
            <p:cNvSpPr/>
            <p:nvPr/>
          </p:nvSpPr>
          <p:spPr>
            <a:xfrm>
              <a:off x="6207175" y="2031950"/>
              <a:ext cx="583875" cy="20675"/>
            </a:xfrm>
            <a:custGeom>
              <a:avLst/>
              <a:gdLst/>
              <a:ahLst/>
              <a:cxnLst/>
              <a:rect l="l" t="t" r="r" b="b"/>
              <a:pathLst>
                <a:path w="23355" h="827" extrusionOk="0">
                  <a:moveTo>
                    <a:pt x="0" y="1"/>
                  </a:moveTo>
                  <a:lnTo>
                    <a:pt x="0" y="827"/>
                  </a:lnTo>
                  <a:lnTo>
                    <a:pt x="23355" y="827"/>
                  </a:lnTo>
                  <a:lnTo>
                    <a:pt x="23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5608;p56">
              <a:extLst>
                <a:ext uri="{FF2B5EF4-FFF2-40B4-BE49-F238E27FC236}">
                  <a16:creationId xmlns:a16="http://schemas.microsoft.com/office/drawing/2014/main" id="{5615850A-56F6-72E1-3DBA-46323AF09EFC}"/>
                </a:ext>
              </a:extLst>
            </p:cNvPr>
            <p:cNvSpPr/>
            <p:nvPr/>
          </p:nvSpPr>
          <p:spPr>
            <a:xfrm>
              <a:off x="6793300" y="1927275"/>
              <a:ext cx="15000" cy="15300"/>
            </a:xfrm>
            <a:custGeom>
              <a:avLst/>
              <a:gdLst/>
              <a:ahLst/>
              <a:cxnLst/>
              <a:rect l="l" t="t" r="r" b="b"/>
              <a:pathLst>
                <a:path w="600" h="612" extrusionOk="0">
                  <a:moveTo>
                    <a:pt x="305" y="1"/>
                  </a:moveTo>
                  <a:cubicBezTo>
                    <a:pt x="136" y="1"/>
                    <a:pt x="0" y="137"/>
                    <a:pt x="0" y="307"/>
                  </a:cubicBezTo>
                  <a:cubicBezTo>
                    <a:pt x="0" y="476"/>
                    <a:pt x="136" y="612"/>
                    <a:pt x="305" y="612"/>
                  </a:cubicBezTo>
                  <a:cubicBezTo>
                    <a:pt x="464" y="612"/>
                    <a:pt x="600" y="476"/>
                    <a:pt x="600" y="307"/>
                  </a:cubicBezTo>
                  <a:cubicBezTo>
                    <a:pt x="600" y="137"/>
                    <a:pt x="464"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5609;p56">
              <a:extLst>
                <a:ext uri="{FF2B5EF4-FFF2-40B4-BE49-F238E27FC236}">
                  <a16:creationId xmlns:a16="http://schemas.microsoft.com/office/drawing/2014/main" id="{0F938847-E27A-B102-B356-63EA9F03B4C7}"/>
                </a:ext>
              </a:extLst>
            </p:cNvPr>
            <p:cNvSpPr/>
            <p:nvPr/>
          </p:nvSpPr>
          <p:spPr>
            <a:xfrm>
              <a:off x="6762450" y="1927275"/>
              <a:ext cx="15300" cy="15300"/>
            </a:xfrm>
            <a:custGeom>
              <a:avLst/>
              <a:gdLst/>
              <a:ahLst/>
              <a:cxnLst/>
              <a:rect l="l" t="t" r="r" b="b"/>
              <a:pathLst>
                <a:path w="612" h="612" extrusionOk="0">
                  <a:moveTo>
                    <a:pt x="307" y="1"/>
                  </a:moveTo>
                  <a:cubicBezTo>
                    <a:pt x="136" y="1"/>
                    <a:pt x="1" y="137"/>
                    <a:pt x="1" y="307"/>
                  </a:cubicBezTo>
                  <a:cubicBezTo>
                    <a:pt x="1" y="476"/>
                    <a:pt x="136" y="612"/>
                    <a:pt x="307" y="612"/>
                  </a:cubicBezTo>
                  <a:cubicBezTo>
                    <a:pt x="476" y="612"/>
                    <a:pt x="612" y="476"/>
                    <a:pt x="612" y="307"/>
                  </a:cubicBezTo>
                  <a:cubicBezTo>
                    <a:pt x="612" y="137"/>
                    <a:pt x="476" y="1"/>
                    <a:pt x="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5610;p56">
              <a:extLst>
                <a:ext uri="{FF2B5EF4-FFF2-40B4-BE49-F238E27FC236}">
                  <a16:creationId xmlns:a16="http://schemas.microsoft.com/office/drawing/2014/main" id="{0A6328E6-F498-5845-3E0B-6AE2E0C8BDB1}"/>
                </a:ext>
              </a:extLst>
            </p:cNvPr>
            <p:cNvSpPr/>
            <p:nvPr/>
          </p:nvSpPr>
          <p:spPr>
            <a:xfrm>
              <a:off x="6730200" y="1927275"/>
              <a:ext cx="15300" cy="15300"/>
            </a:xfrm>
            <a:custGeom>
              <a:avLst/>
              <a:gdLst/>
              <a:ahLst/>
              <a:cxnLst/>
              <a:rect l="l" t="t" r="r" b="b"/>
              <a:pathLst>
                <a:path w="612" h="612" extrusionOk="0">
                  <a:moveTo>
                    <a:pt x="307" y="1"/>
                  </a:moveTo>
                  <a:cubicBezTo>
                    <a:pt x="136" y="1"/>
                    <a:pt x="1" y="137"/>
                    <a:pt x="1" y="307"/>
                  </a:cubicBezTo>
                  <a:cubicBezTo>
                    <a:pt x="1" y="476"/>
                    <a:pt x="136" y="612"/>
                    <a:pt x="307" y="612"/>
                  </a:cubicBezTo>
                  <a:cubicBezTo>
                    <a:pt x="476" y="612"/>
                    <a:pt x="612" y="476"/>
                    <a:pt x="612" y="307"/>
                  </a:cubicBezTo>
                  <a:cubicBezTo>
                    <a:pt x="612" y="137"/>
                    <a:pt x="476" y="1"/>
                    <a:pt x="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737;p51">
            <a:extLst>
              <a:ext uri="{FF2B5EF4-FFF2-40B4-BE49-F238E27FC236}">
                <a16:creationId xmlns:a16="http://schemas.microsoft.com/office/drawing/2014/main" id="{44B80600-B61D-2EB9-8830-E748494A11A1}"/>
              </a:ext>
            </a:extLst>
          </p:cNvPr>
          <p:cNvCxnSpPr>
            <a:cxnSpLocks/>
            <a:endCxn id="452" idx="1"/>
          </p:cNvCxnSpPr>
          <p:nvPr/>
        </p:nvCxnSpPr>
        <p:spPr>
          <a:xfrm>
            <a:off x="2785179" y="3419355"/>
            <a:ext cx="923318" cy="0"/>
          </a:xfrm>
          <a:prstGeom prst="straightConnector1">
            <a:avLst/>
          </a:prstGeom>
          <a:noFill/>
          <a:ln w="38100" cap="flat" cmpd="sng">
            <a:solidFill>
              <a:schemeClr val="dk2"/>
            </a:solidFill>
            <a:prstDash val="solid"/>
            <a:round/>
            <a:headEnd type="none" w="med" len="med"/>
            <a:tailEnd type="none" w="med" len="med"/>
          </a:ln>
        </p:spPr>
      </p:cxnSp>
      <p:cxnSp>
        <p:nvCxnSpPr>
          <p:cNvPr id="443" name="Google Shape;2483;p34">
            <a:extLst>
              <a:ext uri="{FF2B5EF4-FFF2-40B4-BE49-F238E27FC236}">
                <a16:creationId xmlns:a16="http://schemas.microsoft.com/office/drawing/2014/main" id="{2CD9D5DB-C155-6000-2BAA-9BEEDB75F712}"/>
              </a:ext>
            </a:extLst>
          </p:cNvPr>
          <p:cNvCxnSpPr>
            <a:cxnSpLocks/>
          </p:cNvCxnSpPr>
          <p:nvPr/>
        </p:nvCxnSpPr>
        <p:spPr>
          <a:xfrm flipV="1">
            <a:off x="6469693" y="2017237"/>
            <a:ext cx="1346086" cy="947590"/>
          </a:xfrm>
          <a:prstGeom prst="bentConnector3">
            <a:avLst>
              <a:gd name="adj1" fmla="val 50000"/>
            </a:avLst>
          </a:prstGeom>
          <a:noFill/>
          <a:ln w="38100" cap="flat" cmpd="sng">
            <a:solidFill>
              <a:schemeClr val="dk2"/>
            </a:solidFill>
            <a:prstDash val="solid"/>
            <a:round/>
            <a:headEnd type="none" w="med" len="med"/>
            <a:tailEnd type="none" w="med" len="med"/>
          </a:ln>
        </p:spPr>
      </p:cxnSp>
      <p:cxnSp>
        <p:nvCxnSpPr>
          <p:cNvPr id="455" name="Google Shape;4737;p51">
            <a:extLst>
              <a:ext uri="{FF2B5EF4-FFF2-40B4-BE49-F238E27FC236}">
                <a16:creationId xmlns:a16="http://schemas.microsoft.com/office/drawing/2014/main" id="{EBCAF50B-A27E-504F-B665-76ED0FB35320}"/>
              </a:ext>
            </a:extLst>
          </p:cNvPr>
          <p:cNvCxnSpPr>
            <a:cxnSpLocks/>
            <a:endCxn id="452" idx="0"/>
          </p:cNvCxnSpPr>
          <p:nvPr/>
        </p:nvCxnSpPr>
        <p:spPr>
          <a:xfrm>
            <a:off x="4258249" y="2481728"/>
            <a:ext cx="1" cy="574821"/>
          </a:xfrm>
          <a:prstGeom prst="straightConnector1">
            <a:avLst/>
          </a:prstGeom>
          <a:ln w="9525" cap="flat" cmpd="sng" algn="ctr">
            <a:solidFill>
              <a:schemeClr val="accent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7" name="Google Shape;4737;p51">
            <a:extLst>
              <a:ext uri="{FF2B5EF4-FFF2-40B4-BE49-F238E27FC236}">
                <a16:creationId xmlns:a16="http://schemas.microsoft.com/office/drawing/2014/main" id="{98BAF97D-BF53-F721-F32F-67A4639C3020}"/>
              </a:ext>
            </a:extLst>
          </p:cNvPr>
          <p:cNvCxnSpPr>
            <a:cxnSpLocks/>
          </p:cNvCxnSpPr>
          <p:nvPr/>
        </p:nvCxnSpPr>
        <p:spPr>
          <a:xfrm flipV="1">
            <a:off x="6461402" y="3391552"/>
            <a:ext cx="1318852" cy="2104"/>
          </a:xfrm>
          <a:prstGeom prst="straightConnector1">
            <a:avLst/>
          </a:prstGeom>
          <a:noFill/>
          <a:ln w="38100" cap="flat" cmpd="sng">
            <a:solidFill>
              <a:schemeClr val="dk2"/>
            </a:solidFill>
            <a:prstDash val="solid"/>
            <a:round/>
            <a:headEnd type="none" w="med" len="med"/>
            <a:tailEnd type="none" w="med" len="med"/>
          </a:ln>
        </p:spPr>
      </p:cxnSp>
      <p:cxnSp>
        <p:nvCxnSpPr>
          <p:cNvPr id="482" name="Google Shape;4737;p51">
            <a:extLst>
              <a:ext uri="{FF2B5EF4-FFF2-40B4-BE49-F238E27FC236}">
                <a16:creationId xmlns:a16="http://schemas.microsoft.com/office/drawing/2014/main" id="{A28C19EF-50FC-F25C-F5CD-00CBD4EB68A2}"/>
              </a:ext>
            </a:extLst>
          </p:cNvPr>
          <p:cNvCxnSpPr>
            <a:cxnSpLocks/>
            <a:stCxn id="452" idx="3"/>
          </p:cNvCxnSpPr>
          <p:nvPr/>
        </p:nvCxnSpPr>
        <p:spPr>
          <a:xfrm flipV="1">
            <a:off x="4808003" y="3417868"/>
            <a:ext cx="849254" cy="1487"/>
          </a:xfrm>
          <a:prstGeom prst="straightConnector1">
            <a:avLst/>
          </a:prstGeom>
          <a:noFill/>
          <a:ln w="38100" cap="flat" cmpd="sng">
            <a:solidFill>
              <a:schemeClr val="dk2"/>
            </a:solidFill>
            <a:prstDash val="solid"/>
            <a:round/>
            <a:headEnd type="none" w="med" len="med"/>
            <a:tailEnd type="none" w="med" len="med"/>
          </a:ln>
        </p:spPr>
      </p:cxnSp>
      <p:grpSp>
        <p:nvGrpSpPr>
          <p:cNvPr id="449" name="Google Shape;4760;p51">
            <a:extLst>
              <a:ext uri="{FF2B5EF4-FFF2-40B4-BE49-F238E27FC236}">
                <a16:creationId xmlns:a16="http://schemas.microsoft.com/office/drawing/2014/main" id="{85235EEE-6A04-CB39-DE28-35AB6A31B04C}"/>
              </a:ext>
            </a:extLst>
          </p:cNvPr>
          <p:cNvGrpSpPr/>
          <p:nvPr/>
        </p:nvGrpSpPr>
        <p:grpSpPr>
          <a:xfrm>
            <a:off x="3708497" y="3056549"/>
            <a:ext cx="1099506" cy="970205"/>
            <a:chOff x="1031200" y="2461500"/>
            <a:chExt cx="929400" cy="793025"/>
          </a:xfrm>
        </p:grpSpPr>
        <p:sp>
          <p:nvSpPr>
            <p:cNvPr id="450" name="Google Shape;4761;p51">
              <a:extLst>
                <a:ext uri="{FF2B5EF4-FFF2-40B4-BE49-F238E27FC236}">
                  <a16:creationId xmlns:a16="http://schemas.microsoft.com/office/drawing/2014/main" id="{1109EF2F-5ACA-EA1F-4ACF-023D296532AA}"/>
                </a:ext>
              </a:extLst>
            </p:cNvPr>
            <p:cNvSpPr/>
            <p:nvPr/>
          </p:nvSpPr>
          <p:spPr>
            <a:xfrm rot="10800000" flipH="1">
              <a:off x="1274350" y="3188525"/>
              <a:ext cx="443100" cy="6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762;p51">
              <a:extLst>
                <a:ext uri="{FF2B5EF4-FFF2-40B4-BE49-F238E27FC236}">
                  <a16:creationId xmlns:a16="http://schemas.microsoft.com/office/drawing/2014/main" id="{A2DC7B63-F3DA-B199-CC64-A24A01C73FC4}"/>
                </a:ext>
              </a:extLst>
            </p:cNvPr>
            <p:cNvSpPr/>
            <p:nvPr/>
          </p:nvSpPr>
          <p:spPr>
            <a:xfrm rot="10800000" flipH="1">
              <a:off x="1419400" y="3058325"/>
              <a:ext cx="153000" cy="13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745;p51">
              <a:extLst>
                <a:ext uri="{FF2B5EF4-FFF2-40B4-BE49-F238E27FC236}">
                  <a16:creationId xmlns:a16="http://schemas.microsoft.com/office/drawing/2014/main" id="{64EDFCB3-BC7C-D950-0317-F699240A26E4}"/>
                </a:ext>
              </a:extLst>
            </p:cNvPr>
            <p:cNvSpPr/>
            <p:nvPr/>
          </p:nvSpPr>
          <p:spPr>
            <a:xfrm>
              <a:off x="1031200" y="2461500"/>
              <a:ext cx="929400" cy="593100"/>
            </a:xfrm>
            <a:prstGeom prst="rect">
              <a:avLst/>
            </a:prstGeom>
            <a:solidFill>
              <a:schemeClr val="lt1"/>
            </a:solid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Rajdhani"/>
                  <a:cs typeface="Rajdhani"/>
                  <a:sym typeface="Rajdhani"/>
                </a:rPr>
                <a:t>MySQL ROUTER</a:t>
              </a:r>
            </a:p>
          </p:txBody>
        </p:sp>
      </p:grpSp>
      <p:cxnSp>
        <p:nvCxnSpPr>
          <p:cNvPr id="491" name="Google Shape;2483;p34">
            <a:extLst>
              <a:ext uri="{FF2B5EF4-FFF2-40B4-BE49-F238E27FC236}">
                <a16:creationId xmlns:a16="http://schemas.microsoft.com/office/drawing/2014/main" id="{8F9F4926-8982-A84F-9BB6-0310B5B3DFB9}"/>
              </a:ext>
            </a:extLst>
          </p:cNvPr>
          <p:cNvCxnSpPr>
            <a:cxnSpLocks/>
          </p:cNvCxnSpPr>
          <p:nvPr/>
        </p:nvCxnSpPr>
        <p:spPr>
          <a:xfrm>
            <a:off x="4848291" y="1845377"/>
            <a:ext cx="1210495" cy="847409"/>
          </a:xfrm>
          <a:prstGeom prst="bentConnector3">
            <a:avLst>
              <a:gd name="adj1" fmla="val 99835"/>
            </a:avLst>
          </a:prstGeom>
          <a:noFill/>
          <a:ln w="38100" cap="flat" cmpd="sng">
            <a:solidFill>
              <a:schemeClr val="dk2"/>
            </a:solidFill>
            <a:prstDash val="solid"/>
            <a:round/>
            <a:headEnd type="none" w="med" len="med"/>
            <a:tailEnd type="none" w="med" len="med"/>
          </a:ln>
        </p:spPr>
      </p:cxnSp>
      <p:sp>
        <p:nvSpPr>
          <p:cNvPr id="503" name="Rectángulo 502">
            <a:extLst>
              <a:ext uri="{FF2B5EF4-FFF2-40B4-BE49-F238E27FC236}">
                <a16:creationId xmlns:a16="http://schemas.microsoft.com/office/drawing/2014/main" id="{7D0FAE8B-49F0-B1D3-3819-A9E4C3AB4628}"/>
              </a:ext>
            </a:extLst>
          </p:cNvPr>
          <p:cNvSpPr/>
          <p:nvPr/>
        </p:nvSpPr>
        <p:spPr>
          <a:xfrm>
            <a:off x="5358653" y="914400"/>
            <a:ext cx="3556746" cy="3550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56171BDD-CA7A-71DC-6963-DB661E6FE79F}"/>
              </a:ext>
            </a:extLst>
          </p:cNvPr>
          <p:cNvSpPr txBox="1"/>
          <p:nvPr/>
        </p:nvSpPr>
        <p:spPr>
          <a:xfrm>
            <a:off x="3835301" y="2544961"/>
            <a:ext cx="1178718" cy="3527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s-ES"/>
          </a:p>
        </p:txBody>
      </p:sp>
      <p:sp>
        <p:nvSpPr>
          <p:cNvPr id="4" name="CuadroTexto 3">
            <a:extLst>
              <a:ext uri="{FF2B5EF4-FFF2-40B4-BE49-F238E27FC236}">
                <a16:creationId xmlns:a16="http://schemas.microsoft.com/office/drawing/2014/main" id="{6787ECA8-B035-72A1-BD99-D9276AB6B81D}"/>
              </a:ext>
            </a:extLst>
          </p:cNvPr>
          <p:cNvSpPr txBox="1"/>
          <p:nvPr/>
        </p:nvSpPr>
        <p:spPr>
          <a:xfrm>
            <a:off x="495597" y="1522512"/>
            <a:ext cx="3370957" cy="9242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s-ES"/>
          </a:p>
        </p:txBody>
      </p:sp>
      <p:sp>
        <p:nvSpPr>
          <p:cNvPr id="453" name="Título 1">
            <a:extLst>
              <a:ext uri="{FF2B5EF4-FFF2-40B4-BE49-F238E27FC236}">
                <a16:creationId xmlns:a16="http://schemas.microsoft.com/office/drawing/2014/main" id="{FF6EBAB7-C5E0-4F19-C054-910265E757A1}"/>
              </a:ext>
            </a:extLst>
          </p:cNvPr>
          <p:cNvSpPr txBox="1">
            <a:spLocks/>
          </p:cNvSpPr>
          <p:nvPr/>
        </p:nvSpPr>
        <p:spPr>
          <a:xfrm>
            <a:off x="3571959" y="1026581"/>
            <a:ext cx="1431376" cy="5207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Rajdhani"/>
              <a:buNone/>
              <a:defRPr sz="3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9pPr>
          </a:lstStyle>
          <a:p>
            <a:r>
              <a:rPr lang="es-CO">
                <a:solidFill>
                  <a:schemeClr val="bg1"/>
                </a:solidFill>
              </a:rPr>
              <a:t>Docker</a:t>
            </a:r>
            <a:endParaRPr lang="es-ES">
              <a:solidFill>
                <a:schemeClr val="bg1"/>
              </a:solidFill>
            </a:endParaRPr>
          </a:p>
        </p:txBody>
      </p:sp>
      <p:sp>
        <p:nvSpPr>
          <p:cNvPr id="454" name="Título 1">
            <a:extLst>
              <a:ext uri="{FF2B5EF4-FFF2-40B4-BE49-F238E27FC236}">
                <a16:creationId xmlns:a16="http://schemas.microsoft.com/office/drawing/2014/main" id="{E5F9FC63-7BAB-130F-5349-F19DD9DE8E76}"/>
              </a:ext>
            </a:extLst>
          </p:cNvPr>
          <p:cNvSpPr txBox="1">
            <a:spLocks/>
          </p:cNvSpPr>
          <p:nvPr/>
        </p:nvSpPr>
        <p:spPr>
          <a:xfrm>
            <a:off x="5524584" y="4092440"/>
            <a:ext cx="1443282" cy="4671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Rajdhani"/>
              <a:buNone/>
              <a:defRPr sz="3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9pPr>
          </a:lstStyle>
          <a:p>
            <a:r>
              <a:rPr lang="es-CO" sz="2800">
                <a:solidFill>
                  <a:schemeClr val="bg1"/>
                </a:solidFill>
              </a:rPr>
              <a:t>Master</a:t>
            </a:r>
          </a:p>
        </p:txBody>
      </p:sp>
      <p:sp>
        <p:nvSpPr>
          <p:cNvPr id="456" name="Título 1">
            <a:extLst>
              <a:ext uri="{FF2B5EF4-FFF2-40B4-BE49-F238E27FC236}">
                <a16:creationId xmlns:a16="http://schemas.microsoft.com/office/drawing/2014/main" id="{E2D1EC76-C84D-1C4F-9AFB-955809A3B310}"/>
              </a:ext>
            </a:extLst>
          </p:cNvPr>
          <p:cNvSpPr txBox="1">
            <a:spLocks/>
          </p:cNvSpPr>
          <p:nvPr/>
        </p:nvSpPr>
        <p:spPr>
          <a:xfrm>
            <a:off x="6363975" y="1050393"/>
            <a:ext cx="1729031" cy="4671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Rajdhani"/>
              <a:buNone/>
              <a:defRPr sz="3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9pPr>
          </a:lstStyle>
          <a:p>
            <a:r>
              <a:rPr lang="es-CO" sz="2800">
                <a:solidFill>
                  <a:schemeClr val="bg1"/>
                </a:solidFill>
              </a:rPr>
              <a:t>Esclava 1 </a:t>
            </a:r>
          </a:p>
        </p:txBody>
      </p:sp>
      <p:sp>
        <p:nvSpPr>
          <p:cNvPr id="457" name="Título 1">
            <a:extLst>
              <a:ext uri="{FF2B5EF4-FFF2-40B4-BE49-F238E27FC236}">
                <a16:creationId xmlns:a16="http://schemas.microsoft.com/office/drawing/2014/main" id="{B7864582-FD24-6F6D-1D0E-C4201D151B32}"/>
              </a:ext>
            </a:extLst>
          </p:cNvPr>
          <p:cNvSpPr txBox="1">
            <a:spLocks/>
          </p:cNvSpPr>
          <p:nvPr/>
        </p:nvSpPr>
        <p:spPr>
          <a:xfrm>
            <a:off x="7405772" y="4092440"/>
            <a:ext cx="1729031" cy="4671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Rajdhani"/>
              <a:buNone/>
              <a:defRPr sz="3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9pPr>
          </a:lstStyle>
          <a:p>
            <a:r>
              <a:rPr lang="es-CO" sz="2800">
                <a:solidFill>
                  <a:schemeClr val="bg1"/>
                </a:solidFill>
              </a:rPr>
              <a:t>Esclava 2 </a:t>
            </a:r>
          </a:p>
        </p:txBody>
      </p:sp>
    </p:spTree>
    <p:extLst>
      <p:ext uri="{BB962C8B-B14F-4D97-AF65-F5344CB8AC3E}">
        <p14:creationId xmlns:p14="http://schemas.microsoft.com/office/powerpoint/2010/main" val="406026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5">
            <a:extLst>
              <a:ext uri="{FF2B5EF4-FFF2-40B4-BE49-F238E27FC236}">
                <a16:creationId xmlns:a16="http://schemas.microsoft.com/office/drawing/2014/main" id="{A4D0128D-41E9-140D-1D30-6DC90615795A}"/>
              </a:ext>
            </a:extLst>
          </p:cNvPr>
          <p:cNvSpPr>
            <a:spLocks noGrp="1"/>
          </p:cNvSpPr>
          <p:nvPr/>
        </p:nvSpPr>
        <p:spPr>
          <a:xfrm>
            <a:off x="1902843" y="499501"/>
            <a:ext cx="7106555" cy="6943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9pPr>
          </a:lstStyle>
          <a:p>
            <a:r>
              <a:rPr lang="es-CO" sz="4400">
                <a:solidFill>
                  <a:srgbClr val="FA5B41"/>
                </a:solidFill>
              </a:rPr>
              <a:t>Pruebas Esperadas</a:t>
            </a:r>
          </a:p>
        </p:txBody>
      </p:sp>
      <p:sp>
        <p:nvSpPr>
          <p:cNvPr id="4" name="Google Shape;2586;p35">
            <a:extLst>
              <a:ext uri="{FF2B5EF4-FFF2-40B4-BE49-F238E27FC236}">
                <a16:creationId xmlns:a16="http://schemas.microsoft.com/office/drawing/2014/main" id="{F5ECAEE3-EE55-0639-4129-5C017B491CF8}"/>
              </a:ext>
            </a:extLst>
          </p:cNvPr>
          <p:cNvSpPr txBox="1">
            <a:spLocks/>
          </p:cNvSpPr>
          <p:nvPr/>
        </p:nvSpPr>
        <p:spPr>
          <a:xfrm>
            <a:off x="1902433" y="1559019"/>
            <a:ext cx="5558471" cy="149496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 sz="1600">
                <a:solidFill>
                  <a:schemeClr val="bg1"/>
                </a:solidFill>
                <a:latin typeface="Tajawal"/>
                <a:cs typeface="Tajawal"/>
              </a:rPr>
              <a:t>Se deben realizar al menos las siguientes pruebas:</a:t>
            </a:r>
            <a:endParaRPr lang="es" sz="1600">
              <a:solidFill>
                <a:schemeClr val="bg1"/>
              </a:solidFill>
            </a:endParaRPr>
          </a:p>
          <a:p>
            <a:pPr algn="just"/>
            <a:r>
              <a:rPr lang="es" sz="1600">
                <a:solidFill>
                  <a:schemeClr val="bg1"/>
                </a:solidFill>
                <a:latin typeface="Tajawal"/>
                <a:cs typeface="Tajawal"/>
              </a:rPr>
              <a:t>1. Comprobar el funcionamiento con </a:t>
            </a:r>
            <a:r>
              <a:rPr lang="es" sz="1600" err="1">
                <a:solidFill>
                  <a:schemeClr val="bg1"/>
                </a:solidFill>
                <a:latin typeface="Tajawal"/>
                <a:cs typeface="Tajawal"/>
              </a:rPr>
              <a:t>queries</a:t>
            </a:r>
            <a:r>
              <a:rPr lang="es" sz="1600">
                <a:solidFill>
                  <a:schemeClr val="bg1"/>
                </a:solidFill>
                <a:latin typeface="Tajawal"/>
                <a:cs typeface="Tajawal"/>
              </a:rPr>
              <a:t> de lectura</a:t>
            </a:r>
            <a:endParaRPr lang="es" sz="1600">
              <a:solidFill>
                <a:schemeClr val="bg1"/>
              </a:solidFill>
            </a:endParaRPr>
          </a:p>
          <a:p>
            <a:pPr algn="just"/>
            <a:r>
              <a:rPr lang="es" sz="1600">
                <a:solidFill>
                  <a:schemeClr val="bg1"/>
                </a:solidFill>
                <a:latin typeface="Tajawal"/>
                <a:cs typeface="Tajawal"/>
              </a:rPr>
              <a:t>2. Comprobar el funcionamiento básico con </a:t>
            </a:r>
            <a:r>
              <a:rPr lang="es" sz="1600" err="1">
                <a:solidFill>
                  <a:schemeClr val="bg1"/>
                </a:solidFill>
                <a:latin typeface="Tajawal"/>
                <a:cs typeface="Tajawal"/>
              </a:rPr>
              <a:t>queries</a:t>
            </a:r>
            <a:r>
              <a:rPr lang="es" sz="1600">
                <a:solidFill>
                  <a:schemeClr val="bg1"/>
                </a:solidFill>
                <a:latin typeface="Tajawal"/>
                <a:cs typeface="Tajawal"/>
              </a:rPr>
              <a:t> de escritura</a:t>
            </a:r>
            <a:endParaRPr lang="es" sz="1600">
              <a:solidFill>
                <a:schemeClr val="bg1"/>
              </a:solidFill>
            </a:endParaRPr>
          </a:p>
          <a:p>
            <a:pPr algn="just"/>
            <a:r>
              <a:rPr lang="es" sz="1600">
                <a:solidFill>
                  <a:schemeClr val="bg1"/>
                </a:solidFill>
                <a:latin typeface="Tajawal"/>
                <a:cs typeface="Tajawal"/>
              </a:rPr>
              <a:t>3. Realizar pruebas de carga usando herramientas como </a:t>
            </a:r>
            <a:r>
              <a:rPr lang="es" sz="1600" err="1">
                <a:solidFill>
                  <a:schemeClr val="bg1"/>
                </a:solidFill>
                <a:latin typeface="Tajawal"/>
                <a:cs typeface="Tajawal"/>
              </a:rPr>
              <a:t>Sysbench</a:t>
            </a:r>
            <a:r>
              <a:rPr lang="es" sz="1600">
                <a:solidFill>
                  <a:schemeClr val="bg1"/>
                </a:solidFill>
                <a:latin typeface="Tajawal"/>
                <a:cs typeface="Tajawal"/>
              </a:rPr>
              <a:t> o similar.</a:t>
            </a:r>
            <a:endParaRPr lang="es-ES" sz="1600">
              <a:solidFill>
                <a:schemeClr val="bg1"/>
              </a:solidFill>
              <a:cs typeface="Tajawal"/>
            </a:endParaRPr>
          </a:p>
          <a:p>
            <a:pPr algn="just"/>
            <a:endParaRPr lang="en" sz="1200">
              <a:solidFill>
                <a:schemeClr val="bg1"/>
              </a:solidFill>
              <a:latin typeface="Tajawal"/>
            </a:endParaRPr>
          </a:p>
        </p:txBody>
      </p:sp>
      <p:pic>
        <p:nvPicPr>
          <p:cNvPr id="2" name="Imagen 2" descr="Logotipo&#10;&#10;Descripción generada automáticamente">
            <a:extLst>
              <a:ext uri="{FF2B5EF4-FFF2-40B4-BE49-F238E27FC236}">
                <a16:creationId xmlns:a16="http://schemas.microsoft.com/office/drawing/2014/main" id="{B8C51391-48D4-FDE8-0AB5-02E434558CA8}"/>
              </a:ext>
            </a:extLst>
          </p:cNvPr>
          <p:cNvPicPr>
            <a:picLocks noChangeAspect="1"/>
          </p:cNvPicPr>
          <p:nvPr/>
        </p:nvPicPr>
        <p:blipFill>
          <a:blip r:embed="rId2"/>
          <a:stretch>
            <a:fillRect/>
          </a:stretch>
        </p:blipFill>
        <p:spPr>
          <a:xfrm>
            <a:off x="2967813" y="2758962"/>
            <a:ext cx="3215020" cy="1659052"/>
          </a:xfrm>
          <a:prstGeom prst="rect">
            <a:avLst/>
          </a:prstGeom>
        </p:spPr>
      </p:pic>
    </p:spTree>
    <p:extLst>
      <p:ext uri="{BB962C8B-B14F-4D97-AF65-F5344CB8AC3E}">
        <p14:creationId xmlns:p14="http://schemas.microsoft.com/office/powerpoint/2010/main" val="396882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39"/>
        <p:cNvGrpSpPr/>
        <p:nvPr/>
      </p:nvGrpSpPr>
      <p:grpSpPr>
        <a:xfrm>
          <a:off x="0" y="0"/>
          <a:ext cx="0" cy="0"/>
          <a:chOff x="0" y="0"/>
          <a:chExt cx="0" cy="0"/>
        </a:xfrm>
      </p:grpSpPr>
      <p:sp>
        <p:nvSpPr>
          <p:cNvPr id="4643" name="Google Shape;4643;p47"/>
          <p:cNvSpPr txBox="1">
            <a:spLocks noGrp="1"/>
          </p:cNvSpPr>
          <p:nvPr>
            <p:ph type="title" idx="4"/>
          </p:nvPr>
        </p:nvSpPr>
        <p:spPr>
          <a:xfrm>
            <a:off x="872400" y="222749"/>
            <a:ext cx="66771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rPr>
              <a:t>La solución</a:t>
            </a:r>
            <a:endParaRPr>
              <a:solidFill>
                <a:schemeClr val="lt2"/>
              </a:solidFill>
            </a:endParaRPr>
          </a:p>
        </p:txBody>
      </p:sp>
      <p:pic>
        <p:nvPicPr>
          <p:cNvPr id="10" name="Elementos multimedia en línea 9" title="BALANCEO DE CARGA CON MYSQL + MYSQL ROUTER">
            <a:hlinkClick r:id="" action="ppaction://media"/>
            <a:extLst>
              <a:ext uri="{FF2B5EF4-FFF2-40B4-BE49-F238E27FC236}">
                <a16:creationId xmlns:a16="http://schemas.microsoft.com/office/drawing/2014/main" id="{C013EF6A-5B20-0394-0FC6-B0EA00EA89E7}"/>
              </a:ext>
            </a:extLst>
          </p:cNvPr>
          <p:cNvPicPr>
            <a:picLocks noRot="1" noChangeAspect="1"/>
          </p:cNvPicPr>
          <p:nvPr>
            <a:videoFile r:link="rId1"/>
          </p:nvPr>
        </p:nvPicPr>
        <p:blipFill>
          <a:blip r:embed="rId4"/>
          <a:stretch>
            <a:fillRect/>
          </a:stretch>
        </p:blipFill>
        <p:spPr>
          <a:xfrm>
            <a:off x="970139" y="768147"/>
            <a:ext cx="7203721" cy="40701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5">
            <a:extLst>
              <a:ext uri="{FF2B5EF4-FFF2-40B4-BE49-F238E27FC236}">
                <a16:creationId xmlns:a16="http://schemas.microsoft.com/office/drawing/2014/main" id="{A4D0128D-41E9-140D-1D30-6DC90615795A}"/>
              </a:ext>
            </a:extLst>
          </p:cNvPr>
          <p:cNvSpPr>
            <a:spLocks noGrp="1"/>
          </p:cNvSpPr>
          <p:nvPr/>
        </p:nvSpPr>
        <p:spPr>
          <a:xfrm>
            <a:off x="1364571" y="346658"/>
            <a:ext cx="7106555" cy="6943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9pPr>
          </a:lstStyle>
          <a:p>
            <a:r>
              <a:rPr lang="es-CO" sz="2800">
                <a:solidFill>
                  <a:srgbClr val="FA5B41"/>
                </a:solidFill>
              </a:rPr>
              <a:t>Pruebas de Lectura Intensiva</a:t>
            </a:r>
          </a:p>
        </p:txBody>
      </p:sp>
      <p:pic>
        <p:nvPicPr>
          <p:cNvPr id="14" name="Imagen 13" descr="Texto&#10;&#10;Descripción generada automáticamente">
            <a:extLst>
              <a:ext uri="{FF2B5EF4-FFF2-40B4-BE49-F238E27FC236}">
                <a16:creationId xmlns:a16="http://schemas.microsoft.com/office/drawing/2014/main" id="{336CE6D8-C93E-A2AB-6345-AF85823748CA}"/>
              </a:ext>
            </a:extLst>
          </p:cNvPr>
          <p:cNvPicPr>
            <a:picLocks noChangeAspect="1"/>
          </p:cNvPicPr>
          <p:nvPr/>
        </p:nvPicPr>
        <p:blipFill>
          <a:blip r:embed="rId2"/>
          <a:stretch>
            <a:fillRect/>
          </a:stretch>
        </p:blipFill>
        <p:spPr>
          <a:xfrm>
            <a:off x="1454196" y="848755"/>
            <a:ext cx="5033906" cy="3963770"/>
          </a:xfrm>
          <a:prstGeom prst="rect">
            <a:avLst/>
          </a:prstGeom>
        </p:spPr>
      </p:pic>
    </p:spTree>
    <p:extLst>
      <p:ext uri="{BB962C8B-B14F-4D97-AF65-F5344CB8AC3E}">
        <p14:creationId xmlns:p14="http://schemas.microsoft.com/office/powerpoint/2010/main" val="3484092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5">
            <a:extLst>
              <a:ext uri="{FF2B5EF4-FFF2-40B4-BE49-F238E27FC236}">
                <a16:creationId xmlns:a16="http://schemas.microsoft.com/office/drawing/2014/main" id="{A4D0128D-41E9-140D-1D30-6DC90615795A}"/>
              </a:ext>
            </a:extLst>
          </p:cNvPr>
          <p:cNvSpPr>
            <a:spLocks noGrp="1"/>
          </p:cNvSpPr>
          <p:nvPr/>
        </p:nvSpPr>
        <p:spPr>
          <a:xfrm>
            <a:off x="1278181" y="359949"/>
            <a:ext cx="7106555" cy="6943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9pPr>
          </a:lstStyle>
          <a:p>
            <a:r>
              <a:rPr lang="es-CO" sz="2800">
                <a:solidFill>
                  <a:srgbClr val="FA5B41"/>
                </a:solidFill>
              </a:rPr>
              <a:t>Pruebas de Escritura Intensiva</a:t>
            </a:r>
          </a:p>
        </p:txBody>
      </p:sp>
      <p:pic>
        <p:nvPicPr>
          <p:cNvPr id="3" name="Imagen 2" descr="Texto&#10;&#10;Descripción generada automáticamente">
            <a:extLst>
              <a:ext uri="{FF2B5EF4-FFF2-40B4-BE49-F238E27FC236}">
                <a16:creationId xmlns:a16="http://schemas.microsoft.com/office/drawing/2014/main" id="{A72E51BD-049D-AD86-C720-4DD3392664D3}"/>
              </a:ext>
            </a:extLst>
          </p:cNvPr>
          <p:cNvPicPr>
            <a:picLocks noChangeAspect="1"/>
          </p:cNvPicPr>
          <p:nvPr/>
        </p:nvPicPr>
        <p:blipFill>
          <a:blip r:embed="rId2"/>
          <a:stretch>
            <a:fillRect/>
          </a:stretch>
        </p:blipFill>
        <p:spPr>
          <a:xfrm>
            <a:off x="1169692" y="937933"/>
            <a:ext cx="5148815" cy="4070890"/>
          </a:xfrm>
          <a:prstGeom prst="rect">
            <a:avLst/>
          </a:prstGeom>
        </p:spPr>
      </p:pic>
    </p:spTree>
    <p:extLst>
      <p:ext uri="{BB962C8B-B14F-4D97-AF65-F5344CB8AC3E}">
        <p14:creationId xmlns:p14="http://schemas.microsoft.com/office/powerpoint/2010/main" val="325841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5">
            <a:extLst>
              <a:ext uri="{FF2B5EF4-FFF2-40B4-BE49-F238E27FC236}">
                <a16:creationId xmlns:a16="http://schemas.microsoft.com/office/drawing/2014/main" id="{A4D0128D-41E9-140D-1D30-6DC90615795A}"/>
              </a:ext>
            </a:extLst>
          </p:cNvPr>
          <p:cNvSpPr>
            <a:spLocks noGrp="1"/>
          </p:cNvSpPr>
          <p:nvPr/>
        </p:nvSpPr>
        <p:spPr>
          <a:xfrm>
            <a:off x="1916135" y="452984"/>
            <a:ext cx="7106555" cy="6943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9pPr>
          </a:lstStyle>
          <a:p>
            <a:r>
              <a:rPr lang="es-CO" sz="2800">
                <a:solidFill>
                  <a:srgbClr val="FA5B41"/>
                </a:solidFill>
              </a:rPr>
              <a:t>Pruebas de Carga Mixta</a:t>
            </a:r>
          </a:p>
        </p:txBody>
      </p:sp>
      <p:pic>
        <p:nvPicPr>
          <p:cNvPr id="2" name="Imagen 3" descr="Texto&#10;&#10;Descripción generada automáticamente">
            <a:extLst>
              <a:ext uri="{FF2B5EF4-FFF2-40B4-BE49-F238E27FC236}">
                <a16:creationId xmlns:a16="http://schemas.microsoft.com/office/drawing/2014/main" id="{99F8EC20-7539-E2AB-6050-F1383FE4FB46}"/>
              </a:ext>
            </a:extLst>
          </p:cNvPr>
          <p:cNvPicPr>
            <a:picLocks noChangeAspect="1"/>
          </p:cNvPicPr>
          <p:nvPr/>
        </p:nvPicPr>
        <p:blipFill>
          <a:blip r:embed="rId2"/>
          <a:stretch>
            <a:fillRect/>
          </a:stretch>
        </p:blipFill>
        <p:spPr>
          <a:xfrm>
            <a:off x="1997592" y="1009250"/>
            <a:ext cx="5015909" cy="4042057"/>
          </a:xfrm>
          <a:prstGeom prst="rect">
            <a:avLst/>
          </a:prstGeom>
        </p:spPr>
      </p:pic>
    </p:spTree>
    <p:extLst>
      <p:ext uri="{BB962C8B-B14F-4D97-AF65-F5344CB8AC3E}">
        <p14:creationId xmlns:p14="http://schemas.microsoft.com/office/powerpoint/2010/main" val="3780965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5">
            <a:extLst>
              <a:ext uri="{FF2B5EF4-FFF2-40B4-BE49-F238E27FC236}">
                <a16:creationId xmlns:a16="http://schemas.microsoft.com/office/drawing/2014/main" id="{A4D0128D-41E9-140D-1D30-6DC90615795A}"/>
              </a:ext>
            </a:extLst>
          </p:cNvPr>
          <p:cNvSpPr>
            <a:spLocks noGrp="1"/>
          </p:cNvSpPr>
          <p:nvPr/>
        </p:nvSpPr>
        <p:spPr>
          <a:xfrm>
            <a:off x="533901" y="459629"/>
            <a:ext cx="7106555" cy="6943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9pPr>
          </a:lstStyle>
          <a:p>
            <a:r>
              <a:rPr lang="es-CO" sz="2800">
                <a:solidFill>
                  <a:srgbClr val="FA5B41"/>
                </a:solidFill>
              </a:rPr>
              <a:t>Pruebas de Concurrencia</a:t>
            </a:r>
          </a:p>
        </p:txBody>
      </p:sp>
      <p:pic>
        <p:nvPicPr>
          <p:cNvPr id="2" name="Imagen 3" descr="Texto&#10;&#10;Descripción generada automáticamente">
            <a:extLst>
              <a:ext uri="{FF2B5EF4-FFF2-40B4-BE49-F238E27FC236}">
                <a16:creationId xmlns:a16="http://schemas.microsoft.com/office/drawing/2014/main" id="{7D2A176D-2695-B394-783C-138927D16426}"/>
              </a:ext>
            </a:extLst>
          </p:cNvPr>
          <p:cNvPicPr>
            <a:picLocks noChangeAspect="1"/>
          </p:cNvPicPr>
          <p:nvPr/>
        </p:nvPicPr>
        <p:blipFill>
          <a:blip r:embed="rId2"/>
          <a:stretch>
            <a:fillRect/>
          </a:stretch>
        </p:blipFill>
        <p:spPr>
          <a:xfrm>
            <a:off x="90376" y="1257606"/>
            <a:ext cx="3520706" cy="2814359"/>
          </a:xfrm>
          <a:prstGeom prst="rect">
            <a:avLst/>
          </a:prstGeom>
        </p:spPr>
      </p:pic>
      <p:pic>
        <p:nvPicPr>
          <p:cNvPr id="7" name="Imagen 7" descr="Texto&#10;&#10;Descripción generada automáticamente">
            <a:extLst>
              <a:ext uri="{FF2B5EF4-FFF2-40B4-BE49-F238E27FC236}">
                <a16:creationId xmlns:a16="http://schemas.microsoft.com/office/drawing/2014/main" id="{4DA3432C-BA12-563B-DB7C-B3BAB271A0A7}"/>
              </a:ext>
            </a:extLst>
          </p:cNvPr>
          <p:cNvPicPr>
            <a:picLocks noChangeAspect="1"/>
          </p:cNvPicPr>
          <p:nvPr/>
        </p:nvPicPr>
        <p:blipFill>
          <a:blip r:embed="rId3"/>
          <a:stretch>
            <a:fillRect/>
          </a:stretch>
        </p:blipFill>
        <p:spPr>
          <a:xfrm>
            <a:off x="3665573" y="2587532"/>
            <a:ext cx="5394693" cy="1483576"/>
          </a:xfrm>
          <a:prstGeom prst="rect">
            <a:avLst/>
          </a:prstGeom>
        </p:spPr>
      </p:pic>
    </p:spTree>
    <p:extLst>
      <p:ext uri="{BB962C8B-B14F-4D97-AF65-F5344CB8AC3E}">
        <p14:creationId xmlns:p14="http://schemas.microsoft.com/office/powerpoint/2010/main" val="1374087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p>
            <a:r>
              <a:rPr lang="en" err="1"/>
              <a:t>Alternativas</a:t>
            </a:r>
            <a:r>
              <a:rPr lang="en"/>
              <a:t> de </a:t>
            </a:r>
            <a:r>
              <a:rPr lang="en" err="1"/>
              <a:t>Solución</a:t>
            </a:r>
            <a:endParaRPr err="1"/>
          </a:p>
        </p:txBody>
      </p:sp>
      <p:sp>
        <p:nvSpPr>
          <p:cNvPr id="2585" name="Google Shape;2585;p35"/>
          <p:cNvSpPr txBox="1">
            <a:spLocks noGrp="1"/>
          </p:cNvSpPr>
          <p:nvPr>
            <p:ph type="title"/>
          </p:nvPr>
        </p:nvSpPr>
        <p:spPr>
          <a:xfrm>
            <a:off x="163175" y="2762925"/>
            <a:ext cx="2786400" cy="288000"/>
          </a:xfrm>
          <a:prstGeom prst="rect">
            <a:avLst/>
          </a:prstGeom>
        </p:spPr>
        <p:txBody>
          <a:bodyPr spcFirstLastPara="1" wrap="square" lIns="91425" tIns="91425" rIns="91425" bIns="91425" anchor="ctr" anchorCtr="0">
            <a:noAutofit/>
          </a:bodyPr>
          <a:lstStyle/>
          <a:p>
            <a:r>
              <a:rPr lang="en" sz="1800" dirty="0">
                <a:solidFill>
                  <a:srgbClr val="C2C0F2"/>
                </a:solidFill>
              </a:rPr>
              <a:t>Galera Cluster</a:t>
            </a:r>
          </a:p>
        </p:txBody>
      </p:sp>
      <p:sp>
        <p:nvSpPr>
          <p:cNvPr id="2586" name="Google Shape;2586;p35"/>
          <p:cNvSpPr txBox="1">
            <a:spLocks noGrp="1"/>
          </p:cNvSpPr>
          <p:nvPr>
            <p:ph type="subTitle" idx="1"/>
          </p:nvPr>
        </p:nvSpPr>
        <p:spPr>
          <a:xfrm>
            <a:off x="163175" y="3123453"/>
            <a:ext cx="2786400" cy="1057500"/>
          </a:xfrm>
          <a:prstGeom prst="rect">
            <a:avLst/>
          </a:prstGeom>
        </p:spPr>
        <p:txBody>
          <a:bodyPr spcFirstLastPara="1" wrap="square" lIns="91425" tIns="91425" rIns="91425" bIns="91425" anchor="ctr" anchorCtr="0">
            <a:noAutofit/>
          </a:bodyPr>
          <a:lstStyle/>
          <a:p>
            <a:pPr marL="0" indent="0" algn="just"/>
            <a:r>
              <a:rPr lang="en" dirty="0" err="1"/>
              <a:t>Distribuye</a:t>
            </a:r>
            <a:r>
              <a:rPr lang="en" dirty="0"/>
              <a:t> </a:t>
            </a:r>
            <a:r>
              <a:rPr lang="en" dirty="0" err="1"/>
              <a:t>automáticamente</a:t>
            </a:r>
            <a:r>
              <a:rPr lang="en" dirty="0"/>
              <a:t> las solicitudes de </a:t>
            </a:r>
            <a:r>
              <a:rPr lang="en" dirty="0" err="1"/>
              <a:t>lectura</a:t>
            </a:r>
            <a:r>
              <a:rPr lang="en" dirty="0"/>
              <a:t> entre </a:t>
            </a:r>
            <a:r>
              <a:rPr lang="en" dirty="0" err="1"/>
              <a:t>los</a:t>
            </a:r>
            <a:r>
              <a:rPr lang="en" dirty="0"/>
              <a:t> </a:t>
            </a:r>
            <a:r>
              <a:rPr lang="en" dirty="0" err="1"/>
              <a:t>nodos</a:t>
            </a:r>
            <a:r>
              <a:rPr lang="en" dirty="0"/>
              <a:t> del </a:t>
            </a:r>
            <a:r>
              <a:rPr lang="en" dirty="0" err="1"/>
              <a:t>clúster</a:t>
            </a:r>
            <a:r>
              <a:rPr lang="en" dirty="0"/>
              <a:t> sin la </a:t>
            </a:r>
            <a:r>
              <a:rPr lang="en" dirty="0" err="1"/>
              <a:t>necesidad</a:t>
            </a:r>
            <a:r>
              <a:rPr lang="en" dirty="0"/>
              <a:t> de un </a:t>
            </a:r>
            <a:r>
              <a:rPr lang="en" dirty="0" err="1"/>
              <a:t>balanceador</a:t>
            </a:r>
            <a:r>
              <a:rPr lang="en" dirty="0"/>
              <a:t> de carga </a:t>
            </a:r>
            <a:r>
              <a:rPr lang="en" dirty="0" err="1"/>
              <a:t>externo</a:t>
            </a:r>
            <a:r>
              <a:rPr lang="en" dirty="0"/>
              <a:t>.</a:t>
            </a:r>
            <a:endParaRPr lang="es-ES"/>
          </a:p>
        </p:txBody>
      </p:sp>
      <p:sp>
        <p:nvSpPr>
          <p:cNvPr id="2587" name="Google Shape;2587;p35"/>
          <p:cNvSpPr txBox="1">
            <a:spLocks noGrp="1"/>
          </p:cNvSpPr>
          <p:nvPr>
            <p:ph type="title" idx="2"/>
          </p:nvPr>
        </p:nvSpPr>
        <p:spPr>
          <a:xfrm>
            <a:off x="5646578" y="2761986"/>
            <a:ext cx="2578200" cy="288000"/>
          </a:xfrm>
          <a:prstGeom prst="rect">
            <a:avLst/>
          </a:prstGeom>
        </p:spPr>
        <p:txBody>
          <a:bodyPr spcFirstLastPara="1" wrap="square" lIns="91425" tIns="91425" rIns="91425" bIns="91425" anchor="ctr" anchorCtr="0">
            <a:noAutofit/>
          </a:bodyPr>
          <a:lstStyle/>
          <a:p>
            <a:r>
              <a:rPr lang="en" sz="1800" dirty="0" err="1">
                <a:solidFill>
                  <a:srgbClr val="C2C0F2"/>
                </a:solidFill>
              </a:rPr>
              <a:t>MaxScale</a:t>
            </a:r>
            <a:endParaRPr lang="es-ES" dirty="0" err="1"/>
          </a:p>
        </p:txBody>
      </p:sp>
      <p:sp>
        <p:nvSpPr>
          <p:cNvPr id="2588" name="Google Shape;2588;p35"/>
          <p:cNvSpPr txBox="1">
            <a:spLocks noGrp="1"/>
          </p:cNvSpPr>
          <p:nvPr>
            <p:ph type="subTitle" idx="3"/>
          </p:nvPr>
        </p:nvSpPr>
        <p:spPr>
          <a:xfrm>
            <a:off x="5646578" y="3122507"/>
            <a:ext cx="2518392" cy="1057500"/>
          </a:xfrm>
          <a:prstGeom prst="rect">
            <a:avLst/>
          </a:prstGeom>
        </p:spPr>
        <p:txBody>
          <a:bodyPr spcFirstLastPara="1" wrap="square" lIns="91425" tIns="91425" rIns="91425" bIns="91425" anchor="ctr" anchorCtr="0">
            <a:noAutofit/>
          </a:bodyPr>
          <a:lstStyle/>
          <a:p>
            <a:pPr marL="0" indent="0" algn="just"/>
            <a:r>
              <a:rPr lang="en" dirty="0" err="1"/>
              <a:t>Ofrece</a:t>
            </a:r>
            <a:r>
              <a:rPr lang="en" dirty="0"/>
              <a:t> </a:t>
            </a:r>
            <a:r>
              <a:rPr lang="en" dirty="0" err="1"/>
              <a:t>una</a:t>
            </a:r>
            <a:r>
              <a:rPr lang="en" dirty="0"/>
              <a:t> </a:t>
            </a:r>
            <a:r>
              <a:rPr lang="en" dirty="0" err="1"/>
              <a:t>amplia</a:t>
            </a:r>
            <a:r>
              <a:rPr lang="en" dirty="0"/>
              <a:t> </a:t>
            </a:r>
            <a:r>
              <a:rPr lang="en" dirty="0" err="1"/>
              <a:t>gama</a:t>
            </a:r>
            <a:r>
              <a:rPr lang="en" dirty="0"/>
              <a:t> de </a:t>
            </a:r>
            <a:r>
              <a:rPr lang="en" dirty="0" err="1"/>
              <a:t>funciones</a:t>
            </a:r>
            <a:r>
              <a:rPr lang="en" dirty="0"/>
              <a:t> para </a:t>
            </a:r>
            <a:r>
              <a:rPr lang="en" dirty="0" err="1"/>
              <a:t>el</a:t>
            </a:r>
            <a:r>
              <a:rPr lang="en" dirty="0"/>
              <a:t> </a:t>
            </a:r>
            <a:r>
              <a:rPr lang="en" dirty="0" err="1"/>
              <a:t>balanceo</a:t>
            </a:r>
            <a:r>
              <a:rPr lang="en" dirty="0"/>
              <a:t> de carga, </a:t>
            </a:r>
            <a:r>
              <a:rPr lang="en" dirty="0" err="1"/>
              <a:t>como</a:t>
            </a:r>
            <a:r>
              <a:rPr lang="en" dirty="0"/>
              <a:t> </a:t>
            </a:r>
            <a:r>
              <a:rPr lang="en" dirty="0" err="1"/>
              <a:t>enrutamiento</a:t>
            </a:r>
            <a:r>
              <a:rPr lang="en" dirty="0"/>
              <a:t> </a:t>
            </a:r>
            <a:r>
              <a:rPr lang="en" dirty="0" err="1"/>
              <a:t>basado</a:t>
            </a:r>
            <a:r>
              <a:rPr lang="en" dirty="0"/>
              <a:t> </a:t>
            </a:r>
            <a:r>
              <a:rPr lang="en" dirty="0" err="1"/>
              <a:t>en</a:t>
            </a:r>
            <a:r>
              <a:rPr lang="en" dirty="0"/>
              <a:t> </a:t>
            </a:r>
            <a:r>
              <a:rPr lang="en" dirty="0" err="1"/>
              <a:t>reglas</a:t>
            </a:r>
            <a:r>
              <a:rPr lang="en" dirty="0"/>
              <a:t>.</a:t>
            </a:r>
          </a:p>
        </p:txBody>
      </p:sp>
      <p:grpSp>
        <p:nvGrpSpPr>
          <p:cNvPr id="2589" name="Google Shape;2589;p35"/>
          <p:cNvGrpSpPr/>
          <p:nvPr/>
        </p:nvGrpSpPr>
        <p:grpSpPr>
          <a:xfrm>
            <a:off x="1138492" y="1560141"/>
            <a:ext cx="835766" cy="870855"/>
            <a:chOff x="2538188" y="1560141"/>
            <a:chExt cx="835766" cy="870855"/>
          </a:xfrm>
        </p:grpSpPr>
        <p:grpSp>
          <p:nvGrpSpPr>
            <p:cNvPr id="2590" name="Google Shape;2590;p35"/>
            <p:cNvGrpSpPr/>
            <p:nvPr/>
          </p:nvGrpSpPr>
          <p:grpSpPr>
            <a:xfrm>
              <a:off x="2538188" y="1560141"/>
              <a:ext cx="266700" cy="345050"/>
              <a:chOff x="1172410" y="839125"/>
              <a:chExt cx="266700" cy="345050"/>
            </a:xfrm>
          </p:grpSpPr>
          <p:cxnSp>
            <p:nvCxnSpPr>
              <p:cNvPr id="2591" name="Google Shape;2591;p35"/>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592" name="Google Shape;2592;p35"/>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593" name="Google Shape;2593;p35"/>
            <p:cNvGrpSpPr/>
            <p:nvPr/>
          </p:nvGrpSpPr>
          <p:grpSpPr>
            <a:xfrm rot="10800000">
              <a:off x="3107254" y="2085945"/>
              <a:ext cx="266700" cy="345050"/>
              <a:chOff x="1172410" y="839125"/>
              <a:chExt cx="266700" cy="345050"/>
            </a:xfrm>
          </p:grpSpPr>
          <p:cxnSp>
            <p:nvCxnSpPr>
              <p:cNvPr id="2594" name="Google Shape;2594;p35"/>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595" name="Google Shape;2595;p35"/>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grpSp>
        <p:nvGrpSpPr>
          <p:cNvPr id="2596" name="Google Shape;2596;p35"/>
          <p:cNvGrpSpPr/>
          <p:nvPr/>
        </p:nvGrpSpPr>
        <p:grpSpPr>
          <a:xfrm>
            <a:off x="6517795" y="1566094"/>
            <a:ext cx="835766" cy="870855"/>
            <a:chOff x="5875563" y="1560141"/>
            <a:chExt cx="835766" cy="870855"/>
          </a:xfrm>
        </p:grpSpPr>
        <p:grpSp>
          <p:nvGrpSpPr>
            <p:cNvPr id="2597" name="Google Shape;2597;p35"/>
            <p:cNvGrpSpPr/>
            <p:nvPr/>
          </p:nvGrpSpPr>
          <p:grpSpPr>
            <a:xfrm>
              <a:off x="5875563" y="1560141"/>
              <a:ext cx="266700" cy="345050"/>
              <a:chOff x="1172410" y="839125"/>
              <a:chExt cx="266700" cy="345050"/>
            </a:xfrm>
          </p:grpSpPr>
          <p:cxnSp>
            <p:nvCxnSpPr>
              <p:cNvPr id="2598" name="Google Shape;2598;p35"/>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599" name="Google Shape;2599;p35"/>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600" name="Google Shape;2600;p35"/>
            <p:cNvGrpSpPr/>
            <p:nvPr/>
          </p:nvGrpSpPr>
          <p:grpSpPr>
            <a:xfrm rot="10800000">
              <a:off x="6444629" y="2085945"/>
              <a:ext cx="266700" cy="345050"/>
              <a:chOff x="1172410" y="839125"/>
              <a:chExt cx="266700" cy="345050"/>
            </a:xfrm>
          </p:grpSpPr>
          <p:cxnSp>
            <p:nvCxnSpPr>
              <p:cNvPr id="2601" name="Google Shape;2601;p35"/>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602" name="Google Shape;2602;p35"/>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sp>
        <p:nvSpPr>
          <p:cNvPr id="2610" name="Google Shape;2610;p35"/>
          <p:cNvSpPr/>
          <p:nvPr/>
        </p:nvSpPr>
        <p:spPr>
          <a:xfrm rot="10800000">
            <a:off x="7277307" y="583509"/>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85;p35">
            <a:extLst>
              <a:ext uri="{FF2B5EF4-FFF2-40B4-BE49-F238E27FC236}">
                <a16:creationId xmlns:a16="http://schemas.microsoft.com/office/drawing/2014/main" id="{26CBA8D6-CFAB-CC12-3381-BDE8692102B7}"/>
              </a:ext>
            </a:extLst>
          </p:cNvPr>
          <p:cNvSpPr txBox="1">
            <a:spLocks/>
          </p:cNvSpPr>
          <p:nvPr/>
        </p:nvSpPr>
        <p:spPr>
          <a:xfrm>
            <a:off x="2919472" y="2762925"/>
            <a:ext cx="2786400" cy="28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9pPr>
          </a:lstStyle>
          <a:p>
            <a:r>
              <a:rPr lang="es-ES" sz="1800" dirty="0" err="1">
                <a:solidFill>
                  <a:srgbClr val="C2C0F2"/>
                </a:solidFill>
              </a:rPr>
              <a:t>Percona</a:t>
            </a:r>
            <a:r>
              <a:rPr lang="es-ES" sz="1800" dirty="0">
                <a:solidFill>
                  <a:srgbClr val="C2C0F2"/>
                </a:solidFill>
              </a:rPr>
              <a:t> </a:t>
            </a:r>
            <a:r>
              <a:rPr lang="es-ES" sz="1800" dirty="0" err="1">
                <a:solidFill>
                  <a:srgbClr val="C2C0F2"/>
                </a:solidFill>
              </a:rPr>
              <a:t>XtraDB</a:t>
            </a:r>
            <a:r>
              <a:rPr lang="es-ES" sz="1800" dirty="0">
                <a:solidFill>
                  <a:srgbClr val="C2C0F2"/>
                </a:solidFill>
              </a:rPr>
              <a:t> </a:t>
            </a:r>
            <a:r>
              <a:rPr lang="es-ES" sz="1800" dirty="0" err="1">
                <a:solidFill>
                  <a:srgbClr val="C2C0F2"/>
                </a:solidFill>
              </a:rPr>
              <a:t>Cluster</a:t>
            </a:r>
            <a:endParaRPr lang="es-ES" dirty="0" err="1"/>
          </a:p>
        </p:txBody>
      </p:sp>
      <p:sp>
        <p:nvSpPr>
          <p:cNvPr id="9" name="Google Shape;2586;p35">
            <a:extLst>
              <a:ext uri="{FF2B5EF4-FFF2-40B4-BE49-F238E27FC236}">
                <a16:creationId xmlns:a16="http://schemas.microsoft.com/office/drawing/2014/main" id="{05E5E268-A8C7-C670-B2C5-BDE25C79BCC1}"/>
              </a:ext>
            </a:extLst>
          </p:cNvPr>
          <p:cNvSpPr txBox="1">
            <a:spLocks/>
          </p:cNvSpPr>
          <p:nvPr/>
        </p:nvSpPr>
        <p:spPr>
          <a:xfrm>
            <a:off x="2919472" y="3123453"/>
            <a:ext cx="2786400" cy="105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1pPr>
            <a:lvl2pPr marL="914400" marR="0" lvl="1"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2pPr>
            <a:lvl3pPr marL="1371600" marR="0" lvl="2"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3pPr>
            <a:lvl4pPr marL="1828800" marR="0" lvl="3"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4pPr>
            <a:lvl5pPr marL="2286000" marR="0" lvl="4"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5pPr>
            <a:lvl6pPr marL="2743200" marR="0" lvl="5"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6pPr>
            <a:lvl7pPr marL="3200400" marR="0" lvl="6"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7pPr>
            <a:lvl8pPr marL="3657600" marR="0" lvl="7"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8pPr>
            <a:lvl9pPr marL="4114800" marR="0" lvl="8"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9pPr>
          </a:lstStyle>
          <a:p>
            <a:pPr marL="0" indent="0" algn="just"/>
            <a:r>
              <a:rPr lang="es-ES" dirty="0"/>
              <a:t>Ofrece replicación síncrona </a:t>
            </a:r>
            <a:r>
              <a:rPr lang="es-ES" dirty="0" err="1"/>
              <a:t>multi-master</a:t>
            </a:r>
            <a:r>
              <a:rPr lang="es-ES" dirty="0"/>
              <a:t> y permite el balanceo de carga mediante la distribución de las consultas entre los nodos del clúster.</a:t>
            </a:r>
          </a:p>
        </p:txBody>
      </p:sp>
      <p:grpSp>
        <p:nvGrpSpPr>
          <p:cNvPr id="10" name="Google Shape;2589;p35">
            <a:extLst>
              <a:ext uri="{FF2B5EF4-FFF2-40B4-BE49-F238E27FC236}">
                <a16:creationId xmlns:a16="http://schemas.microsoft.com/office/drawing/2014/main" id="{8AD642D2-7F2F-05E6-A4CA-310FF171740B}"/>
              </a:ext>
            </a:extLst>
          </p:cNvPr>
          <p:cNvGrpSpPr/>
          <p:nvPr/>
        </p:nvGrpSpPr>
        <p:grpSpPr>
          <a:xfrm>
            <a:off x="3894789" y="1560141"/>
            <a:ext cx="835766" cy="870854"/>
            <a:chOff x="2538188" y="1560141"/>
            <a:chExt cx="835766" cy="870854"/>
          </a:xfrm>
        </p:grpSpPr>
        <p:grpSp>
          <p:nvGrpSpPr>
            <p:cNvPr id="11" name="Google Shape;2590;p35">
              <a:extLst>
                <a:ext uri="{FF2B5EF4-FFF2-40B4-BE49-F238E27FC236}">
                  <a16:creationId xmlns:a16="http://schemas.microsoft.com/office/drawing/2014/main" id="{DC0A8E6A-3784-4419-F5BF-98037DDDACD0}"/>
                </a:ext>
              </a:extLst>
            </p:cNvPr>
            <p:cNvGrpSpPr/>
            <p:nvPr/>
          </p:nvGrpSpPr>
          <p:grpSpPr>
            <a:xfrm>
              <a:off x="2538188" y="1560141"/>
              <a:ext cx="266700" cy="345050"/>
              <a:chOff x="1172410" y="839125"/>
              <a:chExt cx="266700" cy="345050"/>
            </a:xfrm>
          </p:grpSpPr>
          <p:cxnSp>
            <p:nvCxnSpPr>
              <p:cNvPr id="15" name="Google Shape;2591;p35">
                <a:extLst>
                  <a:ext uri="{FF2B5EF4-FFF2-40B4-BE49-F238E27FC236}">
                    <a16:creationId xmlns:a16="http://schemas.microsoft.com/office/drawing/2014/main" id="{CABBEB7B-EEDE-5C56-0DB7-3D770CA590CB}"/>
                  </a:ext>
                </a:extLst>
              </p:cNvPr>
              <p:cNvCxnSpPr>
                <a:cxnSpLocks/>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16" name="Google Shape;2592;p35">
                <a:extLst>
                  <a:ext uri="{FF2B5EF4-FFF2-40B4-BE49-F238E27FC236}">
                    <a16:creationId xmlns:a16="http://schemas.microsoft.com/office/drawing/2014/main" id="{63568389-1058-88D8-9699-9C5E09F3B65D}"/>
                  </a:ext>
                </a:extLst>
              </p:cNvPr>
              <p:cNvCxnSpPr>
                <a:cxnSpLocks/>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12" name="Google Shape;2593;p35">
              <a:extLst>
                <a:ext uri="{FF2B5EF4-FFF2-40B4-BE49-F238E27FC236}">
                  <a16:creationId xmlns:a16="http://schemas.microsoft.com/office/drawing/2014/main" id="{428EA4A4-8465-A686-DB61-DCDE6C46B567}"/>
                </a:ext>
              </a:extLst>
            </p:cNvPr>
            <p:cNvGrpSpPr/>
            <p:nvPr/>
          </p:nvGrpSpPr>
          <p:grpSpPr>
            <a:xfrm rot="10800000">
              <a:off x="3107254" y="2085945"/>
              <a:ext cx="266700" cy="345050"/>
              <a:chOff x="1172410" y="839125"/>
              <a:chExt cx="266700" cy="345050"/>
            </a:xfrm>
          </p:grpSpPr>
          <p:cxnSp>
            <p:nvCxnSpPr>
              <p:cNvPr id="13" name="Google Shape;2594;p35">
                <a:extLst>
                  <a:ext uri="{FF2B5EF4-FFF2-40B4-BE49-F238E27FC236}">
                    <a16:creationId xmlns:a16="http://schemas.microsoft.com/office/drawing/2014/main" id="{B3623087-3375-8E63-43AB-B497ABE0B97E}"/>
                  </a:ext>
                </a:extLst>
              </p:cNvPr>
              <p:cNvCxnSpPr>
                <a:cxnSpLocks/>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14" name="Google Shape;2595;p35">
                <a:extLst>
                  <a:ext uri="{FF2B5EF4-FFF2-40B4-BE49-F238E27FC236}">
                    <a16:creationId xmlns:a16="http://schemas.microsoft.com/office/drawing/2014/main" id="{9F172045-2C4C-0D7D-5BCB-F6CC670C19C1}"/>
                  </a:ext>
                </a:extLst>
              </p:cNvPr>
              <p:cNvCxnSpPr>
                <a:cxnSpLocks/>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pic>
        <p:nvPicPr>
          <p:cNvPr id="5" name="Imagen 5" descr="Icono&#10;&#10;Descripción generada automáticamente">
            <a:extLst>
              <a:ext uri="{FF2B5EF4-FFF2-40B4-BE49-F238E27FC236}">
                <a16:creationId xmlns:a16="http://schemas.microsoft.com/office/drawing/2014/main" id="{47D11EFE-B6C4-C4E4-7120-8AAF4BD0BEB2}"/>
              </a:ext>
            </a:extLst>
          </p:cNvPr>
          <p:cNvPicPr>
            <a:picLocks noChangeAspect="1"/>
          </p:cNvPicPr>
          <p:nvPr/>
        </p:nvPicPr>
        <p:blipFill>
          <a:blip r:embed="rId3"/>
          <a:stretch>
            <a:fillRect/>
          </a:stretch>
        </p:blipFill>
        <p:spPr>
          <a:xfrm>
            <a:off x="1087179" y="1628773"/>
            <a:ext cx="816049" cy="676501"/>
          </a:xfrm>
          <a:prstGeom prst="rect">
            <a:avLst/>
          </a:prstGeom>
        </p:spPr>
      </p:pic>
      <p:pic>
        <p:nvPicPr>
          <p:cNvPr id="6" name="Imagen 7" descr="Imagen que contiene firmar, parada, alimentos, dibujo&#10;&#10;Descripción generada automáticamente">
            <a:extLst>
              <a:ext uri="{FF2B5EF4-FFF2-40B4-BE49-F238E27FC236}">
                <a16:creationId xmlns:a16="http://schemas.microsoft.com/office/drawing/2014/main" id="{6CAF88D0-B1A2-9F45-8D71-35605B6B0993}"/>
              </a:ext>
            </a:extLst>
          </p:cNvPr>
          <p:cNvPicPr>
            <a:picLocks noChangeAspect="1"/>
          </p:cNvPicPr>
          <p:nvPr/>
        </p:nvPicPr>
        <p:blipFill rotWithShape="1">
          <a:blip r:embed="rId4"/>
          <a:srcRect r="66586" b="-827"/>
          <a:stretch/>
        </p:blipFill>
        <p:spPr>
          <a:xfrm>
            <a:off x="4031068" y="1629537"/>
            <a:ext cx="730548" cy="615197"/>
          </a:xfrm>
          <a:prstGeom prst="rect">
            <a:avLst/>
          </a:prstGeom>
        </p:spPr>
      </p:pic>
      <p:pic>
        <p:nvPicPr>
          <p:cNvPr id="8" name="Imagen 16" descr="Gráfico&#10;&#10;Descripción generada automáticamente">
            <a:extLst>
              <a:ext uri="{FF2B5EF4-FFF2-40B4-BE49-F238E27FC236}">
                <a16:creationId xmlns:a16="http://schemas.microsoft.com/office/drawing/2014/main" id="{DDD56CFE-74F1-AD96-EDD9-A19517C9EE94}"/>
              </a:ext>
            </a:extLst>
          </p:cNvPr>
          <p:cNvPicPr>
            <a:picLocks noChangeAspect="1"/>
          </p:cNvPicPr>
          <p:nvPr/>
        </p:nvPicPr>
        <p:blipFill>
          <a:blip r:embed="rId5"/>
          <a:stretch>
            <a:fillRect/>
          </a:stretch>
        </p:blipFill>
        <p:spPr>
          <a:xfrm>
            <a:off x="6649337" y="1660805"/>
            <a:ext cx="656561" cy="619083"/>
          </a:xfrm>
          <a:prstGeom prst="rect">
            <a:avLst/>
          </a:prstGeom>
        </p:spPr>
      </p:pic>
    </p:spTree>
    <p:extLst>
      <p:ext uri="{BB962C8B-B14F-4D97-AF65-F5344CB8AC3E}">
        <p14:creationId xmlns:p14="http://schemas.microsoft.com/office/powerpoint/2010/main" val="3418241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5">
            <a:extLst>
              <a:ext uri="{FF2B5EF4-FFF2-40B4-BE49-F238E27FC236}">
                <a16:creationId xmlns:a16="http://schemas.microsoft.com/office/drawing/2014/main" id="{A4D0128D-41E9-140D-1D30-6DC90615795A}"/>
              </a:ext>
            </a:extLst>
          </p:cNvPr>
          <p:cNvSpPr>
            <a:spLocks noGrp="1"/>
          </p:cNvSpPr>
          <p:nvPr/>
        </p:nvSpPr>
        <p:spPr>
          <a:xfrm>
            <a:off x="1902843" y="499501"/>
            <a:ext cx="7106555" cy="6943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9pPr>
          </a:lstStyle>
          <a:p>
            <a:r>
              <a:rPr lang="es-CO" sz="4400">
                <a:solidFill>
                  <a:srgbClr val="FA5B41"/>
                </a:solidFill>
              </a:rPr>
              <a:t>Conclusión</a:t>
            </a:r>
          </a:p>
        </p:txBody>
      </p:sp>
      <p:sp>
        <p:nvSpPr>
          <p:cNvPr id="4" name="Google Shape;2586;p35">
            <a:extLst>
              <a:ext uri="{FF2B5EF4-FFF2-40B4-BE49-F238E27FC236}">
                <a16:creationId xmlns:a16="http://schemas.microsoft.com/office/drawing/2014/main" id="{F5ECAEE3-EE55-0639-4129-5C017B491CF8}"/>
              </a:ext>
            </a:extLst>
          </p:cNvPr>
          <p:cNvSpPr txBox="1">
            <a:spLocks/>
          </p:cNvSpPr>
          <p:nvPr/>
        </p:nvSpPr>
        <p:spPr>
          <a:xfrm>
            <a:off x="1902433" y="1559019"/>
            <a:ext cx="5558471" cy="149496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 sz="1200">
                <a:solidFill>
                  <a:schemeClr val="bg1"/>
                </a:solidFill>
                <a:latin typeface="Tajawal"/>
                <a:cs typeface="Times New Roman"/>
              </a:rPr>
              <a:t>Implementar la solución de balanceo de carga utilizando MySQL y MySQL </a:t>
            </a:r>
            <a:r>
              <a:rPr lang="es" sz="1200" err="1">
                <a:solidFill>
                  <a:schemeClr val="bg1"/>
                </a:solidFill>
                <a:latin typeface="Tajawal"/>
                <a:cs typeface="Times New Roman"/>
              </a:rPr>
              <a:t>Router</a:t>
            </a:r>
            <a:r>
              <a:rPr lang="es" sz="1200">
                <a:solidFill>
                  <a:schemeClr val="bg1"/>
                </a:solidFill>
                <a:latin typeface="Tajawal"/>
                <a:cs typeface="Times New Roman"/>
              </a:rPr>
              <a:t> ofrece varios beneficios significativos. Esta implementación permite distribuir la carga de trabajo de manera equitativa entre múltiples servidores de bases de datos, lo que mejora el rendimiento general del sistema al evitar la sobrecarga en un solo servidor. Además, el uso de MySQL </a:t>
            </a:r>
            <a:r>
              <a:rPr lang="es" sz="1200" err="1">
                <a:solidFill>
                  <a:schemeClr val="bg1"/>
                </a:solidFill>
                <a:latin typeface="Tajawal"/>
                <a:cs typeface="Times New Roman"/>
              </a:rPr>
              <a:t>Router</a:t>
            </a:r>
            <a:r>
              <a:rPr lang="es" sz="1200">
                <a:solidFill>
                  <a:schemeClr val="bg1"/>
                </a:solidFill>
                <a:latin typeface="Tajawal"/>
                <a:cs typeface="Times New Roman"/>
              </a:rPr>
              <a:t> facilita la gestión y dirección de las solicitudes entrantes, optimizando el enrutamiento y garantizando una distribución eficiente de la carga.</a:t>
            </a:r>
          </a:p>
          <a:p>
            <a:pPr algn="just"/>
            <a:endParaRPr lang="en" sz="1200">
              <a:solidFill>
                <a:schemeClr val="bg1"/>
              </a:solidFill>
              <a:latin typeface="Tajawal"/>
            </a:endParaRPr>
          </a:p>
        </p:txBody>
      </p:sp>
      <p:pic>
        <p:nvPicPr>
          <p:cNvPr id="5" name="Imagen 5" descr="Forma, Rectángulo&#10;&#10;Descripción generada automáticamente">
            <a:extLst>
              <a:ext uri="{FF2B5EF4-FFF2-40B4-BE49-F238E27FC236}">
                <a16:creationId xmlns:a16="http://schemas.microsoft.com/office/drawing/2014/main" id="{159AC56E-3102-6011-FE41-D1DDAC64FDC8}"/>
              </a:ext>
            </a:extLst>
          </p:cNvPr>
          <p:cNvPicPr>
            <a:picLocks noChangeAspect="1"/>
          </p:cNvPicPr>
          <p:nvPr/>
        </p:nvPicPr>
        <p:blipFill>
          <a:blip r:embed="rId2"/>
          <a:stretch>
            <a:fillRect/>
          </a:stretch>
        </p:blipFill>
        <p:spPr>
          <a:xfrm>
            <a:off x="4051005" y="2589028"/>
            <a:ext cx="2045440" cy="2032149"/>
          </a:xfrm>
          <a:prstGeom prst="rect">
            <a:avLst/>
          </a:prstGeom>
        </p:spPr>
      </p:pic>
    </p:spTree>
    <p:extLst>
      <p:ext uri="{BB962C8B-B14F-4D97-AF65-F5344CB8AC3E}">
        <p14:creationId xmlns:p14="http://schemas.microsoft.com/office/powerpoint/2010/main" val="162552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1"/>
        <p:cNvGrpSpPr/>
        <p:nvPr/>
      </p:nvGrpSpPr>
      <p:grpSpPr>
        <a:xfrm>
          <a:off x="0" y="0"/>
          <a:ext cx="0" cy="0"/>
          <a:chOff x="0" y="0"/>
          <a:chExt cx="0" cy="0"/>
        </a:xfrm>
      </p:grpSpPr>
      <p:sp>
        <p:nvSpPr>
          <p:cNvPr id="2472" name="Google Shape;2472;p34"/>
          <p:cNvSpPr/>
          <p:nvPr/>
        </p:nvSpPr>
        <p:spPr>
          <a:xfrm rot="10800000">
            <a:off x="4179950" y="2245300"/>
            <a:ext cx="4971900" cy="1576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4"/>
          <p:cNvSpPr/>
          <p:nvPr/>
        </p:nvSpPr>
        <p:spPr>
          <a:xfrm>
            <a:off x="7534575" y="539500"/>
            <a:ext cx="849300" cy="849300"/>
          </a:xfrm>
          <a:prstGeom prst="mathMultiply">
            <a:avLst>
              <a:gd name="adj1" fmla="val 171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4"/>
          <p:cNvSpPr txBox="1">
            <a:spLocks noGrp="1"/>
          </p:cNvSpPr>
          <p:nvPr>
            <p:ph type="title"/>
          </p:nvPr>
        </p:nvSpPr>
        <p:spPr>
          <a:xfrm>
            <a:off x="4281850" y="1388800"/>
            <a:ext cx="3882000" cy="76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Equipo </a:t>
            </a:r>
            <a:endParaRPr/>
          </a:p>
        </p:txBody>
      </p:sp>
      <p:sp>
        <p:nvSpPr>
          <p:cNvPr id="2475" name="Google Shape;2475;p34"/>
          <p:cNvSpPr txBox="1">
            <a:spLocks noGrp="1"/>
          </p:cNvSpPr>
          <p:nvPr>
            <p:ph type="subTitle" idx="1"/>
          </p:nvPr>
        </p:nvSpPr>
        <p:spPr>
          <a:xfrm>
            <a:off x="4281850" y="2347500"/>
            <a:ext cx="3882000" cy="137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O"/>
              <a:t>David Stivens Ordoñez Ojeda, 2180756</a:t>
            </a:r>
          </a:p>
          <a:p>
            <a:pPr marL="0" lvl="0" indent="0" algn="l" rtl="0">
              <a:spcBef>
                <a:spcPts val="0"/>
              </a:spcBef>
              <a:spcAft>
                <a:spcPts val="0"/>
              </a:spcAft>
              <a:buNone/>
            </a:pPr>
            <a:r>
              <a:rPr lang="es-CO"/>
              <a:t>Javier Andrés Vásquez, 2205042</a:t>
            </a:r>
          </a:p>
          <a:p>
            <a:pPr marL="0" lvl="0" indent="0" algn="l" rtl="0">
              <a:spcBef>
                <a:spcPts val="0"/>
              </a:spcBef>
              <a:spcAft>
                <a:spcPts val="0"/>
              </a:spcAft>
              <a:buNone/>
            </a:pPr>
            <a:r>
              <a:rPr lang="es-CO"/>
              <a:t>Santiago Castaño Henao, 2195304</a:t>
            </a:r>
          </a:p>
          <a:p>
            <a:pPr marL="0" lvl="0" indent="0" algn="l" rtl="0">
              <a:spcBef>
                <a:spcPts val="0"/>
              </a:spcBef>
              <a:spcAft>
                <a:spcPts val="0"/>
              </a:spcAft>
              <a:buNone/>
            </a:pPr>
            <a:r>
              <a:rPr lang="es-CO"/>
              <a:t>Juan David Duque Echeverry, 2200388</a:t>
            </a:r>
          </a:p>
        </p:txBody>
      </p:sp>
      <p:grpSp>
        <p:nvGrpSpPr>
          <p:cNvPr id="2476" name="Google Shape;2476;p34"/>
          <p:cNvGrpSpPr/>
          <p:nvPr/>
        </p:nvGrpSpPr>
        <p:grpSpPr>
          <a:xfrm flipH="1">
            <a:off x="3529151" y="463300"/>
            <a:ext cx="266700" cy="345050"/>
            <a:chOff x="1172410" y="839125"/>
            <a:chExt cx="266700" cy="345050"/>
          </a:xfrm>
        </p:grpSpPr>
        <p:cxnSp>
          <p:nvCxnSpPr>
            <p:cNvPr id="2477" name="Google Shape;2477;p34"/>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78" name="Google Shape;2478;p34"/>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479" name="Google Shape;2479;p34"/>
          <p:cNvGrpSpPr/>
          <p:nvPr/>
        </p:nvGrpSpPr>
        <p:grpSpPr>
          <a:xfrm rot="10800000" flipH="1">
            <a:off x="819383" y="4002275"/>
            <a:ext cx="266700" cy="345050"/>
            <a:chOff x="1172410" y="839125"/>
            <a:chExt cx="266700" cy="345050"/>
          </a:xfrm>
        </p:grpSpPr>
        <p:cxnSp>
          <p:nvCxnSpPr>
            <p:cNvPr id="2480" name="Google Shape;2480;p34"/>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481" name="Google Shape;2481;p34"/>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sp>
        <p:nvSpPr>
          <p:cNvPr id="2482" name="Google Shape;2482;p34"/>
          <p:cNvSpPr/>
          <p:nvPr/>
        </p:nvSpPr>
        <p:spPr>
          <a:xfrm>
            <a:off x="947025" y="259400"/>
            <a:ext cx="1570800" cy="1531200"/>
          </a:xfrm>
          <a:prstGeom prst="star8">
            <a:avLst>
              <a:gd name="adj" fmla="val 2526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83" name="Google Shape;2483;p34"/>
          <p:cNvCxnSpPr>
            <a:stCxn id="2484" idx="2"/>
            <a:endCxn id="2485" idx="0"/>
          </p:cNvCxnSpPr>
          <p:nvPr/>
        </p:nvCxnSpPr>
        <p:spPr>
          <a:xfrm rot="5400000">
            <a:off x="1678188" y="1496375"/>
            <a:ext cx="735900" cy="802200"/>
          </a:xfrm>
          <a:prstGeom prst="bentConnector3">
            <a:avLst>
              <a:gd name="adj1" fmla="val 50002"/>
            </a:avLst>
          </a:prstGeom>
          <a:noFill/>
          <a:ln w="38100" cap="flat" cmpd="sng">
            <a:solidFill>
              <a:schemeClr val="dk2"/>
            </a:solidFill>
            <a:prstDash val="solid"/>
            <a:round/>
            <a:headEnd type="none" w="med" len="med"/>
            <a:tailEnd type="none" w="med" len="med"/>
          </a:ln>
        </p:spPr>
      </p:cxnSp>
      <p:cxnSp>
        <p:nvCxnSpPr>
          <p:cNvPr id="2486" name="Google Shape;2486;p34"/>
          <p:cNvCxnSpPr>
            <a:stCxn id="2484" idx="2"/>
            <a:endCxn id="2487" idx="0"/>
          </p:cNvCxnSpPr>
          <p:nvPr/>
        </p:nvCxnSpPr>
        <p:spPr>
          <a:xfrm rot="-5400000" flipH="1">
            <a:off x="2465238" y="1511525"/>
            <a:ext cx="735900" cy="771900"/>
          </a:xfrm>
          <a:prstGeom prst="bentConnector3">
            <a:avLst>
              <a:gd name="adj1" fmla="val 50002"/>
            </a:avLst>
          </a:prstGeom>
          <a:noFill/>
          <a:ln w="28575" cap="flat" cmpd="sng">
            <a:solidFill>
              <a:schemeClr val="dk2"/>
            </a:solidFill>
            <a:prstDash val="solid"/>
            <a:round/>
            <a:headEnd type="none" w="med" len="med"/>
            <a:tailEnd type="none" w="med" len="med"/>
          </a:ln>
        </p:spPr>
      </p:cxnSp>
      <p:grpSp>
        <p:nvGrpSpPr>
          <p:cNvPr id="2488" name="Google Shape;2488;p34"/>
          <p:cNvGrpSpPr/>
          <p:nvPr/>
        </p:nvGrpSpPr>
        <p:grpSpPr>
          <a:xfrm>
            <a:off x="1180200" y="768725"/>
            <a:ext cx="2503775" cy="3433500"/>
            <a:chOff x="1031200" y="964775"/>
            <a:chExt cx="2503775" cy="3433500"/>
          </a:xfrm>
        </p:grpSpPr>
        <p:grpSp>
          <p:nvGrpSpPr>
            <p:cNvPr id="2489" name="Google Shape;2489;p34"/>
            <p:cNvGrpSpPr/>
            <p:nvPr/>
          </p:nvGrpSpPr>
          <p:grpSpPr>
            <a:xfrm>
              <a:off x="1702288" y="964775"/>
              <a:ext cx="1191932" cy="760800"/>
              <a:chOff x="1278300" y="1764700"/>
              <a:chExt cx="1191932" cy="760800"/>
            </a:xfrm>
          </p:grpSpPr>
          <p:sp>
            <p:nvSpPr>
              <p:cNvPr id="2484" name="Google Shape;2484;p34"/>
              <p:cNvSpPr/>
              <p:nvPr/>
            </p:nvSpPr>
            <p:spPr>
              <a:xfrm>
                <a:off x="1278300" y="1764700"/>
                <a:ext cx="1191900" cy="760800"/>
              </a:xfrm>
              <a:prstGeom prst="rect">
                <a:avLst/>
              </a:prstGeom>
              <a:solidFill>
                <a:schemeClr val="dk2"/>
              </a:solid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0" name="Google Shape;2490;p34"/>
              <p:cNvGrpSpPr/>
              <p:nvPr/>
            </p:nvGrpSpPr>
            <p:grpSpPr>
              <a:xfrm>
                <a:off x="1360125" y="1803525"/>
                <a:ext cx="365100" cy="168600"/>
                <a:chOff x="1360125" y="1844875"/>
                <a:chExt cx="365100" cy="168600"/>
              </a:xfrm>
            </p:grpSpPr>
            <p:sp>
              <p:nvSpPr>
                <p:cNvPr id="2491" name="Google Shape;2491;p3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7" name="Google Shape;2497;p34"/>
              <p:cNvGrpSpPr/>
              <p:nvPr/>
            </p:nvGrpSpPr>
            <p:grpSpPr>
              <a:xfrm>
                <a:off x="1947775" y="1814100"/>
                <a:ext cx="378100" cy="147450"/>
                <a:chOff x="1947775" y="1814100"/>
                <a:chExt cx="378100" cy="147450"/>
              </a:xfrm>
            </p:grpSpPr>
            <p:grpSp>
              <p:nvGrpSpPr>
                <p:cNvPr id="2498" name="Google Shape;2498;p34"/>
                <p:cNvGrpSpPr/>
                <p:nvPr/>
              </p:nvGrpSpPr>
              <p:grpSpPr>
                <a:xfrm>
                  <a:off x="1947775" y="1814100"/>
                  <a:ext cx="30300" cy="147450"/>
                  <a:chOff x="1947775" y="1824725"/>
                  <a:chExt cx="30300" cy="147450"/>
                </a:xfrm>
              </p:grpSpPr>
              <p:sp>
                <p:nvSpPr>
                  <p:cNvPr id="2499" name="Google Shape;2499;p34"/>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4"/>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4"/>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02" name="Google Shape;2502;p34"/>
                <p:cNvGrpSpPr/>
                <p:nvPr/>
              </p:nvGrpSpPr>
              <p:grpSpPr>
                <a:xfrm>
                  <a:off x="2061800" y="1814100"/>
                  <a:ext cx="30300" cy="147450"/>
                  <a:chOff x="2061800" y="1824725"/>
                  <a:chExt cx="30300" cy="147450"/>
                </a:xfrm>
              </p:grpSpPr>
              <p:sp>
                <p:nvSpPr>
                  <p:cNvPr id="2503" name="Google Shape;2503;p34"/>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4"/>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4"/>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06" name="Google Shape;2506;p34"/>
                <p:cNvGrpSpPr/>
                <p:nvPr/>
              </p:nvGrpSpPr>
              <p:grpSpPr>
                <a:xfrm>
                  <a:off x="2175825" y="1814100"/>
                  <a:ext cx="30300" cy="147450"/>
                  <a:chOff x="2175825" y="1824725"/>
                  <a:chExt cx="30300" cy="147450"/>
                </a:xfrm>
              </p:grpSpPr>
              <p:sp>
                <p:nvSpPr>
                  <p:cNvPr id="2507" name="Google Shape;2507;p34"/>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4"/>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4"/>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10" name="Google Shape;2510;p34"/>
                <p:cNvGrpSpPr/>
                <p:nvPr/>
              </p:nvGrpSpPr>
              <p:grpSpPr>
                <a:xfrm>
                  <a:off x="2295575" y="1814100"/>
                  <a:ext cx="30300" cy="147450"/>
                  <a:chOff x="2295575" y="1824725"/>
                  <a:chExt cx="30300" cy="147450"/>
                </a:xfrm>
              </p:grpSpPr>
              <p:sp>
                <p:nvSpPr>
                  <p:cNvPr id="2511" name="Google Shape;2511;p34"/>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4"/>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4"/>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2514" name="Google Shape;2514;p34"/>
              <p:cNvSpPr/>
              <p:nvPr/>
            </p:nvSpPr>
            <p:spPr>
              <a:xfrm>
                <a:off x="2004000"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4"/>
              <p:cNvSpPr/>
              <p:nvPr/>
            </p:nvSpPr>
            <p:spPr>
              <a:xfrm>
                <a:off x="2004000"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4"/>
              <p:cNvSpPr/>
              <p:nvPr/>
            </p:nvSpPr>
            <p:spPr>
              <a:xfrm>
                <a:off x="1278932" y="2001375"/>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4"/>
              <p:cNvSpPr/>
              <p:nvPr/>
            </p:nvSpPr>
            <p:spPr>
              <a:xfrm>
                <a:off x="1278932" y="2268863"/>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4"/>
              <p:cNvSpPr/>
              <p:nvPr/>
            </p:nvSpPr>
            <p:spPr>
              <a:xfrm>
                <a:off x="21237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4"/>
              <p:cNvSpPr/>
              <p:nvPr/>
            </p:nvSpPr>
            <p:spPr>
              <a:xfrm>
                <a:off x="21237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4"/>
              <p:cNvSpPr/>
              <p:nvPr/>
            </p:nvSpPr>
            <p:spPr>
              <a:xfrm>
                <a:off x="21237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4"/>
              <p:cNvSpPr/>
              <p:nvPr/>
            </p:nvSpPr>
            <p:spPr>
              <a:xfrm>
                <a:off x="224348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4"/>
              <p:cNvSpPr/>
              <p:nvPr/>
            </p:nvSpPr>
            <p:spPr>
              <a:xfrm>
                <a:off x="224348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4"/>
              <p:cNvSpPr/>
              <p:nvPr/>
            </p:nvSpPr>
            <p:spPr>
              <a:xfrm>
                <a:off x="224348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4"/>
              <p:cNvSpPr/>
              <p:nvPr/>
            </p:nvSpPr>
            <p:spPr>
              <a:xfrm>
                <a:off x="23632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4"/>
              <p:cNvSpPr/>
              <p:nvPr/>
            </p:nvSpPr>
            <p:spPr>
              <a:xfrm>
                <a:off x="23632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4"/>
              <p:cNvSpPr/>
              <p:nvPr/>
            </p:nvSpPr>
            <p:spPr>
              <a:xfrm>
                <a:off x="23632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7" name="Google Shape;2527;p34"/>
              <p:cNvGrpSpPr/>
              <p:nvPr/>
            </p:nvGrpSpPr>
            <p:grpSpPr>
              <a:xfrm>
                <a:off x="1947775" y="2014455"/>
                <a:ext cx="378100" cy="255300"/>
                <a:chOff x="1947775" y="2014455"/>
                <a:chExt cx="378100" cy="255300"/>
              </a:xfrm>
            </p:grpSpPr>
            <p:sp>
              <p:nvSpPr>
                <p:cNvPr id="2528" name="Google Shape;2528;p34"/>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4"/>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4"/>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4"/>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32" name="Google Shape;2532;p34"/>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4"/>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4"/>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35" name="Google Shape;2535;p34"/>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4"/>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4"/>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38" name="Google Shape;2538;p34"/>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4"/>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4"/>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41" name="Google Shape;2541;p34"/>
              <p:cNvGrpSpPr/>
              <p:nvPr/>
            </p:nvGrpSpPr>
            <p:grpSpPr>
              <a:xfrm>
                <a:off x="1947775" y="2325200"/>
                <a:ext cx="378100" cy="147450"/>
                <a:chOff x="1947775" y="2325200"/>
                <a:chExt cx="378100" cy="147450"/>
              </a:xfrm>
            </p:grpSpPr>
            <p:sp>
              <p:nvSpPr>
                <p:cNvPr id="2542" name="Google Shape;2542;p34"/>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4"/>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4"/>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45" name="Google Shape;2545;p34"/>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4"/>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4"/>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48" name="Google Shape;2548;p34"/>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4"/>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4"/>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51" name="Google Shape;2551;p34"/>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4"/>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4"/>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554" name="Google Shape;2554;p34"/>
              <p:cNvGrpSpPr/>
              <p:nvPr/>
            </p:nvGrpSpPr>
            <p:grpSpPr>
              <a:xfrm>
                <a:off x="1360125" y="2057800"/>
                <a:ext cx="365100" cy="168600"/>
                <a:chOff x="1360125" y="1844875"/>
                <a:chExt cx="365100" cy="168600"/>
              </a:xfrm>
            </p:grpSpPr>
            <p:sp>
              <p:nvSpPr>
                <p:cNvPr id="2555" name="Google Shape;2555;p3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1" name="Google Shape;2561;p34"/>
              <p:cNvGrpSpPr/>
              <p:nvPr/>
            </p:nvGrpSpPr>
            <p:grpSpPr>
              <a:xfrm>
                <a:off x="1360125" y="2314625"/>
                <a:ext cx="365100" cy="168600"/>
                <a:chOff x="1360125" y="1844875"/>
                <a:chExt cx="365100" cy="168600"/>
              </a:xfrm>
            </p:grpSpPr>
            <p:sp>
              <p:nvSpPr>
                <p:cNvPr id="2562" name="Google Shape;2562;p3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568" name="Google Shape;2568;p34"/>
            <p:cNvCxnSpPr>
              <a:stCxn id="2484" idx="2"/>
              <a:endCxn id="2569" idx="0"/>
            </p:cNvCxnSpPr>
            <p:nvPr/>
          </p:nvCxnSpPr>
          <p:spPr>
            <a:xfrm rot="-5400000" flipH="1">
              <a:off x="1358638" y="2665175"/>
              <a:ext cx="1879800" cy="600"/>
            </a:xfrm>
            <a:prstGeom prst="bentConnector3">
              <a:avLst>
                <a:gd name="adj1" fmla="val 49997"/>
              </a:avLst>
            </a:prstGeom>
            <a:noFill/>
            <a:ln w="38100" cap="flat" cmpd="sng">
              <a:solidFill>
                <a:schemeClr val="dk2"/>
              </a:solidFill>
              <a:prstDash val="solid"/>
              <a:round/>
              <a:headEnd type="none" w="med" len="med"/>
              <a:tailEnd type="none" w="med" len="med"/>
            </a:ln>
          </p:spPr>
        </p:cxnSp>
        <p:grpSp>
          <p:nvGrpSpPr>
            <p:cNvPr id="2570" name="Google Shape;2570;p34"/>
            <p:cNvGrpSpPr/>
            <p:nvPr/>
          </p:nvGrpSpPr>
          <p:grpSpPr>
            <a:xfrm>
              <a:off x="1031200" y="2461500"/>
              <a:ext cx="2503775" cy="1936775"/>
              <a:chOff x="1031200" y="2461500"/>
              <a:chExt cx="2503775" cy="1936775"/>
            </a:xfrm>
          </p:grpSpPr>
          <p:grpSp>
            <p:nvGrpSpPr>
              <p:cNvPr id="2571" name="Google Shape;2571;p34"/>
              <p:cNvGrpSpPr/>
              <p:nvPr/>
            </p:nvGrpSpPr>
            <p:grpSpPr>
              <a:xfrm>
                <a:off x="1031200" y="2461500"/>
                <a:ext cx="929400" cy="793025"/>
                <a:chOff x="1031200" y="2461500"/>
                <a:chExt cx="929400" cy="793025"/>
              </a:xfrm>
            </p:grpSpPr>
            <p:sp>
              <p:nvSpPr>
                <p:cNvPr id="2572" name="Google Shape;2572;p34"/>
                <p:cNvSpPr/>
                <p:nvPr/>
              </p:nvSpPr>
              <p:spPr>
                <a:xfrm rot="10800000" flipH="1">
                  <a:off x="1274350" y="3188525"/>
                  <a:ext cx="443100" cy="6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4"/>
                <p:cNvSpPr/>
                <p:nvPr/>
              </p:nvSpPr>
              <p:spPr>
                <a:xfrm rot="10800000" flipH="1">
                  <a:off x="1419400" y="3058325"/>
                  <a:ext cx="153000" cy="13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4"/>
                <p:cNvSpPr/>
                <p:nvPr/>
              </p:nvSpPr>
              <p:spPr>
                <a:xfrm>
                  <a:off x="1031200" y="2461500"/>
                  <a:ext cx="929400" cy="593100"/>
                </a:xfrm>
                <a:prstGeom prst="rect">
                  <a:avLst/>
                </a:prstGeom>
                <a:solidFill>
                  <a:schemeClr val="lt1"/>
                </a:solid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4" name="Google Shape;2574;p34"/>
              <p:cNvGrpSpPr/>
              <p:nvPr/>
            </p:nvGrpSpPr>
            <p:grpSpPr>
              <a:xfrm>
                <a:off x="2605575" y="2461500"/>
                <a:ext cx="929400" cy="793025"/>
                <a:chOff x="1031200" y="2461500"/>
                <a:chExt cx="929400" cy="793025"/>
              </a:xfrm>
            </p:grpSpPr>
            <p:sp>
              <p:nvSpPr>
                <p:cNvPr id="2575" name="Google Shape;2575;p34"/>
                <p:cNvSpPr/>
                <p:nvPr/>
              </p:nvSpPr>
              <p:spPr>
                <a:xfrm rot="10800000" flipH="1">
                  <a:off x="1274350" y="3188525"/>
                  <a:ext cx="443100" cy="6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4"/>
                <p:cNvSpPr/>
                <p:nvPr/>
              </p:nvSpPr>
              <p:spPr>
                <a:xfrm rot="10800000" flipH="1">
                  <a:off x="1419400" y="3058325"/>
                  <a:ext cx="153000" cy="13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4"/>
                <p:cNvSpPr/>
                <p:nvPr/>
              </p:nvSpPr>
              <p:spPr>
                <a:xfrm>
                  <a:off x="1031200" y="2461500"/>
                  <a:ext cx="929400" cy="593100"/>
                </a:xfrm>
                <a:prstGeom prst="rect">
                  <a:avLst/>
                </a:prstGeom>
                <a:solidFill>
                  <a:schemeClr val="lt1"/>
                </a:solid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34"/>
              <p:cNvGrpSpPr/>
              <p:nvPr/>
            </p:nvGrpSpPr>
            <p:grpSpPr>
              <a:xfrm>
                <a:off x="1833550" y="3605250"/>
                <a:ext cx="929400" cy="793025"/>
                <a:chOff x="1031200" y="2461500"/>
                <a:chExt cx="929400" cy="793025"/>
              </a:xfrm>
            </p:grpSpPr>
            <p:sp>
              <p:nvSpPr>
                <p:cNvPr id="2578" name="Google Shape;2578;p34"/>
                <p:cNvSpPr/>
                <p:nvPr/>
              </p:nvSpPr>
              <p:spPr>
                <a:xfrm rot="10800000" flipH="1">
                  <a:off x="1274350" y="3188525"/>
                  <a:ext cx="443100" cy="6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4"/>
                <p:cNvSpPr/>
                <p:nvPr/>
              </p:nvSpPr>
              <p:spPr>
                <a:xfrm rot="10800000" flipH="1">
                  <a:off x="1419400" y="3058325"/>
                  <a:ext cx="153000" cy="13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4"/>
                <p:cNvSpPr/>
                <p:nvPr/>
              </p:nvSpPr>
              <p:spPr>
                <a:xfrm>
                  <a:off x="1031200" y="2461500"/>
                  <a:ext cx="929400" cy="593100"/>
                </a:xfrm>
                <a:prstGeom prst="rect">
                  <a:avLst/>
                </a:prstGeom>
                <a:solidFill>
                  <a:schemeClr val="lt1"/>
                </a:solid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3"/>
        <p:cNvGrpSpPr/>
        <p:nvPr/>
      </p:nvGrpSpPr>
      <p:grpSpPr>
        <a:xfrm>
          <a:off x="0" y="0"/>
          <a:ext cx="0" cy="0"/>
          <a:chOff x="0" y="0"/>
          <a:chExt cx="0" cy="0"/>
        </a:xfrm>
      </p:grpSpPr>
      <p:sp>
        <p:nvSpPr>
          <p:cNvPr id="4794" name="Google Shape;4794;p54"/>
          <p:cNvSpPr txBox="1">
            <a:spLocks noGrp="1"/>
          </p:cNvSpPr>
          <p:nvPr>
            <p:ph type="ctrTitle"/>
          </p:nvPr>
        </p:nvSpPr>
        <p:spPr>
          <a:xfrm>
            <a:off x="4856621" y="1991010"/>
            <a:ext cx="3502500" cy="1158000"/>
          </a:xfrm>
          <a:prstGeom prst="rect">
            <a:avLst/>
          </a:prstGeom>
        </p:spPr>
        <p:txBody>
          <a:bodyPr spcFirstLastPara="1" wrap="square" lIns="91425" tIns="91425" rIns="91425" bIns="91425" anchor="ctr" anchorCtr="0">
            <a:noAutofit/>
          </a:bodyPr>
          <a:lstStyle/>
          <a:p>
            <a:pPr algn="just"/>
            <a:r>
              <a:rPr lang="en">
                <a:solidFill>
                  <a:srgbClr val="FA5B41"/>
                </a:solidFill>
              </a:rPr>
              <a:t>¡</a:t>
            </a:r>
            <a:r>
              <a:rPr lang="en" err="1">
                <a:solidFill>
                  <a:srgbClr val="FA5B41"/>
                </a:solidFill>
              </a:rPr>
              <a:t>Muchas</a:t>
            </a:r>
            <a:r>
              <a:rPr lang="en">
                <a:solidFill>
                  <a:srgbClr val="FA5B41"/>
                </a:solidFill>
              </a:rPr>
              <a:t> Gracias!</a:t>
            </a:r>
            <a:endParaRPr lang="es-ES">
              <a:solidFill>
                <a:srgbClr val="FA5B41"/>
              </a:solidFill>
            </a:endParaRPr>
          </a:p>
        </p:txBody>
      </p:sp>
      <p:sp>
        <p:nvSpPr>
          <p:cNvPr id="4813" name="Google Shape;4813;p54"/>
          <p:cNvSpPr/>
          <p:nvPr/>
        </p:nvSpPr>
        <p:spPr>
          <a:xfrm>
            <a:off x="1559875" y="337725"/>
            <a:ext cx="1570800" cy="1531200"/>
          </a:xfrm>
          <a:prstGeom prst="star8">
            <a:avLst>
              <a:gd name="adj" fmla="val 2526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4" name="Google Shape;4814;p54"/>
          <p:cNvGrpSpPr/>
          <p:nvPr/>
        </p:nvGrpSpPr>
        <p:grpSpPr>
          <a:xfrm>
            <a:off x="722327" y="463300"/>
            <a:ext cx="266700" cy="345050"/>
            <a:chOff x="1172410" y="839125"/>
            <a:chExt cx="266700" cy="345050"/>
          </a:xfrm>
        </p:grpSpPr>
        <p:cxnSp>
          <p:nvCxnSpPr>
            <p:cNvPr id="4815" name="Google Shape;4815;p54"/>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4816" name="Google Shape;4816;p54"/>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4817" name="Google Shape;4817;p54"/>
          <p:cNvGrpSpPr/>
          <p:nvPr/>
        </p:nvGrpSpPr>
        <p:grpSpPr>
          <a:xfrm rot="10800000">
            <a:off x="3973839" y="4002275"/>
            <a:ext cx="266700" cy="345050"/>
            <a:chOff x="1172410" y="839125"/>
            <a:chExt cx="266700" cy="345050"/>
          </a:xfrm>
        </p:grpSpPr>
        <p:cxnSp>
          <p:nvCxnSpPr>
            <p:cNvPr id="4818" name="Google Shape;4818;p54"/>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4819" name="Google Shape;4819;p54"/>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4820" name="Google Shape;4820;p54"/>
          <p:cNvGrpSpPr/>
          <p:nvPr/>
        </p:nvGrpSpPr>
        <p:grpSpPr>
          <a:xfrm>
            <a:off x="1079013" y="768725"/>
            <a:ext cx="2684557" cy="3294475"/>
            <a:chOff x="1079013" y="768725"/>
            <a:chExt cx="2684557" cy="3294475"/>
          </a:xfrm>
        </p:grpSpPr>
        <p:cxnSp>
          <p:nvCxnSpPr>
            <p:cNvPr id="4821" name="Google Shape;4821;p54"/>
            <p:cNvCxnSpPr>
              <a:stCxn id="4822" idx="2"/>
              <a:endCxn id="4823" idx="0"/>
            </p:cNvCxnSpPr>
            <p:nvPr/>
          </p:nvCxnSpPr>
          <p:spPr>
            <a:xfrm rot="5400000">
              <a:off x="2099138" y="1105475"/>
              <a:ext cx="644400" cy="1492500"/>
            </a:xfrm>
            <a:prstGeom prst="bentConnector3">
              <a:avLst>
                <a:gd name="adj1" fmla="val 49990"/>
              </a:avLst>
            </a:prstGeom>
            <a:noFill/>
            <a:ln w="38100" cap="flat" cmpd="sng">
              <a:solidFill>
                <a:schemeClr val="dk2"/>
              </a:solidFill>
              <a:prstDash val="solid"/>
              <a:miter lim="8000"/>
              <a:headEnd type="none" w="med" len="med"/>
              <a:tailEnd type="none" w="med" len="med"/>
            </a:ln>
          </p:spPr>
        </p:cxnSp>
        <p:cxnSp>
          <p:nvCxnSpPr>
            <p:cNvPr id="4824" name="Google Shape;4824;p54"/>
            <p:cNvCxnSpPr>
              <a:stCxn id="4822" idx="2"/>
              <a:endCxn id="4825" idx="0"/>
            </p:cNvCxnSpPr>
            <p:nvPr/>
          </p:nvCxnSpPr>
          <p:spPr>
            <a:xfrm rot="-5400000" flipH="1">
              <a:off x="2845688" y="1851425"/>
              <a:ext cx="644400" cy="600"/>
            </a:xfrm>
            <a:prstGeom prst="bentConnector3">
              <a:avLst>
                <a:gd name="adj1" fmla="val 49990"/>
              </a:avLst>
            </a:prstGeom>
            <a:noFill/>
            <a:ln w="38100" cap="flat" cmpd="sng">
              <a:solidFill>
                <a:schemeClr val="dk2"/>
              </a:solidFill>
              <a:prstDash val="solid"/>
              <a:miter lim="8000"/>
              <a:headEnd type="none" w="med" len="med"/>
              <a:tailEnd type="none" w="med" len="med"/>
            </a:ln>
          </p:spPr>
        </p:cxnSp>
        <p:cxnSp>
          <p:nvCxnSpPr>
            <p:cNvPr id="4826" name="Google Shape;4826;p54"/>
            <p:cNvCxnSpPr>
              <a:stCxn id="4823" idx="2"/>
              <a:endCxn id="4827" idx="0"/>
            </p:cNvCxnSpPr>
            <p:nvPr/>
          </p:nvCxnSpPr>
          <p:spPr>
            <a:xfrm rot="-5400000" flipH="1">
              <a:off x="1491363" y="3118200"/>
              <a:ext cx="367800" cy="600"/>
            </a:xfrm>
            <a:prstGeom prst="bentConnector3">
              <a:avLst>
                <a:gd name="adj1" fmla="val 50000"/>
              </a:avLst>
            </a:prstGeom>
            <a:noFill/>
            <a:ln w="38100" cap="flat" cmpd="sng">
              <a:solidFill>
                <a:schemeClr val="dk2"/>
              </a:solidFill>
              <a:prstDash val="solid"/>
              <a:round/>
              <a:headEnd type="none" w="med" len="med"/>
              <a:tailEnd type="none" w="med" len="med"/>
            </a:ln>
          </p:spPr>
        </p:cxnSp>
        <p:cxnSp>
          <p:nvCxnSpPr>
            <p:cNvPr id="4828" name="Google Shape;4828;p54"/>
            <p:cNvCxnSpPr>
              <a:stCxn id="4823" idx="2"/>
              <a:endCxn id="4829" idx="0"/>
            </p:cNvCxnSpPr>
            <p:nvPr/>
          </p:nvCxnSpPr>
          <p:spPr>
            <a:xfrm rot="-5400000" flipH="1">
              <a:off x="2237313" y="2372250"/>
              <a:ext cx="367800" cy="1492500"/>
            </a:xfrm>
            <a:prstGeom prst="bentConnector3">
              <a:avLst>
                <a:gd name="adj1" fmla="val 50000"/>
              </a:avLst>
            </a:prstGeom>
            <a:noFill/>
            <a:ln w="38100" cap="flat" cmpd="sng">
              <a:solidFill>
                <a:schemeClr val="dk2"/>
              </a:solidFill>
              <a:prstDash val="solid"/>
              <a:miter lim="8000"/>
              <a:headEnd type="none" w="med" len="med"/>
              <a:tailEnd type="none" w="med" len="med"/>
            </a:ln>
          </p:spPr>
        </p:cxnSp>
        <p:grpSp>
          <p:nvGrpSpPr>
            <p:cNvPr id="4830" name="Google Shape;4830;p54"/>
            <p:cNvGrpSpPr/>
            <p:nvPr/>
          </p:nvGrpSpPr>
          <p:grpSpPr>
            <a:xfrm>
              <a:off x="2571638" y="768725"/>
              <a:ext cx="1191932" cy="760800"/>
              <a:chOff x="1278300" y="1764700"/>
              <a:chExt cx="1191932" cy="760800"/>
            </a:xfrm>
          </p:grpSpPr>
          <p:sp>
            <p:nvSpPr>
              <p:cNvPr id="4822" name="Google Shape;4822;p54"/>
              <p:cNvSpPr/>
              <p:nvPr/>
            </p:nvSpPr>
            <p:spPr>
              <a:xfrm>
                <a:off x="1278300" y="1764700"/>
                <a:ext cx="1191900" cy="760800"/>
              </a:xfrm>
              <a:prstGeom prst="rect">
                <a:avLst/>
              </a:prstGeom>
              <a:solidFill>
                <a:schemeClr val="dk2"/>
              </a:solid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1" name="Google Shape;4831;p54"/>
              <p:cNvGrpSpPr/>
              <p:nvPr/>
            </p:nvGrpSpPr>
            <p:grpSpPr>
              <a:xfrm>
                <a:off x="1360125" y="1803525"/>
                <a:ext cx="365100" cy="168600"/>
                <a:chOff x="1360125" y="1844875"/>
                <a:chExt cx="365100" cy="168600"/>
              </a:xfrm>
            </p:grpSpPr>
            <p:sp>
              <p:nvSpPr>
                <p:cNvPr id="4832" name="Google Shape;4832;p5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5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5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5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5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5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8" name="Google Shape;4838;p54"/>
              <p:cNvGrpSpPr/>
              <p:nvPr/>
            </p:nvGrpSpPr>
            <p:grpSpPr>
              <a:xfrm>
                <a:off x="1947775" y="1814100"/>
                <a:ext cx="378100" cy="147450"/>
                <a:chOff x="1947775" y="1814100"/>
                <a:chExt cx="378100" cy="147450"/>
              </a:xfrm>
            </p:grpSpPr>
            <p:grpSp>
              <p:nvGrpSpPr>
                <p:cNvPr id="4839" name="Google Shape;4839;p54"/>
                <p:cNvGrpSpPr/>
                <p:nvPr/>
              </p:nvGrpSpPr>
              <p:grpSpPr>
                <a:xfrm>
                  <a:off x="1947775" y="1814100"/>
                  <a:ext cx="30300" cy="147450"/>
                  <a:chOff x="1947775" y="1824725"/>
                  <a:chExt cx="30300" cy="147450"/>
                </a:xfrm>
              </p:grpSpPr>
              <p:sp>
                <p:nvSpPr>
                  <p:cNvPr id="4840" name="Google Shape;4840;p54"/>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54"/>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54"/>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4843" name="Google Shape;4843;p54"/>
                <p:cNvGrpSpPr/>
                <p:nvPr/>
              </p:nvGrpSpPr>
              <p:grpSpPr>
                <a:xfrm>
                  <a:off x="2061800" y="1814100"/>
                  <a:ext cx="30300" cy="147450"/>
                  <a:chOff x="2061800" y="1824725"/>
                  <a:chExt cx="30300" cy="147450"/>
                </a:xfrm>
              </p:grpSpPr>
              <p:sp>
                <p:nvSpPr>
                  <p:cNvPr id="4844" name="Google Shape;4844;p54"/>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54"/>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54"/>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4847" name="Google Shape;4847;p54"/>
                <p:cNvGrpSpPr/>
                <p:nvPr/>
              </p:nvGrpSpPr>
              <p:grpSpPr>
                <a:xfrm>
                  <a:off x="2175825" y="1814100"/>
                  <a:ext cx="30300" cy="147450"/>
                  <a:chOff x="2175825" y="1824725"/>
                  <a:chExt cx="30300" cy="147450"/>
                </a:xfrm>
              </p:grpSpPr>
              <p:sp>
                <p:nvSpPr>
                  <p:cNvPr id="4848" name="Google Shape;4848;p54"/>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54"/>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54"/>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4851" name="Google Shape;4851;p54"/>
                <p:cNvGrpSpPr/>
                <p:nvPr/>
              </p:nvGrpSpPr>
              <p:grpSpPr>
                <a:xfrm>
                  <a:off x="2295575" y="1814100"/>
                  <a:ext cx="30300" cy="147450"/>
                  <a:chOff x="2295575" y="1824725"/>
                  <a:chExt cx="30300" cy="147450"/>
                </a:xfrm>
              </p:grpSpPr>
              <p:sp>
                <p:nvSpPr>
                  <p:cNvPr id="4852" name="Google Shape;4852;p54"/>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54"/>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54"/>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4855" name="Google Shape;4855;p54"/>
              <p:cNvSpPr/>
              <p:nvPr/>
            </p:nvSpPr>
            <p:spPr>
              <a:xfrm>
                <a:off x="2004000"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54"/>
              <p:cNvSpPr/>
              <p:nvPr/>
            </p:nvSpPr>
            <p:spPr>
              <a:xfrm>
                <a:off x="2004000"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54"/>
              <p:cNvSpPr/>
              <p:nvPr/>
            </p:nvSpPr>
            <p:spPr>
              <a:xfrm>
                <a:off x="1278932" y="2001375"/>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54"/>
              <p:cNvSpPr/>
              <p:nvPr/>
            </p:nvSpPr>
            <p:spPr>
              <a:xfrm>
                <a:off x="1278932" y="2268863"/>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54"/>
              <p:cNvSpPr/>
              <p:nvPr/>
            </p:nvSpPr>
            <p:spPr>
              <a:xfrm>
                <a:off x="21237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54"/>
              <p:cNvSpPr/>
              <p:nvPr/>
            </p:nvSpPr>
            <p:spPr>
              <a:xfrm>
                <a:off x="21237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54"/>
              <p:cNvSpPr/>
              <p:nvPr/>
            </p:nvSpPr>
            <p:spPr>
              <a:xfrm>
                <a:off x="21237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54"/>
              <p:cNvSpPr/>
              <p:nvPr/>
            </p:nvSpPr>
            <p:spPr>
              <a:xfrm>
                <a:off x="224348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54"/>
              <p:cNvSpPr/>
              <p:nvPr/>
            </p:nvSpPr>
            <p:spPr>
              <a:xfrm>
                <a:off x="224348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54"/>
              <p:cNvSpPr/>
              <p:nvPr/>
            </p:nvSpPr>
            <p:spPr>
              <a:xfrm>
                <a:off x="224348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54"/>
              <p:cNvSpPr/>
              <p:nvPr/>
            </p:nvSpPr>
            <p:spPr>
              <a:xfrm>
                <a:off x="23632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54"/>
              <p:cNvSpPr/>
              <p:nvPr/>
            </p:nvSpPr>
            <p:spPr>
              <a:xfrm>
                <a:off x="23632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54"/>
              <p:cNvSpPr/>
              <p:nvPr/>
            </p:nvSpPr>
            <p:spPr>
              <a:xfrm>
                <a:off x="23632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8" name="Google Shape;4868;p54"/>
              <p:cNvGrpSpPr/>
              <p:nvPr/>
            </p:nvGrpSpPr>
            <p:grpSpPr>
              <a:xfrm>
                <a:off x="1947775" y="2014455"/>
                <a:ext cx="378100" cy="255300"/>
                <a:chOff x="1947775" y="2014455"/>
                <a:chExt cx="378100" cy="255300"/>
              </a:xfrm>
            </p:grpSpPr>
            <p:sp>
              <p:nvSpPr>
                <p:cNvPr id="4869" name="Google Shape;4869;p54"/>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54"/>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54"/>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54"/>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873" name="Google Shape;4873;p54"/>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54"/>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54"/>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876" name="Google Shape;4876;p54"/>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54"/>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54"/>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879" name="Google Shape;4879;p54"/>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54"/>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54"/>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4882" name="Google Shape;4882;p54"/>
              <p:cNvGrpSpPr/>
              <p:nvPr/>
            </p:nvGrpSpPr>
            <p:grpSpPr>
              <a:xfrm>
                <a:off x="1947775" y="2325200"/>
                <a:ext cx="378100" cy="147450"/>
                <a:chOff x="1947775" y="2325200"/>
                <a:chExt cx="378100" cy="147450"/>
              </a:xfrm>
            </p:grpSpPr>
            <p:sp>
              <p:nvSpPr>
                <p:cNvPr id="4883" name="Google Shape;4883;p54"/>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54"/>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54"/>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886" name="Google Shape;4886;p54"/>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54"/>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54"/>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889" name="Google Shape;4889;p54"/>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54"/>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54"/>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892" name="Google Shape;4892;p54"/>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54"/>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54"/>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4895" name="Google Shape;4895;p54"/>
              <p:cNvGrpSpPr/>
              <p:nvPr/>
            </p:nvGrpSpPr>
            <p:grpSpPr>
              <a:xfrm>
                <a:off x="1360125" y="2057800"/>
                <a:ext cx="365100" cy="168600"/>
                <a:chOff x="1360125" y="1844875"/>
                <a:chExt cx="365100" cy="168600"/>
              </a:xfrm>
            </p:grpSpPr>
            <p:sp>
              <p:nvSpPr>
                <p:cNvPr id="4896" name="Google Shape;4896;p5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5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5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5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5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5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2" name="Google Shape;4902;p54"/>
              <p:cNvGrpSpPr/>
              <p:nvPr/>
            </p:nvGrpSpPr>
            <p:grpSpPr>
              <a:xfrm>
                <a:off x="1360125" y="2314625"/>
                <a:ext cx="365100" cy="168600"/>
                <a:chOff x="1360125" y="1844875"/>
                <a:chExt cx="365100" cy="168600"/>
              </a:xfrm>
            </p:grpSpPr>
            <p:sp>
              <p:nvSpPr>
                <p:cNvPr id="4903" name="Google Shape;4903;p5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5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5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5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5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5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09" name="Google Shape;4909;p54"/>
            <p:cNvGrpSpPr/>
            <p:nvPr/>
          </p:nvGrpSpPr>
          <p:grpSpPr>
            <a:xfrm>
              <a:off x="1079013" y="2173800"/>
              <a:ext cx="1191932" cy="760800"/>
              <a:chOff x="1278300" y="1764700"/>
              <a:chExt cx="1191932" cy="760800"/>
            </a:xfrm>
          </p:grpSpPr>
          <p:sp>
            <p:nvSpPr>
              <p:cNvPr id="4823" name="Google Shape;4823;p54"/>
              <p:cNvSpPr/>
              <p:nvPr/>
            </p:nvSpPr>
            <p:spPr>
              <a:xfrm>
                <a:off x="1278300" y="1764700"/>
                <a:ext cx="1191900" cy="760800"/>
              </a:xfrm>
              <a:prstGeom prst="rect">
                <a:avLst/>
              </a:prstGeom>
              <a:solidFill>
                <a:schemeClr val="dk2"/>
              </a:solid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0" name="Google Shape;4910;p54"/>
              <p:cNvGrpSpPr/>
              <p:nvPr/>
            </p:nvGrpSpPr>
            <p:grpSpPr>
              <a:xfrm>
                <a:off x="1360125" y="1803525"/>
                <a:ext cx="365100" cy="168600"/>
                <a:chOff x="1360125" y="1844875"/>
                <a:chExt cx="365100" cy="168600"/>
              </a:xfrm>
            </p:grpSpPr>
            <p:sp>
              <p:nvSpPr>
                <p:cNvPr id="4911" name="Google Shape;4911;p5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5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5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5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5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5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7" name="Google Shape;4917;p54"/>
              <p:cNvGrpSpPr/>
              <p:nvPr/>
            </p:nvGrpSpPr>
            <p:grpSpPr>
              <a:xfrm>
                <a:off x="1947775" y="1814100"/>
                <a:ext cx="378100" cy="147450"/>
                <a:chOff x="1947775" y="1814100"/>
                <a:chExt cx="378100" cy="147450"/>
              </a:xfrm>
            </p:grpSpPr>
            <p:grpSp>
              <p:nvGrpSpPr>
                <p:cNvPr id="4918" name="Google Shape;4918;p54"/>
                <p:cNvGrpSpPr/>
                <p:nvPr/>
              </p:nvGrpSpPr>
              <p:grpSpPr>
                <a:xfrm>
                  <a:off x="1947775" y="1814100"/>
                  <a:ext cx="30300" cy="147450"/>
                  <a:chOff x="1947775" y="1824725"/>
                  <a:chExt cx="30300" cy="147450"/>
                </a:xfrm>
              </p:grpSpPr>
              <p:sp>
                <p:nvSpPr>
                  <p:cNvPr id="4919" name="Google Shape;4919;p54"/>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54"/>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54"/>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4922" name="Google Shape;4922;p54"/>
                <p:cNvGrpSpPr/>
                <p:nvPr/>
              </p:nvGrpSpPr>
              <p:grpSpPr>
                <a:xfrm>
                  <a:off x="2061800" y="1814100"/>
                  <a:ext cx="30300" cy="147450"/>
                  <a:chOff x="2061800" y="1824725"/>
                  <a:chExt cx="30300" cy="147450"/>
                </a:xfrm>
              </p:grpSpPr>
              <p:sp>
                <p:nvSpPr>
                  <p:cNvPr id="4923" name="Google Shape;4923;p54"/>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54"/>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54"/>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4926" name="Google Shape;4926;p54"/>
                <p:cNvGrpSpPr/>
                <p:nvPr/>
              </p:nvGrpSpPr>
              <p:grpSpPr>
                <a:xfrm>
                  <a:off x="2175825" y="1814100"/>
                  <a:ext cx="30300" cy="147450"/>
                  <a:chOff x="2175825" y="1824725"/>
                  <a:chExt cx="30300" cy="147450"/>
                </a:xfrm>
              </p:grpSpPr>
              <p:sp>
                <p:nvSpPr>
                  <p:cNvPr id="4927" name="Google Shape;4927;p54"/>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54"/>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54"/>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4930" name="Google Shape;4930;p54"/>
                <p:cNvGrpSpPr/>
                <p:nvPr/>
              </p:nvGrpSpPr>
              <p:grpSpPr>
                <a:xfrm>
                  <a:off x="2295575" y="1814100"/>
                  <a:ext cx="30300" cy="147450"/>
                  <a:chOff x="2295575" y="1824725"/>
                  <a:chExt cx="30300" cy="147450"/>
                </a:xfrm>
              </p:grpSpPr>
              <p:sp>
                <p:nvSpPr>
                  <p:cNvPr id="4931" name="Google Shape;4931;p54"/>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54"/>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54"/>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4934" name="Google Shape;4934;p54"/>
              <p:cNvSpPr/>
              <p:nvPr/>
            </p:nvSpPr>
            <p:spPr>
              <a:xfrm>
                <a:off x="2004000"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54"/>
              <p:cNvSpPr/>
              <p:nvPr/>
            </p:nvSpPr>
            <p:spPr>
              <a:xfrm>
                <a:off x="2004000"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54"/>
              <p:cNvSpPr/>
              <p:nvPr/>
            </p:nvSpPr>
            <p:spPr>
              <a:xfrm>
                <a:off x="1278932" y="2001375"/>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54"/>
              <p:cNvSpPr/>
              <p:nvPr/>
            </p:nvSpPr>
            <p:spPr>
              <a:xfrm>
                <a:off x="1278932" y="2268863"/>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54"/>
              <p:cNvSpPr/>
              <p:nvPr/>
            </p:nvSpPr>
            <p:spPr>
              <a:xfrm>
                <a:off x="21237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54"/>
              <p:cNvSpPr/>
              <p:nvPr/>
            </p:nvSpPr>
            <p:spPr>
              <a:xfrm>
                <a:off x="21237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54"/>
              <p:cNvSpPr/>
              <p:nvPr/>
            </p:nvSpPr>
            <p:spPr>
              <a:xfrm>
                <a:off x="21237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54"/>
              <p:cNvSpPr/>
              <p:nvPr/>
            </p:nvSpPr>
            <p:spPr>
              <a:xfrm>
                <a:off x="224348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54"/>
              <p:cNvSpPr/>
              <p:nvPr/>
            </p:nvSpPr>
            <p:spPr>
              <a:xfrm>
                <a:off x="224348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54"/>
              <p:cNvSpPr/>
              <p:nvPr/>
            </p:nvSpPr>
            <p:spPr>
              <a:xfrm>
                <a:off x="224348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54"/>
              <p:cNvSpPr/>
              <p:nvPr/>
            </p:nvSpPr>
            <p:spPr>
              <a:xfrm>
                <a:off x="23632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54"/>
              <p:cNvSpPr/>
              <p:nvPr/>
            </p:nvSpPr>
            <p:spPr>
              <a:xfrm>
                <a:off x="23632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54"/>
              <p:cNvSpPr/>
              <p:nvPr/>
            </p:nvSpPr>
            <p:spPr>
              <a:xfrm>
                <a:off x="23632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7" name="Google Shape;4947;p54"/>
              <p:cNvGrpSpPr/>
              <p:nvPr/>
            </p:nvGrpSpPr>
            <p:grpSpPr>
              <a:xfrm>
                <a:off x="1947775" y="2014455"/>
                <a:ext cx="378100" cy="255300"/>
                <a:chOff x="1947775" y="2014455"/>
                <a:chExt cx="378100" cy="255300"/>
              </a:xfrm>
            </p:grpSpPr>
            <p:sp>
              <p:nvSpPr>
                <p:cNvPr id="4948" name="Google Shape;4948;p54"/>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54"/>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54"/>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54"/>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952" name="Google Shape;4952;p54"/>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54"/>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54"/>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955" name="Google Shape;4955;p54"/>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54"/>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54"/>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958" name="Google Shape;4958;p54"/>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54"/>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54"/>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4961" name="Google Shape;4961;p54"/>
              <p:cNvGrpSpPr/>
              <p:nvPr/>
            </p:nvGrpSpPr>
            <p:grpSpPr>
              <a:xfrm>
                <a:off x="1947775" y="2325200"/>
                <a:ext cx="378100" cy="147450"/>
                <a:chOff x="1947775" y="2325200"/>
                <a:chExt cx="378100" cy="147450"/>
              </a:xfrm>
            </p:grpSpPr>
            <p:sp>
              <p:nvSpPr>
                <p:cNvPr id="4962" name="Google Shape;4962;p54"/>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54"/>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54"/>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965" name="Google Shape;4965;p54"/>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54"/>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54"/>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968" name="Google Shape;4968;p54"/>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54"/>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54"/>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971" name="Google Shape;4971;p54"/>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54"/>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54"/>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4974" name="Google Shape;4974;p54"/>
              <p:cNvGrpSpPr/>
              <p:nvPr/>
            </p:nvGrpSpPr>
            <p:grpSpPr>
              <a:xfrm>
                <a:off x="1360125" y="2057800"/>
                <a:ext cx="365100" cy="168600"/>
                <a:chOff x="1360125" y="1844875"/>
                <a:chExt cx="365100" cy="168600"/>
              </a:xfrm>
            </p:grpSpPr>
            <p:sp>
              <p:nvSpPr>
                <p:cNvPr id="4975" name="Google Shape;4975;p5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5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5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5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5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5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1" name="Google Shape;4981;p54"/>
              <p:cNvGrpSpPr/>
              <p:nvPr/>
            </p:nvGrpSpPr>
            <p:grpSpPr>
              <a:xfrm>
                <a:off x="1360125" y="2314625"/>
                <a:ext cx="365100" cy="168600"/>
                <a:chOff x="1360125" y="1844875"/>
                <a:chExt cx="365100" cy="168600"/>
              </a:xfrm>
            </p:grpSpPr>
            <p:sp>
              <p:nvSpPr>
                <p:cNvPr id="4982" name="Google Shape;4982;p5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5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5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5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5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5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88" name="Google Shape;4988;p54"/>
            <p:cNvGrpSpPr/>
            <p:nvPr/>
          </p:nvGrpSpPr>
          <p:grpSpPr>
            <a:xfrm>
              <a:off x="2571638" y="2173800"/>
              <a:ext cx="1191932" cy="760800"/>
              <a:chOff x="1278300" y="1764700"/>
              <a:chExt cx="1191932" cy="760800"/>
            </a:xfrm>
          </p:grpSpPr>
          <p:sp>
            <p:nvSpPr>
              <p:cNvPr id="4825" name="Google Shape;4825;p54"/>
              <p:cNvSpPr/>
              <p:nvPr/>
            </p:nvSpPr>
            <p:spPr>
              <a:xfrm>
                <a:off x="1278300" y="1764700"/>
                <a:ext cx="1191900" cy="760800"/>
              </a:xfrm>
              <a:prstGeom prst="rect">
                <a:avLst/>
              </a:prstGeom>
              <a:solidFill>
                <a:schemeClr val="dk2"/>
              </a:solid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9" name="Google Shape;4989;p54"/>
              <p:cNvGrpSpPr/>
              <p:nvPr/>
            </p:nvGrpSpPr>
            <p:grpSpPr>
              <a:xfrm>
                <a:off x="1360125" y="1803525"/>
                <a:ext cx="365100" cy="168600"/>
                <a:chOff x="1360125" y="1844875"/>
                <a:chExt cx="365100" cy="168600"/>
              </a:xfrm>
            </p:grpSpPr>
            <p:sp>
              <p:nvSpPr>
                <p:cNvPr id="4990" name="Google Shape;4990;p5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5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5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5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5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5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6" name="Google Shape;4996;p54"/>
              <p:cNvGrpSpPr/>
              <p:nvPr/>
            </p:nvGrpSpPr>
            <p:grpSpPr>
              <a:xfrm>
                <a:off x="1947775" y="1814100"/>
                <a:ext cx="378100" cy="147450"/>
                <a:chOff x="1947775" y="1814100"/>
                <a:chExt cx="378100" cy="147450"/>
              </a:xfrm>
            </p:grpSpPr>
            <p:grpSp>
              <p:nvGrpSpPr>
                <p:cNvPr id="4997" name="Google Shape;4997;p54"/>
                <p:cNvGrpSpPr/>
                <p:nvPr/>
              </p:nvGrpSpPr>
              <p:grpSpPr>
                <a:xfrm>
                  <a:off x="1947775" y="1814100"/>
                  <a:ext cx="30300" cy="147450"/>
                  <a:chOff x="1947775" y="1824725"/>
                  <a:chExt cx="30300" cy="147450"/>
                </a:xfrm>
              </p:grpSpPr>
              <p:sp>
                <p:nvSpPr>
                  <p:cNvPr id="4998" name="Google Shape;4998;p54"/>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54"/>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54"/>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5001" name="Google Shape;5001;p54"/>
                <p:cNvGrpSpPr/>
                <p:nvPr/>
              </p:nvGrpSpPr>
              <p:grpSpPr>
                <a:xfrm>
                  <a:off x="2061800" y="1814100"/>
                  <a:ext cx="30300" cy="147450"/>
                  <a:chOff x="2061800" y="1824725"/>
                  <a:chExt cx="30300" cy="147450"/>
                </a:xfrm>
              </p:grpSpPr>
              <p:sp>
                <p:nvSpPr>
                  <p:cNvPr id="5002" name="Google Shape;5002;p54"/>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54"/>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54"/>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5005" name="Google Shape;5005;p54"/>
                <p:cNvGrpSpPr/>
                <p:nvPr/>
              </p:nvGrpSpPr>
              <p:grpSpPr>
                <a:xfrm>
                  <a:off x="2175825" y="1814100"/>
                  <a:ext cx="30300" cy="147450"/>
                  <a:chOff x="2175825" y="1824725"/>
                  <a:chExt cx="30300" cy="147450"/>
                </a:xfrm>
              </p:grpSpPr>
              <p:sp>
                <p:nvSpPr>
                  <p:cNvPr id="5006" name="Google Shape;5006;p54"/>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54"/>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54"/>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5009" name="Google Shape;5009;p54"/>
                <p:cNvGrpSpPr/>
                <p:nvPr/>
              </p:nvGrpSpPr>
              <p:grpSpPr>
                <a:xfrm>
                  <a:off x="2295575" y="1814100"/>
                  <a:ext cx="30300" cy="147450"/>
                  <a:chOff x="2295575" y="1824725"/>
                  <a:chExt cx="30300" cy="147450"/>
                </a:xfrm>
              </p:grpSpPr>
              <p:sp>
                <p:nvSpPr>
                  <p:cNvPr id="5010" name="Google Shape;5010;p54"/>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54"/>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54"/>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5013" name="Google Shape;5013;p54"/>
              <p:cNvSpPr/>
              <p:nvPr/>
            </p:nvSpPr>
            <p:spPr>
              <a:xfrm>
                <a:off x="2004000"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54"/>
              <p:cNvSpPr/>
              <p:nvPr/>
            </p:nvSpPr>
            <p:spPr>
              <a:xfrm>
                <a:off x="2004000"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54"/>
              <p:cNvSpPr/>
              <p:nvPr/>
            </p:nvSpPr>
            <p:spPr>
              <a:xfrm>
                <a:off x="1278932" y="2001375"/>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54"/>
              <p:cNvSpPr/>
              <p:nvPr/>
            </p:nvSpPr>
            <p:spPr>
              <a:xfrm>
                <a:off x="1278932" y="2268863"/>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54"/>
              <p:cNvSpPr/>
              <p:nvPr/>
            </p:nvSpPr>
            <p:spPr>
              <a:xfrm>
                <a:off x="21237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54"/>
              <p:cNvSpPr/>
              <p:nvPr/>
            </p:nvSpPr>
            <p:spPr>
              <a:xfrm>
                <a:off x="21237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54"/>
              <p:cNvSpPr/>
              <p:nvPr/>
            </p:nvSpPr>
            <p:spPr>
              <a:xfrm>
                <a:off x="21237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54"/>
              <p:cNvSpPr/>
              <p:nvPr/>
            </p:nvSpPr>
            <p:spPr>
              <a:xfrm>
                <a:off x="224348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54"/>
              <p:cNvSpPr/>
              <p:nvPr/>
            </p:nvSpPr>
            <p:spPr>
              <a:xfrm>
                <a:off x="224348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54"/>
              <p:cNvSpPr/>
              <p:nvPr/>
            </p:nvSpPr>
            <p:spPr>
              <a:xfrm>
                <a:off x="224348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54"/>
              <p:cNvSpPr/>
              <p:nvPr/>
            </p:nvSpPr>
            <p:spPr>
              <a:xfrm>
                <a:off x="23632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54"/>
              <p:cNvSpPr/>
              <p:nvPr/>
            </p:nvSpPr>
            <p:spPr>
              <a:xfrm>
                <a:off x="23632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54"/>
              <p:cNvSpPr/>
              <p:nvPr/>
            </p:nvSpPr>
            <p:spPr>
              <a:xfrm>
                <a:off x="23632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6" name="Google Shape;5026;p54"/>
              <p:cNvGrpSpPr/>
              <p:nvPr/>
            </p:nvGrpSpPr>
            <p:grpSpPr>
              <a:xfrm>
                <a:off x="1947775" y="2014455"/>
                <a:ext cx="378100" cy="255300"/>
                <a:chOff x="1947775" y="2014455"/>
                <a:chExt cx="378100" cy="255300"/>
              </a:xfrm>
            </p:grpSpPr>
            <p:sp>
              <p:nvSpPr>
                <p:cNvPr id="5027" name="Google Shape;5027;p54"/>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54"/>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54"/>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54"/>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031" name="Google Shape;5031;p54"/>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54"/>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54"/>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034" name="Google Shape;5034;p54"/>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54"/>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54"/>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037" name="Google Shape;5037;p54"/>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54"/>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54"/>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5040" name="Google Shape;5040;p54"/>
              <p:cNvGrpSpPr/>
              <p:nvPr/>
            </p:nvGrpSpPr>
            <p:grpSpPr>
              <a:xfrm>
                <a:off x="1947775" y="2325200"/>
                <a:ext cx="378100" cy="147450"/>
                <a:chOff x="1947775" y="2325200"/>
                <a:chExt cx="378100" cy="147450"/>
              </a:xfrm>
            </p:grpSpPr>
            <p:sp>
              <p:nvSpPr>
                <p:cNvPr id="5041" name="Google Shape;5041;p54"/>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54"/>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54"/>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044" name="Google Shape;5044;p54"/>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54"/>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54"/>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047" name="Google Shape;5047;p54"/>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54"/>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54"/>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050" name="Google Shape;5050;p54"/>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54"/>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54"/>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5053" name="Google Shape;5053;p54"/>
              <p:cNvGrpSpPr/>
              <p:nvPr/>
            </p:nvGrpSpPr>
            <p:grpSpPr>
              <a:xfrm>
                <a:off x="1360125" y="2057800"/>
                <a:ext cx="365100" cy="168600"/>
                <a:chOff x="1360125" y="1844875"/>
                <a:chExt cx="365100" cy="168600"/>
              </a:xfrm>
            </p:grpSpPr>
            <p:sp>
              <p:nvSpPr>
                <p:cNvPr id="5054" name="Google Shape;5054;p5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5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5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5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5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5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0" name="Google Shape;5060;p54"/>
              <p:cNvGrpSpPr/>
              <p:nvPr/>
            </p:nvGrpSpPr>
            <p:grpSpPr>
              <a:xfrm>
                <a:off x="1360125" y="2314625"/>
                <a:ext cx="365100" cy="168600"/>
                <a:chOff x="1360125" y="1844875"/>
                <a:chExt cx="365100" cy="168600"/>
              </a:xfrm>
            </p:grpSpPr>
            <p:sp>
              <p:nvSpPr>
                <p:cNvPr id="5061" name="Google Shape;5061;p5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5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5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5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5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5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67" name="Google Shape;5067;p54"/>
            <p:cNvGrpSpPr/>
            <p:nvPr/>
          </p:nvGrpSpPr>
          <p:grpSpPr>
            <a:xfrm>
              <a:off x="1079013" y="3302400"/>
              <a:ext cx="1191932" cy="760800"/>
              <a:chOff x="1278300" y="1764700"/>
              <a:chExt cx="1191932" cy="760800"/>
            </a:xfrm>
          </p:grpSpPr>
          <p:sp>
            <p:nvSpPr>
              <p:cNvPr id="4827" name="Google Shape;4827;p54"/>
              <p:cNvSpPr/>
              <p:nvPr/>
            </p:nvSpPr>
            <p:spPr>
              <a:xfrm>
                <a:off x="1278300" y="1764700"/>
                <a:ext cx="1191900" cy="760800"/>
              </a:xfrm>
              <a:prstGeom prst="rect">
                <a:avLst/>
              </a:prstGeom>
              <a:solidFill>
                <a:schemeClr val="dk2"/>
              </a:solid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8" name="Google Shape;5068;p54"/>
              <p:cNvGrpSpPr/>
              <p:nvPr/>
            </p:nvGrpSpPr>
            <p:grpSpPr>
              <a:xfrm>
                <a:off x="1360125" y="1803525"/>
                <a:ext cx="365100" cy="168600"/>
                <a:chOff x="1360125" y="1844875"/>
                <a:chExt cx="365100" cy="168600"/>
              </a:xfrm>
            </p:grpSpPr>
            <p:sp>
              <p:nvSpPr>
                <p:cNvPr id="5069" name="Google Shape;5069;p5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5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5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5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5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5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5" name="Google Shape;5075;p54"/>
              <p:cNvGrpSpPr/>
              <p:nvPr/>
            </p:nvGrpSpPr>
            <p:grpSpPr>
              <a:xfrm>
                <a:off x="1947775" y="1814100"/>
                <a:ext cx="378100" cy="147450"/>
                <a:chOff x="1947775" y="1814100"/>
                <a:chExt cx="378100" cy="147450"/>
              </a:xfrm>
            </p:grpSpPr>
            <p:grpSp>
              <p:nvGrpSpPr>
                <p:cNvPr id="5076" name="Google Shape;5076;p54"/>
                <p:cNvGrpSpPr/>
                <p:nvPr/>
              </p:nvGrpSpPr>
              <p:grpSpPr>
                <a:xfrm>
                  <a:off x="1947775" y="1814100"/>
                  <a:ext cx="30300" cy="147450"/>
                  <a:chOff x="1947775" y="1824725"/>
                  <a:chExt cx="30300" cy="147450"/>
                </a:xfrm>
              </p:grpSpPr>
              <p:sp>
                <p:nvSpPr>
                  <p:cNvPr id="5077" name="Google Shape;5077;p54"/>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54"/>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54"/>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5080" name="Google Shape;5080;p54"/>
                <p:cNvGrpSpPr/>
                <p:nvPr/>
              </p:nvGrpSpPr>
              <p:grpSpPr>
                <a:xfrm>
                  <a:off x="2061800" y="1814100"/>
                  <a:ext cx="30300" cy="147450"/>
                  <a:chOff x="2061800" y="1824725"/>
                  <a:chExt cx="30300" cy="147450"/>
                </a:xfrm>
              </p:grpSpPr>
              <p:sp>
                <p:nvSpPr>
                  <p:cNvPr id="5081" name="Google Shape;5081;p54"/>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54"/>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54"/>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5084" name="Google Shape;5084;p54"/>
                <p:cNvGrpSpPr/>
                <p:nvPr/>
              </p:nvGrpSpPr>
              <p:grpSpPr>
                <a:xfrm>
                  <a:off x="2175825" y="1814100"/>
                  <a:ext cx="30300" cy="147450"/>
                  <a:chOff x="2175825" y="1824725"/>
                  <a:chExt cx="30300" cy="147450"/>
                </a:xfrm>
              </p:grpSpPr>
              <p:sp>
                <p:nvSpPr>
                  <p:cNvPr id="5085" name="Google Shape;5085;p54"/>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54"/>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54"/>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5088" name="Google Shape;5088;p54"/>
                <p:cNvGrpSpPr/>
                <p:nvPr/>
              </p:nvGrpSpPr>
              <p:grpSpPr>
                <a:xfrm>
                  <a:off x="2295575" y="1814100"/>
                  <a:ext cx="30300" cy="147450"/>
                  <a:chOff x="2295575" y="1824725"/>
                  <a:chExt cx="30300" cy="147450"/>
                </a:xfrm>
              </p:grpSpPr>
              <p:sp>
                <p:nvSpPr>
                  <p:cNvPr id="5089" name="Google Shape;5089;p54"/>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54"/>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54"/>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5092" name="Google Shape;5092;p54"/>
              <p:cNvSpPr/>
              <p:nvPr/>
            </p:nvSpPr>
            <p:spPr>
              <a:xfrm>
                <a:off x="2004000"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54"/>
              <p:cNvSpPr/>
              <p:nvPr/>
            </p:nvSpPr>
            <p:spPr>
              <a:xfrm>
                <a:off x="2004000"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54"/>
              <p:cNvSpPr/>
              <p:nvPr/>
            </p:nvSpPr>
            <p:spPr>
              <a:xfrm>
                <a:off x="1278932" y="2001375"/>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54"/>
              <p:cNvSpPr/>
              <p:nvPr/>
            </p:nvSpPr>
            <p:spPr>
              <a:xfrm>
                <a:off x="1278932" y="2268863"/>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54"/>
              <p:cNvSpPr/>
              <p:nvPr/>
            </p:nvSpPr>
            <p:spPr>
              <a:xfrm>
                <a:off x="21237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54"/>
              <p:cNvSpPr/>
              <p:nvPr/>
            </p:nvSpPr>
            <p:spPr>
              <a:xfrm>
                <a:off x="21237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54"/>
              <p:cNvSpPr/>
              <p:nvPr/>
            </p:nvSpPr>
            <p:spPr>
              <a:xfrm>
                <a:off x="21237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54"/>
              <p:cNvSpPr/>
              <p:nvPr/>
            </p:nvSpPr>
            <p:spPr>
              <a:xfrm>
                <a:off x="224348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54"/>
              <p:cNvSpPr/>
              <p:nvPr/>
            </p:nvSpPr>
            <p:spPr>
              <a:xfrm>
                <a:off x="224348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54"/>
              <p:cNvSpPr/>
              <p:nvPr/>
            </p:nvSpPr>
            <p:spPr>
              <a:xfrm>
                <a:off x="224348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54"/>
              <p:cNvSpPr/>
              <p:nvPr/>
            </p:nvSpPr>
            <p:spPr>
              <a:xfrm>
                <a:off x="23632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54"/>
              <p:cNvSpPr/>
              <p:nvPr/>
            </p:nvSpPr>
            <p:spPr>
              <a:xfrm>
                <a:off x="23632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54"/>
              <p:cNvSpPr/>
              <p:nvPr/>
            </p:nvSpPr>
            <p:spPr>
              <a:xfrm>
                <a:off x="23632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5" name="Google Shape;5105;p54"/>
              <p:cNvGrpSpPr/>
              <p:nvPr/>
            </p:nvGrpSpPr>
            <p:grpSpPr>
              <a:xfrm>
                <a:off x="1947775" y="2014455"/>
                <a:ext cx="378100" cy="255300"/>
                <a:chOff x="1947775" y="2014455"/>
                <a:chExt cx="378100" cy="255300"/>
              </a:xfrm>
            </p:grpSpPr>
            <p:sp>
              <p:nvSpPr>
                <p:cNvPr id="5106" name="Google Shape;5106;p54"/>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54"/>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54"/>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54"/>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10" name="Google Shape;5110;p54"/>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54"/>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54"/>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13" name="Google Shape;5113;p54"/>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54"/>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54"/>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16" name="Google Shape;5116;p54"/>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54"/>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54"/>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5119" name="Google Shape;5119;p54"/>
              <p:cNvGrpSpPr/>
              <p:nvPr/>
            </p:nvGrpSpPr>
            <p:grpSpPr>
              <a:xfrm>
                <a:off x="1947775" y="2325200"/>
                <a:ext cx="378100" cy="147450"/>
                <a:chOff x="1947775" y="2325200"/>
                <a:chExt cx="378100" cy="147450"/>
              </a:xfrm>
            </p:grpSpPr>
            <p:sp>
              <p:nvSpPr>
                <p:cNvPr id="5120" name="Google Shape;5120;p54"/>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54"/>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54"/>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23" name="Google Shape;5123;p54"/>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54"/>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54"/>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26" name="Google Shape;5126;p54"/>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54"/>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54"/>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29" name="Google Shape;5129;p54"/>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54"/>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54"/>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5132" name="Google Shape;5132;p54"/>
              <p:cNvGrpSpPr/>
              <p:nvPr/>
            </p:nvGrpSpPr>
            <p:grpSpPr>
              <a:xfrm>
                <a:off x="1360125" y="2057800"/>
                <a:ext cx="365100" cy="168600"/>
                <a:chOff x="1360125" y="1844875"/>
                <a:chExt cx="365100" cy="168600"/>
              </a:xfrm>
            </p:grpSpPr>
            <p:sp>
              <p:nvSpPr>
                <p:cNvPr id="5133" name="Google Shape;5133;p5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5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5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5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5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5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9" name="Google Shape;5139;p54"/>
              <p:cNvGrpSpPr/>
              <p:nvPr/>
            </p:nvGrpSpPr>
            <p:grpSpPr>
              <a:xfrm>
                <a:off x="1360125" y="2314625"/>
                <a:ext cx="365100" cy="168600"/>
                <a:chOff x="1360125" y="1844875"/>
                <a:chExt cx="365100" cy="168600"/>
              </a:xfrm>
            </p:grpSpPr>
            <p:sp>
              <p:nvSpPr>
                <p:cNvPr id="5140" name="Google Shape;5140;p5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5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5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5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5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5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46" name="Google Shape;5146;p54"/>
            <p:cNvGrpSpPr/>
            <p:nvPr/>
          </p:nvGrpSpPr>
          <p:grpSpPr>
            <a:xfrm>
              <a:off x="2571638" y="3302400"/>
              <a:ext cx="1191932" cy="760800"/>
              <a:chOff x="1278300" y="1764700"/>
              <a:chExt cx="1191932" cy="760800"/>
            </a:xfrm>
          </p:grpSpPr>
          <p:sp>
            <p:nvSpPr>
              <p:cNvPr id="4829" name="Google Shape;4829;p54"/>
              <p:cNvSpPr/>
              <p:nvPr/>
            </p:nvSpPr>
            <p:spPr>
              <a:xfrm>
                <a:off x="1278300" y="1764700"/>
                <a:ext cx="1191900" cy="760800"/>
              </a:xfrm>
              <a:prstGeom prst="rect">
                <a:avLst/>
              </a:prstGeom>
              <a:solidFill>
                <a:schemeClr val="dk2"/>
              </a:solid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7" name="Google Shape;5147;p54"/>
              <p:cNvGrpSpPr/>
              <p:nvPr/>
            </p:nvGrpSpPr>
            <p:grpSpPr>
              <a:xfrm>
                <a:off x="1360125" y="1803525"/>
                <a:ext cx="365100" cy="168600"/>
                <a:chOff x="1360125" y="1844875"/>
                <a:chExt cx="365100" cy="168600"/>
              </a:xfrm>
            </p:grpSpPr>
            <p:sp>
              <p:nvSpPr>
                <p:cNvPr id="5148" name="Google Shape;5148;p5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5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5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5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5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5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4" name="Google Shape;5154;p54"/>
              <p:cNvGrpSpPr/>
              <p:nvPr/>
            </p:nvGrpSpPr>
            <p:grpSpPr>
              <a:xfrm>
                <a:off x="1947775" y="1814100"/>
                <a:ext cx="378100" cy="147450"/>
                <a:chOff x="1947775" y="1814100"/>
                <a:chExt cx="378100" cy="147450"/>
              </a:xfrm>
            </p:grpSpPr>
            <p:grpSp>
              <p:nvGrpSpPr>
                <p:cNvPr id="5155" name="Google Shape;5155;p54"/>
                <p:cNvGrpSpPr/>
                <p:nvPr/>
              </p:nvGrpSpPr>
              <p:grpSpPr>
                <a:xfrm>
                  <a:off x="1947775" y="1814100"/>
                  <a:ext cx="30300" cy="147450"/>
                  <a:chOff x="1947775" y="1824725"/>
                  <a:chExt cx="30300" cy="147450"/>
                </a:xfrm>
              </p:grpSpPr>
              <p:sp>
                <p:nvSpPr>
                  <p:cNvPr id="5156" name="Google Shape;5156;p54"/>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54"/>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54"/>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5159" name="Google Shape;5159;p54"/>
                <p:cNvGrpSpPr/>
                <p:nvPr/>
              </p:nvGrpSpPr>
              <p:grpSpPr>
                <a:xfrm>
                  <a:off x="2061800" y="1814100"/>
                  <a:ext cx="30300" cy="147450"/>
                  <a:chOff x="2061800" y="1824725"/>
                  <a:chExt cx="30300" cy="147450"/>
                </a:xfrm>
              </p:grpSpPr>
              <p:sp>
                <p:nvSpPr>
                  <p:cNvPr id="5160" name="Google Shape;5160;p54"/>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54"/>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54"/>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5163" name="Google Shape;5163;p54"/>
                <p:cNvGrpSpPr/>
                <p:nvPr/>
              </p:nvGrpSpPr>
              <p:grpSpPr>
                <a:xfrm>
                  <a:off x="2175825" y="1814100"/>
                  <a:ext cx="30300" cy="147450"/>
                  <a:chOff x="2175825" y="1824725"/>
                  <a:chExt cx="30300" cy="147450"/>
                </a:xfrm>
              </p:grpSpPr>
              <p:sp>
                <p:nvSpPr>
                  <p:cNvPr id="5164" name="Google Shape;5164;p54"/>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54"/>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54"/>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5167" name="Google Shape;5167;p54"/>
                <p:cNvGrpSpPr/>
                <p:nvPr/>
              </p:nvGrpSpPr>
              <p:grpSpPr>
                <a:xfrm>
                  <a:off x="2295575" y="1814100"/>
                  <a:ext cx="30300" cy="147450"/>
                  <a:chOff x="2295575" y="1824725"/>
                  <a:chExt cx="30300" cy="147450"/>
                </a:xfrm>
              </p:grpSpPr>
              <p:sp>
                <p:nvSpPr>
                  <p:cNvPr id="5168" name="Google Shape;5168;p54"/>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54"/>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54"/>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5171" name="Google Shape;5171;p54"/>
              <p:cNvSpPr/>
              <p:nvPr/>
            </p:nvSpPr>
            <p:spPr>
              <a:xfrm>
                <a:off x="2004000"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54"/>
              <p:cNvSpPr/>
              <p:nvPr/>
            </p:nvSpPr>
            <p:spPr>
              <a:xfrm>
                <a:off x="2004000"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54"/>
              <p:cNvSpPr/>
              <p:nvPr/>
            </p:nvSpPr>
            <p:spPr>
              <a:xfrm>
                <a:off x="1278932" y="2001375"/>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54"/>
              <p:cNvSpPr/>
              <p:nvPr/>
            </p:nvSpPr>
            <p:spPr>
              <a:xfrm>
                <a:off x="1278932" y="2268863"/>
                <a:ext cx="11913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54"/>
              <p:cNvSpPr/>
              <p:nvPr/>
            </p:nvSpPr>
            <p:spPr>
              <a:xfrm>
                <a:off x="21237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54"/>
              <p:cNvSpPr/>
              <p:nvPr/>
            </p:nvSpPr>
            <p:spPr>
              <a:xfrm>
                <a:off x="21237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54"/>
              <p:cNvSpPr/>
              <p:nvPr/>
            </p:nvSpPr>
            <p:spPr>
              <a:xfrm>
                <a:off x="21237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54"/>
              <p:cNvSpPr/>
              <p:nvPr/>
            </p:nvSpPr>
            <p:spPr>
              <a:xfrm>
                <a:off x="224348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54"/>
              <p:cNvSpPr/>
              <p:nvPr/>
            </p:nvSpPr>
            <p:spPr>
              <a:xfrm>
                <a:off x="224348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54"/>
              <p:cNvSpPr/>
              <p:nvPr/>
            </p:nvSpPr>
            <p:spPr>
              <a:xfrm>
                <a:off x="224348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54"/>
              <p:cNvSpPr/>
              <p:nvPr/>
            </p:nvSpPr>
            <p:spPr>
              <a:xfrm>
                <a:off x="2363238" y="17656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54"/>
              <p:cNvSpPr/>
              <p:nvPr/>
            </p:nvSpPr>
            <p:spPr>
              <a:xfrm>
                <a:off x="2363238"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54"/>
              <p:cNvSpPr/>
              <p:nvPr/>
            </p:nvSpPr>
            <p:spPr>
              <a:xfrm>
                <a:off x="2363238" y="22805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4" name="Google Shape;5184;p54"/>
              <p:cNvGrpSpPr/>
              <p:nvPr/>
            </p:nvGrpSpPr>
            <p:grpSpPr>
              <a:xfrm>
                <a:off x="1947775" y="2014455"/>
                <a:ext cx="378100" cy="255300"/>
                <a:chOff x="1947775" y="2014455"/>
                <a:chExt cx="378100" cy="255300"/>
              </a:xfrm>
            </p:grpSpPr>
            <p:sp>
              <p:nvSpPr>
                <p:cNvPr id="5185" name="Google Shape;5185;p54"/>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54"/>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54"/>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54"/>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89" name="Google Shape;5189;p54"/>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54"/>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54"/>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92" name="Google Shape;5192;p54"/>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54"/>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54"/>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95" name="Google Shape;5195;p54"/>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54"/>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54"/>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5198" name="Google Shape;5198;p54"/>
              <p:cNvGrpSpPr/>
              <p:nvPr/>
            </p:nvGrpSpPr>
            <p:grpSpPr>
              <a:xfrm>
                <a:off x="1947775" y="2325200"/>
                <a:ext cx="378100" cy="147450"/>
                <a:chOff x="1947775" y="2325200"/>
                <a:chExt cx="378100" cy="147450"/>
              </a:xfrm>
            </p:grpSpPr>
            <p:sp>
              <p:nvSpPr>
                <p:cNvPr id="5199" name="Google Shape;5199;p54"/>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54"/>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54"/>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02" name="Google Shape;5202;p54"/>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54"/>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54"/>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05" name="Google Shape;5205;p54"/>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54"/>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54"/>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08" name="Google Shape;5208;p54"/>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54"/>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54"/>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5211" name="Google Shape;5211;p54"/>
              <p:cNvGrpSpPr/>
              <p:nvPr/>
            </p:nvGrpSpPr>
            <p:grpSpPr>
              <a:xfrm>
                <a:off x="1360125" y="2057800"/>
                <a:ext cx="365100" cy="168600"/>
                <a:chOff x="1360125" y="1844875"/>
                <a:chExt cx="365100" cy="168600"/>
              </a:xfrm>
            </p:grpSpPr>
            <p:sp>
              <p:nvSpPr>
                <p:cNvPr id="5212" name="Google Shape;5212;p5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5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5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5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5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5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8" name="Google Shape;5218;p54"/>
              <p:cNvGrpSpPr/>
              <p:nvPr/>
            </p:nvGrpSpPr>
            <p:grpSpPr>
              <a:xfrm>
                <a:off x="1360125" y="2314625"/>
                <a:ext cx="365100" cy="168600"/>
                <a:chOff x="1360125" y="1844875"/>
                <a:chExt cx="365100" cy="168600"/>
              </a:xfrm>
            </p:grpSpPr>
            <p:sp>
              <p:nvSpPr>
                <p:cNvPr id="5219" name="Google Shape;5219;p54"/>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54"/>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54"/>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54"/>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54"/>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54"/>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Rectángulo 1">
            <a:extLst>
              <a:ext uri="{FF2B5EF4-FFF2-40B4-BE49-F238E27FC236}">
                <a16:creationId xmlns:a16="http://schemas.microsoft.com/office/drawing/2014/main" id="{FCAF8BD0-BC3E-6AB3-F679-A41D469CC0AD}"/>
              </a:ext>
            </a:extLst>
          </p:cNvPr>
          <p:cNvSpPr/>
          <p:nvPr/>
        </p:nvSpPr>
        <p:spPr>
          <a:xfrm>
            <a:off x="4612183" y="3647777"/>
            <a:ext cx="3720703" cy="785812"/>
          </a:xfrm>
          <a:prstGeom prst="rect">
            <a:avLst/>
          </a:prstGeom>
          <a:solidFill>
            <a:srgbClr val="3831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68"/>
        <p:cNvGrpSpPr/>
        <p:nvPr/>
      </p:nvGrpSpPr>
      <p:grpSpPr>
        <a:xfrm>
          <a:off x="0" y="0"/>
          <a:ext cx="0" cy="0"/>
          <a:chOff x="0" y="0"/>
          <a:chExt cx="0" cy="0"/>
        </a:xfrm>
      </p:grpSpPr>
      <p:sp>
        <p:nvSpPr>
          <p:cNvPr id="5769" name="Google Shape;5769;p57"/>
          <p:cNvSpPr txBox="1">
            <a:spLocks noGrp="1"/>
          </p:cNvSpPr>
          <p:nvPr>
            <p:ph type="title"/>
          </p:nvPr>
        </p:nvSpPr>
        <p:spPr>
          <a:xfrm>
            <a:off x="872400" y="537575"/>
            <a:ext cx="73845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rPr>
              <a:t>Bibliografía</a:t>
            </a:r>
            <a:endParaRPr>
              <a:solidFill>
                <a:schemeClr val="lt2"/>
              </a:solidFill>
            </a:endParaRPr>
          </a:p>
        </p:txBody>
      </p:sp>
      <p:sp>
        <p:nvSpPr>
          <p:cNvPr id="5770" name="Google Shape;5770;p57"/>
          <p:cNvSpPr txBox="1">
            <a:spLocks noGrp="1"/>
          </p:cNvSpPr>
          <p:nvPr>
            <p:ph type="body" idx="2"/>
          </p:nvPr>
        </p:nvSpPr>
        <p:spPr>
          <a:xfrm>
            <a:off x="4580350" y="1365225"/>
            <a:ext cx="3694200" cy="302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solidFill>
                  <a:schemeClr val="lt1"/>
                </a:solidFill>
              </a:rPr>
              <a:t>[3] MySQL. "MySQL </a:t>
            </a:r>
            <a:r>
              <a:rPr lang="es-ES" err="1">
                <a:solidFill>
                  <a:schemeClr val="lt1"/>
                </a:solidFill>
              </a:rPr>
              <a:t>router</a:t>
            </a:r>
            <a:r>
              <a:rPr lang="es-ES">
                <a:solidFill>
                  <a:schemeClr val="lt1"/>
                </a:solidFill>
              </a:rPr>
              <a:t> 8.0". MySQL. [En línea]. Disponible en: https://dev.mysql.com/doc/mysql-router/8.0/en/  Accedido el 13 de mayo de 2023.</a:t>
            </a:r>
          </a:p>
          <a:p>
            <a:pPr marL="0" lvl="0" indent="0" algn="l" rtl="0">
              <a:spcBef>
                <a:spcPts val="0"/>
              </a:spcBef>
              <a:spcAft>
                <a:spcPts val="0"/>
              </a:spcAft>
              <a:buNone/>
            </a:pPr>
            <a:endParaRPr lang="es-ES">
              <a:solidFill>
                <a:schemeClr val="lt1"/>
              </a:solidFill>
            </a:endParaRPr>
          </a:p>
          <a:p>
            <a:pPr marL="0" lvl="0" indent="0" algn="l" rtl="0">
              <a:spcBef>
                <a:spcPts val="0"/>
              </a:spcBef>
              <a:spcAft>
                <a:spcPts val="0"/>
              </a:spcAft>
              <a:buNone/>
            </a:pPr>
            <a:r>
              <a:rPr lang="es-ES">
                <a:solidFill>
                  <a:schemeClr val="lt1"/>
                </a:solidFill>
              </a:rPr>
              <a:t>[4] </a:t>
            </a:r>
            <a:r>
              <a:rPr lang="es-ES" err="1">
                <a:solidFill>
                  <a:schemeClr val="lt1"/>
                </a:solidFill>
              </a:rPr>
              <a:t>Tilsor</a:t>
            </a:r>
            <a:r>
              <a:rPr lang="es-ES">
                <a:solidFill>
                  <a:schemeClr val="lt1"/>
                </a:solidFill>
              </a:rPr>
              <a:t> S.A. "</a:t>
            </a:r>
            <a:r>
              <a:rPr lang="es-ES" err="1">
                <a:solidFill>
                  <a:schemeClr val="lt1"/>
                </a:solidFill>
              </a:rPr>
              <a:t>Tilsor</a:t>
            </a:r>
            <a:r>
              <a:rPr lang="es-ES">
                <a:solidFill>
                  <a:schemeClr val="lt1"/>
                </a:solidFill>
              </a:rPr>
              <a:t> S.A.". [En línea]. Disponible en: https://www.tilsor.com.uy/index.php/blog/72-mysql  Accedido el 13 de mayo de 2023.</a:t>
            </a:r>
          </a:p>
          <a:p>
            <a:pPr marL="139700" lvl="0" indent="0" algn="l" rtl="0">
              <a:spcBef>
                <a:spcPts val="0"/>
              </a:spcBef>
              <a:spcAft>
                <a:spcPts val="0"/>
              </a:spcAft>
              <a:buSzPts val="1400"/>
              <a:buNone/>
            </a:pPr>
            <a:endParaRPr b="1">
              <a:solidFill>
                <a:schemeClr val="dk2"/>
              </a:solidFill>
              <a:latin typeface="Rajdhani"/>
              <a:ea typeface="Rajdhani"/>
              <a:cs typeface="Rajdhani"/>
              <a:sym typeface="Rajdhani"/>
            </a:endParaRPr>
          </a:p>
        </p:txBody>
      </p:sp>
      <p:sp>
        <p:nvSpPr>
          <p:cNvPr id="5771" name="Google Shape;5771;p57"/>
          <p:cNvSpPr txBox="1">
            <a:spLocks noGrp="1"/>
          </p:cNvSpPr>
          <p:nvPr>
            <p:ph type="body" idx="1"/>
          </p:nvPr>
        </p:nvSpPr>
        <p:spPr>
          <a:xfrm>
            <a:off x="854750" y="1365225"/>
            <a:ext cx="3694200" cy="302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solidFill>
                  <a:schemeClr val="lt1"/>
                </a:solidFill>
              </a:rPr>
              <a:t>[1] Byte. "Balanceo de carga". Redes Teleco. [En línea]. Disponible en: https://redesteleco.com/balanceo_de_Carga  Accedido el 13 de mayo de 2023.</a:t>
            </a:r>
          </a:p>
          <a:p>
            <a:pPr marL="0" lvl="0" indent="0" algn="l" rtl="0">
              <a:spcBef>
                <a:spcPts val="0"/>
              </a:spcBef>
              <a:spcAft>
                <a:spcPts val="0"/>
              </a:spcAft>
              <a:buNone/>
            </a:pPr>
            <a:endParaRPr lang="es-ES">
              <a:solidFill>
                <a:schemeClr val="lt1"/>
              </a:solidFill>
            </a:endParaRPr>
          </a:p>
          <a:p>
            <a:pPr marL="0" lvl="0" indent="0" algn="l" rtl="0">
              <a:spcBef>
                <a:spcPts val="0"/>
              </a:spcBef>
              <a:spcAft>
                <a:spcPts val="0"/>
              </a:spcAft>
              <a:buNone/>
            </a:pPr>
            <a:r>
              <a:rPr lang="es-ES">
                <a:solidFill>
                  <a:schemeClr val="lt1"/>
                </a:solidFill>
              </a:rPr>
              <a:t>[2] MySQL. "</a:t>
            </a:r>
            <a:r>
              <a:rPr lang="es-ES" err="1">
                <a:solidFill>
                  <a:schemeClr val="lt1"/>
                </a:solidFill>
              </a:rPr>
              <a:t>InnoDB</a:t>
            </a:r>
            <a:r>
              <a:rPr lang="es-ES">
                <a:solidFill>
                  <a:schemeClr val="lt1"/>
                </a:solidFill>
              </a:rPr>
              <a:t> </a:t>
            </a:r>
            <a:r>
              <a:rPr lang="es-ES" err="1">
                <a:solidFill>
                  <a:schemeClr val="lt1"/>
                </a:solidFill>
              </a:rPr>
              <a:t>Cluster</a:t>
            </a:r>
            <a:r>
              <a:rPr lang="es-ES">
                <a:solidFill>
                  <a:schemeClr val="lt1"/>
                </a:solidFill>
              </a:rPr>
              <a:t>". MySQL. [En línea]. Disponible en: https://dev.mysql.com/doc/refman/8.0/en/mysql-innodb-cluster-introduction.html  Accedido el 13 de mayo de 2023.</a:t>
            </a:r>
          </a:p>
          <a:p>
            <a:pPr marL="0" lvl="0" indent="0" algn="l" rtl="0">
              <a:spcBef>
                <a:spcPts val="0"/>
              </a:spcBef>
              <a:spcAft>
                <a:spcPts val="0"/>
              </a:spcAft>
              <a:buNone/>
            </a:pPr>
            <a:endParaRPr lang="es-ES">
              <a:solidFill>
                <a:schemeClr val="lt1"/>
              </a:solidFill>
            </a:endParaRPr>
          </a:p>
          <a:p>
            <a:pPr marL="0" lvl="0" indent="0" algn="l" rtl="0">
              <a:spcBef>
                <a:spcPts val="0"/>
              </a:spcBef>
              <a:spcAft>
                <a:spcPts val="0"/>
              </a:spcAft>
              <a:buNone/>
            </a:pP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17FBE568-D4F5-4E22-329A-661D7A7431E8}"/>
              </a:ext>
            </a:extLst>
          </p:cNvPr>
          <p:cNvSpPr>
            <a:spLocks noGrp="1"/>
          </p:cNvSpPr>
          <p:nvPr>
            <p:ph type="body" idx="1"/>
          </p:nvPr>
        </p:nvSpPr>
        <p:spPr>
          <a:xfrm>
            <a:off x="1030992" y="1104997"/>
            <a:ext cx="4857107" cy="2311500"/>
          </a:xfrm>
        </p:spPr>
        <p:txBody>
          <a:bodyPr/>
          <a:lstStyle/>
          <a:p>
            <a:pPr marL="482600" indent="-342900">
              <a:buAutoNum type="arabicPeriod"/>
            </a:pPr>
            <a:r>
              <a:rPr lang="es-ES" sz="1800"/>
              <a:t>¿Qué es un balanceo de cargas en bases de datos?</a:t>
            </a:r>
          </a:p>
          <a:p>
            <a:pPr marL="482600" indent="-342900">
              <a:buAutoNum type="arabicPeriod"/>
            </a:pPr>
            <a:r>
              <a:rPr lang="es-ES" sz="1800"/>
              <a:t>¿Beneficios de un balanceo de cargas?</a:t>
            </a:r>
          </a:p>
          <a:p>
            <a:pPr marL="482600" indent="-342900">
              <a:buAutoNum type="arabicPeriod"/>
            </a:pPr>
            <a:r>
              <a:rPr lang="es-ES" sz="1800"/>
              <a:t>¿Desventajas de un balanceo de cargas?</a:t>
            </a:r>
          </a:p>
          <a:p>
            <a:pPr marL="482600" indent="-342900">
              <a:buAutoNum type="arabicPeriod"/>
            </a:pPr>
            <a:r>
              <a:rPr lang="es-ES" sz="1800"/>
              <a:t>Problemática</a:t>
            </a:r>
          </a:p>
          <a:p>
            <a:pPr marL="482600" indent="-342900">
              <a:buAutoNum type="arabicPeriod"/>
            </a:pPr>
            <a:r>
              <a:rPr lang="es-ES" sz="1800"/>
              <a:t>Sobre la solución</a:t>
            </a:r>
          </a:p>
          <a:p>
            <a:pPr marL="482600" indent="-342900">
              <a:buAutoNum type="arabicPeriod"/>
            </a:pPr>
            <a:r>
              <a:rPr lang="es-ES" sz="1800"/>
              <a:t>Esquema de la solución</a:t>
            </a:r>
          </a:p>
          <a:p>
            <a:pPr marL="482600" indent="-342900">
              <a:buAutoNum type="arabicPeriod"/>
            </a:pPr>
            <a:r>
              <a:rPr lang="es-ES" sz="1800"/>
              <a:t>Pruebas esperadas</a:t>
            </a:r>
          </a:p>
          <a:p>
            <a:pPr marL="482600" indent="-342900">
              <a:buAutoNum type="arabicPeriod"/>
            </a:pPr>
            <a:r>
              <a:rPr lang="es-ES" sz="1800"/>
              <a:t>La solución  implementada</a:t>
            </a:r>
          </a:p>
          <a:p>
            <a:pPr marL="482600" indent="-342900">
              <a:buAutoNum type="arabicPeriod"/>
            </a:pPr>
            <a:r>
              <a:rPr lang="es-ES" sz="1800"/>
              <a:t>Pruebas de </a:t>
            </a:r>
            <a:r>
              <a:rPr lang="es-ES" sz="1800" err="1"/>
              <a:t>sysbench</a:t>
            </a:r>
            <a:endParaRPr lang="es-ES" sz="1800"/>
          </a:p>
          <a:p>
            <a:pPr marL="482600" indent="-342900">
              <a:buAutoNum type="arabicPeriod"/>
            </a:pPr>
            <a:r>
              <a:rPr lang="es-ES" sz="1800"/>
              <a:t>Alternativas de solución</a:t>
            </a:r>
          </a:p>
          <a:p>
            <a:pPr marL="482600" indent="-342900">
              <a:buAutoNum type="arabicPeriod"/>
            </a:pPr>
            <a:r>
              <a:rPr lang="es-ES" sz="1800"/>
              <a:t>Conclusión</a:t>
            </a:r>
          </a:p>
        </p:txBody>
      </p:sp>
      <p:sp>
        <p:nvSpPr>
          <p:cNvPr id="3" name="Título 2">
            <a:extLst>
              <a:ext uri="{FF2B5EF4-FFF2-40B4-BE49-F238E27FC236}">
                <a16:creationId xmlns:a16="http://schemas.microsoft.com/office/drawing/2014/main" id="{56859986-11A7-137B-92C1-B2CE22C61757}"/>
              </a:ext>
            </a:extLst>
          </p:cNvPr>
          <p:cNvSpPr>
            <a:spLocks noGrp="1"/>
          </p:cNvSpPr>
          <p:nvPr>
            <p:ph type="title"/>
          </p:nvPr>
        </p:nvSpPr>
        <p:spPr>
          <a:xfrm>
            <a:off x="1171441" y="577447"/>
            <a:ext cx="7384500" cy="627900"/>
          </a:xfrm>
        </p:spPr>
        <p:txBody>
          <a:bodyPr/>
          <a:lstStyle/>
          <a:p>
            <a:r>
              <a:rPr lang="es-ES">
                <a:solidFill>
                  <a:srgbClr val="FA5B41"/>
                </a:solidFill>
              </a:rPr>
              <a:t>Tabla de contenido</a:t>
            </a:r>
          </a:p>
        </p:txBody>
      </p:sp>
      <p:pic>
        <p:nvPicPr>
          <p:cNvPr id="6" name="Imagen 6">
            <a:extLst>
              <a:ext uri="{FF2B5EF4-FFF2-40B4-BE49-F238E27FC236}">
                <a16:creationId xmlns:a16="http://schemas.microsoft.com/office/drawing/2014/main" id="{F9A14459-CDF4-E897-DE7D-CAED0356847E}"/>
              </a:ext>
            </a:extLst>
          </p:cNvPr>
          <p:cNvPicPr>
            <a:picLocks noChangeAspect="1"/>
          </p:cNvPicPr>
          <p:nvPr/>
        </p:nvPicPr>
        <p:blipFill>
          <a:blip r:embed="rId2"/>
          <a:stretch>
            <a:fillRect/>
          </a:stretch>
        </p:blipFill>
        <p:spPr>
          <a:xfrm>
            <a:off x="4469662" y="728331"/>
            <a:ext cx="4517508" cy="4517508"/>
          </a:xfrm>
          <a:prstGeom prst="rect">
            <a:avLst/>
          </a:prstGeom>
        </p:spPr>
      </p:pic>
    </p:spTree>
    <p:extLst>
      <p:ext uri="{BB962C8B-B14F-4D97-AF65-F5344CB8AC3E}">
        <p14:creationId xmlns:p14="http://schemas.microsoft.com/office/powerpoint/2010/main" val="298896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37972" y="640858"/>
            <a:ext cx="7384500" cy="627900"/>
          </a:xfrm>
          <a:prstGeom prst="rect">
            <a:avLst/>
          </a:prstGeom>
        </p:spPr>
        <p:txBody>
          <a:bodyPr spcFirstLastPara="1" wrap="square" lIns="91425" tIns="91425" rIns="91425" bIns="91425" anchor="ctr" anchorCtr="0">
            <a:noAutofit/>
          </a:bodyPr>
          <a:lstStyle/>
          <a:p>
            <a:r>
              <a:rPr lang="en"/>
              <a:t>¿Que es un </a:t>
            </a:r>
            <a:r>
              <a:rPr lang="en" err="1"/>
              <a:t>balanceo</a:t>
            </a:r>
            <a:r>
              <a:rPr lang="en"/>
              <a:t> de cargas </a:t>
            </a:r>
            <a:r>
              <a:rPr lang="en" err="1"/>
              <a:t>en</a:t>
            </a:r>
            <a:r>
              <a:rPr lang="en"/>
              <a:t> bases de </a:t>
            </a:r>
            <a:r>
              <a:rPr lang="en" err="1"/>
              <a:t>datos</a:t>
            </a:r>
            <a:r>
              <a:rPr lang="en"/>
              <a:t>?</a:t>
            </a:r>
            <a:endParaRPr/>
          </a:p>
        </p:txBody>
      </p:sp>
      <p:sp>
        <p:nvSpPr>
          <p:cNvPr id="2588" name="Google Shape;2588;p35"/>
          <p:cNvSpPr txBox="1">
            <a:spLocks noGrp="1"/>
          </p:cNvSpPr>
          <p:nvPr>
            <p:ph type="subTitle" idx="3"/>
          </p:nvPr>
        </p:nvSpPr>
        <p:spPr>
          <a:xfrm>
            <a:off x="1433552" y="1461295"/>
            <a:ext cx="3679886" cy="1690969"/>
          </a:xfrm>
          <a:prstGeom prst="rect">
            <a:avLst/>
          </a:prstGeom>
        </p:spPr>
        <p:txBody>
          <a:bodyPr spcFirstLastPara="1" wrap="square" lIns="91425" tIns="91425" rIns="91425" bIns="91425" anchor="ctr" anchorCtr="0">
            <a:noAutofit/>
          </a:bodyPr>
          <a:lstStyle/>
          <a:p>
            <a:pPr marL="0" indent="0" algn="just"/>
            <a:r>
              <a:rPr lang="en">
                <a:solidFill>
                  <a:srgbClr val="FFFFFF"/>
                </a:solidFill>
              </a:rPr>
              <a:t>El </a:t>
            </a:r>
            <a:r>
              <a:rPr lang="en" err="1">
                <a:solidFill>
                  <a:srgbClr val="FFFFFF"/>
                </a:solidFill>
              </a:rPr>
              <a:t>balanceo</a:t>
            </a:r>
            <a:r>
              <a:rPr lang="en">
                <a:solidFill>
                  <a:srgbClr val="FFFFFF"/>
                </a:solidFill>
              </a:rPr>
              <a:t> de carga </a:t>
            </a:r>
            <a:r>
              <a:rPr lang="en" err="1">
                <a:solidFill>
                  <a:srgbClr val="FFFFFF"/>
                </a:solidFill>
              </a:rPr>
              <a:t>en</a:t>
            </a:r>
            <a:r>
              <a:rPr lang="en">
                <a:solidFill>
                  <a:srgbClr val="FFFFFF"/>
                </a:solidFill>
              </a:rPr>
              <a:t> bases de </a:t>
            </a:r>
            <a:r>
              <a:rPr lang="en" err="1">
                <a:solidFill>
                  <a:srgbClr val="FFFFFF"/>
                </a:solidFill>
              </a:rPr>
              <a:t>datos</a:t>
            </a:r>
            <a:r>
              <a:rPr lang="en">
                <a:solidFill>
                  <a:srgbClr val="FFFFFF"/>
                </a:solidFill>
              </a:rPr>
              <a:t> es </a:t>
            </a:r>
            <a:r>
              <a:rPr lang="en" err="1">
                <a:solidFill>
                  <a:srgbClr val="FFFFFF"/>
                </a:solidFill>
              </a:rPr>
              <a:t>una</a:t>
            </a:r>
            <a:r>
              <a:rPr lang="en">
                <a:solidFill>
                  <a:srgbClr val="FFFFFF"/>
                </a:solidFill>
              </a:rPr>
              <a:t> </a:t>
            </a:r>
            <a:r>
              <a:rPr lang="en" err="1">
                <a:solidFill>
                  <a:srgbClr val="FFFFFF"/>
                </a:solidFill>
              </a:rPr>
              <a:t>técnica</a:t>
            </a:r>
            <a:r>
              <a:rPr lang="en">
                <a:solidFill>
                  <a:srgbClr val="FFFFFF"/>
                </a:solidFill>
              </a:rPr>
              <a:t> </a:t>
            </a:r>
            <a:r>
              <a:rPr lang="en" err="1">
                <a:solidFill>
                  <a:srgbClr val="FFFFFF"/>
                </a:solidFill>
              </a:rPr>
              <a:t>utilizada</a:t>
            </a:r>
            <a:r>
              <a:rPr lang="en">
                <a:solidFill>
                  <a:srgbClr val="FFFFFF"/>
                </a:solidFill>
              </a:rPr>
              <a:t> para </a:t>
            </a:r>
            <a:r>
              <a:rPr lang="en" err="1">
                <a:solidFill>
                  <a:srgbClr val="FFFFFF"/>
                </a:solidFill>
              </a:rPr>
              <a:t>distribuir</a:t>
            </a:r>
            <a:r>
              <a:rPr lang="en">
                <a:solidFill>
                  <a:srgbClr val="FFFFFF"/>
                </a:solidFill>
              </a:rPr>
              <a:t> de </a:t>
            </a:r>
            <a:r>
              <a:rPr lang="en" err="1">
                <a:solidFill>
                  <a:srgbClr val="FFFFFF"/>
                </a:solidFill>
              </a:rPr>
              <a:t>manera</a:t>
            </a:r>
            <a:r>
              <a:rPr lang="en">
                <a:solidFill>
                  <a:srgbClr val="FFFFFF"/>
                </a:solidFill>
              </a:rPr>
              <a:t> </a:t>
            </a:r>
            <a:r>
              <a:rPr lang="en" err="1">
                <a:solidFill>
                  <a:srgbClr val="FFFFFF"/>
                </a:solidFill>
              </a:rPr>
              <a:t>equitativa</a:t>
            </a:r>
            <a:r>
              <a:rPr lang="en">
                <a:solidFill>
                  <a:srgbClr val="FFFFFF"/>
                </a:solidFill>
              </a:rPr>
              <a:t> y </a:t>
            </a:r>
            <a:r>
              <a:rPr lang="en" err="1">
                <a:solidFill>
                  <a:srgbClr val="FFFFFF"/>
                </a:solidFill>
              </a:rPr>
              <a:t>eficiente</a:t>
            </a:r>
            <a:r>
              <a:rPr lang="en">
                <a:solidFill>
                  <a:srgbClr val="FFFFFF"/>
                </a:solidFill>
              </a:rPr>
              <a:t> la carga de </a:t>
            </a:r>
            <a:r>
              <a:rPr lang="en" err="1">
                <a:solidFill>
                  <a:srgbClr val="FFFFFF"/>
                </a:solidFill>
              </a:rPr>
              <a:t>trabajo</a:t>
            </a:r>
            <a:r>
              <a:rPr lang="en">
                <a:solidFill>
                  <a:srgbClr val="FFFFFF"/>
                </a:solidFill>
              </a:rPr>
              <a:t> entre </a:t>
            </a:r>
            <a:r>
              <a:rPr lang="en" err="1">
                <a:solidFill>
                  <a:srgbClr val="FFFFFF"/>
                </a:solidFill>
              </a:rPr>
              <a:t>múltiples</a:t>
            </a:r>
            <a:r>
              <a:rPr lang="en">
                <a:solidFill>
                  <a:srgbClr val="FFFFFF"/>
                </a:solidFill>
              </a:rPr>
              <a:t> </a:t>
            </a:r>
            <a:r>
              <a:rPr lang="en" err="1">
                <a:solidFill>
                  <a:srgbClr val="FFFFFF"/>
                </a:solidFill>
              </a:rPr>
              <a:t>servidores</a:t>
            </a:r>
            <a:r>
              <a:rPr lang="en">
                <a:solidFill>
                  <a:srgbClr val="FFFFFF"/>
                </a:solidFill>
              </a:rPr>
              <a:t> o </a:t>
            </a:r>
            <a:r>
              <a:rPr lang="en" err="1">
                <a:solidFill>
                  <a:srgbClr val="FFFFFF"/>
                </a:solidFill>
              </a:rPr>
              <a:t>nodos</a:t>
            </a:r>
            <a:r>
              <a:rPr lang="en">
                <a:solidFill>
                  <a:srgbClr val="FFFFFF"/>
                </a:solidFill>
              </a:rPr>
              <a:t> de bases de </a:t>
            </a:r>
            <a:r>
              <a:rPr lang="en" err="1">
                <a:solidFill>
                  <a:srgbClr val="FFFFFF"/>
                </a:solidFill>
              </a:rPr>
              <a:t>datos</a:t>
            </a:r>
            <a:r>
              <a:rPr lang="en">
                <a:solidFill>
                  <a:srgbClr val="FFFFFF"/>
                </a:solidFill>
              </a:rPr>
              <a:t>. El </a:t>
            </a:r>
            <a:r>
              <a:rPr lang="en" err="1">
                <a:solidFill>
                  <a:srgbClr val="FFFFFF"/>
                </a:solidFill>
              </a:rPr>
              <a:t>objetivo</a:t>
            </a:r>
            <a:r>
              <a:rPr lang="en">
                <a:solidFill>
                  <a:srgbClr val="FFFFFF"/>
                </a:solidFill>
              </a:rPr>
              <a:t> principal es </a:t>
            </a:r>
            <a:r>
              <a:rPr lang="en" err="1">
                <a:solidFill>
                  <a:srgbClr val="FFFFFF"/>
                </a:solidFill>
              </a:rPr>
              <a:t>evitar</a:t>
            </a:r>
            <a:r>
              <a:rPr lang="en">
                <a:solidFill>
                  <a:srgbClr val="FFFFFF"/>
                </a:solidFill>
              </a:rPr>
              <a:t> la </a:t>
            </a:r>
            <a:r>
              <a:rPr lang="en" err="1">
                <a:solidFill>
                  <a:srgbClr val="FFFFFF"/>
                </a:solidFill>
              </a:rPr>
              <a:t>sobrecarga</a:t>
            </a:r>
            <a:r>
              <a:rPr lang="en">
                <a:solidFill>
                  <a:srgbClr val="FFFFFF"/>
                </a:solidFill>
              </a:rPr>
              <a:t> </a:t>
            </a:r>
            <a:r>
              <a:rPr lang="en" err="1">
                <a:solidFill>
                  <a:srgbClr val="FFFFFF"/>
                </a:solidFill>
              </a:rPr>
              <a:t>en</a:t>
            </a:r>
            <a:r>
              <a:rPr lang="en">
                <a:solidFill>
                  <a:srgbClr val="FFFFFF"/>
                </a:solidFill>
              </a:rPr>
              <a:t> un </a:t>
            </a:r>
            <a:r>
              <a:rPr lang="en" err="1">
                <a:solidFill>
                  <a:srgbClr val="FFFFFF"/>
                </a:solidFill>
              </a:rPr>
              <a:t>único</a:t>
            </a:r>
            <a:r>
              <a:rPr lang="en">
                <a:solidFill>
                  <a:srgbClr val="FFFFFF"/>
                </a:solidFill>
              </a:rPr>
              <a:t> </a:t>
            </a:r>
            <a:r>
              <a:rPr lang="en" err="1">
                <a:solidFill>
                  <a:srgbClr val="FFFFFF"/>
                </a:solidFill>
              </a:rPr>
              <a:t>servidor</a:t>
            </a:r>
            <a:r>
              <a:rPr lang="en">
                <a:solidFill>
                  <a:srgbClr val="FFFFFF"/>
                </a:solidFill>
              </a:rPr>
              <a:t> y </a:t>
            </a:r>
            <a:r>
              <a:rPr lang="en" err="1">
                <a:solidFill>
                  <a:srgbClr val="FFFFFF"/>
                </a:solidFill>
              </a:rPr>
              <a:t>aprovechar</a:t>
            </a:r>
            <a:r>
              <a:rPr lang="en">
                <a:solidFill>
                  <a:srgbClr val="FFFFFF"/>
                </a:solidFill>
              </a:rPr>
              <a:t> al </a:t>
            </a:r>
            <a:r>
              <a:rPr lang="en" err="1">
                <a:solidFill>
                  <a:srgbClr val="FFFFFF"/>
                </a:solidFill>
              </a:rPr>
              <a:t>máximo</a:t>
            </a:r>
            <a:r>
              <a:rPr lang="en">
                <a:solidFill>
                  <a:srgbClr val="FFFFFF"/>
                </a:solidFill>
              </a:rPr>
              <a:t> </a:t>
            </a:r>
            <a:r>
              <a:rPr lang="en" err="1">
                <a:solidFill>
                  <a:srgbClr val="FFFFFF"/>
                </a:solidFill>
              </a:rPr>
              <a:t>los</a:t>
            </a:r>
            <a:r>
              <a:rPr lang="en">
                <a:solidFill>
                  <a:srgbClr val="FFFFFF"/>
                </a:solidFill>
              </a:rPr>
              <a:t> </a:t>
            </a:r>
            <a:r>
              <a:rPr lang="en" err="1">
                <a:solidFill>
                  <a:srgbClr val="FFFFFF"/>
                </a:solidFill>
              </a:rPr>
              <a:t>recursos</a:t>
            </a:r>
            <a:r>
              <a:rPr lang="en">
                <a:solidFill>
                  <a:srgbClr val="FFFFFF"/>
                </a:solidFill>
              </a:rPr>
              <a:t> </a:t>
            </a:r>
            <a:r>
              <a:rPr lang="en" err="1">
                <a:solidFill>
                  <a:srgbClr val="FFFFFF"/>
                </a:solidFill>
              </a:rPr>
              <a:t>disponibles</a:t>
            </a:r>
            <a:r>
              <a:rPr lang="en">
                <a:solidFill>
                  <a:srgbClr val="FFFFFF"/>
                </a:solidFill>
              </a:rPr>
              <a:t>.</a:t>
            </a:r>
            <a:endParaRPr lang="es-ES">
              <a:solidFill>
                <a:srgbClr val="FFFFFF"/>
              </a:solidFill>
            </a:endParaRPr>
          </a:p>
        </p:txBody>
      </p:sp>
      <p:sp>
        <p:nvSpPr>
          <p:cNvPr id="2610" name="Google Shape;2610;p35"/>
          <p:cNvSpPr/>
          <p:nvPr/>
        </p:nvSpPr>
        <p:spPr>
          <a:xfrm rot="10800000">
            <a:off x="7263536" y="969100"/>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586;p35">
            <a:extLst>
              <a:ext uri="{FF2B5EF4-FFF2-40B4-BE49-F238E27FC236}">
                <a16:creationId xmlns:a16="http://schemas.microsoft.com/office/drawing/2014/main" id="{84467FD1-048C-C776-83BB-12BF2243A90C}"/>
              </a:ext>
            </a:extLst>
          </p:cNvPr>
          <p:cNvSpPr txBox="1">
            <a:spLocks noGrp="1"/>
          </p:cNvSpPr>
          <p:nvPr/>
        </p:nvSpPr>
        <p:spPr>
          <a:xfrm>
            <a:off x="5078852" y="3219461"/>
            <a:ext cx="2786400" cy="105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1pPr>
            <a:lvl2pPr marL="914400" marR="0" lvl="1"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2pPr>
            <a:lvl3pPr marL="1371600" marR="0" lvl="2"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3pPr>
            <a:lvl4pPr marL="1828800" marR="0" lvl="3"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4pPr>
            <a:lvl5pPr marL="2286000" marR="0" lvl="4"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5pPr>
            <a:lvl6pPr marL="2743200" marR="0" lvl="5"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6pPr>
            <a:lvl7pPr marL="3200400" marR="0" lvl="6"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7pPr>
            <a:lvl8pPr marL="3657600" marR="0" lvl="7"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8pPr>
            <a:lvl9pPr marL="4114800" marR="0" lvl="8"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9pPr>
          </a:lstStyle>
          <a:p>
            <a:pPr marL="0" indent="0" algn="just"/>
            <a:r>
              <a:rPr lang="en">
                <a:solidFill>
                  <a:srgbClr val="FFFFFF"/>
                </a:solidFill>
              </a:rPr>
              <a:t>El </a:t>
            </a:r>
            <a:r>
              <a:rPr lang="en" err="1">
                <a:solidFill>
                  <a:srgbClr val="FFFFFF"/>
                </a:solidFill>
              </a:rPr>
              <a:t>balanceo</a:t>
            </a:r>
            <a:r>
              <a:rPr lang="en">
                <a:solidFill>
                  <a:srgbClr val="FFFFFF"/>
                </a:solidFill>
              </a:rPr>
              <a:t> de carga </a:t>
            </a:r>
            <a:r>
              <a:rPr lang="en" err="1">
                <a:solidFill>
                  <a:srgbClr val="FFFFFF"/>
                </a:solidFill>
              </a:rPr>
              <a:t>busca</a:t>
            </a:r>
            <a:r>
              <a:rPr lang="en">
                <a:solidFill>
                  <a:srgbClr val="FFFFFF"/>
                </a:solidFill>
              </a:rPr>
              <a:t> </a:t>
            </a:r>
            <a:r>
              <a:rPr lang="en" err="1">
                <a:solidFill>
                  <a:srgbClr val="FFFFFF"/>
                </a:solidFill>
              </a:rPr>
              <a:t>mejorar</a:t>
            </a:r>
            <a:r>
              <a:rPr lang="en">
                <a:solidFill>
                  <a:srgbClr val="FFFFFF"/>
                </a:solidFill>
              </a:rPr>
              <a:t> </a:t>
            </a:r>
            <a:r>
              <a:rPr lang="en" err="1">
                <a:solidFill>
                  <a:srgbClr val="FFFFFF"/>
                </a:solidFill>
              </a:rPr>
              <a:t>el</a:t>
            </a:r>
            <a:r>
              <a:rPr lang="en">
                <a:solidFill>
                  <a:srgbClr val="FFFFFF"/>
                </a:solidFill>
              </a:rPr>
              <a:t> </a:t>
            </a:r>
            <a:r>
              <a:rPr lang="en" err="1">
                <a:solidFill>
                  <a:srgbClr val="FFFFFF"/>
                </a:solidFill>
              </a:rPr>
              <a:t>rendimiento</a:t>
            </a:r>
            <a:r>
              <a:rPr lang="en">
                <a:solidFill>
                  <a:srgbClr val="FFFFFF"/>
                </a:solidFill>
              </a:rPr>
              <a:t>, la </a:t>
            </a:r>
            <a:r>
              <a:rPr lang="en" err="1">
                <a:solidFill>
                  <a:srgbClr val="FFFFFF"/>
                </a:solidFill>
              </a:rPr>
              <a:t>escalabilidad</a:t>
            </a:r>
            <a:r>
              <a:rPr lang="en">
                <a:solidFill>
                  <a:srgbClr val="FFFFFF"/>
                </a:solidFill>
              </a:rPr>
              <a:t> y la </a:t>
            </a:r>
            <a:r>
              <a:rPr lang="en" err="1">
                <a:solidFill>
                  <a:srgbClr val="FFFFFF"/>
                </a:solidFill>
              </a:rPr>
              <a:t>disponibilidad</a:t>
            </a:r>
            <a:r>
              <a:rPr lang="en">
                <a:solidFill>
                  <a:srgbClr val="FFFFFF"/>
                </a:solidFill>
              </a:rPr>
              <a:t> de </a:t>
            </a:r>
            <a:r>
              <a:rPr lang="en" err="1">
                <a:solidFill>
                  <a:srgbClr val="FFFFFF"/>
                </a:solidFill>
              </a:rPr>
              <a:t>los</a:t>
            </a:r>
            <a:r>
              <a:rPr lang="en">
                <a:solidFill>
                  <a:srgbClr val="FFFFFF"/>
                </a:solidFill>
              </a:rPr>
              <a:t> </a:t>
            </a:r>
            <a:r>
              <a:rPr lang="en" err="1">
                <a:solidFill>
                  <a:srgbClr val="FFFFFF"/>
                </a:solidFill>
              </a:rPr>
              <a:t>sistemas</a:t>
            </a:r>
            <a:r>
              <a:rPr lang="en">
                <a:solidFill>
                  <a:srgbClr val="FFFFFF"/>
                </a:solidFill>
              </a:rPr>
              <a:t> de bases de </a:t>
            </a:r>
            <a:r>
              <a:rPr lang="en" err="1">
                <a:solidFill>
                  <a:srgbClr val="FFFFFF"/>
                </a:solidFill>
              </a:rPr>
              <a:t>datos</a:t>
            </a:r>
            <a:r>
              <a:rPr lang="en">
                <a:solidFill>
                  <a:srgbClr val="FFFFFF"/>
                </a:solidFill>
              </a:rPr>
              <a:t>, </a:t>
            </a:r>
            <a:r>
              <a:rPr lang="en" err="1">
                <a:solidFill>
                  <a:srgbClr val="FFFFFF"/>
                </a:solidFill>
              </a:rPr>
              <a:t>ofreciendo</a:t>
            </a:r>
            <a:r>
              <a:rPr lang="en">
                <a:solidFill>
                  <a:srgbClr val="FFFFFF"/>
                </a:solidFill>
              </a:rPr>
              <a:t> </a:t>
            </a:r>
            <a:r>
              <a:rPr lang="en" err="1">
                <a:solidFill>
                  <a:srgbClr val="FFFFFF"/>
                </a:solidFill>
              </a:rPr>
              <a:t>varios</a:t>
            </a:r>
            <a:r>
              <a:rPr lang="en">
                <a:solidFill>
                  <a:srgbClr val="FFFFFF"/>
                </a:solidFill>
              </a:rPr>
              <a:t> </a:t>
            </a:r>
            <a:r>
              <a:rPr lang="en" err="1">
                <a:solidFill>
                  <a:srgbClr val="FFFFFF"/>
                </a:solidFill>
              </a:rPr>
              <a:t>beneficios</a:t>
            </a:r>
            <a:endParaRPr lang="es-ES" err="1">
              <a:solidFill>
                <a:srgbClr val="FFFFFF"/>
              </a:solidFill>
            </a:endParaRPr>
          </a:p>
        </p:txBody>
      </p:sp>
      <p:pic>
        <p:nvPicPr>
          <p:cNvPr id="3" name="Imagen 3" descr="Icono&#10;&#10;Descripción generada automáticamente">
            <a:extLst>
              <a:ext uri="{FF2B5EF4-FFF2-40B4-BE49-F238E27FC236}">
                <a16:creationId xmlns:a16="http://schemas.microsoft.com/office/drawing/2014/main" id="{36A397BC-632C-174F-32EE-E184C8F80083}"/>
              </a:ext>
            </a:extLst>
          </p:cNvPr>
          <p:cNvPicPr>
            <a:picLocks noChangeAspect="1"/>
          </p:cNvPicPr>
          <p:nvPr/>
        </p:nvPicPr>
        <p:blipFill>
          <a:blip r:embed="rId3"/>
          <a:stretch>
            <a:fillRect/>
          </a:stretch>
        </p:blipFill>
        <p:spPr>
          <a:xfrm>
            <a:off x="5706666" y="1348978"/>
            <a:ext cx="1278733" cy="1278733"/>
          </a:xfrm>
          <a:prstGeom prst="rect">
            <a:avLst/>
          </a:prstGeom>
        </p:spPr>
      </p:pic>
      <p:sp>
        <p:nvSpPr>
          <p:cNvPr id="4" name="Elipse 3">
            <a:extLst>
              <a:ext uri="{FF2B5EF4-FFF2-40B4-BE49-F238E27FC236}">
                <a16:creationId xmlns:a16="http://schemas.microsoft.com/office/drawing/2014/main" id="{186AC719-DACB-4D43-7DB6-288877F7F6A9}"/>
              </a:ext>
            </a:extLst>
          </p:cNvPr>
          <p:cNvSpPr/>
          <p:nvPr/>
        </p:nvSpPr>
        <p:spPr>
          <a:xfrm>
            <a:off x="5868293" y="1351359"/>
            <a:ext cx="946546" cy="4107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p>
            <a:r>
              <a:rPr lang="en"/>
              <a:t>¿</a:t>
            </a:r>
            <a:r>
              <a:rPr lang="en" err="1"/>
              <a:t>Beneficios</a:t>
            </a:r>
            <a:r>
              <a:rPr lang="en"/>
              <a:t> del </a:t>
            </a:r>
            <a:r>
              <a:rPr lang="en" err="1"/>
              <a:t>balanceo</a:t>
            </a:r>
            <a:r>
              <a:rPr lang="en"/>
              <a:t> de cargas?</a:t>
            </a:r>
            <a:endParaRPr/>
          </a:p>
        </p:txBody>
      </p:sp>
      <p:sp>
        <p:nvSpPr>
          <p:cNvPr id="2585" name="Google Shape;2585;p35"/>
          <p:cNvSpPr txBox="1">
            <a:spLocks noGrp="1"/>
          </p:cNvSpPr>
          <p:nvPr>
            <p:ph type="title"/>
          </p:nvPr>
        </p:nvSpPr>
        <p:spPr>
          <a:xfrm>
            <a:off x="1562160" y="2762925"/>
            <a:ext cx="2786400" cy="2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rPr>
              <a:t>Disponibilidad</a:t>
            </a:r>
            <a:endParaRPr sz="1800">
              <a:solidFill>
                <a:schemeClr val="dk2"/>
              </a:solidFill>
            </a:endParaRPr>
          </a:p>
        </p:txBody>
      </p:sp>
      <p:sp>
        <p:nvSpPr>
          <p:cNvPr id="2586" name="Google Shape;2586;p35"/>
          <p:cNvSpPr txBox="1">
            <a:spLocks noGrp="1"/>
          </p:cNvSpPr>
          <p:nvPr>
            <p:ph type="subTitle" idx="1"/>
          </p:nvPr>
        </p:nvSpPr>
        <p:spPr>
          <a:xfrm>
            <a:off x="1562160" y="3123453"/>
            <a:ext cx="2786400" cy="1057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200"/>
              <a:t>Un cluster </a:t>
            </a:r>
            <a:r>
              <a:rPr lang="en" sz="1200" err="1"/>
              <a:t>evita</a:t>
            </a:r>
            <a:r>
              <a:rPr lang="en" sz="1200"/>
              <a:t> que un </a:t>
            </a:r>
            <a:r>
              <a:rPr lang="en" sz="1200" err="1"/>
              <a:t>servicio</a:t>
            </a:r>
            <a:r>
              <a:rPr lang="en" sz="1200"/>
              <a:t> se </a:t>
            </a:r>
            <a:r>
              <a:rPr lang="en" sz="1200" err="1"/>
              <a:t>vea</a:t>
            </a:r>
            <a:r>
              <a:rPr lang="en" sz="1200"/>
              <a:t> </a:t>
            </a:r>
            <a:r>
              <a:rPr lang="en" sz="1200" err="1"/>
              <a:t>afectado</a:t>
            </a:r>
            <a:r>
              <a:rPr lang="en" sz="1200"/>
              <a:t> y no </a:t>
            </a:r>
            <a:r>
              <a:rPr lang="en" sz="1200" err="1"/>
              <a:t>pueda</a:t>
            </a:r>
            <a:r>
              <a:rPr lang="en" sz="1200"/>
              <a:t> ser </a:t>
            </a:r>
            <a:r>
              <a:rPr lang="en" sz="1200" err="1"/>
              <a:t>usado</a:t>
            </a:r>
            <a:r>
              <a:rPr lang="en" sz="1200"/>
              <a:t> </a:t>
            </a:r>
            <a:r>
              <a:rPr lang="en" sz="1200" err="1"/>
              <a:t>por</a:t>
            </a:r>
            <a:r>
              <a:rPr lang="en" sz="1200"/>
              <a:t> </a:t>
            </a:r>
            <a:r>
              <a:rPr lang="en" sz="1200" err="1"/>
              <a:t>razones</a:t>
            </a:r>
            <a:r>
              <a:rPr lang="en" sz="1200"/>
              <a:t> que la base de </a:t>
            </a:r>
            <a:r>
              <a:rPr lang="en" sz="1200" err="1"/>
              <a:t>datos</a:t>
            </a:r>
            <a:r>
              <a:rPr lang="en" sz="1200"/>
              <a:t> no se </a:t>
            </a:r>
            <a:r>
              <a:rPr lang="en" sz="1200" err="1"/>
              <a:t>encuentre</a:t>
            </a:r>
            <a:r>
              <a:rPr lang="en" sz="1200"/>
              <a:t> </a:t>
            </a:r>
            <a:r>
              <a:rPr lang="en" sz="1200" err="1"/>
              <a:t>activa</a:t>
            </a:r>
            <a:endParaRPr lang="es-ES" sz="1200"/>
          </a:p>
        </p:txBody>
      </p:sp>
      <p:sp>
        <p:nvSpPr>
          <p:cNvPr id="2587" name="Google Shape;2587;p35"/>
          <p:cNvSpPr txBox="1">
            <a:spLocks noGrp="1"/>
          </p:cNvSpPr>
          <p:nvPr>
            <p:ph type="title" idx="2"/>
          </p:nvPr>
        </p:nvSpPr>
        <p:spPr>
          <a:xfrm>
            <a:off x="5003640" y="2638979"/>
            <a:ext cx="2578200" cy="2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err="1">
                <a:solidFill>
                  <a:schemeClr val="dk2"/>
                </a:solidFill>
              </a:rPr>
              <a:t>Eficiencia</a:t>
            </a:r>
          </a:p>
        </p:txBody>
      </p:sp>
      <p:sp>
        <p:nvSpPr>
          <p:cNvPr id="2588" name="Google Shape;2588;p35"/>
          <p:cNvSpPr txBox="1">
            <a:spLocks noGrp="1"/>
          </p:cNvSpPr>
          <p:nvPr>
            <p:ph type="subTitle" idx="3"/>
          </p:nvPr>
        </p:nvSpPr>
        <p:spPr>
          <a:xfrm>
            <a:off x="5010526" y="3185409"/>
            <a:ext cx="2578200" cy="1057500"/>
          </a:xfrm>
          <a:prstGeom prst="rect">
            <a:avLst/>
          </a:prstGeom>
        </p:spPr>
        <p:txBody>
          <a:bodyPr spcFirstLastPara="1" wrap="square" lIns="91425" tIns="91425" rIns="91425" bIns="91425" anchor="ctr" anchorCtr="0">
            <a:noAutofit/>
          </a:bodyPr>
          <a:lstStyle/>
          <a:p>
            <a:pPr marL="0" indent="0" algn="just"/>
            <a:r>
              <a:rPr lang="en" sz="1200" err="1">
                <a:solidFill>
                  <a:srgbClr val="FFFFFF"/>
                </a:solidFill>
              </a:rPr>
              <a:t>Distribuir</a:t>
            </a:r>
            <a:r>
              <a:rPr lang="en" sz="1200">
                <a:solidFill>
                  <a:srgbClr val="FFFFFF"/>
                </a:solidFill>
              </a:rPr>
              <a:t> la carga de </a:t>
            </a:r>
            <a:r>
              <a:rPr lang="en" sz="1200" err="1">
                <a:solidFill>
                  <a:srgbClr val="FFFFFF"/>
                </a:solidFill>
              </a:rPr>
              <a:t>trabajo</a:t>
            </a:r>
            <a:r>
              <a:rPr lang="en" sz="1200">
                <a:solidFill>
                  <a:srgbClr val="FFFFFF"/>
                </a:solidFill>
              </a:rPr>
              <a:t> entre </a:t>
            </a:r>
            <a:r>
              <a:rPr lang="en" sz="1200" err="1">
                <a:solidFill>
                  <a:srgbClr val="FFFFFF"/>
                </a:solidFill>
              </a:rPr>
              <a:t>varios</a:t>
            </a:r>
            <a:r>
              <a:rPr lang="en" sz="1200">
                <a:solidFill>
                  <a:srgbClr val="FFFFFF"/>
                </a:solidFill>
              </a:rPr>
              <a:t> </a:t>
            </a:r>
            <a:r>
              <a:rPr lang="en" sz="1200" err="1">
                <a:solidFill>
                  <a:srgbClr val="FFFFFF"/>
                </a:solidFill>
              </a:rPr>
              <a:t>servidores</a:t>
            </a:r>
            <a:r>
              <a:rPr lang="en" sz="1200">
                <a:solidFill>
                  <a:srgbClr val="FFFFFF"/>
                </a:solidFill>
              </a:rPr>
              <a:t> </a:t>
            </a:r>
            <a:r>
              <a:rPr lang="en" sz="1200" err="1">
                <a:solidFill>
                  <a:srgbClr val="FFFFFF"/>
                </a:solidFill>
              </a:rPr>
              <a:t>permite</a:t>
            </a:r>
            <a:r>
              <a:rPr lang="en" sz="1200">
                <a:solidFill>
                  <a:srgbClr val="FFFFFF"/>
                </a:solidFill>
              </a:rPr>
              <a:t> </a:t>
            </a:r>
            <a:r>
              <a:rPr lang="en" sz="1200" err="1">
                <a:solidFill>
                  <a:srgbClr val="FFFFFF"/>
                </a:solidFill>
              </a:rPr>
              <a:t>procesar</a:t>
            </a:r>
            <a:r>
              <a:rPr lang="en" sz="1200">
                <a:solidFill>
                  <a:srgbClr val="FFFFFF"/>
                </a:solidFill>
              </a:rPr>
              <a:t> un mayor </a:t>
            </a:r>
            <a:r>
              <a:rPr lang="en" sz="1200" err="1">
                <a:solidFill>
                  <a:srgbClr val="FFFFFF"/>
                </a:solidFill>
              </a:rPr>
              <a:t>número</a:t>
            </a:r>
            <a:r>
              <a:rPr lang="en" sz="1200">
                <a:solidFill>
                  <a:srgbClr val="FFFFFF"/>
                </a:solidFill>
              </a:rPr>
              <a:t> de </a:t>
            </a:r>
            <a:r>
              <a:rPr lang="en" sz="1200" err="1">
                <a:solidFill>
                  <a:srgbClr val="FFFFFF"/>
                </a:solidFill>
              </a:rPr>
              <a:t>transacciones</a:t>
            </a:r>
            <a:r>
              <a:rPr lang="en" sz="1200">
                <a:solidFill>
                  <a:srgbClr val="FFFFFF"/>
                </a:solidFill>
              </a:rPr>
              <a:t> y </a:t>
            </a:r>
            <a:r>
              <a:rPr lang="en" sz="1200" err="1">
                <a:solidFill>
                  <a:srgbClr val="FFFFFF"/>
                </a:solidFill>
              </a:rPr>
              <a:t>consultas</a:t>
            </a:r>
            <a:r>
              <a:rPr lang="en" sz="1200">
                <a:solidFill>
                  <a:srgbClr val="FFFFFF"/>
                </a:solidFill>
              </a:rPr>
              <a:t> </a:t>
            </a:r>
            <a:r>
              <a:rPr lang="en" sz="1200" err="1">
                <a:solidFill>
                  <a:srgbClr val="FFFFFF"/>
                </a:solidFill>
              </a:rPr>
              <a:t>simultáneamente</a:t>
            </a:r>
            <a:r>
              <a:rPr lang="en" sz="1200">
                <a:solidFill>
                  <a:srgbClr val="FFFFFF"/>
                </a:solidFill>
              </a:rPr>
              <a:t>, lo que </a:t>
            </a:r>
            <a:r>
              <a:rPr lang="en" sz="1200" err="1">
                <a:solidFill>
                  <a:srgbClr val="FFFFFF"/>
                </a:solidFill>
              </a:rPr>
              <a:t>resulta</a:t>
            </a:r>
            <a:r>
              <a:rPr lang="en" sz="1200">
                <a:solidFill>
                  <a:srgbClr val="FFFFFF"/>
                </a:solidFill>
              </a:rPr>
              <a:t> </a:t>
            </a:r>
            <a:r>
              <a:rPr lang="en" sz="1200" err="1">
                <a:solidFill>
                  <a:srgbClr val="FFFFFF"/>
                </a:solidFill>
              </a:rPr>
              <a:t>en</a:t>
            </a:r>
            <a:r>
              <a:rPr lang="en" sz="1200">
                <a:solidFill>
                  <a:srgbClr val="FFFFFF"/>
                </a:solidFill>
              </a:rPr>
              <a:t> un </a:t>
            </a:r>
            <a:r>
              <a:rPr lang="en" sz="1200" err="1">
                <a:solidFill>
                  <a:srgbClr val="FFFFFF"/>
                </a:solidFill>
              </a:rPr>
              <a:t>mejor</a:t>
            </a:r>
            <a:r>
              <a:rPr lang="en" sz="1200">
                <a:solidFill>
                  <a:srgbClr val="FFFFFF"/>
                </a:solidFill>
              </a:rPr>
              <a:t> </a:t>
            </a:r>
            <a:r>
              <a:rPr lang="en" sz="1200" err="1">
                <a:solidFill>
                  <a:srgbClr val="FFFFFF"/>
                </a:solidFill>
              </a:rPr>
              <a:t>rendimiento</a:t>
            </a:r>
            <a:r>
              <a:rPr lang="en" sz="1200">
                <a:solidFill>
                  <a:srgbClr val="FFFFFF"/>
                </a:solidFill>
              </a:rPr>
              <a:t> global del </a:t>
            </a:r>
            <a:r>
              <a:rPr lang="en" sz="1200" err="1">
                <a:solidFill>
                  <a:srgbClr val="FFFFFF"/>
                </a:solidFill>
              </a:rPr>
              <a:t>sistema</a:t>
            </a:r>
            <a:r>
              <a:rPr lang="en" sz="1200">
                <a:solidFill>
                  <a:srgbClr val="FFFFFF"/>
                </a:solidFill>
              </a:rPr>
              <a:t>.</a:t>
            </a:r>
            <a:endParaRPr lang="es-ES" sz="1200"/>
          </a:p>
        </p:txBody>
      </p:sp>
      <p:grpSp>
        <p:nvGrpSpPr>
          <p:cNvPr id="2589" name="Google Shape;2589;p35"/>
          <p:cNvGrpSpPr/>
          <p:nvPr/>
        </p:nvGrpSpPr>
        <p:grpSpPr>
          <a:xfrm>
            <a:off x="2537477" y="1560141"/>
            <a:ext cx="835766" cy="870855"/>
            <a:chOff x="2538188" y="1560141"/>
            <a:chExt cx="835766" cy="870855"/>
          </a:xfrm>
        </p:grpSpPr>
        <p:grpSp>
          <p:nvGrpSpPr>
            <p:cNvPr id="2590" name="Google Shape;2590;p35"/>
            <p:cNvGrpSpPr/>
            <p:nvPr/>
          </p:nvGrpSpPr>
          <p:grpSpPr>
            <a:xfrm>
              <a:off x="2538188" y="1560141"/>
              <a:ext cx="266700" cy="345050"/>
              <a:chOff x="1172410" y="839125"/>
              <a:chExt cx="266700" cy="345050"/>
            </a:xfrm>
          </p:grpSpPr>
          <p:cxnSp>
            <p:nvCxnSpPr>
              <p:cNvPr id="2591" name="Google Shape;2591;p35"/>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592" name="Google Shape;2592;p35"/>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593" name="Google Shape;2593;p35"/>
            <p:cNvGrpSpPr/>
            <p:nvPr/>
          </p:nvGrpSpPr>
          <p:grpSpPr>
            <a:xfrm rot="10800000">
              <a:off x="3107254" y="2085945"/>
              <a:ext cx="266700" cy="345050"/>
              <a:chOff x="1172410" y="839125"/>
              <a:chExt cx="266700" cy="345050"/>
            </a:xfrm>
          </p:grpSpPr>
          <p:cxnSp>
            <p:nvCxnSpPr>
              <p:cNvPr id="2594" name="Google Shape;2594;p35"/>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595" name="Google Shape;2595;p35"/>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grpSp>
        <p:nvGrpSpPr>
          <p:cNvPr id="2596" name="Google Shape;2596;p35"/>
          <p:cNvGrpSpPr/>
          <p:nvPr/>
        </p:nvGrpSpPr>
        <p:grpSpPr>
          <a:xfrm>
            <a:off x="5874857" y="1560141"/>
            <a:ext cx="835766" cy="870855"/>
            <a:chOff x="5875563" y="1560141"/>
            <a:chExt cx="835766" cy="870855"/>
          </a:xfrm>
        </p:grpSpPr>
        <p:grpSp>
          <p:nvGrpSpPr>
            <p:cNvPr id="2597" name="Google Shape;2597;p35"/>
            <p:cNvGrpSpPr/>
            <p:nvPr/>
          </p:nvGrpSpPr>
          <p:grpSpPr>
            <a:xfrm>
              <a:off x="5875563" y="1560141"/>
              <a:ext cx="266700" cy="345050"/>
              <a:chOff x="1172410" y="839125"/>
              <a:chExt cx="266700" cy="345050"/>
            </a:xfrm>
          </p:grpSpPr>
          <p:cxnSp>
            <p:nvCxnSpPr>
              <p:cNvPr id="2598" name="Google Shape;2598;p35"/>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599" name="Google Shape;2599;p35"/>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600" name="Google Shape;2600;p35"/>
            <p:cNvGrpSpPr/>
            <p:nvPr/>
          </p:nvGrpSpPr>
          <p:grpSpPr>
            <a:xfrm rot="10800000">
              <a:off x="6444629" y="2085945"/>
              <a:ext cx="266700" cy="345050"/>
              <a:chOff x="1172410" y="839125"/>
              <a:chExt cx="266700" cy="345050"/>
            </a:xfrm>
          </p:grpSpPr>
          <p:cxnSp>
            <p:nvCxnSpPr>
              <p:cNvPr id="2601" name="Google Shape;2601;p35"/>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602" name="Google Shape;2602;p35"/>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grpSp>
        <p:nvGrpSpPr>
          <p:cNvPr id="2603" name="Google Shape;2603;p35"/>
          <p:cNvGrpSpPr/>
          <p:nvPr/>
        </p:nvGrpSpPr>
        <p:grpSpPr>
          <a:xfrm>
            <a:off x="2733985" y="1774193"/>
            <a:ext cx="442750" cy="442750"/>
            <a:chOff x="4707175" y="2064975"/>
            <a:chExt cx="442750" cy="442750"/>
          </a:xfrm>
        </p:grpSpPr>
        <p:sp>
          <p:nvSpPr>
            <p:cNvPr id="2604" name="Google Shape;2604;p35"/>
            <p:cNvSpPr/>
            <p:nvPr/>
          </p:nvSpPr>
          <p:spPr>
            <a:xfrm>
              <a:off x="4707175" y="2222325"/>
              <a:ext cx="442750" cy="285400"/>
            </a:xfrm>
            <a:custGeom>
              <a:avLst/>
              <a:gdLst/>
              <a:ahLst/>
              <a:cxnLst/>
              <a:rect l="l" t="t" r="r" b="b"/>
              <a:pathLst>
                <a:path w="17710" h="11416" extrusionOk="0">
                  <a:moveTo>
                    <a:pt x="8331" y="0"/>
                  </a:moveTo>
                  <a:lnTo>
                    <a:pt x="8331" y="5191"/>
                  </a:lnTo>
                  <a:lnTo>
                    <a:pt x="6252" y="5191"/>
                  </a:lnTo>
                  <a:lnTo>
                    <a:pt x="6252" y="6225"/>
                  </a:lnTo>
                  <a:lnTo>
                    <a:pt x="2107" y="6225"/>
                  </a:lnTo>
                  <a:lnTo>
                    <a:pt x="2107" y="8303"/>
                  </a:lnTo>
                  <a:lnTo>
                    <a:pt x="0" y="8303"/>
                  </a:lnTo>
                  <a:lnTo>
                    <a:pt x="0" y="11416"/>
                  </a:lnTo>
                  <a:lnTo>
                    <a:pt x="5219" y="11416"/>
                  </a:lnTo>
                  <a:lnTo>
                    <a:pt x="5219" y="8303"/>
                  </a:lnTo>
                  <a:lnTo>
                    <a:pt x="3140" y="8303"/>
                  </a:lnTo>
                  <a:lnTo>
                    <a:pt x="3140" y="7257"/>
                  </a:lnTo>
                  <a:lnTo>
                    <a:pt x="6252" y="7257"/>
                  </a:lnTo>
                  <a:lnTo>
                    <a:pt x="6252" y="8303"/>
                  </a:lnTo>
                  <a:lnTo>
                    <a:pt x="11443" y="8303"/>
                  </a:lnTo>
                  <a:lnTo>
                    <a:pt x="11443" y="7257"/>
                  </a:lnTo>
                  <a:lnTo>
                    <a:pt x="14556" y="7257"/>
                  </a:lnTo>
                  <a:lnTo>
                    <a:pt x="14556" y="8303"/>
                  </a:lnTo>
                  <a:lnTo>
                    <a:pt x="12477" y="8303"/>
                  </a:lnTo>
                  <a:lnTo>
                    <a:pt x="12477" y="11416"/>
                  </a:lnTo>
                  <a:lnTo>
                    <a:pt x="17710" y="11416"/>
                  </a:lnTo>
                  <a:lnTo>
                    <a:pt x="17710" y="8303"/>
                  </a:lnTo>
                  <a:lnTo>
                    <a:pt x="15602" y="8303"/>
                  </a:lnTo>
                  <a:lnTo>
                    <a:pt x="15602" y="6225"/>
                  </a:lnTo>
                  <a:lnTo>
                    <a:pt x="11443" y="6225"/>
                  </a:lnTo>
                  <a:lnTo>
                    <a:pt x="11443" y="5191"/>
                  </a:lnTo>
                  <a:lnTo>
                    <a:pt x="9365" y="5191"/>
                  </a:lnTo>
                  <a:lnTo>
                    <a:pt x="9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5"/>
            <p:cNvSpPr/>
            <p:nvPr/>
          </p:nvSpPr>
          <p:spPr>
            <a:xfrm>
              <a:off x="4764650" y="2064975"/>
              <a:ext cx="327775" cy="260975"/>
            </a:xfrm>
            <a:custGeom>
              <a:avLst/>
              <a:gdLst/>
              <a:ahLst/>
              <a:cxnLst/>
              <a:rect l="l" t="t" r="r" b="b"/>
              <a:pathLst>
                <a:path w="13111" h="10439" extrusionOk="0">
                  <a:moveTo>
                    <a:pt x="7066" y="3182"/>
                  </a:moveTo>
                  <a:lnTo>
                    <a:pt x="7066" y="4214"/>
                  </a:lnTo>
                  <a:lnTo>
                    <a:pt x="6032" y="4214"/>
                  </a:lnTo>
                  <a:lnTo>
                    <a:pt x="6032" y="3182"/>
                  </a:lnTo>
                  <a:close/>
                  <a:moveTo>
                    <a:pt x="6556" y="0"/>
                  </a:moveTo>
                  <a:lnTo>
                    <a:pt x="1888" y="3801"/>
                  </a:lnTo>
                  <a:lnTo>
                    <a:pt x="1" y="5371"/>
                  </a:lnTo>
                  <a:lnTo>
                    <a:pt x="662" y="6170"/>
                  </a:lnTo>
                  <a:lnTo>
                    <a:pt x="1888" y="5151"/>
                  </a:lnTo>
                  <a:lnTo>
                    <a:pt x="1888" y="10439"/>
                  </a:lnTo>
                  <a:lnTo>
                    <a:pt x="5000" y="10439"/>
                  </a:lnTo>
                  <a:lnTo>
                    <a:pt x="5000" y="5261"/>
                  </a:lnTo>
                  <a:lnTo>
                    <a:pt x="8112" y="5261"/>
                  </a:lnTo>
                  <a:lnTo>
                    <a:pt x="8112" y="10439"/>
                  </a:lnTo>
                  <a:lnTo>
                    <a:pt x="11224" y="10439"/>
                  </a:lnTo>
                  <a:lnTo>
                    <a:pt x="11224" y="5151"/>
                  </a:lnTo>
                  <a:lnTo>
                    <a:pt x="12450" y="6170"/>
                  </a:lnTo>
                  <a:lnTo>
                    <a:pt x="13111" y="5371"/>
                  </a:lnTo>
                  <a:lnTo>
                    <a:pt x="11224" y="3801"/>
                  </a:lnTo>
                  <a:lnTo>
                    <a:pt x="65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5"/>
            <p:cNvSpPr/>
            <p:nvPr/>
          </p:nvSpPr>
          <p:spPr>
            <a:xfrm>
              <a:off x="4973650" y="2064975"/>
              <a:ext cx="71625" cy="59600"/>
            </a:xfrm>
            <a:custGeom>
              <a:avLst/>
              <a:gdLst/>
              <a:ahLst/>
              <a:cxnLst/>
              <a:rect l="l" t="t" r="r" b="b"/>
              <a:pathLst>
                <a:path w="2865" h="2384" extrusionOk="0">
                  <a:moveTo>
                    <a:pt x="0" y="0"/>
                  </a:moveTo>
                  <a:lnTo>
                    <a:pt x="2864" y="2383"/>
                  </a:lnTo>
                  <a:lnTo>
                    <a:pt x="28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0" name="Google Shape;2610;p35"/>
          <p:cNvSpPr/>
          <p:nvPr/>
        </p:nvSpPr>
        <p:spPr>
          <a:xfrm rot="10800000">
            <a:off x="7277307" y="583509"/>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Imagen 14" descr="Icono&#10;&#10;Descripción generada automáticamente">
            <a:extLst>
              <a:ext uri="{FF2B5EF4-FFF2-40B4-BE49-F238E27FC236}">
                <a16:creationId xmlns:a16="http://schemas.microsoft.com/office/drawing/2014/main" id="{6AF91384-6DDE-79AA-73DD-81AAC2667A12}"/>
              </a:ext>
            </a:extLst>
          </p:cNvPr>
          <p:cNvPicPr>
            <a:picLocks noChangeAspect="1"/>
          </p:cNvPicPr>
          <p:nvPr/>
        </p:nvPicPr>
        <p:blipFill>
          <a:blip r:embed="rId3"/>
          <a:stretch>
            <a:fillRect/>
          </a:stretch>
        </p:blipFill>
        <p:spPr>
          <a:xfrm>
            <a:off x="5951201" y="1652780"/>
            <a:ext cx="681948" cy="688370"/>
          </a:xfrm>
          <a:prstGeom prst="rect">
            <a:avLst/>
          </a:prstGeom>
        </p:spPr>
      </p:pic>
    </p:spTree>
    <p:extLst>
      <p:ext uri="{BB962C8B-B14F-4D97-AF65-F5344CB8AC3E}">
        <p14:creationId xmlns:p14="http://schemas.microsoft.com/office/powerpoint/2010/main" val="402772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872400" y="537575"/>
            <a:ext cx="7384500" cy="627900"/>
          </a:xfrm>
          <a:prstGeom prst="rect">
            <a:avLst/>
          </a:prstGeom>
        </p:spPr>
        <p:txBody>
          <a:bodyPr spcFirstLastPara="1" wrap="square" lIns="91425" tIns="91425" rIns="91425" bIns="91425" anchor="ctr" anchorCtr="0">
            <a:noAutofit/>
          </a:bodyPr>
          <a:lstStyle/>
          <a:p>
            <a:r>
              <a:rPr lang="en"/>
              <a:t>¿</a:t>
            </a:r>
            <a:r>
              <a:rPr lang="en" err="1"/>
              <a:t>Beneficios</a:t>
            </a:r>
            <a:r>
              <a:rPr lang="en"/>
              <a:t> del </a:t>
            </a:r>
            <a:r>
              <a:rPr lang="en" err="1"/>
              <a:t>balanceo</a:t>
            </a:r>
            <a:r>
              <a:rPr lang="en"/>
              <a:t> de cargas?</a:t>
            </a:r>
            <a:endParaRPr/>
          </a:p>
        </p:txBody>
      </p:sp>
      <p:sp>
        <p:nvSpPr>
          <p:cNvPr id="2585" name="Google Shape;2585;p35"/>
          <p:cNvSpPr txBox="1">
            <a:spLocks noGrp="1"/>
          </p:cNvSpPr>
          <p:nvPr>
            <p:ph type="title"/>
          </p:nvPr>
        </p:nvSpPr>
        <p:spPr>
          <a:xfrm>
            <a:off x="1970649" y="2435541"/>
            <a:ext cx="2786400" cy="2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err="1">
                <a:solidFill>
                  <a:schemeClr val="dk2"/>
                </a:solidFill>
              </a:rPr>
              <a:t>Escalabilidad</a:t>
            </a:r>
            <a:endParaRPr sz="1800" err="1">
              <a:solidFill>
                <a:schemeClr val="dk2"/>
              </a:solidFill>
            </a:endParaRPr>
          </a:p>
        </p:txBody>
      </p:sp>
      <p:sp>
        <p:nvSpPr>
          <p:cNvPr id="2586" name="Google Shape;2586;p35"/>
          <p:cNvSpPr txBox="1">
            <a:spLocks noGrp="1"/>
          </p:cNvSpPr>
          <p:nvPr>
            <p:ph type="subTitle" idx="1"/>
          </p:nvPr>
        </p:nvSpPr>
        <p:spPr>
          <a:xfrm>
            <a:off x="2301154" y="2885581"/>
            <a:ext cx="2242442" cy="1057500"/>
          </a:xfrm>
          <a:prstGeom prst="rect">
            <a:avLst/>
          </a:prstGeom>
        </p:spPr>
        <p:txBody>
          <a:bodyPr spcFirstLastPara="1" wrap="square" lIns="91425" tIns="91425" rIns="91425" bIns="91425" anchor="ctr" anchorCtr="0">
            <a:noAutofit/>
          </a:bodyPr>
          <a:lstStyle/>
          <a:p>
            <a:pPr marL="0" indent="0" algn="just"/>
            <a:r>
              <a:rPr lang="en" sz="1100">
                <a:solidFill>
                  <a:srgbClr val="FFFFFF"/>
                </a:solidFill>
              </a:rPr>
              <a:t>Al </a:t>
            </a:r>
            <a:r>
              <a:rPr lang="en" sz="1100" err="1">
                <a:solidFill>
                  <a:srgbClr val="FFFFFF"/>
                </a:solidFill>
              </a:rPr>
              <a:t>agregar</a:t>
            </a:r>
            <a:r>
              <a:rPr lang="en" sz="1100">
                <a:solidFill>
                  <a:srgbClr val="FFFFFF"/>
                </a:solidFill>
              </a:rPr>
              <a:t> </a:t>
            </a:r>
            <a:r>
              <a:rPr lang="en" sz="1100" err="1">
                <a:solidFill>
                  <a:srgbClr val="FFFFFF"/>
                </a:solidFill>
              </a:rPr>
              <a:t>nuevos</a:t>
            </a:r>
            <a:r>
              <a:rPr lang="en" sz="1100">
                <a:solidFill>
                  <a:srgbClr val="FFFFFF"/>
                </a:solidFill>
              </a:rPr>
              <a:t> </a:t>
            </a:r>
            <a:r>
              <a:rPr lang="en" sz="1100" err="1">
                <a:solidFill>
                  <a:srgbClr val="FFFFFF"/>
                </a:solidFill>
              </a:rPr>
              <a:t>servidores</a:t>
            </a:r>
            <a:r>
              <a:rPr lang="en" sz="1100">
                <a:solidFill>
                  <a:srgbClr val="FFFFFF"/>
                </a:solidFill>
              </a:rPr>
              <a:t> a la </a:t>
            </a:r>
            <a:r>
              <a:rPr lang="en" sz="1100" err="1">
                <a:solidFill>
                  <a:srgbClr val="FFFFFF"/>
                </a:solidFill>
              </a:rPr>
              <a:t>infraestructura</a:t>
            </a:r>
            <a:r>
              <a:rPr lang="en" sz="1100">
                <a:solidFill>
                  <a:srgbClr val="FFFFFF"/>
                </a:solidFill>
              </a:rPr>
              <a:t> de bases de </a:t>
            </a:r>
            <a:r>
              <a:rPr lang="en" sz="1100" err="1">
                <a:solidFill>
                  <a:srgbClr val="FFFFFF"/>
                </a:solidFill>
              </a:rPr>
              <a:t>datos</a:t>
            </a:r>
            <a:r>
              <a:rPr lang="en" sz="1100">
                <a:solidFill>
                  <a:srgbClr val="FFFFFF"/>
                </a:solidFill>
              </a:rPr>
              <a:t>, se </a:t>
            </a:r>
            <a:r>
              <a:rPr lang="en" sz="1100" err="1">
                <a:solidFill>
                  <a:srgbClr val="FFFFFF"/>
                </a:solidFill>
              </a:rPr>
              <a:t>puede</a:t>
            </a:r>
            <a:r>
              <a:rPr lang="en" sz="1100">
                <a:solidFill>
                  <a:srgbClr val="FFFFFF"/>
                </a:solidFill>
              </a:rPr>
              <a:t> </a:t>
            </a:r>
            <a:r>
              <a:rPr lang="en" sz="1100" err="1">
                <a:solidFill>
                  <a:srgbClr val="FFFFFF"/>
                </a:solidFill>
              </a:rPr>
              <a:t>manejar</a:t>
            </a:r>
            <a:r>
              <a:rPr lang="en" sz="1100">
                <a:solidFill>
                  <a:srgbClr val="FFFFFF"/>
                </a:solidFill>
              </a:rPr>
              <a:t> un mayor </a:t>
            </a:r>
            <a:r>
              <a:rPr lang="en" sz="1100" err="1">
                <a:solidFill>
                  <a:srgbClr val="FFFFFF"/>
                </a:solidFill>
              </a:rPr>
              <a:t>volumen</a:t>
            </a:r>
            <a:r>
              <a:rPr lang="en" sz="1100">
                <a:solidFill>
                  <a:srgbClr val="FFFFFF"/>
                </a:solidFill>
              </a:rPr>
              <a:t> de </a:t>
            </a:r>
            <a:r>
              <a:rPr lang="en" sz="1100" err="1">
                <a:solidFill>
                  <a:srgbClr val="FFFFFF"/>
                </a:solidFill>
              </a:rPr>
              <a:t>datos</a:t>
            </a:r>
            <a:r>
              <a:rPr lang="en" sz="1100">
                <a:solidFill>
                  <a:srgbClr val="FFFFFF"/>
                </a:solidFill>
              </a:rPr>
              <a:t> y </a:t>
            </a:r>
            <a:r>
              <a:rPr lang="en" sz="1100" err="1">
                <a:solidFill>
                  <a:srgbClr val="FFFFFF"/>
                </a:solidFill>
              </a:rPr>
              <a:t>usuarios</a:t>
            </a:r>
            <a:r>
              <a:rPr lang="en" sz="1100">
                <a:solidFill>
                  <a:srgbClr val="FFFFFF"/>
                </a:solidFill>
              </a:rPr>
              <a:t> sin </a:t>
            </a:r>
            <a:r>
              <a:rPr lang="en" sz="1100" err="1">
                <a:solidFill>
                  <a:srgbClr val="FFFFFF"/>
                </a:solidFill>
              </a:rPr>
              <a:t>afectar</a:t>
            </a:r>
            <a:r>
              <a:rPr lang="en" sz="1100">
                <a:solidFill>
                  <a:srgbClr val="FFFFFF"/>
                </a:solidFill>
              </a:rPr>
              <a:t> </a:t>
            </a:r>
            <a:r>
              <a:rPr lang="en" sz="1100" err="1">
                <a:solidFill>
                  <a:srgbClr val="FFFFFF"/>
                </a:solidFill>
              </a:rPr>
              <a:t>negativamente</a:t>
            </a:r>
            <a:r>
              <a:rPr lang="en" sz="1100">
                <a:solidFill>
                  <a:srgbClr val="FFFFFF"/>
                </a:solidFill>
              </a:rPr>
              <a:t> </a:t>
            </a:r>
            <a:r>
              <a:rPr lang="en" sz="1100" err="1">
                <a:solidFill>
                  <a:srgbClr val="FFFFFF"/>
                </a:solidFill>
              </a:rPr>
              <a:t>el</a:t>
            </a:r>
            <a:r>
              <a:rPr lang="en" sz="1100">
                <a:solidFill>
                  <a:srgbClr val="FFFFFF"/>
                </a:solidFill>
              </a:rPr>
              <a:t> </a:t>
            </a:r>
            <a:r>
              <a:rPr lang="en" sz="1100" err="1">
                <a:solidFill>
                  <a:srgbClr val="FFFFFF"/>
                </a:solidFill>
              </a:rPr>
              <a:t>rendimiento</a:t>
            </a:r>
            <a:r>
              <a:rPr lang="en" sz="1100">
                <a:solidFill>
                  <a:srgbClr val="FFFFFF"/>
                </a:solidFill>
              </a:rPr>
              <a:t>. </a:t>
            </a:r>
            <a:endParaRPr lang="en" sz="1100"/>
          </a:p>
        </p:txBody>
      </p:sp>
      <p:sp>
        <p:nvSpPr>
          <p:cNvPr id="2587" name="Google Shape;2587;p35"/>
          <p:cNvSpPr txBox="1">
            <a:spLocks noGrp="1"/>
          </p:cNvSpPr>
          <p:nvPr>
            <p:ph type="title" idx="2"/>
          </p:nvPr>
        </p:nvSpPr>
        <p:spPr>
          <a:xfrm>
            <a:off x="4620292" y="2435535"/>
            <a:ext cx="2578200" cy="288000"/>
          </a:xfrm>
          <a:prstGeom prst="rect">
            <a:avLst/>
          </a:prstGeom>
        </p:spPr>
        <p:txBody>
          <a:bodyPr spcFirstLastPara="1" wrap="square" lIns="91425" tIns="91425" rIns="91425" bIns="91425" anchor="ctr" anchorCtr="0">
            <a:noAutofit/>
          </a:bodyPr>
          <a:lstStyle/>
          <a:p>
            <a:r>
              <a:rPr lang="en" sz="1800" err="1">
                <a:solidFill>
                  <a:schemeClr val="dk2"/>
                </a:solidFill>
              </a:rPr>
              <a:t>Tolerancia</a:t>
            </a:r>
            <a:r>
              <a:rPr lang="en" sz="1800">
                <a:solidFill>
                  <a:schemeClr val="dk2"/>
                </a:solidFill>
              </a:rPr>
              <a:t> a </a:t>
            </a:r>
            <a:r>
              <a:rPr lang="en" sz="1800" err="1">
                <a:solidFill>
                  <a:schemeClr val="dk2"/>
                </a:solidFill>
              </a:rPr>
              <a:t>fallos</a:t>
            </a:r>
            <a:endParaRPr sz="1800" err="1">
              <a:solidFill>
                <a:schemeClr val="dk2"/>
              </a:solidFill>
            </a:endParaRPr>
          </a:p>
        </p:txBody>
      </p:sp>
      <p:sp>
        <p:nvSpPr>
          <p:cNvPr id="2588" name="Google Shape;2588;p35"/>
          <p:cNvSpPr txBox="1">
            <a:spLocks noGrp="1"/>
          </p:cNvSpPr>
          <p:nvPr>
            <p:ph type="subTitle" idx="3"/>
          </p:nvPr>
        </p:nvSpPr>
        <p:spPr>
          <a:xfrm>
            <a:off x="4916371" y="2816712"/>
            <a:ext cx="1862104" cy="1057500"/>
          </a:xfrm>
          <a:prstGeom prst="rect">
            <a:avLst/>
          </a:prstGeom>
        </p:spPr>
        <p:txBody>
          <a:bodyPr spcFirstLastPara="1" wrap="square" lIns="91425" tIns="91425" rIns="91425" bIns="91425" anchor="ctr" anchorCtr="0">
            <a:noAutofit/>
          </a:bodyPr>
          <a:lstStyle/>
          <a:p>
            <a:pPr marL="0" indent="0" algn="just"/>
            <a:r>
              <a:rPr lang="en" sz="1100">
                <a:solidFill>
                  <a:srgbClr val="FFFFFF"/>
                </a:solidFill>
              </a:rPr>
              <a:t>La </a:t>
            </a:r>
            <a:r>
              <a:rPr lang="en" sz="1100" err="1">
                <a:solidFill>
                  <a:srgbClr val="FFFFFF"/>
                </a:solidFill>
              </a:rPr>
              <a:t>distribución</a:t>
            </a:r>
            <a:r>
              <a:rPr lang="en" sz="1100">
                <a:solidFill>
                  <a:srgbClr val="FFFFFF"/>
                </a:solidFill>
              </a:rPr>
              <a:t> de la carga </a:t>
            </a:r>
            <a:r>
              <a:rPr lang="en" sz="1100" err="1">
                <a:solidFill>
                  <a:srgbClr val="FFFFFF"/>
                </a:solidFill>
              </a:rPr>
              <a:t>en</a:t>
            </a:r>
            <a:r>
              <a:rPr lang="en" sz="1100">
                <a:solidFill>
                  <a:srgbClr val="FFFFFF"/>
                </a:solidFill>
              </a:rPr>
              <a:t> </a:t>
            </a:r>
            <a:r>
              <a:rPr lang="en" sz="1100" err="1">
                <a:solidFill>
                  <a:srgbClr val="FFFFFF"/>
                </a:solidFill>
              </a:rPr>
              <a:t>varios</a:t>
            </a:r>
            <a:r>
              <a:rPr lang="en" sz="1100">
                <a:solidFill>
                  <a:srgbClr val="FFFFFF"/>
                </a:solidFill>
              </a:rPr>
              <a:t> </a:t>
            </a:r>
            <a:r>
              <a:rPr lang="en" sz="1100" err="1">
                <a:solidFill>
                  <a:srgbClr val="FFFFFF"/>
                </a:solidFill>
              </a:rPr>
              <a:t>servidores</a:t>
            </a:r>
            <a:r>
              <a:rPr lang="en" sz="1100">
                <a:solidFill>
                  <a:srgbClr val="FFFFFF"/>
                </a:solidFill>
              </a:rPr>
              <a:t> </a:t>
            </a:r>
            <a:r>
              <a:rPr lang="en" sz="1100" err="1">
                <a:solidFill>
                  <a:srgbClr val="FFFFFF"/>
                </a:solidFill>
              </a:rPr>
              <a:t>también</a:t>
            </a:r>
            <a:r>
              <a:rPr lang="en" sz="1100">
                <a:solidFill>
                  <a:srgbClr val="FFFFFF"/>
                </a:solidFill>
              </a:rPr>
              <a:t> </a:t>
            </a:r>
            <a:r>
              <a:rPr lang="en" sz="1100" err="1">
                <a:solidFill>
                  <a:srgbClr val="FFFFFF"/>
                </a:solidFill>
              </a:rPr>
              <a:t>mejora</a:t>
            </a:r>
            <a:r>
              <a:rPr lang="en" sz="1100">
                <a:solidFill>
                  <a:srgbClr val="FFFFFF"/>
                </a:solidFill>
              </a:rPr>
              <a:t> la </a:t>
            </a:r>
            <a:r>
              <a:rPr lang="en" sz="1100" err="1">
                <a:solidFill>
                  <a:srgbClr val="FFFFFF"/>
                </a:solidFill>
              </a:rPr>
              <a:t>tolerancia</a:t>
            </a:r>
            <a:r>
              <a:rPr lang="en" sz="1100">
                <a:solidFill>
                  <a:srgbClr val="FFFFFF"/>
                </a:solidFill>
              </a:rPr>
              <a:t> a </a:t>
            </a:r>
            <a:r>
              <a:rPr lang="en" sz="1100" err="1">
                <a:solidFill>
                  <a:srgbClr val="FFFFFF"/>
                </a:solidFill>
              </a:rPr>
              <a:t>fallos</a:t>
            </a:r>
            <a:r>
              <a:rPr lang="en" sz="1100">
                <a:solidFill>
                  <a:srgbClr val="FFFFFF"/>
                </a:solidFill>
              </a:rPr>
              <a:t>. </a:t>
            </a:r>
          </a:p>
        </p:txBody>
      </p:sp>
      <p:grpSp>
        <p:nvGrpSpPr>
          <p:cNvPr id="2589" name="Google Shape;2589;p35"/>
          <p:cNvGrpSpPr/>
          <p:nvPr/>
        </p:nvGrpSpPr>
        <p:grpSpPr>
          <a:xfrm>
            <a:off x="2904652" y="1425552"/>
            <a:ext cx="835766" cy="870854"/>
            <a:chOff x="2538188" y="1560141"/>
            <a:chExt cx="835766" cy="870854"/>
          </a:xfrm>
        </p:grpSpPr>
        <p:grpSp>
          <p:nvGrpSpPr>
            <p:cNvPr id="2590" name="Google Shape;2590;p35"/>
            <p:cNvGrpSpPr/>
            <p:nvPr/>
          </p:nvGrpSpPr>
          <p:grpSpPr>
            <a:xfrm>
              <a:off x="2538188" y="1560141"/>
              <a:ext cx="266700" cy="345050"/>
              <a:chOff x="1172410" y="839125"/>
              <a:chExt cx="266700" cy="345050"/>
            </a:xfrm>
          </p:grpSpPr>
          <p:cxnSp>
            <p:nvCxnSpPr>
              <p:cNvPr id="2591" name="Google Shape;2591;p35"/>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592" name="Google Shape;2592;p35"/>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593" name="Google Shape;2593;p35"/>
            <p:cNvGrpSpPr/>
            <p:nvPr/>
          </p:nvGrpSpPr>
          <p:grpSpPr>
            <a:xfrm rot="10800000">
              <a:off x="3107254" y="2085945"/>
              <a:ext cx="266700" cy="345050"/>
              <a:chOff x="1172410" y="839125"/>
              <a:chExt cx="266700" cy="345050"/>
            </a:xfrm>
          </p:grpSpPr>
          <p:cxnSp>
            <p:nvCxnSpPr>
              <p:cNvPr id="2594" name="Google Shape;2594;p35"/>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595" name="Google Shape;2595;p35"/>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grpSp>
        <p:nvGrpSpPr>
          <p:cNvPr id="2596" name="Google Shape;2596;p35"/>
          <p:cNvGrpSpPr/>
          <p:nvPr/>
        </p:nvGrpSpPr>
        <p:grpSpPr>
          <a:xfrm>
            <a:off x="5360683" y="1411781"/>
            <a:ext cx="835766" cy="870854"/>
            <a:chOff x="5875563" y="1560141"/>
            <a:chExt cx="835766" cy="870854"/>
          </a:xfrm>
        </p:grpSpPr>
        <p:grpSp>
          <p:nvGrpSpPr>
            <p:cNvPr id="2597" name="Google Shape;2597;p35"/>
            <p:cNvGrpSpPr/>
            <p:nvPr/>
          </p:nvGrpSpPr>
          <p:grpSpPr>
            <a:xfrm>
              <a:off x="5875563" y="1560141"/>
              <a:ext cx="266700" cy="345050"/>
              <a:chOff x="1172410" y="839125"/>
              <a:chExt cx="266700" cy="345050"/>
            </a:xfrm>
          </p:grpSpPr>
          <p:cxnSp>
            <p:nvCxnSpPr>
              <p:cNvPr id="2598" name="Google Shape;2598;p35"/>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599" name="Google Shape;2599;p35"/>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600" name="Google Shape;2600;p35"/>
            <p:cNvGrpSpPr/>
            <p:nvPr/>
          </p:nvGrpSpPr>
          <p:grpSpPr>
            <a:xfrm rot="10800000">
              <a:off x="6444629" y="2085945"/>
              <a:ext cx="266700" cy="345050"/>
              <a:chOff x="1172410" y="839125"/>
              <a:chExt cx="266700" cy="345050"/>
            </a:xfrm>
          </p:grpSpPr>
          <p:cxnSp>
            <p:nvCxnSpPr>
              <p:cNvPr id="2601" name="Google Shape;2601;p35"/>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602" name="Google Shape;2602;p35"/>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sp>
        <p:nvSpPr>
          <p:cNvPr id="2610" name="Google Shape;2610;p35"/>
          <p:cNvSpPr/>
          <p:nvPr/>
        </p:nvSpPr>
        <p:spPr>
          <a:xfrm rot="10800000">
            <a:off x="7277307" y="583509"/>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Imagen 11">
            <a:extLst>
              <a:ext uri="{FF2B5EF4-FFF2-40B4-BE49-F238E27FC236}">
                <a16:creationId xmlns:a16="http://schemas.microsoft.com/office/drawing/2014/main" id="{BB1DED73-C727-4D41-A096-C2C50A03D7CC}"/>
              </a:ext>
            </a:extLst>
          </p:cNvPr>
          <p:cNvPicPr>
            <a:picLocks noChangeAspect="1"/>
          </p:cNvPicPr>
          <p:nvPr/>
        </p:nvPicPr>
        <p:blipFill>
          <a:blip r:embed="rId3"/>
          <a:stretch>
            <a:fillRect/>
          </a:stretch>
        </p:blipFill>
        <p:spPr>
          <a:xfrm>
            <a:off x="2954298" y="1473355"/>
            <a:ext cx="733318" cy="726897"/>
          </a:xfrm>
          <a:prstGeom prst="rect">
            <a:avLst/>
          </a:prstGeom>
        </p:spPr>
      </p:pic>
      <p:pic>
        <p:nvPicPr>
          <p:cNvPr id="13" name="Imagen 13" descr="Icono&#10;&#10;Descripción generada automáticamente">
            <a:extLst>
              <a:ext uri="{FF2B5EF4-FFF2-40B4-BE49-F238E27FC236}">
                <a16:creationId xmlns:a16="http://schemas.microsoft.com/office/drawing/2014/main" id="{836C41D0-678E-969E-ECED-CFB136A32C84}"/>
              </a:ext>
            </a:extLst>
          </p:cNvPr>
          <p:cNvPicPr>
            <a:picLocks noChangeAspect="1"/>
          </p:cNvPicPr>
          <p:nvPr/>
        </p:nvPicPr>
        <p:blipFill>
          <a:blip r:embed="rId4"/>
          <a:stretch>
            <a:fillRect/>
          </a:stretch>
        </p:blipFill>
        <p:spPr>
          <a:xfrm>
            <a:off x="5413675" y="1486198"/>
            <a:ext cx="726898" cy="720476"/>
          </a:xfrm>
          <a:prstGeom prst="rect">
            <a:avLst/>
          </a:prstGeom>
        </p:spPr>
      </p:pic>
    </p:spTree>
    <p:extLst>
      <p:ext uri="{BB962C8B-B14F-4D97-AF65-F5344CB8AC3E}">
        <p14:creationId xmlns:p14="http://schemas.microsoft.com/office/powerpoint/2010/main" val="269599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35"/>
          <p:cNvSpPr txBox="1">
            <a:spLocks noGrp="1"/>
          </p:cNvSpPr>
          <p:nvPr>
            <p:ph type="title" idx="4"/>
          </p:nvPr>
        </p:nvSpPr>
        <p:spPr>
          <a:xfrm>
            <a:off x="958664" y="569924"/>
            <a:ext cx="7384500" cy="627900"/>
          </a:xfrm>
          <a:prstGeom prst="rect">
            <a:avLst/>
          </a:prstGeom>
        </p:spPr>
        <p:txBody>
          <a:bodyPr spcFirstLastPara="1" wrap="square" lIns="91425" tIns="91425" rIns="91425" bIns="91425" anchor="ctr" anchorCtr="0">
            <a:noAutofit/>
          </a:bodyPr>
          <a:lstStyle/>
          <a:p>
            <a:r>
              <a:rPr lang="en"/>
              <a:t>¿</a:t>
            </a:r>
            <a:r>
              <a:rPr lang="en" err="1"/>
              <a:t>Desventajas</a:t>
            </a:r>
            <a:r>
              <a:rPr lang="en"/>
              <a:t> del </a:t>
            </a:r>
            <a:r>
              <a:rPr lang="en" err="1"/>
              <a:t>balanceo</a:t>
            </a:r>
            <a:r>
              <a:rPr lang="en"/>
              <a:t> de cargas?</a:t>
            </a:r>
            <a:endParaRPr/>
          </a:p>
        </p:txBody>
      </p:sp>
      <p:sp>
        <p:nvSpPr>
          <p:cNvPr id="2585" name="Google Shape;2585;p35"/>
          <p:cNvSpPr txBox="1">
            <a:spLocks noGrp="1"/>
          </p:cNvSpPr>
          <p:nvPr>
            <p:ph type="title"/>
          </p:nvPr>
        </p:nvSpPr>
        <p:spPr>
          <a:xfrm>
            <a:off x="1543842" y="2468016"/>
            <a:ext cx="2786400" cy="2880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sz="1800" err="1">
                <a:solidFill>
                  <a:srgbClr val="C2C0F2"/>
                </a:solidFill>
              </a:rPr>
              <a:t>Complejidad</a:t>
            </a:r>
            <a:endParaRPr lang="es-ES" err="1"/>
          </a:p>
        </p:txBody>
      </p:sp>
      <p:sp>
        <p:nvSpPr>
          <p:cNvPr id="2586" name="Google Shape;2586;p35"/>
          <p:cNvSpPr txBox="1">
            <a:spLocks noGrp="1"/>
          </p:cNvSpPr>
          <p:nvPr>
            <p:ph type="subTitle" idx="1"/>
          </p:nvPr>
        </p:nvSpPr>
        <p:spPr>
          <a:xfrm>
            <a:off x="1874347" y="2918056"/>
            <a:ext cx="2242442" cy="1057500"/>
          </a:xfrm>
          <a:prstGeom prst="rect">
            <a:avLst/>
          </a:prstGeom>
        </p:spPr>
        <p:txBody>
          <a:bodyPr spcFirstLastPara="1" wrap="square" lIns="91425" tIns="91425" rIns="91425" bIns="91425" anchor="ctr" anchorCtr="0">
            <a:noAutofit/>
          </a:bodyPr>
          <a:lstStyle/>
          <a:p>
            <a:pPr marL="0" indent="0" algn="just"/>
            <a:r>
              <a:rPr lang="en" sz="1100">
                <a:solidFill>
                  <a:srgbClr val="FFFFFF"/>
                </a:solidFill>
              </a:rPr>
              <a:t>La </a:t>
            </a:r>
            <a:r>
              <a:rPr lang="en" sz="1100" err="1">
                <a:solidFill>
                  <a:srgbClr val="FFFFFF"/>
                </a:solidFill>
              </a:rPr>
              <a:t>implementación</a:t>
            </a:r>
            <a:r>
              <a:rPr lang="en" sz="1100">
                <a:solidFill>
                  <a:srgbClr val="FFFFFF"/>
                </a:solidFill>
              </a:rPr>
              <a:t> de un </a:t>
            </a:r>
            <a:r>
              <a:rPr lang="en" sz="1100" err="1">
                <a:solidFill>
                  <a:srgbClr val="FFFFFF"/>
                </a:solidFill>
              </a:rPr>
              <a:t>sistema</a:t>
            </a:r>
            <a:r>
              <a:rPr lang="en" sz="1100">
                <a:solidFill>
                  <a:srgbClr val="FFFFFF"/>
                </a:solidFill>
              </a:rPr>
              <a:t> de </a:t>
            </a:r>
            <a:r>
              <a:rPr lang="en" sz="1100" err="1">
                <a:solidFill>
                  <a:srgbClr val="FFFFFF"/>
                </a:solidFill>
              </a:rPr>
              <a:t>balanceo</a:t>
            </a:r>
            <a:r>
              <a:rPr lang="en" sz="1100">
                <a:solidFill>
                  <a:srgbClr val="FFFFFF"/>
                </a:solidFill>
              </a:rPr>
              <a:t> de carga </a:t>
            </a:r>
            <a:r>
              <a:rPr lang="en" sz="1100" err="1">
                <a:solidFill>
                  <a:srgbClr val="FFFFFF"/>
                </a:solidFill>
              </a:rPr>
              <a:t>en</a:t>
            </a:r>
            <a:r>
              <a:rPr lang="en" sz="1100">
                <a:solidFill>
                  <a:srgbClr val="FFFFFF"/>
                </a:solidFill>
              </a:rPr>
              <a:t> bases de </a:t>
            </a:r>
            <a:r>
              <a:rPr lang="en" sz="1100" err="1">
                <a:solidFill>
                  <a:srgbClr val="FFFFFF"/>
                </a:solidFill>
              </a:rPr>
              <a:t>datos</a:t>
            </a:r>
            <a:r>
              <a:rPr lang="en" sz="1100">
                <a:solidFill>
                  <a:srgbClr val="FFFFFF"/>
                </a:solidFill>
              </a:rPr>
              <a:t> </a:t>
            </a:r>
            <a:r>
              <a:rPr lang="en" sz="1100" err="1">
                <a:solidFill>
                  <a:srgbClr val="FFFFFF"/>
                </a:solidFill>
              </a:rPr>
              <a:t>puede</a:t>
            </a:r>
            <a:r>
              <a:rPr lang="en" sz="1100">
                <a:solidFill>
                  <a:srgbClr val="FFFFFF"/>
                </a:solidFill>
              </a:rPr>
              <a:t> ser </a:t>
            </a:r>
            <a:r>
              <a:rPr lang="en" sz="1100" err="1">
                <a:solidFill>
                  <a:srgbClr val="FFFFFF"/>
                </a:solidFill>
              </a:rPr>
              <a:t>compleja</a:t>
            </a:r>
            <a:r>
              <a:rPr lang="en" sz="1100">
                <a:solidFill>
                  <a:srgbClr val="FFFFFF"/>
                </a:solidFill>
              </a:rPr>
              <a:t>, </a:t>
            </a:r>
            <a:r>
              <a:rPr lang="en" sz="1100" err="1">
                <a:solidFill>
                  <a:srgbClr val="FFFFFF"/>
                </a:solidFill>
              </a:rPr>
              <a:t>requiere</a:t>
            </a:r>
            <a:r>
              <a:rPr lang="en" sz="1100">
                <a:solidFill>
                  <a:srgbClr val="FFFFFF"/>
                </a:solidFill>
              </a:rPr>
              <a:t> </a:t>
            </a:r>
            <a:r>
              <a:rPr lang="en" sz="1100" err="1">
                <a:solidFill>
                  <a:srgbClr val="FFFFFF"/>
                </a:solidFill>
              </a:rPr>
              <a:t>configuraciones</a:t>
            </a:r>
            <a:r>
              <a:rPr lang="en" sz="1100">
                <a:solidFill>
                  <a:srgbClr val="FFFFFF"/>
                </a:solidFill>
              </a:rPr>
              <a:t> </a:t>
            </a:r>
            <a:r>
              <a:rPr lang="en" sz="1100" err="1">
                <a:solidFill>
                  <a:srgbClr val="FFFFFF"/>
                </a:solidFill>
              </a:rPr>
              <a:t>adecuadas</a:t>
            </a:r>
            <a:r>
              <a:rPr lang="en" sz="1100">
                <a:solidFill>
                  <a:srgbClr val="FFFFFF"/>
                </a:solidFill>
              </a:rPr>
              <a:t> y un </a:t>
            </a:r>
            <a:r>
              <a:rPr lang="en" sz="1100" err="1">
                <a:solidFill>
                  <a:srgbClr val="FFFFFF"/>
                </a:solidFill>
              </a:rPr>
              <a:t>monitoreo</a:t>
            </a:r>
            <a:r>
              <a:rPr lang="en" sz="1100">
                <a:solidFill>
                  <a:srgbClr val="FFFFFF"/>
                </a:solidFill>
              </a:rPr>
              <a:t> </a:t>
            </a:r>
            <a:r>
              <a:rPr lang="en" sz="1100" err="1">
                <a:solidFill>
                  <a:srgbClr val="FFFFFF"/>
                </a:solidFill>
              </a:rPr>
              <a:t>constante</a:t>
            </a:r>
            <a:r>
              <a:rPr lang="en" sz="1100">
                <a:solidFill>
                  <a:srgbClr val="FFFFFF"/>
                </a:solidFill>
              </a:rPr>
              <a:t> para </a:t>
            </a:r>
            <a:r>
              <a:rPr lang="en" sz="1100" err="1">
                <a:solidFill>
                  <a:srgbClr val="FFFFFF"/>
                </a:solidFill>
              </a:rPr>
              <a:t>garantizar</a:t>
            </a:r>
            <a:r>
              <a:rPr lang="en" sz="1100">
                <a:solidFill>
                  <a:srgbClr val="FFFFFF"/>
                </a:solidFill>
              </a:rPr>
              <a:t> un </a:t>
            </a:r>
            <a:r>
              <a:rPr lang="en" sz="1100" err="1">
                <a:solidFill>
                  <a:srgbClr val="FFFFFF"/>
                </a:solidFill>
              </a:rPr>
              <a:t>rendimiento</a:t>
            </a:r>
            <a:r>
              <a:rPr lang="en" sz="1100">
                <a:solidFill>
                  <a:srgbClr val="FFFFFF"/>
                </a:solidFill>
              </a:rPr>
              <a:t> </a:t>
            </a:r>
            <a:r>
              <a:rPr lang="en" sz="1100" err="1">
                <a:solidFill>
                  <a:srgbClr val="FFFFFF"/>
                </a:solidFill>
              </a:rPr>
              <a:t>óptimo</a:t>
            </a:r>
            <a:r>
              <a:rPr lang="en" sz="1100">
                <a:solidFill>
                  <a:srgbClr val="FFFFFF"/>
                </a:solidFill>
              </a:rPr>
              <a:t>.</a:t>
            </a:r>
            <a:endParaRPr lang="es-ES"/>
          </a:p>
        </p:txBody>
      </p:sp>
      <p:grpSp>
        <p:nvGrpSpPr>
          <p:cNvPr id="2589" name="Google Shape;2589;p35"/>
          <p:cNvGrpSpPr/>
          <p:nvPr/>
        </p:nvGrpSpPr>
        <p:grpSpPr>
          <a:xfrm>
            <a:off x="2477845" y="1458027"/>
            <a:ext cx="835766" cy="870854"/>
            <a:chOff x="2538188" y="1560141"/>
            <a:chExt cx="835766" cy="870854"/>
          </a:xfrm>
        </p:grpSpPr>
        <p:grpSp>
          <p:nvGrpSpPr>
            <p:cNvPr id="2590" name="Google Shape;2590;p35"/>
            <p:cNvGrpSpPr/>
            <p:nvPr/>
          </p:nvGrpSpPr>
          <p:grpSpPr>
            <a:xfrm>
              <a:off x="2538188" y="1560141"/>
              <a:ext cx="266700" cy="345050"/>
              <a:chOff x="1172410" y="839125"/>
              <a:chExt cx="266700" cy="345050"/>
            </a:xfrm>
          </p:grpSpPr>
          <p:cxnSp>
            <p:nvCxnSpPr>
              <p:cNvPr id="2591" name="Google Shape;2591;p35"/>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592" name="Google Shape;2592;p35"/>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593" name="Google Shape;2593;p35"/>
            <p:cNvGrpSpPr/>
            <p:nvPr/>
          </p:nvGrpSpPr>
          <p:grpSpPr>
            <a:xfrm rot="10800000">
              <a:off x="3107254" y="2085945"/>
              <a:ext cx="266700" cy="345050"/>
              <a:chOff x="1172410" y="839125"/>
              <a:chExt cx="266700" cy="345050"/>
            </a:xfrm>
          </p:grpSpPr>
          <p:cxnSp>
            <p:nvCxnSpPr>
              <p:cNvPr id="2594" name="Google Shape;2594;p35"/>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595" name="Google Shape;2595;p35"/>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sp>
        <p:nvSpPr>
          <p:cNvPr id="2610" name="Google Shape;2610;p35"/>
          <p:cNvSpPr/>
          <p:nvPr/>
        </p:nvSpPr>
        <p:spPr>
          <a:xfrm rot="10800000">
            <a:off x="7621584" y="604166"/>
            <a:ext cx="762000" cy="762000"/>
          </a:xfrm>
          <a:prstGeom prst="mathMultiply">
            <a:avLst>
              <a:gd name="adj1" fmla="val 1711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587;p35">
            <a:extLst>
              <a:ext uri="{FF2B5EF4-FFF2-40B4-BE49-F238E27FC236}">
                <a16:creationId xmlns:a16="http://schemas.microsoft.com/office/drawing/2014/main" id="{3D765C85-0AA8-A237-1260-D6DC075F89D7}"/>
              </a:ext>
            </a:extLst>
          </p:cNvPr>
          <p:cNvSpPr txBox="1">
            <a:spLocks/>
          </p:cNvSpPr>
          <p:nvPr/>
        </p:nvSpPr>
        <p:spPr>
          <a:xfrm>
            <a:off x="4803438" y="2457227"/>
            <a:ext cx="1999816" cy="28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2200"/>
              <a:buFont typeface="Rajdhani"/>
              <a:buNone/>
              <a:defRPr sz="2200" b="1" i="0" u="none" strike="noStrike" cap="none">
                <a:solidFill>
                  <a:schemeClr val="accent2"/>
                </a:solidFill>
                <a:latin typeface="Rajdhani"/>
                <a:ea typeface="Rajdhani"/>
                <a:cs typeface="Rajdhani"/>
                <a:sym typeface="Rajdhani"/>
              </a:defRPr>
            </a:lvl9pPr>
          </a:lstStyle>
          <a:p>
            <a:r>
              <a:rPr lang="es-ES" sz="1800">
                <a:solidFill>
                  <a:schemeClr val="dk2"/>
                </a:solidFill>
              </a:rPr>
              <a:t>Costo</a:t>
            </a:r>
            <a:endParaRPr lang="es-ES"/>
          </a:p>
        </p:txBody>
      </p:sp>
      <p:sp>
        <p:nvSpPr>
          <p:cNvPr id="5" name="Google Shape;2588;p35">
            <a:extLst>
              <a:ext uri="{FF2B5EF4-FFF2-40B4-BE49-F238E27FC236}">
                <a16:creationId xmlns:a16="http://schemas.microsoft.com/office/drawing/2014/main" id="{52BFE448-BA63-DFE5-782F-65348982D1D8}"/>
              </a:ext>
            </a:extLst>
          </p:cNvPr>
          <p:cNvSpPr txBox="1">
            <a:spLocks/>
          </p:cNvSpPr>
          <p:nvPr/>
        </p:nvSpPr>
        <p:spPr>
          <a:xfrm>
            <a:off x="4651957" y="2976114"/>
            <a:ext cx="2364749" cy="105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1pPr>
            <a:lvl2pPr marL="914400" marR="0" lvl="1"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2pPr>
            <a:lvl3pPr marL="1371600" marR="0" lvl="2"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3pPr>
            <a:lvl4pPr marL="1828800" marR="0" lvl="3"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4pPr>
            <a:lvl5pPr marL="2286000" marR="0" lvl="4"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5pPr>
            <a:lvl6pPr marL="2743200" marR="0" lvl="5"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6pPr>
            <a:lvl7pPr marL="3200400" marR="0" lvl="6"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7pPr>
            <a:lvl8pPr marL="3657600" marR="0" lvl="7"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8pPr>
            <a:lvl9pPr marL="4114800" marR="0" lvl="8" indent="-317500" algn="l" rtl="0">
              <a:lnSpc>
                <a:spcPct val="100000"/>
              </a:lnSpc>
              <a:spcBef>
                <a:spcPts val="0"/>
              </a:spcBef>
              <a:spcAft>
                <a:spcPts val="0"/>
              </a:spcAft>
              <a:buClr>
                <a:schemeClr val="accent2"/>
              </a:buClr>
              <a:buSzPts val="1400"/>
              <a:buFont typeface="Tajawal"/>
              <a:buNone/>
              <a:defRPr sz="1400" b="0" i="0" u="none" strike="noStrike" cap="none">
                <a:solidFill>
                  <a:schemeClr val="accent2"/>
                </a:solidFill>
                <a:latin typeface="Tajawal"/>
                <a:ea typeface="Tajawal"/>
                <a:cs typeface="Tajawal"/>
                <a:sym typeface="Tajawal"/>
              </a:defRPr>
            </a:lvl9pPr>
          </a:lstStyle>
          <a:p>
            <a:pPr marL="0" indent="0" algn="just"/>
            <a:r>
              <a:rPr lang="es-ES" sz="1100">
                <a:solidFill>
                  <a:srgbClr val="FFFFFF"/>
                </a:solidFill>
              </a:rPr>
              <a:t>Implementar un sistema de balanceo de carga puede implicar costos adicionales, como la adquisición de hardware adicional o el uso de herramientas y servicios especializados. También se puede requerir una mayor capacidad de administración y mantenimiento del sistema.</a:t>
            </a:r>
            <a:endParaRPr lang="es-ES"/>
          </a:p>
        </p:txBody>
      </p:sp>
      <p:grpSp>
        <p:nvGrpSpPr>
          <p:cNvPr id="2" name="Google Shape;2596;p35">
            <a:extLst>
              <a:ext uri="{FF2B5EF4-FFF2-40B4-BE49-F238E27FC236}">
                <a16:creationId xmlns:a16="http://schemas.microsoft.com/office/drawing/2014/main" id="{7CBE8470-401E-D215-F728-E8F9898737C0}"/>
              </a:ext>
            </a:extLst>
          </p:cNvPr>
          <p:cNvGrpSpPr/>
          <p:nvPr/>
        </p:nvGrpSpPr>
        <p:grpSpPr>
          <a:xfrm>
            <a:off x="5366043" y="1433472"/>
            <a:ext cx="835766" cy="870854"/>
            <a:chOff x="5875563" y="1560141"/>
            <a:chExt cx="835766" cy="870854"/>
          </a:xfrm>
        </p:grpSpPr>
        <p:grpSp>
          <p:nvGrpSpPr>
            <p:cNvPr id="4" name="Google Shape;2597;p35">
              <a:extLst>
                <a:ext uri="{FF2B5EF4-FFF2-40B4-BE49-F238E27FC236}">
                  <a16:creationId xmlns:a16="http://schemas.microsoft.com/office/drawing/2014/main" id="{D4B8CD25-1780-F252-CB45-E2280DB47C9C}"/>
                </a:ext>
              </a:extLst>
            </p:cNvPr>
            <p:cNvGrpSpPr/>
            <p:nvPr/>
          </p:nvGrpSpPr>
          <p:grpSpPr>
            <a:xfrm>
              <a:off x="5875563" y="1560141"/>
              <a:ext cx="266700" cy="345050"/>
              <a:chOff x="1172410" y="839125"/>
              <a:chExt cx="266700" cy="345050"/>
            </a:xfrm>
          </p:grpSpPr>
          <p:cxnSp>
            <p:nvCxnSpPr>
              <p:cNvPr id="9" name="Google Shape;2598;p35">
                <a:extLst>
                  <a:ext uri="{FF2B5EF4-FFF2-40B4-BE49-F238E27FC236}">
                    <a16:creationId xmlns:a16="http://schemas.microsoft.com/office/drawing/2014/main" id="{1299FEAE-0305-2D8F-7397-874D8BA94E3B}"/>
                  </a:ext>
                </a:extLst>
              </p:cNvPr>
              <p:cNvCxnSpPr>
                <a:cxnSpLocks/>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10" name="Google Shape;2599;p35">
                <a:extLst>
                  <a:ext uri="{FF2B5EF4-FFF2-40B4-BE49-F238E27FC236}">
                    <a16:creationId xmlns:a16="http://schemas.microsoft.com/office/drawing/2014/main" id="{1054A157-D229-F068-97B6-C30F10459549}"/>
                  </a:ext>
                </a:extLst>
              </p:cNvPr>
              <p:cNvCxnSpPr>
                <a:cxnSpLocks/>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6" name="Google Shape;2600;p35">
              <a:extLst>
                <a:ext uri="{FF2B5EF4-FFF2-40B4-BE49-F238E27FC236}">
                  <a16:creationId xmlns:a16="http://schemas.microsoft.com/office/drawing/2014/main" id="{E712DF40-0F9A-D6D0-E341-4BB1034E9839}"/>
                </a:ext>
              </a:extLst>
            </p:cNvPr>
            <p:cNvGrpSpPr/>
            <p:nvPr/>
          </p:nvGrpSpPr>
          <p:grpSpPr>
            <a:xfrm rot="10800000">
              <a:off x="6444629" y="2085945"/>
              <a:ext cx="266700" cy="345050"/>
              <a:chOff x="1172410" y="839125"/>
              <a:chExt cx="266700" cy="345050"/>
            </a:xfrm>
          </p:grpSpPr>
          <p:cxnSp>
            <p:nvCxnSpPr>
              <p:cNvPr id="7" name="Google Shape;2601;p35">
                <a:extLst>
                  <a:ext uri="{FF2B5EF4-FFF2-40B4-BE49-F238E27FC236}">
                    <a16:creationId xmlns:a16="http://schemas.microsoft.com/office/drawing/2014/main" id="{369562A7-5308-CB8A-A541-ED376A9441AA}"/>
                  </a:ext>
                </a:extLst>
              </p:cNvPr>
              <p:cNvCxnSpPr>
                <a:cxnSpLocks/>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8" name="Google Shape;2602;p35">
                <a:extLst>
                  <a:ext uri="{FF2B5EF4-FFF2-40B4-BE49-F238E27FC236}">
                    <a16:creationId xmlns:a16="http://schemas.microsoft.com/office/drawing/2014/main" id="{44CF28E4-D29F-FB94-C0DD-94232937EA33}"/>
                  </a:ext>
                </a:extLst>
              </p:cNvPr>
              <p:cNvCxnSpPr>
                <a:cxnSpLocks/>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pic>
        <p:nvPicPr>
          <p:cNvPr id="11" name="Imagen 11" descr="Icono&#10;&#10;Descripción generada automáticamente">
            <a:extLst>
              <a:ext uri="{FF2B5EF4-FFF2-40B4-BE49-F238E27FC236}">
                <a16:creationId xmlns:a16="http://schemas.microsoft.com/office/drawing/2014/main" id="{89AF6F65-C6DF-A245-8E25-91A299985946}"/>
              </a:ext>
            </a:extLst>
          </p:cNvPr>
          <p:cNvPicPr>
            <a:picLocks noChangeAspect="1"/>
          </p:cNvPicPr>
          <p:nvPr/>
        </p:nvPicPr>
        <p:blipFill>
          <a:blip r:embed="rId3"/>
          <a:stretch>
            <a:fillRect/>
          </a:stretch>
        </p:blipFill>
        <p:spPr>
          <a:xfrm>
            <a:off x="2559599" y="1563622"/>
            <a:ext cx="669106" cy="669106"/>
          </a:xfrm>
          <a:prstGeom prst="rect">
            <a:avLst/>
          </a:prstGeom>
        </p:spPr>
      </p:pic>
      <p:pic>
        <p:nvPicPr>
          <p:cNvPr id="12" name="Imagen 12" descr="Icono&#10;&#10;Descripción generada automáticamente">
            <a:extLst>
              <a:ext uri="{FF2B5EF4-FFF2-40B4-BE49-F238E27FC236}">
                <a16:creationId xmlns:a16="http://schemas.microsoft.com/office/drawing/2014/main" id="{72A751D5-6A1B-E985-BB9C-A0DCC9F153F0}"/>
              </a:ext>
            </a:extLst>
          </p:cNvPr>
          <p:cNvPicPr>
            <a:picLocks noChangeAspect="1"/>
          </p:cNvPicPr>
          <p:nvPr/>
        </p:nvPicPr>
        <p:blipFill>
          <a:blip r:embed="rId4"/>
          <a:stretch>
            <a:fillRect/>
          </a:stretch>
        </p:blipFill>
        <p:spPr>
          <a:xfrm>
            <a:off x="5483249" y="1584946"/>
            <a:ext cx="598470" cy="604892"/>
          </a:xfrm>
          <a:prstGeom prst="rect">
            <a:avLst/>
          </a:prstGeom>
        </p:spPr>
      </p:pic>
    </p:spTree>
    <p:extLst>
      <p:ext uri="{BB962C8B-B14F-4D97-AF65-F5344CB8AC3E}">
        <p14:creationId xmlns:p14="http://schemas.microsoft.com/office/powerpoint/2010/main" val="189415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5">
            <a:extLst>
              <a:ext uri="{FF2B5EF4-FFF2-40B4-BE49-F238E27FC236}">
                <a16:creationId xmlns:a16="http://schemas.microsoft.com/office/drawing/2014/main" id="{A4D0128D-41E9-140D-1D30-6DC90615795A}"/>
              </a:ext>
            </a:extLst>
          </p:cNvPr>
          <p:cNvSpPr>
            <a:spLocks noGrp="1"/>
          </p:cNvSpPr>
          <p:nvPr/>
        </p:nvSpPr>
        <p:spPr>
          <a:xfrm>
            <a:off x="1902843" y="499501"/>
            <a:ext cx="7106555" cy="6943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1pPr>
            <a:lvl2pPr marR="0" lvl="1"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2pPr>
            <a:lvl3pPr marR="0" lvl="2"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3pPr>
            <a:lvl4pPr marR="0" lvl="3"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4pPr>
            <a:lvl5pPr marR="0" lvl="4"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5pPr>
            <a:lvl6pPr marR="0" lvl="5"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6pPr>
            <a:lvl7pPr marR="0" lvl="6"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7pPr>
            <a:lvl8pPr marR="0" lvl="7"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8pPr>
            <a:lvl9pPr marR="0" lvl="8" algn="l" rtl="0">
              <a:lnSpc>
                <a:spcPct val="100000"/>
              </a:lnSpc>
              <a:spcBef>
                <a:spcPts val="0"/>
              </a:spcBef>
              <a:spcAft>
                <a:spcPts val="0"/>
              </a:spcAft>
              <a:buClr>
                <a:schemeClr val="accent2"/>
              </a:buClr>
              <a:buSzPts val="3400"/>
              <a:buFont typeface="Rajdhani"/>
              <a:buNone/>
              <a:defRPr sz="3400" b="1" i="0" u="none" strike="noStrike" cap="none">
                <a:solidFill>
                  <a:schemeClr val="accent2"/>
                </a:solidFill>
                <a:latin typeface="Rajdhani"/>
                <a:ea typeface="Rajdhani"/>
                <a:cs typeface="Rajdhani"/>
                <a:sym typeface="Rajdhani"/>
              </a:defRPr>
            </a:lvl9pPr>
          </a:lstStyle>
          <a:p>
            <a:r>
              <a:rPr lang="es-CO" sz="4400">
                <a:solidFill>
                  <a:srgbClr val="FA5B41"/>
                </a:solidFill>
              </a:rPr>
              <a:t>Problemática</a:t>
            </a:r>
          </a:p>
        </p:txBody>
      </p:sp>
      <p:sp>
        <p:nvSpPr>
          <p:cNvPr id="4" name="Google Shape;2586;p35">
            <a:extLst>
              <a:ext uri="{FF2B5EF4-FFF2-40B4-BE49-F238E27FC236}">
                <a16:creationId xmlns:a16="http://schemas.microsoft.com/office/drawing/2014/main" id="{F5ECAEE3-EE55-0639-4129-5C017B491CF8}"/>
              </a:ext>
            </a:extLst>
          </p:cNvPr>
          <p:cNvSpPr txBox="1">
            <a:spLocks/>
          </p:cNvSpPr>
          <p:nvPr/>
        </p:nvSpPr>
        <p:spPr>
          <a:xfrm>
            <a:off x="1869206" y="1492566"/>
            <a:ext cx="5558471" cy="149496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 sz="1200">
                <a:solidFill>
                  <a:schemeClr val="bg1"/>
                </a:solidFill>
                <a:cs typeface="Times New Roman"/>
              </a:rPr>
              <a:t>A medida que una empresa o plataforma experimenta un crecimiento notable en la cantidad de usuarios y transacciones, su infraestructura de bases de datos existente basada en un solo servidor se enfrenta a desafíos significativos. La sobrecarga resultante de la creciente carga de trabajo provoca tiempos de respuesta lentos y una experiencia insatisfactoria para los usuarios. Los recursos limitados del servidor no son suficientes para manejar eficientemente el aumento en la demanda, lo que afecta negativamente la capacidad de la empresa para brindar un servicio rápido y confiable. </a:t>
            </a:r>
          </a:p>
          <a:p>
            <a:pPr algn="just"/>
            <a:endParaRPr lang="es">
              <a:solidFill>
                <a:schemeClr val="bg1"/>
              </a:solidFill>
            </a:endParaRPr>
          </a:p>
        </p:txBody>
      </p:sp>
      <p:pic>
        <p:nvPicPr>
          <p:cNvPr id="3" name="Imagen 4" descr="Icono&#10;&#10;Descripción generada automáticamente">
            <a:extLst>
              <a:ext uri="{FF2B5EF4-FFF2-40B4-BE49-F238E27FC236}">
                <a16:creationId xmlns:a16="http://schemas.microsoft.com/office/drawing/2014/main" id="{43606487-5CBF-436A-A3F8-3B3DA7E824D2}"/>
              </a:ext>
            </a:extLst>
          </p:cNvPr>
          <p:cNvPicPr>
            <a:picLocks noChangeAspect="1"/>
          </p:cNvPicPr>
          <p:nvPr/>
        </p:nvPicPr>
        <p:blipFill>
          <a:blip r:embed="rId2"/>
          <a:stretch>
            <a:fillRect/>
          </a:stretch>
        </p:blipFill>
        <p:spPr>
          <a:xfrm>
            <a:off x="5375191" y="3036668"/>
            <a:ext cx="1786270" cy="1786270"/>
          </a:xfrm>
          <a:prstGeom prst="rect">
            <a:avLst/>
          </a:prstGeom>
        </p:spPr>
      </p:pic>
    </p:spTree>
    <p:extLst>
      <p:ext uri="{BB962C8B-B14F-4D97-AF65-F5344CB8AC3E}">
        <p14:creationId xmlns:p14="http://schemas.microsoft.com/office/powerpoint/2010/main" val="1375034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615" name="Google Shape;2615;p36"/>
          <p:cNvSpPr txBox="1">
            <a:spLocks noGrp="1"/>
          </p:cNvSpPr>
          <p:nvPr>
            <p:ph type="title"/>
          </p:nvPr>
        </p:nvSpPr>
        <p:spPr>
          <a:xfrm>
            <a:off x="872400" y="537575"/>
            <a:ext cx="7384500" cy="6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rPr>
              <a:t>Sobre la solución</a:t>
            </a:r>
            <a:endParaRPr>
              <a:solidFill>
                <a:schemeClr val="lt2"/>
              </a:solidFill>
            </a:endParaRPr>
          </a:p>
        </p:txBody>
      </p:sp>
      <p:sp>
        <p:nvSpPr>
          <p:cNvPr id="2616" name="Google Shape;2616;p36"/>
          <p:cNvSpPr txBox="1">
            <a:spLocks noGrp="1"/>
          </p:cNvSpPr>
          <p:nvPr>
            <p:ph type="body" idx="1"/>
          </p:nvPr>
        </p:nvSpPr>
        <p:spPr>
          <a:xfrm>
            <a:off x="872400" y="1642300"/>
            <a:ext cx="3972900" cy="231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s-ES">
                <a:solidFill>
                  <a:schemeClr val="lt1"/>
                </a:solidFill>
              </a:rPr>
              <a:t>Se implementó un balaceo de cargas con MySQL </a:t>
            </a:r>
            <a:r>
              <a:rPr lang="es-ES" err="1">
                <a:solidFill>
                  <a:schemeClr val="lt1"/>
                </a:solidFill>
              </a:rPr>
              <a:t>Router</a:t>
            </a:r>
            <a:r>
              <a:rPr lang="es-ES">
                <a:solidFill>
                  <a:schemeClr val="lt1"/>
                </a:solidFill>
              </a:rPr>
              <a:t>, que consta de las siguientes maquinas;</a:t>
            </a:r>
            <a:endParaRPr>
              <a:solidFill>
                <a:schemeClr val="lt1"/>
              </a:solidFill>
            </a:endParaRPr>
          </a:p>
          <a:p>
            <a:pPr marL="241300" lvl="0" indent="-215900" algn="l" rtl="0">
              <a:spcBef>
                <a:spcPts val="1600"/>
              </a:spcBef>
              <a:spcAft>
                <a:spcPts val="0"/>
              </a:spcAft>
              <a:buClr>
                <a:schemeClr val="lt2"/>
              </a:buClr>
              <a:buSzPts val="1400"/>
              <a:buFont typeface="Lato"/>
              <a:buChar char="●"/>
            </a:pPr>
            <a:r>
              <a:rPr lang="en">
                <a:solidFill>
                  <a:schemeClr val="lt1"/>
                </a:solidFill>
              </a:rPr>
              <a:t>MySQL Shell</a:t>
            </a:r>
            <a:endParaRPr>
              <a:solidFill>
                <a:schemeClr val="lt1"/>
              </a:solidFill>
            </a:endParaRPr>
          </a:p>
          <a:p>
            <a:pPr marL="241300" lvl="0" indent="-215900" algn="l" rtl="0">
              <a:spcBef>
                <a:spcPts val="0"/>
              </a:spcBef>
              <a:spcAft>
                <a:spcPts val="0"/>
              </a:spcAft>
              <a:buClr>
                <a:schemeClr val="lt2"/>
              </a:buClr>
              <a:buSzPts val="1400"/>
              <a:buFont typeface="Lato"/>
              <a:buChar char="●"/>
            </a:pPr>
            <a:r>
              <a:rPr lang="en">
                <a:solidFill>
                  <a:schemeClr val="lt1"/>
                </a:solidFill>
              </a:rPr>
              <a:t>MySQL Router</a:t>
            </a:r>
            <a:endParaRPr>
              <a:solidFill>
                <a:schemeClr val="lt1"/>
              </a:solidFill>
            </a:endParaRPr>
          </a:p>
          <a:p>
            <a:pPr marL="241300" lvl="0" indent="-215900" algn="l" rtl="0">
              <a:spcBef>
                <a:spcPts val="0"/>
              </a:spcBef>
              <a:spcAft>
                <a:spcPts val="0"/>
              </a:spcAft>
              <a:buClr>
                <a:schemeClr val="lt2"/>
              </a:buClr>
              <a:buSzPts val="1400"/>
              <a:buFont typeface="Lato"/>
              <a:buChar char="●"/>
            </a:pPr>
            <a:r>
              <a:rPr lang="es-ES">
                <a:solidFill>
                  <a:schemeClr val="lt1"/>
                </a:solidFill>
              </a:rPr>
              <a:t>Clúster de MySQL Servers</a:t>
            </a:r>
            <a:endParaRPr>
              <a:solidFill>
                <a:schemeClr val="lt1"/>
              </a:solidFill>
            </a:endParaRPr>
          </a:p>
          <a:p>
            <a:pPr marL="0" lvl="0" indent="0" algn="l" rtl="0">
              <a:spcBef>
                <a:spcPts val="1600"/>
              </a:spcBef>
              <a:spcAft>
                <a:spcPts val="1600"/>
              </a:spcAft>
              <a:buClr>
                <a:srgbClr val="273D40"/>
              </a:buClr>
              <a:buSzPts val="600"/>
              <a:buFont typeface="Arial"/>
              <a:buNone/>
            </a:pPr>
            <a:r>
              <a:rPr lang="en">
                <a:solidFill>
                  <a:schemeClr val="lt1"/>
                </a:solidFill>
              </a:rPr>
              <a:t>En total son 5 maquinas como mínimo, el clúster cuenta con 3 maquinas: 1 maestro, 2 esclavas/secundarias</a:t>
            </a:r>
            <a:endParaRPr>
              <a:solidFill>
                <a:schemeClr val="lt1"/>
              </a:solidFill>
            </a:endParaRPr>
          </a:p>
        </p:txBody>
      </p:sp>
      <p:sp>
        <p:nvSpPr>
          <p:cNvPr id="2617" name="Google Shape;2617;p36"/>
          <p:cNvSpPr/>
          <p:nvPr/>
        </p:nvSpPr>
        <p:spPr>
          <a:xfrm>
            <a:off x="7527762" y="2605022"/>
            <a:ext cx="1199400" cy="1169100"/>
          </a:xfrm>
          <a:prstGeom prst="star8">
            <a:avLst>
              <a:gd name="adj" fmla="val 2526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8" name="Google Shape;2618;p36"/>
          <p:cNvGrpSpPr/>
          <p:nvPr/>
        </p:nvGrpSpPr>
        <p:grpSpPr>
          <a:xfrm flipH="1">
            <a:off x="8171088" y="463300"/>
            <a:ext cx="266700" cy="345050"/>
            <a:chOff x="1172410" y="839125"/>
            <a:chExt cx="266700" cy="345050"/>
          </a:xfrm>
        </p:grpSpPr>
        <p:cxnSp>
          <p:nvCxnSpPr>
            <p:cNvPr id="2619" name="Google Shape;2619;p36"/>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620" name="Google Shape;2620;p36"/>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621" name="Google Shape;2621;p36"/>
          <p:cNvGrpSpPr/>
          <p:nvPr/>
        </p:nvGrpSpPr>
        <p:grpSpPr>
          <a:xfrm rot="10800000" flipH="1">
            <a:off x="5461320" y="4002275"/>
            <a:ext cx="266700" cy="345050"/>
            <a:chOff x="1172410" y="839125"/>
            <a:chExt cx="266700" cy="345050"/>
          </a:xfrm>
        </p:grpSpPr>
        <p:cxnSp>
          <p:nvCxnSpPr>
            <p:cNvPr id="2622" name="Google Shape;2622;p36"/>
            <p:cNvCxnSpPr/>
            <p:nvPr/>
          </p:nvCxnSpPr>
          <p:spPr>
            <a:xfrm rot="10800000">
              <a:off x="1192025" y="839175"/>
              <a:ext cx="0" cy="345000"/>
            </a:xfrm>
            <a:prstGeom prst="straightConnector1">
              <a:avLst/>
            </a:prstGeom>
            <a:noFill/>
            <a:ln w="38100" cap="flat" cmpd="sng">
              <a:solidFill>
                <a:schemeClr val="accent2"/>
              </a:solidFill>
              <a:prstDash val="solid"/>
              <a:round/>
              <a:headEnd type="none" w="med" len="med"/>
              <a:tailEnd type="none" w="med" len="med"/>
            </a:ln>
          </p:spPr>
        </p:cxnSp>
        <p:cxnSp>
          <p:nvCxnSpPr>
            <p:cNvPr id="2623" name="Google Shape;2623;p36"/>
            <p:cNvCxnSpPr/>
            <p:nvPr/>
          </p:nvCxnSpPr>
          <p:spPr>
            <a:xfrm>
              <a:off x="1172410" y="839125"/>
              <a:ext cx="266700" cy="0"/>
            </a:xfrm>
            <a:prstGeom prst="straightConnector1">
              <a:avLst/>
            </a:prstGeom>
            <a:noFill/>
            <a:ln w="38100" cap="flat" cmpd="sng">
              <a:solidFill>
                <a:schemeClr val="accent2"/>
              </a:solidFill>
              <a:prstDash val="solid"/>
              <a:round/>
              <a:headEnd type="none" w="med" len="med"/>
              <a:tailEnd type="none" w="med" len="med"/>
            </a:ln>
          </p:spPr>
        </p:cxnSp>
      </p:grpSp>
      <p:grpSp>
        <p:nvGrpSpPr>
          <p:cNvPr id="2624" name="Google Shape;2624;p36"/>
          <p:cNvGrpSpPr/>
          <p:nvPr/>
        </p:nvGrpSpPr>
        <p:grpSpPr>
          <a:xfrm>
            <a:off x="5852025" y="865550"/>
            <a:ext cx="2217310" cy="3011100"/>
            <a:chOff x="5845950" y="865550"/>
            <a:chExt cx="2217310" cy="3011100"/>
          </a:xfrm>
        </p:grpSpPr>
        <p:sp>
          <p:nvSpPr>
            <p:cNvPr id="2625" name="Google Shape;2625;p36"/>
            <p:cNvSpPr/>
            <p:nvPr/>
          </p:nvSpPr>
          <p:spPr>
            <a:xfrm rot="-5400000">
              <a:off x="5515500" y="1196000"/>
              <a:ext cx="2878200" cy="221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36"/>
            <p:cNvGrpSpPr/>
            <p:nvPr/>
          </p:nvGrpSpPr>
          <p:grpSpPr>
            <a:xfrm>
              <a:off x="5867209" y="890130"/>
              <a:ext cx="1070314" cy="683190"/>
              <a:chOff x="1851288" y="768725"/>
              <a:chExt cx="1191900" cy="760800"/>
            </a:xfrm>
          </p:grpSpPr>
          <p:sp>
            <p:nvSpPr>
              <p:cNvPr id="2627" name="Google Shape;2627;p36"/>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6"/>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6"/>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0" name="Google Shape;2630;p36"/>
              <p:cNvGrpSpPr/>
              <p:nvPr/>
            </p:nvGrpSpPr>
            <p:grpSpPr>
              <a:xfrm>
                <a:off x="1911922" y="1261212"/>
                <a:ext cx="98387" cy="174421"/>
                <a:chOff x="1956148" y="1098526"/>
                <a:chExt cx="111600" cy="112537"/>
              </a:xfrm>
            </p:grpSpPr>
            <p:sp>
              <p:nvSpPr>
                <p:cNvPr id="2631" name="Google Shape;2631;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6" name="Google Shape;2636;p36"/>
              <p:cNvGrpSpPr/>
              <p:nvPr/>
            </p:nvGrpSpPr>
            <p:grpSpPr>
              <a:xfrm>
                <a:off x="1983246" y="942647"/>
                <a:ext cx="736405" cy="53301"/>
                <a:chOff x="1944675" y="933750"/>
                <a:chExt cx="418650" cy="30300"/>
              </a:xfrm>
            </p:grpSpPr>
            <p:sp>
              <p:nvSpPr>
                <p:cNvPr id="2637" name="Google Shape;2637;p36"/>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6"/>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6"/>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6"/>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6"/>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36"/>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6"/>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6"/>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6"/>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6"/>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7" name="Google Shape;2647;p36"/>
              <p:cNvGrpSpPr/>
              <p:nvPr/>
            </p:nvGrpSpPr>
            <p:grpSpPr>
              <a:xfrm>
                <a:off x="2835388" y="919900"/>
                <a:ext cx="105525" cy="105450"/>
                <a:chOff x="2835388" y="919900"/>
                <a:chExt cx="105525" cy="105450"/>
              </a:xfrm>
            </p:grpSpPr>
            <p:sp>
              <p:nvSpPr>
                <p:cNvPr id="2648" name="Google Shape;2648;p36"/>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6"/>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6"/>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6"/>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6"/>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6"/>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6"/>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6"/>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6"/>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7" name="Google Shape;2657;p36"/>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8" name="Google Shape;2658;p36"/>
              <p:cNvGrpSpPr/>
              <p:nvPr/>
            </p:nvGrpSpPr>
            <p:grpSpPr>
              <a:xfrm>
                <a:off x="2067985" y="1261212"/>
                <a:ext cx="98387" cy="174421"/>
                <a:chOff x="1956148" y="1098526"/>
                <a:chExt cx="111600" cy="112537"/>
              </a:xfrm>
            </p:grpSpPr>
            <p:sp>
              <p:nvSpPr>
                <p:cNvPr id="2659" name="Google Shape;2659;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4" name="Google Shape;2664;p36"/>
              <p:cNvGrpSpPr/>
              <p:nvPr/>
            </p:nvGrpSpPr>
            <p:grpSpPr>
              <a:xfrm>
                <a:off x="2224049" y="1261212"/>
                <a:ext cx="98387" cy="174421"/>
                <a:chOff x="1956148" y="1098526"/>
                <a:chExt cx="111600" cy="112537"/>
              </a:xfrm>
            </p:grpSpPr>
            <p:sp>
              <p:nvSpPr>
                <p:cNvPr id="2665" name="Google Shape;2665;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0" name="Google Shape;2670;p36"/>
              <p:cNvGrpSpPr/>
              <p:nvPr/>
            </p:nvGrpSpPr>
            <p:grpSpPr>
              <a:xfrm>
                <a:off x="2380112" y="1261212"/>
                <a:ext cx="98387" cy="174421"/>
                <a:chOff x="1956148" y="1098526"/>
                <a:chExt cx="111600" cy="112537"/>
              </a:xfrm>
            </p:grpSpPr>
            <p:sp>
              <p:nvSpPr>
                <p:cNvPr id="2671" name="Google Shape;2671;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36"/>
              <p:cNvGrpSpPr/>
              <p:nvPr/>
            </p:nvGrpSpPr>
            <p:grpSpPr>
              <a:xfrm>
                <a:off x="2536176" y="1261212"/>
                <a:ext cx="98387" cy="174421"/>
                <a:chOff x="1956148" y="1098526"/>
                <a:chExt cx="111600" cy="112537"/>
              </a:xfrm>
            </p:grpSpPr>
            <p:sp>
              <p:nvSpPr>
                <p:cNvPr id="2677" name="Google Shape;2677;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2" name="Google Shape;2682;p36"/>
              <p:cNvGrpSpPr/>
              <p:nvPr/>
            </p:nvGrpSpPr>
            <p:grpSpPr>
              <a:xfrm>
                <a:off x="2692239" y="1261212"/>
                <a:ext cx="98387" cy="174421"/>
                <a:chOff x="1956148" y="1098526"/>
                <a:chExt cx="111600" cy="112537"/>
              </a:xfrm>
            </p:grpSpPr>
            <p:sp>
              <p:nvSpPr>
                <p:cNvPr id="2683" name="Google Shape;2683;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8" name="Google Shape;2688;p36"/>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6"/>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0" name="Google Shape;2690;p36"/>
              <p:cNvGrpSpPr/>
              <p:nvPr/>
            </p:nvGrpSpPr>
            <p:grpSpPr>
              <a:xfrm>
                <a:off x="2811649" y="1287238"/>
                <a:ext cx="170100" cy="67800"/>
                <a:chOff x="2811649" y="1261200"/>
                <a:chExt cx="170100" cy="67800"/>
              </a:xfrm>
            </p:grpSpPr>
            <p:sp>
              <p:nvSpPr>
                <p:cNvPr id="2691" name="Google Shape;2691;p36"/>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2" name="Google Shape;2692;p36"/>
                <p:cNvGrpSpPr/>
                <p:nvPr/>
              </p:nvGrpSpPr>
              <p:grpSpPr>
                <a:xfrm>
                  <a:off x="2826775" y="1280363"/>
                  <a:ext cx="30300" cy="29475"/>
                  <a:chOff x="2823350" y="1280363"/>
                  <a:chExt cx="30300" cy="29475"/>
                </a:xfrm>
              </p:grpSpPr>
              <p:sp>
                <p:nvSpPr>
                  <p:cNvPr id="2693" name="Google Shape;2693;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5" name="Google Shape;2695;p36"/>
                <p:cNvGrpSpPr/>
                <p:nvPr/>
              </p:nvGrpSpPr>
              <p:grpSpPr>
                <a:xfrm>
                  <a:off x="2881550" y="1280363"/>
                  <a:ext cx="30300" cy="29475"/>
                  <a:chOff x="2823350" y="1280363"/>
                  <a:chExt cx="30300" cy="29475"/>
                </a:xfrm>
              </p:grpSpPr>
              <p:sp>
                <p:nvSpPr>
                  <p:cNvPr id="2696" name="Google Shape;2696;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8" name="Google Shape;2698;p36"/>
                <p:cNvGrpSpPr/>
                <p:nvPr/>
              </p:nvGrpSpPr>
              <p:grpSpPr>
                <a:xfrm>
                  <a:off x="2936325" y="1280363"/>
                  <a:ext cx="30300" cy="29475"/>
                  <a:chOff x="2823350" y="1280363"/>
                  <a:chExt cx="30300" cy="29475"/>
                </a:xfrm>
              </p:grpSpPr>
              <p:sp>
                <p:nvSpPr>
                  <p:cNvPr id="2699" name="Google Shape;2699;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1" name="Google Shape;2701;p36"/>
              <p:cNvGrpSpPr/>
              <p:nvPr/>
            </p:nvGrpSpPr>
            <p:grpSpPr>
              <a:xfrm>
                <a:off x="2826775" y="1386975"/>
                <a:ext cx="30300" cy="29475"/>
                <a:chOff x="2823350" y="1280363"/>
                <a:chExt cx="30300" cy="29475"/>
              </a:xfrm>
            </p:grpSpPr>
            <p:sp>
              <p:nvSpPr>
                <p:cNvPr id="2702" name="Google Shape;2702;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4" name="Google Shape;2704;p36"/>
              <p:cNvGrpSpPr/>
              <p:nvPr/>
            </p:nvGrpSpPr>
            <p:grpSpPr>
              <a:xfrm>
                <a:off x="2881550" y="1386975"/>
                <a:ext cx="30300" cy="29475"/>
                <a:chOff x="2823350" y="1280363"/>
                <a:chExt cx="30300" cy="29475"/>
              </a:xfrm>
            </p:grpSpPr>
            <p:sp>
              <p:nvSpPr>
                <p:cNvPr id="2705" name="Google Shape;2705;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7" name="Google Shape;2707;p36"/>
              <p:cNvGrpSpPr/>
              <p:nvPr/>
            </p:nvGrpSpPr>
            <p:grpSpPr>
              <a:xfrm>
                <a:off x="2936325" y="1386975"/>
                <a:ext cx="30300" cy="29475"/>
                <a:chOff x="2823350" y="1280363"/>
                <a:chExt cx="30300" cy="29475"/>
              </a:xfrm>
            </p:grpSpPr>
            <p:sp>
              <p:nvSpPr>
                <p:cNvPr id="2708" name="Google Shape;2708;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0" name="Google Shape;2710;p36"/>
              <p:cNvGrpSpPr/>
              <p:nvPr/>
            </p:nvGrpSpPr>
            <p:grpSpPr>
              <a:xfrm>
                <a:off x="2821775" y="1080988"/>
                <a:ext cx="174400" cy="174400"/>
                <a:chOff x="2821775" y="1080988"/>
                <a:chExt cx="174400" cy="174400"/>
              </a:xfrm>
            </p:grpSpPr>
            <p:sp>
              <p:nvSpPr>
                <p:cNvPr id="2711" name="Google Shape;2711;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4" name="Google Shape;2714;p36"/>
                <p:cNvCxnSpPr>
                  <a:stCxn id="2713" idx="0"/>
                  <a:endCxn id="2711"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715" name="Google Shape;2715;p36"/>
                <p:cNvCxnSpPr>
                  <a:stCxn id="2713" idx="6"/>
                  <a:endCxn id="2711"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716" name="Google Shape;2716;p36"/>
                <p:cNvCxnSpPr>
                  <a:stCxn id="2713" idx="7"/>
                  <a:endCxn id="2711"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717" name="Google Shape;2717;p36"/>
                <p:cNvCxnSpPr>
                  <a:stCxn id="2713" idx="1"/>
                  <a:endCxn id="2711"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718" name="Google Shape;2718;p36"/>
                <p:cNvCxnSpPr>
                  <a:stCxn id="2713" idx="2"/>
                  <a:endCxn id="2711"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719" name="Google Shape;2719;p36"/>
                <p:cNvCxnSpPr>
                  <a:stCxn id="2713" idx="3"/>
                  <a:endCxn id="2711"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720" name="Google Shape;2720;p36"/>
                <p:cNvCxnSpPr>
                  <a:stCxn id="2713" idx="4"/>
                  <a:endCxn id="2711"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721" name="Google Shape;2721;p36"/>
                <p:cNvCxnSpPr>
                  <a:stCxn id="2713" idx="5"/>
                  <a:endCxn id="2711"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2722" name="Google Shape;2722;p36"/>
            <p:cNvGrpSpPr/>
            <p:nvPr/>
          </p:nvGrpSpPr>
          <p:grpSpPr>
            <a:xfrm>
              <a:off x="6968657" y="890133"/>
              <a:ext cx="1070326" cy="683198"/>
              <a:chOff x="1851288" y="1569750"/>
              <a:chExt cx="1191900" cy="760800"/>
            </a:xfrm>
          </p:grpSpPr>
          <p:sp>
            <p:nvSpPr>
              <p:cNvPr id="2723" name="Google Shape;2723;p36"/>
              <p:cNvSpPr/>
              <p:nvPr/>
            </p:nvSpPr>
            <p:spPr>
              <a:xfrm>
                <a:off x="1851288" y="1569750"/>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6"/>
              <p:cNvSpPr/>
              <p:nvPr/>
            </p:nvSpPr>
            <p:spPr>
              <a:xfrm>
                <a:off x="1912099" y="2260250"/>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5" name="Google Shape;2725;p36"/>
              <p:cNvGrpSpPr/>
              <p:nvPr/>
            </p:nvGrpSpPr>
            <p:grpSpPr>
              <a:xfrm>
                <a:off x="2491554" y="1627594"/>
                <a:ext cx="477033" cy="87176"/>
                <a:chOff x="2594360" y="1659550"/>
                <a:chExt cx="374290" cy="68400"/>
              </a:xfrm>
            </p:grpSpPr>
            <p:sp>
              <p:nvSpPr>
                <p:cNvPr id="2726" name="Google Shape;2726;p36"/>
                <p:cNvSpPr/>
                <p:nvPr/>
              </p:nvSpPr>
              <p:spPr>
                <a:xfrm rot="10800000">
                  <a:off x="2911350" y="1659550"/>
                  <a:ext cx="57300" cy="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7" name="Google Shape;2727;p36"/>
                <p:cNvGrpSpPr/>
                <p:nvPr/>
              </p:nvGrpSpPr>
              <p:grpSpPr>
                <a:xfrm>
                  <a:off x="2594360" y="1660525"/>
                  <a:ext cx="296325" cy="67425"/>
                  <a:chOff x="2835388" y="919900"/>
                  <a:chExt cx="105525" cy="67425"/>
                </a:xfrm>
              </p:grpSpPr>
              <p:sp>
                <p:nvSpPr>
                  <p:cNvPr id="2728" name="Google Shape;2728;p36"/>
                  <p:cNvSpPr/>
                  <p:nvPr/>
                </p:nvSpPr>
                <p:spPr>
                  <a:xfrm rot="10800000">
                    <a:off x="2910613"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6"/>
                  <p:cNvSpPr/>
                  <p:nvPr/>
                </p:nvSpPr>
                <p:spPr>
                  <a:xfrm rot="10800000">
                    <a:off x="2873000"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6"/>
                  <p:cNvSpPr/>
                  <p:nvPr/>
                </p:nvSpPr>
                <p:spPr>
                  <a:xfrm rot="10800000">
                    <a:off x="2835388"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6"/>
                  <p:cNvSpPr/>
                  <p:nvPr/>
                </p:nvSpPr>
                <p:spPr>
                  <a:xfrm rot="10800000">
                    <a:off x="2910613"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6"/>
                  <p:cNvSpPr/>
                  <p:nvPr/>
                </p:nvSpPr>
                <p:spPr>
                  <a:xfrm rot="10800000">
                    <a:off x="2873000"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6"/>
                  <p:cNvSpPr/>
                  <p:nvPr/>
                </p:nvSpPr>
                <p:spPr>
                  <a:xfrm rot="10800000">
                    <a:off x="2835388"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34" name="Google Shape;2734;p36"/>
              <p:cNvGrpSpPr/>
              <p:nvPr/>
            </p:nvGrpSpPr>
            <p:grpSpPr>
              <a:xfrm>
                <a:off x="2779071" y="1771549"/>
                <a:ext cx="187550" cy="187550"/>
                <a:chOff x="2821775" y="1080988"/>
                <a:chExt cx="174400" cy="174400"/>
              </a:xfrm>
            </p:grpSpPr>
            <p:sp>
              <p:nvSpPr>
                <p:cNvPr id="2735" name="Google Shape;2735;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8" name="Google Shape;2738;p36"/>
                <p:cNvCxnSpPr>
                  <a:stCxn id="2737" idx="0"/>
                  <a:endCxn id="2735"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739" name="Google Shape;2739;p36"/>
                <p:cNvCxnSpPr>
                  <a:stCxn id="2737" idx="6"/>
                  <a:endCxn id="2735"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740" name="Google Shape;2740;p36"/>
                <p:cNvCxnSpPr>
                  <a:stCxn id="2737" idx="7"/>
                  <a:endCxn id="2735"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741" name="Google Shape;2741;p36"/>
                <p:cNvCxnSpPr>
                  <a:stCxn id="2737" idx="1"/>
                  <a:endCxn id="2735"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742" name="Google Shape;2742;p36"/>
                <p:cNvCxnSpPr>
                  <a:stCxn id="2737" idx="2"/>
                  <a:endCxn id="2735"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743" name="Google Shape;2743;p36"/>
                <p:cNvCxnSpPr>
                  <a:stCxn id="2737" idx="3"/>
                  <a:endCxn id="2735"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744" name="Google Shape;2744;p36"/>
                <p:cNvCxnSpPr>
                  <a:stCxn id="2737" idx="4"/>
                  <a:endCxn id="2735"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745" name="Google Shape;2745;p36"/>
                <p:cNvCxnSpPr>
                  <a:stCxn id="2737" idx="5"/>
                  <a:endCxn id="2735"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2746" name="Google Shape;2746;p36"/>
              <p:cNvGrpSpPr/>
              <p:nvPr/>
            </p:nvGrpSpPr>
            <p:grpSpPr>
              <a:xfrm>
                <a:off x="2779071" y="2015899"/>
                <a:ext cx="187550" cy="187550"/>
                <a:chOff x="2821775" y="1080988"/>
                <a:chExt cx="174400" cy="174400"/>
              </a:xfrm>
            </p:grpSpPr>
            <p:sp>
              <p:nvSpPr>
                <p:cNvPr id="2747" name="Google Shape;2747;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0" name="Google Shape;2750;p36"/>
                <p:cNvCxnSpPr>
                  <a:stCxn id="2749" idx="0"/>
                  <a:endCxn id="2747"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2751" name="Google Shape;2751;p36"/>
                <p:cNvCxnSpPr>
                  <a:stCxn id="2749" idx="6"/>
                  <a:endCxn id="2747"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2752" name="Google Shape;2752;p36"/>
                <p:cNvCxnSpPr>
                  <a:stCxn id="2749" idx="7"/>
                  <a:endCxn id="2747"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2753" name="Google Shape;2753;p36"/>
                <p:cNvCxnSpPr>
                  <a:stCxn id="2749" idx="1"/>
                  <a:endCxn id="2747"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2754" name="Google Shape;2754;p36"/>
                <p:cNvCxnSpPr>
                  <a:stCxn id="2749" idx="2"/>
                  <a:endCxn id="2747"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2755" name="Google Shape;2755;p36"/>
                <p:cNvCxnSpPr>
                  <a:stCxn id="2749" idx="3"/>
                  <a:endCxn id="2747"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2756" name="Google Shape;2756;p36"/>
                <p:cNvCxnSpPr>
                  <a:stCxn id="2749" idx="4"/>
                  <a:endCxn id="2747"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2757" name="Google Shape;2757;p36"/>
                <p:cNvCxnSpPr>
                  <a:stCxn id="2749" idx="5"/>
                  <a:endCxn id="2747"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2758" name="Google Shape;2758;p36"/>
              <p:cNvGrpSpPr/>
              <p:nvPr/>
            </p:nvGrpSpPr>
            <p:grpSpPr>
              <a:xfrm>
                <a:off x="1912103" y="1771547"/>
                <a:ext cx="813250" cy="433400"/>
                <a:chOff x="1912103" y="1771547"/>
                <a:chExt cx="813250" cy="433400"/>
              </a:xfrm>
            </p:grpSpPr>
            <p:grpSp>
              <p:nvGrpSpPr>
                <p:cNvPr id="2759" name="Google Shape;2759;p36"/>
                <p:cNvGrpSpPr/>
                <p:nvPr/>
              </p:nvGrpSpPr>
              <p:grpSpPr>
                <a:xfrm>
                  <a:off x="1912103" y="1771547"/>
                  <a:ext cx="786675" cy="25800"/>
                  <a:chOff x="1912103" y="1771547"/>
                  <a:chExt cx="786675" cy="25800"/>
                </a:xfrm>
              </p:grpSpPr>
              <p:sp>
                <p:nvSpPr>
                  <p:cNvPr id="2760" name="Google Shape;2760;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6" name="Google Shape;2776;p36"/>
                <p:cNvGrpSpPr/>
                <p:nvPr/>
              </p:nvGrpSpPr>
              <p:grpSpPr>
                <a:xfrm>
                  <a:off x="1938678" y="1816836"/>
                  <a:ext cx="786675" cy="25800"/>
                  <a:chOff x="1912103" y="1771547"/>
                  <a:chExt cx="786675" cy="25800"/>
                </a:xfrm>
              </p:grpSpPr>
              <p:sp>
                <p:nvSpPr>
                  <p:cNvPr id="2777" name="Google Shape;2777;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3" name="Google Shape;2793;p36"/>
                <p:cNvGrpSpPr/>
                <p:nvPr/>
              </p:nvGrpSpPr>
              <p:grpSpPr>
                <a:xfrm>
                  <a:off x="1912103" y="1862125"/>
                  <a:ext cx="786675" cy="25800"/>
                  <a:chOff x="1912103" y="1771547"/>
                  <a:chExt cx="786675" cy="25800"/>
                </a:xfrm>
              </p:grpSpPr>
              <p:sp>
                <p:nvSpPr>
                  <p:cNvPr id="2794" name="Google Shape;2794;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0" name="Google Shape;2810;p36"/>
                <p:cNvGrpSpPr/>
                <p:nvPr/>
              </p:nvGrpSpPr>
              <p:grpSpPr>
                <a:xfrm>
                  <a:off x="1938678" y="1907414"/>
                  <a:ext cx="786675" cy="25800"/>
                  <a:chOff x="1912103" y="1771547"/>
                  <a:chExt cx="786675" cy="25800"/>
                </a:xfrm>
              </p:grpSpPr>
              <p:sp>
                <p:nvSpPr>
                  <p:cNvPr id="2811" name="Google Shape;2811;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7" name="Google Shape;2827;p36"/>
                <p:cNvGrpSpPr/>
                <p:nvPr/>
              </p:nvGrpSpPr>
              <p:grpSpPr>
                <a:xfrm>
                  <a:off x="1912103" y="1952703"/>
                  <a:ext cx="786675" cy="25800"/>
                  <a:chOff x="1912103" y="1771547"/>
                  <a:chExt cx="786675" cy="25800"/>
                </a:xfrm>
              </p:grpSpPr>
              <p:sp>
                <p:nvSpPr>
                  <p:cNvPr id="2828" name="Google Shape;2828;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4" name="Google Shape;2844;p36"/>
                <p:cNvGrpSpPr/>
                <p:nvPr/>
              </p:nvGrpSpPr>
              <p:grpSpPr>
                <a:xfrm>
                  <a:off x="1938678" y="1997992"/>
                  <a:ext cx="786675" cy="25800"/>
                  <a:chOff x="1912103" y="1771547"/>
                  <a:chExt cx="786675" cy="25800"/>
                </a:xfrm>
              </p:grpSpPr>
              <p:sp>
                <p:nvSpPr>
                  <p:cNvPr id="2845" name="Google Shape;2845;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1" name="Google Shape;2861;p36"/>
                <p:cNvGrpSpPr/>
                <p:nvPr/>
              </p:nvGrpSpPr>
              <p:grpSpPr>
                <a:xfrm>
                  <a:off x="1912103" y="2043281"/>
                  <a:ext cx="786675" cy="25800"/>
                  <a:chOff x="1912103" y="1771547"/>
                  <a:chExt cx="786675" cy="25800"/>
                </a:xfrm>
              </p:grpSpPr>
              <p:sp>
                <p:nvSpPr>
                  <p:cNvPr id="2862" name="Google Shape;2862;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8" name="Google Shape;2878;p36"/>
                <p:cNvGrpSpPr/>
                <p:nvPr/>
              </p:nvGrpSpPr>
              <p:grpSpPr>
                <a:xfrm>
                  <a:off x="1938678" y="2088570"/>
                  <a:ext cx="786675" cy="25800"/>
                  <a:chOff x="1912103" y="1771547"/>
                  <a:chExt cx="786675" cy="25800"/>
                </a:xfrm>
              </p:grpSpPr>
              <p:sp>
                <p:nvSpPr>
                  <p:cNvPr id="2879" name="Google Shape;2879;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5" name="Google Shape;2895;p36"/>
                <p:cNvGrpSpPr/>
                <p:nvPr/>
              </p:nvGrpSpPr>
              <p:grpSpPr>
                <a:xfrm>
                  <a:off x="1912103" y="2133859"/>
                  <a:ext cx="786675" cy="25800"/>
                  <a:chOff x="1912103" y="1771547"/>
                  <a:chExt cx="786675" cy="25800"/>
                </a:xfrm>
              </p:grpSpPr>
              <p:sp>
                <p:nvSpPr>
                  <p:cNvPr id="2896" name="Google Shape;2896;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2" name="Google Shape;2912;p36"/>
                <p:cNvGrpSpPr/>
                <p:nvPr/>
              </p:nvGrpSpPr>
              <p:grpSpPr>
                <a:xfrm>
                  <a:off x="1938678" y="2179147"/>
                  <a:ext cx="786675" cy="25800"/>
                  <a:chOff x="1912103" y="1771547"/>
                  <a:chExt cx="786675" cy="25800"/>
                </a:xfrm>
              </p:grpSpPr>
              <p:sp>
                <p:nvSpPr>
                  <p:cNvPr id="2913" name="Google Shape;2913;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29" name="Google Shape;2929;p36"/>
              <p:cNvSpPr/>
              <p:nvPr/>
            </p:nvSpPr>
            <p:spPr>
              <a:xfrm>
                <a:off x="1912101" y="16734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6"/>
              <p:cNvSpPr/>
              <p:nvPr/>
            </p:nvSpPr>
            <p:spPr>
              <a:xfrm>
                <a:off x="1912101" y="165052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6"/>
              <p:cNvSpPr/>
              <p:nvPr/>
            </p:nvSpPr>
            <p:spPr>
              <a:xfrm>
                <a:off x="1912101" y="16275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2" name="Google Shape;2932;p36"/>
            <p:cNvGrpSpPr/>
            <p:nvPr/>
          </p:nvGrpSpPr>
          <p:grpSpPr>
            <a:xfrm>
              <a:off x="5845960" y="3739550"/>
              <a:ext cx="2217300" cy="137100"/>
              <a:chOff x="5845960" y="1601875"/>
              <a:chExt cx="2217300" cy="137100"/>
            </a:xfrm>
          </p:grpSpPr>
          <p:sp>
            <p:nvSpPr>
              <p:cNvPr id="2933" name="Google Shape;2933;p36"/>
              <p:cNvSpPr/>
              <p:nvPr/>
            </p:nvSpPr>
            <p:spPr>
              <a:xfrm>
                <a:off x="5845960" y="1601875"/>
                <a:ext cx="2217300" cy="13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4" name="Google Shape;2934;p36"/>
              <p:cNvGrpSpPr/>
              <p:nvPr/>
            </p:nvGrpSpPr>
            <p:grpSpPr>
              <a:xfrm>
                <a:off x="5859753" y="1626161"/>
                <a:ext cx="2185440" cy="88429"/>
                <a:chOff x="5865820" y="1626161"/>
                <a:chExt cx="2185440" cy="88429"/>
              </a:xfrm>
            </p:grpSpPr>
            <p:grpSp>
              <p:nvGrpSpPr>
                <p:cNvPr id="2935" name="Google Shape;2935;p36"/>
                <p:cNvGrpSpPr/>
                <p:nvPr/>
              </p:nvGrpSpPr>
              <p:grpSpPr>
                <a:xfrm>
                  <a:off x="5865820" y="1626241"/>
                  <a:ext cx="1030503" cy="88349"/>
                  <a:chOff x="1657932" y="4031216"/>
                  <a:chExt cx="1222424" cy="104804"/>
                </a:xfrm>
              </p:grpSpPr>
              <p:grpSp>
                <p:nvGrpSpPr>
                  <p:cNvPr id="2936" name="Google Shape;2936;p36"/>
                  <p:cNvGrpSpPr/>
                  <p:nvPr/>
                </p:nvGrpSpPr>
                <p:grpSpPr>
                  <a:xfrm rot="-5400000">
                    <a:off x="1698430" y="3990718"/>
                    <a:ext cx="104804" cy="185799"/>
                    <a:chOff x="1956148" y="1098526"/>
                    <a:chExt cx="111600" cy="112537"/>
                  </a:xfrm>
                </p:grpSpPr>
                <p:sp>
                  <p:nvSpPr>
                    <p:cNvPr id="2937" name="Google Shape;2937;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2" name="Google Shape;2942;p36"/>
                  <p:cNvGrpSpPr/>
                  <p:nvPr/>
                </p:nvGrpSpPr>
                <p:grpSpPr>
                  <a:xfrm rot="-5400000">
                    <a:off x="1905756" y="3990718"/>
                    <a:ext cx="104804" cy="185799"/>
                    <a:chOff x="1956148" y="1098526"/>
                    <a:chExt cx="111600" cy="112537"/>
                  </a:xfrm>
                </p:grpSpPr>
                <p:sp>
                  <p:nvSpPr>
                    <p:cNvPr id="2943" name="Google Shape;2943;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36"/>
                  <p:cNvGrpSpPr/>
                  <p:nvPr/>
                </p:nvGrpSpPr>
                <p:grpSpPr>
                  <a:xfrm rot="-5400000">
                    <a:off x="2113080" y="3990718"/>
                    <a:ext cx="104804" cy="185799"/>
                    <a:chOff x="1956148" y="1098526"/>
                    <a:chExt cx="111600" cy="112537"/>
                  </a:xfrm>
                </p:grpSpPr>
                <p:sp>
                  <p:nvSpPr>
                    <p:cNvPr id="2949" name="Google Shape;2949;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4" name="Google Shape;2954;p36"/>
                  <p:cNvGrpSpPr/>
                  <p:nvPr/>
                </p:nvGrpSpPr>
                <p:grpSpPr>
                  <a:xfrm rot="-5400000">
                    <a:off x="2320405" y="3990718"/>
                    <a:ext cx="104804" cy="185799"/>
                    <a:chOff x="1956148" y="1098526"/>
                    <a:chExt cx="111600" cy="112537"/>
                  </a:xfrm>
                </p:grpSpPr>
                <p:sp>
                  <p:nvSpPr>
                    <p:cNvPr id="2955" name="Google Shape;2955;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0" name="Google Shape;2960;p36"/>
                  <p:cNvGrpSpPr/>
                  <p:nvPr/>
                </p:nvGrpSpPr>
                <p:grpSpPr>
                  <a:xfrm rot="-5400000">
                    <a:off x="2527730" y="3990718"/>
                    <a:ext cx="104804" cy="185799"/>
                    <a:chOff x="1956148" y="1098526"/>
                    <a:chExt cx="111600" cy="112537"/>
                  </a:xfrm>
                </p:grpSpPr>
                <p:sp>
                  <p:nvSpPr>
                    <p:cNvPr id="2961" name="Google Shape;2961;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6" name="Google Shape;2966;p36"/>
                  <p:cNvGrpSpPr/>
                  <p:nvPr/>
                </p:nvGrpSpPr>
                <p:grpSpPr>
                  <a:xfrm rot="-5400000">
                    <a:off x="2735055" y="3990718"/>
                    <a:ext cx="104804" cy="185799"/>
                    <a:chOff x="1956148" y="1098526"/>
                    <a:chExt cx="111600" cy="112537"/>
                  </a:xfrm>
                </p:grpSpPr>
                <p:sp>
                  <p:nvSpPr>
                    <p:cNvPr id="2967" name="Google Shape;2967;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72" name="Google Shape;2972;p36"/>
                <p:cNvGrpSpPr/>
                <p:nvPr/>
              </p:nvGrpSpPr>
              <p:grpSpPr>
                <a:xfrm rot="-5400000">
                  <a:off x="6949660" y="1592102"/>
                  <a:ext cx="88349" cy="156628"/>
                  <a:chOff x="1956148" y="1098526"/>
                  <a:chExt cx="111600" cy="112537"/>
                </a:xfrm>
              </p:grpSpPr>
              <p:sp>
                <p:nvSpPr>
                  <p:cNvPr id="2973" name="Google Shape;2973;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8" name="Google Shape;2978;p36"/>
                <p:cNvGrpSpPr/>
                <p:nvPr/>
              </p:nvGrpSpPr>
              <p:grpSpPr>
                <a:xfrm rot="-5400000">
                  <a:off x="7124435" y="1592102"/>
                  <a:ext cx="88349" cy="156628"/>
                  <a:chOff x="1956148" y="1098526"/>
                  <a:chExt cx="111600" cy="112537"/>
                </a:xfrm>
              </p:grpSpPr>
              <p:sp>
                <p:nvSpPr>
                  <p:cNvPr id="2979" name="Google Shape;2979;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4" name="Google Shape;2984;p36"/>
                <p:cNvGrpSpPr/>
                <p:nvPr/>
              </p:nvGrpSpPr>
              <p:grpSpPr>
                <a:xfrm rot="-5400000">
                  <a:off x="7299210" y="1592102"/>
                  <a:ext cx="88349" cy="156628"/>
                  <a:chOff x="1956148" y="1098526"/>
                  <a:chExt cx="111600" cy="112537"/>
                </a:xfrm>
              </p:grpSpPr>
              <p:sp>
                <p:nvSpPr>
                  <p:cNvPr id="2985" name="Google Shape;2985;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0" name="Google Shape;2990;p36"/>
                <p:cNvGrpSpPr/>
                <p:nvPr/>
              </p:nvGrpSpPr>
              <p:grpSpPr>
                <a:xfrm rot="-5400000">
                  <a:off x="7473985" y="1592102"/>
                  <a:ext cx="88349" cy="156628"/>
                  <a:chOff x="1956148" y="1098526"/>
                  <a:chExt cx="111600" cy="112537"/>
                </a:xfrm>
              </p:grpSpPr>
              <p:sp>
                <p:nvSpPr>
                  <p:cNvPr id="2991" name="Google Shape;2991;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6" name="Google Shape;2996;p36"/>
                <p:cNvGrpSpPr/>
                <p:nvPr/>
              </p:nvGrpSpPr>
              <p:grpSpPr>
                <a:xfrm rot="-5400000">
                  <a:off x="7648760" y="1592102"/>
                  <a:ext cx="88349" cy="156628"/>
                  <a:chOff x="1956148" y="1098526"/>
                  <a:chExt cx="111600" cy="112537"/>
                </a:xfrm>
              </p:grpSpPr>
              <p:sp>
                <p:nvSpPr>
                  <p:cNvPr id="2997" name="Google Shape;2997;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2" name="Google Shape;3002;p36"/>
                <p:cNvGrpSpPr/>
                <p:nvPr/>
              </p:nvGrpSpPr>
              <p:grpSpPr>
                <a:xfrm rot="-5400000">
                  <a:off x="7823534" y="1592102"/>
                  <a:ext cx="88349" cy="156628"/>
                  <a:chOff x="1956148" y="1098526"/>
                  <a:chExt cx="111600" cy="112537"/>
                </a:xfrm>
              </p:grpSpPr>
              <p:sp>
                <p:nvSpPr>
                  <p:cNvPr id="3003" name="Google Shape;3003;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6"/>
                  <p:cNvSpPr/>
                  <p:nvPr/>
                </p:nvSpPr>
                <p:spPr>
                  <a:xfrm>
                    <a:off x="1956148" y="1173479"/>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6"/>
                  <p:cNvSpPr/>
                  <p:nvPr/>
                </p:nvSpPr>
                <p:spPr>
                  <a:xfrm>
                    <a:off x="1956148" y="1198463"/>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36"/>
                <p:cNvGrpSpPr/>
                <p:nvPr/>
              </p:nvGrpSpPr>
              <p:grpSpPr>
                <a:xfrm rot="-5400000">
                  <a:off x="7963542" y="1626797"/>
                  <a:ext cx="88354" cy="87083"/>
                  <a:chOff x="1956148" y="1098526"/>
                  <a:chExt cx="111600" cy="62568"/>
                </a:xfrm>
              </p:grpSpPr>
              <p:sp>
                <p:nvSpPr>
                  <p:cNvPr id="3009" name="Google Shape;3009;p36"/>
                  <p:cNvSpPr/>
                  <p:nvPr/>
                </p:nvSpPr>
                <p:spPr>
                  <a:xfrm>
                    <a:off x="1956148" y="1098526"/>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6"/>
                  <p:cNvSpPr/>
                  <p:nvPr/>
                </p:nvSpPr>
                <p:spPr>
                  <a:xfrm>
                    <a:off x="1956148" y="1123511"/>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6"/>
                  <p:cNvSpPr/>
                  <p:nvPr/>
                </p:nvSpPr>
                <p:spPr>
                  <a:xfrm>
                    <a:off x="1956148" y="1148495"/>
                    <a:ext cx="111600" cy="12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012" name="Google Shape;3012;p36"/>
            <p:cNvGrpSpPr/>
            <p:nvPr/>
          </p:nvGrpSpPr>
          <p:grpSpPr>
            <a:xfrm>
              <a:off x="5867205" y="1599822"/>
              <a:ext cx="1071026" cy="683198"/>
              <a:chOff x="5867199" y="1642300"/>
              <a:chExt cx="1071026" cy="760800"/>
            </a:xfrm>
          </p:grpSpPr>
          <p:sp>
            <p:nvSpPr>
              <p:cNvPr id="3013" name="Google Shape;3013;p36"/>
              <p:cNvSpPr/>
              <p:nvPr/>
            </p:nvSpPr>
            <p:spPr>
              <a:xfrm>
                <a:off x="5867199" y="1642300"/>
                <a:ext cx="10704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4" name="Google Shape;3014;p36"/>
              <p:cNvGrpSpPr/>
              <p:nvPr/>
            </p:nvGrpSpPr>
            <p:grpSpPr>
              <a:xfrm>
                <a:off x="5949013" y="1681125"/>
                <a:ext cx="365100" cy="168600"/>
                <a:chOff x="1360125" y="1844875"/>
                <a:chExt cx="365100" cy="168600"/>
              </a:xfrm>
            </p:grpSpPr>
            <p:sp>
              <p:nvSpPr>
                <p:cNvPr id="3015" name="Google Shape;3015;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1" name="Google Shape;3021;p36"/>
              <p:cNvGrpSpPr/>
              <p:nvPr/>
            </p:nvGrpSpPr>
            <p:grpSpPr>
              <a:xfrm>
                <a:off x="6524527" y="1691700"/>
                <a:ext cx="378100" cy="147450"/>
                <a:chOff x="1947775" y="1814100"/>
                <a:chExt cx="378100" cy="147450"/>
              </a:xfrm>
            </p:grpSpPr>
            <p:grpSp>
              <p:nvGrpSpPr>
                <p:cNvPr id="3022" name="Google Shape;3022;p36"/>
                <p:cNvGrpSpPr/>
                <p:nvPr/>
              </p:nvGrpSpPr>
              <p:grpSpPr>
                <a:xfrm>
                  <a:off x="1947775" y="1814100"/>
                  <a:ext cx="30300" cy="147450"/>
                  <a:chOff x="1947775" y="1824725"/>
                  <a:chExt cx="30300" cy="147450"/>
                </a:xfrm>
              </p:grpSpPr>
              <p:sp>
                <p:nvSpPr>
                  <p:cNvPr id="3023" name="Google Shape;3023;p36"/>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6"/>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6"/>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26" name="Google Shape;3026;p36"/>
                <p:cNvGrpSpPr/>
                <p:nvPr/>
              </p:nvGrpSpPr>
              <p:grpSpPr>
                <a:xfrm>
                  <a:off x="2061800" y="1814100"/>
                  <a:ext cx="30300" cy="147450"/>
                  <a:chOff x="2061800" y="1824725"/>
                  <a:chExt cx="30300" cy="147450"/>
                </a:xfrm>
              </p:grpSpPr>
              <p:sp>
                <p:nvSpPr>
                  <p:cNvPr id="3027" name="Google Shape;3027;p36"/>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6"/>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6"/>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30" name="Google Shape;3030;p36"/>
                <p:cNvGrpSpPr/>
                <p:nvPr/>
              </p:nvGrpSpPr>
              <p:grpSpPr>
                <a:xfrm>
                  <a:off x="2175825" y="1814100"/>
                  <a:ext cx="30300" cy="147450"/>
                  <a:chOff x="2175825" y="1824725"/>
                  <a:chExt cx="30300" cy="147450"/>
                </a:xfrm>
              </p:grpSpPr>
              <p:sp>
                <p:nvSpPr>
                  <p:cNvPr id="3031" name="Google Shape;3031;p36"/>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6"/>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6"/>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34" name="Google Shape;3034;p36"/>
                <p:cNvGrpSpPr/>
                <p:nvPr/>
              </p:nvGrpSpPr>
              <p:grpSpPr>
                <a:xfrm>
                  <a:off x="2295575" y="1814100"/>
                  <a:ext cx="30300" cy="147450"/>
                  <a:chOff x="2295575" y="1824725"/>
                  <a:chExt cx="30300" cy="147450"/>
                </a:xfrm>
              </p:grpSpPr>
              <p:sp>
                <p:nvSpPr>
                  <p:cNvPr id="3035" name="Google Shape;3035;p36"/>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6"/>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6"/>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038" name="Google Shape;3038;p36"/>
              <p:cNvSpPr/>
              <p:nvPr/>
            </p:nvSpPr>
            <p:spPr>
              <a:xfrm>
                <a:off x="6580752"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6"/>
              <p:cNvSpPr/>
              <p:nvPr/>
            </p:nvSpPr>
            <p:spPr>
              <a:xfrm>
                <a:off x="6580752"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6"/>
              <p:cNvSpPr/>
              <p:nvPr/>
            </p:nvSpPr>
            <p:spPr>
              <a:xfrm>
                <a:off x="5867824" y="1878975"/>
                <a:ext cx="10704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6"/>
              <p:cNvSpPr/>
              <p:nvPr/>
            </p:nvSpPr>
            <p:spPr>
              <a:xfrm>
                <a:off x="5867824" y="2146474"/>
                <a:ext cx="10704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6"/>
              <p:cNvSpPr/>
              <p:nvPr/>
            </p:nvSpPr>
            <p:spPr>
              <a:xfrm>
                <a:off x="6700490"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6"/>
              <p:cNvSpPr/>
              <p:nvPr/>
            </p:nvSpPr>
            <p:spPr>
              <a:xfrm>
                <a:off x="6700490" y="18920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6"/>
              <p:cNvSpPr/>
              <p:nvPr/>
            </p:nvSpPr>
            <p:spPr>
              <a:xfrm>
                <a:off x="6700490"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6"/>
              <p:cNvSpPr/>
              <p:nvPr/>
            </p:nvSpPr>
            <p:spPr>
              <a:xfrm>
                <a:off x="6820240"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6"/>
              <p:cNvSpPr/>
              <p:nvPr/>
            </p:nvSpPr>
            <p:spPr>
              <a:xfrm>
                <a:off x="6820240" y="18920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6"/>
              <p:cNvSpPr/>
              <p:nvPr/>
            </p:nvSpPr>
            <p:spPr>
              <a:xfrm>
                <a:off x="6820240"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8" name="Google Shape;3048;p36"/>
              <p:cNvGrpSpPr/>
              <p:nvPr/>
            </p:nvGrpSpPr>
            <p:grpSpPr>
              <a:xfrm>
                <a:off x="6524527" y="1892055"/>
                <a:ext cx="378100" cy="255300"/>
                <a:chOff x="1947775" y="2014455"/>
                <a:chExt cx="378100" cy="255300"/>
              </a:xfrm>
            </p:grpSpPr>
            <p:sp>
              <p:nvSpPr>
                <p:cNvPr id="3049" name="Google Shape;3049;p36"/>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6"/>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6"/>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6"/>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3" name="Google Shape;3053;p36"/>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6"/>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6"/>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6" name="Google Shape;3056;p36"/>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6"/>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6"/>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9" name="Google Shape;3059;p36"/>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6"/>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6"/>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62" name="Google Shape;3062;p36"/>
              <p:cNvGrpSpPr/>
              <p:nvPr/>
            </p:nvGrpSpPr>
            <p:grpSpPr>
              <a:xfrm>
                <a:off x="6524527" y="2202800"/>
                <a:ext cx="378100" cy="147450"/>
                <a:chOff x="1947775" y="2325200"/>
                <a:chExt cx="378100" cy="147450"/>
              </a:xfrm>
            </p:grpSpPr>
            <p:sp>
              <p:nvSpPr>
                <p:cNvPr id="3063" name="Google Shape;3063;p36"/>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6"/>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6"/>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6" name="Google Shape;3066;p36"/>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6"/>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6"/>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9" name="Google Shape;3069;p36"/>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6"/>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6"/>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72" name="Google Shape;3072;p36"/>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6"/>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6"/>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075" name="Google Shape;3075;p36"/>
              <p:cNvGrpSpPr/>
              <p:nvPr/>
            </p:nvGrpSpPr>
            <p:grpSpPr>
              <a:xfrm>
                <a:off x="5949013" y="1935400"/>
                <a:ext cx="365100" cy="168600"/>
                <a:chOff x="1360125" y="1844875"/>
                <a:chExt cx="365100" cy="168600"/>
              </a:xfrm>
            </p:grpSpPr>
            <p:sp>
              <p:nvSpPr>
                <p:cNvPr id="3076" name="Google Shape;3076;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2" name="Google Shape;3082;p36"/>
              <p:cNvGrpSpPr/>
              <p:nvPr/>
            </p:nvGrpSpPr>
            <p:grpSpPr>
              <a:xfrm>
                <a:off x="5949013" y="2192225"/>
                <a:ext cx="365100" cy="168600"/>
                <a:chOff x="1360125" y="1844875"/>
                <a:chExt cx="365100" cy="168600"/>
              </a:xfrm>
            </p:grpSpPr>
            <p:sp>
              <p:nvSpPr>
                <p:cNvPr id="3083" name="Google Shape;3083;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89" name="Google Shape;3089;p36"/>
            <p:cNvGrpSpPr/>
            <p:nvPr/>
          </p:nvGrpSpPr>
          <p:grpSpPr>
            <a:xfrm>
              <a:off x="6968678" y="1599838"/>
              <a:ext cx="1070326" cy="683198"/>
              <a:chOff x="1851288" y="768725"/>
              <a:chExt cx="1191900" cy="760800"/>
            </a:xfrm>
          </p:grpSpPr>
          <p:sp>
            <p:nvSpPr>
              <p:cNvPr id="3090" name="Google Shape;3090;p36"/>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6"/>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6"/>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3" name="Google Shape;3093;p36"/>
              <p:cNvGrpSpPr/>
              <p:nvPr/>
            </p:nvGrpSpPr>
            <p:grpSpPr>
              <a:xfrm>
                <a:off x="1911922" y="1261212"/>
                <a:ext cx="98387" cy="174421"/>
                <a:chOff x="1956148" y="1098526"/>
                <a:chExt cx="111600" cy="112537"/>
              </a:xfrm>
            </p:grpSpPr>
            <p:sp>
              <p:nvSpPr>
                <p:cNvPr id="3094" name="Google Shape;3094;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9" name="Google Shape;3099;p36"/>
              <p:cNvGrpSpPr/>
              <p:nvPr/>
            </p:nvGrpSpPr>
            <p:grpSpPr>
              <a:xfrm>
                <a:off x="1983246" y="942647"/>
                <a:ext cx="736405" cy="53301"/>
                <a:chOff x="1944675" y="933750"/>
                <a:chExt cx="418650" cy="30300"/>
              </a:xfrm>
            </p:grpSpPr>
            <p:sp>
              <p:nvSpPr>
                <p:cNvPr id="3100" name="Google Shape;3100;p36"/>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6"/>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6"/>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6"/>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6"/>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5" name="Google Shape;3105;p36"/>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6"/>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6"/>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6"/>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6"/>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0" name="Google Shape;3110;p36"/>
              <p:cNvGrpSpPr/>
              <p:nvPr/>
            </p:nvGrpSpPr>
            <p:grpSpPr>
              <a:xfrm>
                <a:off x="2835388" y="919900"/>
                <a:ext cx="105525" cy="105450"/>
                <a:chOff x="2835388" y="919900"/>
                <a:chExt cx="105525" cy="105450"/>
              </a:xfrm>
            </p:grpSpPr>
            <p:sp>
              <p:nvSpPr>
                <p:cNvPr id="3111" name="Google Shape;3111;p36"/>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6"/>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6"/>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6"/>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6"/>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6"/>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6"/>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6"/>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6"/>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0" name="Google Shape;3120;p36"/>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1" name="Google Shape;3121;p36"/>
              <p:cNvGrpSpPr/>
              <p:nvPr/>
            </p:nvGrpSpPr>
            <p:grpSpPr>
              <a:xfrm>
                <a:off x="2067985" y="1261212"/>
                <a:ext cx="98387" cy="174421"/>
                <a:chOff x="1956148" y="1098526"/>
                <a:chExt cx="111600" cy="112537"/>
              </a:xfrm>
            </p:grpSpPr>
            <p:sp>
              <p:nvSpPr>
                <p:cNvPr id="3122" name="Google Shape;3122;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7" name="Google Shape;3127;p36"/>
              <p:cNvGrpSpPr/>
              <p:nvPr/>
            </p:nvGrpSpPr>
            <p:grpSpPr>
              <a:xfrm>
                <a:off x="2224049" y="1261212"/>
                <a:ext cx="98387" cy="174421"/>
                <a:chOff x="1956148" y="1098526"/>
                <a:chExt cx="111600" cy="112537"/>
              </a:xfrm>
            </p:grpSpPr>
            <p:sp>
              <p:nvSpPr>
                <p:cNvPr id="3128" name="Google Shape;3128;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3" name="Google Shape;3133;p36"/>
              <p:cNvGrpSpPr/>
              <p:nvPr/>
            </p:nvGrpSpPr>
            <p:grpSpPr>
              <a:xfrm>
                <a:off x="2380112" y="1261212"/>
                <a:ext cx="98387" cy="174421"/>
                <a:chOff x="1956148" y="1098526"/>
                <a:chExt cx="111600" cy="112537"/>
              </a:xfrm>
            </p:grpSpPr>
            <p:sp>
              <p:nvSpPr>
                <p:cNvPr id="3134" name="Google Shape;3134;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6"/>
              <p:cNvGrpSpPr/>
              <p:nvPr/>
            </p:nvGrpSpPr>
            <p:grpSpPr>
              <a:xfrm>
                <a:off x="2536176" y="1261212"/>
                <a:ext cx="98387" cy="174421"/>
                <a:chOff x="1956148" y="1098526"/>
                <a:chExt cx="111600" cy="112537"/>
              </a:xfrm>
            </p:grpSpPr>
            <p:sp>
              <p:nvSpPr>
                <p:cNvPr id="3140" name="Google Shape;3140;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5" name="Google Shape;3145;p36"/>
              <p:cNvGrpSpPr/>
              <p:nvPr/>
            </p:nvGrpSpPr>
            <p:grpSpPr>
              <a:xfrm>
                <a:off x="2692239" y="1261212"/>
                <a:ext cx="98387" cy="174421"/>
                <a:chOff x="1956148" y="1098526"/>
                <a:chExt cx="111600" cy="112537"/>
              </a:xfrm>
            </p:grpSpPr>
            <p:sp>
              <p:nvSpPr>
                <p:cNvPr id="3146" name="Google Shape;3146;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6"/>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6"/>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3" name="Google Shape;3153;p36"/>
              <p:cNvGrpSpPr/>
              <p:nvPr/>
            </p:nvGrpSpPr>
            <p:grpSpPr>
              <a:xfrm>
                <a:off x="2811649" y="1287238"/>
                <a:ext cx="170100" cy="67800"/>
                <a:chOff x="2811649" y="1261200"/>
                <a:chExt cx="170100" cy="67800"/>
              </a:xfrm>
            </p:grpSpPr>
            <p:sp>
              <p:nvSpPr>
                <p:cNvPr id="3154" name="Google Shape;3154;p36"/>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5" name="Google Shape;3155;p36"/>
                <p:cNvGrpSpPr/>
                <p:nvPr/>
              </p:nvGrpSpPr>
              <p:grpSpPr>
                <a:xfrm>
                  <a:off x="2826775" y="1280363"/>
                  <a:ext cx="30300" cy="29475"/>
                  <a:chOff x="2823350" y="1280363"/>
                  <a:chExt cx="30300" cy="29475"/>
                </a:xfrm>
              </p:grpSpPr>
              <p:sp>
                <p:nvSpPr>
                  <p:cNvPr id="3156" name="Google Shape;3156;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36"/>
                <p:cNvGrpSpPr/>
                <p:nvPr/>
              </p:nvGrpSpPr>
              <p:grpSpPr>
                <a:xfrm>
                  <a:off x="2881550" y="1280363"/>
                  <a:ext cx="30300" cy="29475"/>
                  <a:chOff x="2823350" y="1280363"/>
                  <a:chExt cx="30300" cy="29475"/>
                </a:xfrm>
              </p:grpSpPr>
              <p:sp>
                <p:nvSpPr>
                  <p:cNvPr id="3159" name="Google Shape;3159;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1" name="Google Shape;3161;p36"/>
                <p:cNvGrpSpPr/>
                <p:nvPr/>
              </p:nvGrpSpPr>
              <p:grpSpPr>
                <a:xfrm>
                  <a:off x="2936325" y="1280363"/>
                  <a:ext cx="30300" cy="29475"/>
                  <a:chOff x="2823350" y="1280363"/>
                  <a:chExt cx="30300" cy="29475"/>
                </a:xfrm>
              </p:grpSpPr>
              <p:sp>
                <p:nvSpPr>
                  <p:cNvPr id="3162" name="Google Shape;3162;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64" name="Google Shape;3164;p36"/>
              <p:cNvGrpSpPr/>
              <p:nvPr/>
            </p:nvGrpSpPr>
            <p:grpSpPr>
              <a:xfrm>
                <a:off x="2826775" y="1386975"/>
                <a:ext cx="30300" cy="29475"/>
                <a:chOff x="2823350" y="1280363"/>
                <a:chExt cx="30300" cy="29475"/>
              </a:xfrm>
            </p:grpSpPr>
            <p:sp>
              <p:nvSpPr>
                <p:cNvPr id="3165" name="Google Shape;3165;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7" name="Google Shape;3167;p36"/>
              <p:cNvGrpSpPr/>
              <p:nvPr/>
            </p:nvGrpSpPr>
            <p:grpSpPr>
              <a:xfrm>
                <a:off x="2881550" y="1386975"/>
                <a:ext cx="30300" cy="29475"/>
                <a:chOff x="2823350" y="1280363"/>
                <a:chExt cx="30300" cy="29475"/>
              </a:xfrm>
            </p:grpSpPr>
            <p:sp>
              <p:nvSpPr>
                <p:cNvPr id="3168" name="Google Shape;3168;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0" name="Google Shape;3170;p36"/>
              <p:cNvGrpSpPr/>
              <p:nvPr/>
            </p:nvGrpSpPr>
            <p:grpSpPr>
              <a:xfrm>
                <a:off x="2936325" y="1386975"/>
                <a:ext cx="30300" cy="29475"/>
                <a:chOff x="2823350" y="1280363"/>
                <a:chExt cx="30300" cy="29475"/>
              </a:xfrm>
            </p:grpSpPr>
            <p:sp>
              <p:nvSpPr>
                <p:cNvPr id="3171" name="Google Shape;3171;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3" name="Google Shape;3173;p36"/>
              <p:cNvGrpSpPr/>
              <p:nvPr/>
            </p:nvGrpSpPr>
            <p:grpSpPr>
              <a:xfrm>
                <a:off x="2821775" y="1080988"/>
                <a:ext cx="174400" cy="174400"/>
                <a:chOff x="2821775" y="1080988"/>
                <a:chExt cx="174400" cy="174400"/>
              </a:xfrm>
            </p:grpSpPr>
            <p:sp>
              <p:nvSpPr>
                <p:cNvPr id="3174" name="Google Shape;3174;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7" name="Google Shape;3177;p36"/>
                <p:cNvCxnSpPr>
                  <a:stCxn id="3176" idx="0"/>
                  <a:endCxn id="3174"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178" name="Google Shape;3178;p36"/>
                <p:cNvCxnSpPr>
                  <a:stCxn id="3176" idx="6"/>
                  <a:endCxn id="3174"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179" name="Google Shape;3179;p36"/>
                <p:cNvCxnSpPr>
                  <a:stCxn id="3176" idx="7"/>
                  <a:endCxn id="3174"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180" name="Google Shape;3180;p36"/>
                <p:cNvCxnSpPr>
                  <a:stCxn id="3176" idx="1"/>
                  <a:endCxn id="3174"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181" name="Google Shape;3181;p36"/>
                <p:cNvCxnSpPr>
                  <a:stCxn id="3176" idx="2"/>
                  <a:endCxn id="3174"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182" name="Google Shape;3182;p36"/>
                <p:cNvCxnSpPr>
                  <a:stCxn id="3176" idx="3"/>
                  <a:endCxn id="3174"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183" name="Google Shape;3183;p36"/>
                <p:cNvCxnSpPr>
                  <a:stCxn id="3176" idx="4"/>
                  <a:endCxn id="3174"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184" name="Google Shape;3184;p36"/>
                <p:cNvCxnSpPr>
                  <a:stCxn id="3176" idx="5"/>
                  <a:endCxn id="3174"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3185" name="Google Shape;3185;p36"/>
            <p:cNvGrpSpPr/>
            <p:nvPr/>
          </p:nvGrpSpPr>
          <p:grpSpPr>
            <a:xfrm>
              <a:off x="5867228" y="2314838"/>
              <a:ext cx="1070326" cy="683198"/>
              <a:chOff x="1851288" y="768725"/>
              <a:chExt cx="1191900" cy="760800"/>
            </a:xfrm>
          </p:grpSpPr>
          <p:sp>
            <p:nvSpPr>
              <p:cNvPr id="3186" name="Google Shape;3186;p36"/>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6"/>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6"/>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9" name="Google Shape;3189;p36"/>
              <p:cNvGrpSpPr/>
              <p:nvPr/>
            </p:nvGrpSpPr>
            <p:grpSpPr>
              <a:xfrm>
                <a:off x="1911922" y="1261212"/>
                <a:ext cx="98387" cy="174421"/>
                <a:chOff x="1956148" y="1098526"/>
                <a:chExt cx="111600" cy="112537"/>
              </a:xfrm>
            </p:grpSpPr>
            <p:sp>
              <p:nvSpPr>
                <p:cNvPr id="3190" name="Google Shape;3190;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5" name="Google Shape;3195;p36"/>
              <p:cNvGrpSpPr/>
              <p:nvPr/>
            </p:nvGrpSpPr>
            <p:grpSpPr>
              <a:xfrm>
                <a:off x="1983246" y="942647"/>
                <a:ext cx="736405" cy="53301"/>
                <a:chOff x="1944675" y="933750"/>
                <a:chExt cx="418650" cy="30300"/>
              </a:xfrm>
            </p:grpSpPr>
            <p:sp>
              <p:nvSpPr>
                <p:cNvPr id="3196" name="Google Shape;3196;p36"/>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6"/>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6"/>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6"/>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6"/>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1" name="Google Shape;3201;p36"/>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6"/>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6"/>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6"/>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6"/>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6" name="Google Shape;3206;p36"/>
              <p:cNvGrpSpPr/>
              <p:nvPr/>
            </p:nvGrpSpPr>
            <p:grpSpPr>
              <a:xfrm>
                <a:off x="2835388" y="919900"/>
                <a:ext cx="105525" cy="105450"/>
                <a:chOff x="2835388" y="919900"/>
                <a:chExt cx="105525" cy="105450"/>
              </a:xfrm>
            </p:grpSpPr>
            <p:sp>
              <p:nvSpPr>
                <p:cNvPr id="3207" name="Google Shape;3207;p36"/>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6"/>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6"/>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6"/>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6"/>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6"/>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6"/>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6"/>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6"/>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6" name="Google Shape;3216;p36"/>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7" name="Google Shape;3217;p36"/>
              <p:cNvGrpSpPr/>
              <p:nvPr/>
            </p:nvGrpSpPr>
            <p:grpSpPr>
              <a:xfrm>
                <a:off x="2067985" y="1261212"/>
                <a:ext cx="98387" cy="174421"/>
                <a:chOff x="1956148" y="1098526"/>
                <a:chExt cx="111600" cy="112537"/>
              </a:xfrm>
            </p:grpSpPr>
            <p:sp>
              <p:nvSpPr>
                <p:cNvPr id="3218" name="Google Shape;3218;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3" name="Google Shape;3223;p36"/>
              <p:cNvGrpSpPr/>
              <p:nvPr/>
            </p:nvGrpSpPr>
            <p:grpSpPr>
              <a:xfrm>
                <a:off x="2224049" y="1261212"/>
                <a:ext cx="98387" cy="174421"/>
                <a:chOff x="1956148" y="1098526"/>
                <a:chExt cx="111600" cy="112537"/>
              </a:xfrm>
            </p:grpSpPr>
            <p:sp>
              <p:nvSpPr>
                <p:cNvPr id="3224" name="Google Shape;3224;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9" name="Google Shape;3229;p36"/>
              <p:cNvGrpSpPr/>
              <p:nvPr/>
            </p:nvGrpSpPr>
            <p:grpSpPr>
              <a:xfrm>
                <a:off x="2380112" y="1261212"/>
                <a:ext cx="98387" cy="174421"/>
                <a:chOff x="1956148" y="1098526"/>
                <a:chExt cx="111600" cy="112537"/>
              </a:xfrm>
            </p:grpSpPr>
            <p:sp>
              <p:nvSpPr>
                <p:cNvPr id="3230" name="Google Shape;3230;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5" name="Google Shape;3235;p36"/>
              <p:cNvGrpSpPr/>
              <p:nvPr/>
            </p:nvGrpSpPr>
            <p:grpSpPr>
              <a:xfrm>
                <a:off x="2536176" y="1261212"/>
                <a:ext cx="98387" cy="174421"/>
                <a:chOff x="1956148" y="1098526"/>
                <a:chExt cx="111600" cy="112537"/>
              </a:xfrm>
            </p:grpSpPr>
            <p:sp>
              <p:nvSpPr>
                <p:cNvPr id="3236" name="Google Shape;3236;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1" name="Google Shape;3241;p36"/>
              <p:cNvGrpSpPr/>
              <p:nvPr/>
            </p:nvGrpSpPr>
            <p:grpSpPr>
              <a:xfrm>
                <a:off x="2692239" y="1261212"/>
                <a:ext cx="98387" cy="174421"/>
                <a:chOff x="1956148" y="1098526"/>
                <a:chExt cx="111600" cy="112537"/>
              </a:xfrm>
            </p:grpSpPr>
            <p:sp>
              <p:nvSpPr>
                <p:cNvPr id="3242" name="Google Shape;3242;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7" name="Google Shape;3247;p36"/>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6"/>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9" name="Google Shape;3249;p36"/>
              <p:cNvGrpSpPr/>
              <p:nvPr/>
            </p:nvGrpSpPr>
            <p:grpSpPr>
              <a:xfrm>
                <a:off x="2811649" y="1287238"/>
                <a:ext cx="170100" cy="67800"/>
                <a:chOff x="2811649" y="1261200"/>
                <a:chExt cx="170100" cy="67800"/>
              </a:xfrm>
            </p:grpSpPr>
            <p:sp>
              <p:nvSpPr>
                <p:cNvPr id="3250" name="Google Shape;3250;p36"/>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1" name="Google Shape;3251;p36"/>
                <p:cNvGrpSpPr/>
                <p:nvPr/>
              </p:nvGrpSpPr>
              <p:grpSpPr>
                <a:xfrm>
                  <a:off x="2826775" y="1280363"/>
                  <a:ext cx="30300" cy="29475"/>
                  <a:chOff x="2823350" y="1280363"/>
                  <a:chExt cx="30300" cy="29475"/>
                </a:xfrm>
              </p:grpSpPr>
              <p:sp>
                <p:nvSpPr>
                  <p:cNvPr id="3252" name="Google Shape;3252;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4" name="Google Shape;3254;p36"/>
                <p:cNvGrpSpPr/>
                <p:nvPr/>
              </p:nvGrpSpPr>
              <p:grpSpPr>
                <a:xfrm>
                  <a:off x="2881550" y="1280363"/>
                  <a:ext cx="30300" cy="29475"/>
                  <a:chOff x="2823350" y="1280363"/>
                  <a:chExt cx="30300" cy="29475"/>
                </a:xfrm>
              </p:grpSpPr>
              <p:sp>
                <p:nvSpPr>
                  <p:cNvPr id="3255" name="Google Shape;3255;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7" name="Google Shape;3257;p36"/>
                <p:cNvGrpSpPr/>
                <p:nvPr/>
              </p:nvGrpSpPr>
              <p:grpSpPr>
                <a:xfrm>
                  <a:off x="2936325" y="1280363"/>
                  <a:ext cx="30300" cy="29475"/>
                  <a:chOff x="2823350" y="1280363"/>
                  <a:chExt cx="30300" cy="29475"/>
                </a:xfrm>
              </p:grpSpPr>
              <p:sp>
                <p:nvSpPr>
                  <p:cNvPr id="3258" name="Google Shape;3258;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60" name="Google Shape;3260;p36"/>
              <p:cNvGrpSpPr/>
              <p:nvPr/>
            </p:nvGrpSpPr>
            <p:grpSpPr>
              <a:xfrm>
                <a:off x="2826775" y="1386975"/>
                <a:ext cx="30300" cy="29475"/>
                <a:chOff x="2823350" y="1280363"/>
                <a:chExt cx="30300" cy="29475"/>
              </a:xfrm>
            </p:grpSpPr>
            <p:sp>
              <p:nvSpPr>
                <p:cNvPr id="3261" name="Google Shape;3261;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3" name="Google Shape;3263;p36"/>
              <p:cNvGrpSpPr/>
              <p:nvPr/>
            </p:nvGrpSpPr>
            <p:grpSpPr>
              <a:xfrm>
                <a:off x="2881550" y="1386975"/>
                <a:ext cx="30300" cy="29475"/>
                <a:chOff x="2823350" y="1280363"/>
                <a:chExt cx="30300" cy="29475"/>
              </a:xfrm>
            </p:grpSpPr>
            <p:sp>
              <p:nvSpPr>
                <p:cNvPr id="3264" name="Google Shape;3264;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6" name="Google Shape;3266;p36"/>
              <p:cNvGrpSpPr/>
              <p:nvPr/>
            </p:nvGrpSpPr>
            <p:grpSpPr>
              <a:xfrm>
                <a:off x="2936325" y="1386975"/>
                <a:ext cx="30300" cy="29475"/>
                <a:chOff x="2823350" y="1280363"/>
                <a:chExt cx="30300" cy="29475"/>
              </a:xfrm>
            </p:grpSpPr>
            <p:sp>
              <p:nvSpPr>
                <p:cNvPr id="3267" name="Google Shape;3267;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9" name="Google Shape;3269;p36"/>
              <p:cNvGrpSpPr/>
              <p:nvPr/>
            </p:nvGrpSpPr>
            <p:grpSpPr>
              <a:xfrm>
                <a:off x="2821775" y="1080988"/>
                <a:ext cx="174400" cy="174400"/>
                <a:chOff x="2821775" y="1080988"/>
                <a:chExt cx="174400" cy="174400"/>
              </a:xfrm>
            </p:grpSpPr>
            <p:sp>
              <p:nvSpPr>
                <p:cNvPr id="3270" name="Google Shape;3270;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3" name="Google Shape;3273;p36"/>
                <p:cNvCxnSpPr>
                  <a:stCxn id="3272" idx="0"/>
                  <a:endCxn id="3270"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274" name="Google Shape;3274;p36"/>
                <p:cNvCxnSpPr>
                  <a:stCxn id="3272" idx="6"/>
                  <a:endCxn id="3270"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275" name="Google Shape;3275;p36"/>
                <p:cNvCxnSpPr>
                  <a:stCxn id="3272" idx="7"/>
                  <a:endCxn id="3270"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276" name="Google Shape;3276;p36"/>
                <p:cNvCxnSpPr>
                  <a:stCxn id="3272" idx="1"/>
                  <a:endCxn id="3270"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277" name="Google Shape;3277;p36"/>
                <p:cNvCxnSpPr>
                  <a:stCxn id="3272" idx="2"/>
                  <a:endCxn id="3270"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278" name="Google Shape;3278;p36"/>
                <p:cNvCxnSpPr>
                  <a:stCxn id="3272" idx="3"/>
                  <a:endCxn id="3270"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279" name="Google Shape;3279;p36"/>
                <p:cNvCxnSpPr>
                  <a:stCxn id="3272" idx="4"/>
                  <a:endCxn id="3270"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280" name="Google Shape;3280;p36"/>
                <p:cNvCxnSpPr>
                  <a:stCxn id="3272" idx="5"/>
                  <a:endCxn id="3270"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nvGrpSpPr>
            <p:cNvPr id="3281" name="Google Shape;3281;p36"/>
            <p:cNvGrpSpPr/>
            <p:nvPr/>
          </p:nvGrpSpPr>
          <p:grpSpPr>
            <a:xfrm>
              <a:off x="6968657" y="2314833"/>
              <a:ext cx="1070326" cy="683198"/>
              <a:chOff x="1851288" y="1569750"/>
              <a:chExt cx="1191900" cy="760800"/>
            </a:xfrm>
          </p:grpSpPr>
          <p:sp>
            <p:nvSpPr>
              <p:cNvPr id="3282" name="Google Shape;3282;p36"/>
              <p:cNvSpPr/>
              <p:nvPr/>
            </p:nvSpPr>
            <p:spPr>
              <a:xfrm>
                <a:off x="1851288" y="1569750"/>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6"/>
              <p:cNvSpPr/>
              <p:nvPr/>
            </p:nvSpPr>
            <p:spPr>
              <a:xfrm>
                <a:off x="1912099" y="2260250"/>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4" name="Google Shape;3284;p36"/>
              <p:cNvGrpSpPr/>
              <p:nvPr/>
            </p:nvGrpSpPr>
            <p:grpSpPr>
              <a:xfrm>
                <a:off x="2491554" y="1627594"/>
                <a:ext cx="477033" cy="87176"/>
                <a:chOff x="2594360" y="1659550"/>
                <a:chExt cx="374290" cy="68400"/>
              </a:xfrm>
            </p:grpSpPr>
            <p:sp>
              <p:nvSpPr>
                <p:cNvPr id="3285" name="Google Shape;3285;p36"/>
                <p:cNvSpPr/>
                <p:nvPr/>
              </p:nvSpPr>
              <p:spPr>
                <a:xfrm rot="10800000">
                  <a:off x="2911350" y="1659550"/>
                  <a:ext cx="57300" cy="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6" name="Google Shape;3286;p36"/>
                <p:cNvGrpSpPr/>
                <p:nvPr/>
              </p:nvGrpSpPr>
              <p:grpSpPr>
                <a:xfrm>
                  <a:off x="2594360" y="1660525"/>
                  <a:ext cx="296325" cy="67425"/>
                  <a:chOff x="2835388" y="919900"/>
                  <a:chExt cx="105525" cy="67425"/>
                </a:xfrm>
              </p:grpSpPr>
              <p:sp>
                <p:nvSpPr>
                  <p:cNvPr id="3287" name="Google Shape;3287;p36"/>
                  <p:cNvSpPr/>
                  <p:nvPr/>
                </p:nvSpPr>
                <p:spPr>
                  <a:xfrm rot="10800000">
                    <a:off x="2910613"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6"/>
                  <p:cNvSpPr/>
                  <p:nvPr/>
                </p:nvSpPr>
                <p:spPr>
                  <a:xfrm rot="10800000">
                    <a:off x="2873000"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6"/>
                  <p:cNvSpPr/>
                  <p:nvPr/>
                </p:nvSpPr>
                <p:spPr>
                  <a:xfrm rot="10800000">
                    <a:off x="2835388" y="919900"/>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6"/>
                  <p:cNvSpPr/>
                  <p:nvPr/>
                </p:nvSpPr>
                <p:spPr>
                  <a:xfrm rot="10800000">
                    <a:off x="2910613"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6"/>
                  <p:cNvSpPr/>
                  <p:nvPr/>
                </p:nvSpPr>
                <p:spPr>
                  <a:xfrm rot="10800000">
                    <a:off x="2873000"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6"/>
                  <p:cNvSpPr/>
                  <p:nvPr/>
                </p:nvSpPr>
                <p:spPr>
                  <a:xfrm rot="10800000">
                    <a:off x="2835388" y="957925"/>
                    <a:ext cx="30300" cy="2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93" name="Google Shape;3293;p36"/>
              <p:cNvGrpSpPr/>
              <p:nvPr/>
            </p:nvGrpSpPr>
            <p:grpSpPr>
              <a:xfrm>
                <a:off x="2779071" y="1771549"/>
                <a:ext cx="187550" cy="187550"/>
                <a:chOff x="2821775" y="1080988"/>
                <a:chExt cx="174400" cy="174400"/>
              </a:xfrm>
            </p:grpSpPr>
            <p:sp>
              <p:nvSpPr>
                <p:cNvPr id="3294" name="Google Shape;3294;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7" name="Google Shape;3297;p36"/>
                <p:cNvCxnSpPr>
                  <a:stCxn id="3296" idx="0"/>
                  <a:endCxn id="3294"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298" name="Google Shape;3298;p36"/>
                <p:cNvCxnSpPr>
                  <a:stCxn id="3296" idx="6"/>
                  <a:endCxn id="3294"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299" name="Google Shape;3299;p36"/>
                <p:cNvCxnSpPr>
                  <a:stCxn id="3296" idx="7"/>
                  <a:endCxn id="3294"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300" name="Google Shape;3300;p36"/>
                <p:cNvCxnSpPr>
                  <a:stCxn id="3296" idx="1"/>
                  <a:endCxn id="3294"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301" name="Google Shape;3301;p36"/>
                <p:cNvCxnSpPr>
                  <a:stCxn id="3296" idx="2"/>
                  <a:endCxn id="3294"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302" name="Google Shape;3302;p36"/>
                <p:cNvCxnSpPr>
                  <a:stCxn id="3296" idx="3"/>
                  <a:endCxn id="3294"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303" name="Google Shape;3303;p36"/>
                <p:cNvCxnSpPr>
                  <a:stCxn id="3296" idx="4"/>
                  <a:endCxn id="3294"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304" name="Google Shape;3304;p36"/>
                <p:cNvCxnSpPr>
                  <a:stCxn id="3296" idx="5"/>
                  <a:endCxn id="3294"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3305" name="Google Shape;3305;p36"/>
              <p:cNvGrpSpPr/>
              <p:nvPr/>
            </p:nvGrpSpPr>
            <p:grpSpPr>
              <a:xfrm>
                <a:off x="2779071" y="2015899"/>
                <a:ext cx="187550" cy="187550"/>
                <a:chOff x="2821775" y="1080988"/>
                <a:chExt cx="174400" cy="174400"/>
              </a:xfrm>
            </p:grpSpPr>
            <p:sp>
              <p:nvSpPr>
                <p:cNvPr id="3306" name="Google Shape;3306;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9" name="Google Shape;3309;p36"/>
                <p:cNvCxnSpPr>
                  <a:stCxn id="3308" idx="0"/>
                  <a:endCxn id="3306"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310" name="Google Shape;3310;p36"/>
                <p:cNvCxnSpPr>
                  <a:stCxn id="3308" idx="6"/>
                  <a:endCxn id="3306"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311" name="Google Shape;3311;p36"/>
                <p:cNvCxnSpPr>
                  <a:stCxn id="3308" idx="7"/>
                  <a:endCxn id="3306"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312" name="Google Shape;3312;p36"/>
                <p:cNvCxnSpPr>
                  <a:stCxn id="3308" idx="1"/>
                  <a:endCxn id="3306"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313" name="Google Shape;3313;p36"/>
                <p:cNvCxnSpPr>
                  <a:stCxn id="3308" idx="2"/>
                  <a:endCxn id="3306"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314" name="Google Shape;3314;p36"/>
                <p:cNvCxnSpPr>
                  <a:stCxn id="3308" idx="3"/>
                  <a:endCxn id="3306"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315" name="Google Shape;3315;p36"/>
                <p:cNvCxnSpPr>
                  <a:stCxn id="3308" idx="4"/>
                  <a:endCxn id="3306"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316" name="Google Shape;3316;p36"/>
                <p:cNvCxnSpPr>
                  <a:stCxn id="3308" idx="5"/>
                  <a:endCxn id="3306"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nvGrpSpPr>
              <p:cNvPr id="3317" name="Google Shape;3317;p36"/>
              <p:cNvGrpSpPr/>
              <p:nvPr/>
            </p:nvGrpSpPr>
            <p:grpSpPr>
              <a:xfrm>
                <a:off x="1912103" y="1771547"/>
                <a:ext cx="813250" cy="433400"/>
                <a:chOff x="1912103" y="1771547"/>
                <a:chExt cx="813250" cy="433400"/>
              </a:xfrm>
            </p:grpSpPr>
            <p:grpSp>
              <p:nvGrpSpPr>
                <p:cNvPr id="3318" name="Google Shape;3318;p36"/>
                <p:cNvGrpSpPr/>
                <p:nvPr/>
              </p:nvGrpSpPr>
              <p:grpSpPr>
                <a:xfrm>
                  <a:off x="1912103" y="1771547"/>
                  <a:ext cx="786675" cy="25800"/>
                  <a:chOff x="1912103" y="1771547"/>
                  <a:chExt cx="786675" cy="25800"/>
                </a:xfrm>
              </p:grpSpPr>
              <p:sp>
                <p:nvSpPr>
                  <p:cNvPr id="3319" name="Google Shape;3319;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5" name="Google Shape;3335;p36"/>
                <p:cNvGrpSpPr/>
                <p:nvPr/>
              </p:nvGrpSpPr>
              <p:grpSpPr>
                <a:xfrm>
                  <a:off x="1938678" y="1816836"/>
                  <a:ext cx="786675" cy="25800"/>
                  <a:chOff x="1912103" y="1771547"/>
                  <a:chExt cx="786675" cy="25800"/>
                </a:xfrm>
              </p:grpSpPr>
              <p:sp>
                <p:nvSpPr>
                  <p:cNvPr id="3336" name="Google Shape;3336;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36"/>
                <p:cNvGrpSpPr/>
                <p:nvPr/>
              </p:nvGrpSpPr>
              <p:grpSpPr>
                <a:xfrm>
                  <a:off x="1912103" y="1862125"/>
                  <a:ext cx="786675" cy="25800"/>
                  <a:chOff x="1912103" y="1771547"/>
                  <a:chExt cx="786675" cy="25800"/>
                </a:xfrm>
              </p:grpSpPr>
              <p:sp>
                <p:nvSpPr>
                  <p:cNvPr id="3353" name="Google Shape;3353;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9" name="Google Shape;3369;p36"/>
                <p:cNvGrpSpPr/>
                <p:nvPr/>
              </p:nvGrpSpPr>
              <p:grpSpPr>
                <a:xfrm>
                  <a:off x="1938678" y="1907414"/>
                  <a:ext cx="786675" cy="25800"/>
                  <a:chOff x="1912103" y="1771547"/>
                  <a:chExt cx="786675" cy="25800"/>
                </a:xfrm>
              </p:grpSpPr>
              <p:sp>
                <p:nvSpPr>
                  <p:cNvPr id="3370" name="Google Shape;3370;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6" name="Google Shape;3386;p36"/>
                <p:cNvGrpSpPr/>
                <p:nvPr/>
              </p:nvGrpSpPr>
              <p:grpSpPr>
                <a:xfrm>
                  <a:off x="1912103" y="1952703"/>
                  <a:ext cx="786675" cy="25800"/>
                  <a:chOff x="1912103" y="1771547"/>
                  <a:chExt cx="786675" cy="25800"/>
                </a:xfrm>
              </p:grpSpPr>
              <p:sp>
                <p:nvSpPr>
                  <p:cNvPr id="3387" name="Google Shape;3387;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3" name="Google Shape;3403;p36"/>
                <p:cNvGrpSpPr/>
                <p:nvPr/>
              </p:nvGrpSpPr>
              <p:grpSpPr>
                <a:xfrm>
                  <a:off x="1938678" y="1997992"/>
                  <a:ext cx="786675" cy="25800"/>
                  <a:chOff x="1912103" y="1771547"/>
                  <a:chExt cx="786675" cy="25800"/>
                </a:xfrm>
              </p:grpSpPr>
              <p:sp>
                <p:nvSpPr>
                  <p:cNvPr id="3404" name="Google Shape;3404;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0" name="Google Shape;3420;p36"/>
                <p:cNvGrpSpPr/>
                <p:nvPr/>
              </p:nvGrpSpPr>
              <p:grpSpPr>
                <a:xfrm>
                  <a:off x="1912103" y="2043281"/>
                  <a:ext cx="786675" cy="25800"/>
                  <a:chOff x="1912103" y="1771547"/>
                  <a:chExt cx="786675" cy="25800"/>
                </a:xfrm>
              </p:grpSpPr>
              <p:sp>
                <p:nvSpPr>
                  <p:cNvPr id="3421" name="Google Shape;3421;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7" name="Google Shape;3437;p36"/>
                <p:cNvGrpSpPr/>
                <p:nvPr/>
              </p:nvGrpSpPr>
              <p:grpSpPr>
                <a:xfrm>
                  <a:off x="1938678" y="2088570"/>
                  <a:ext cx="786675" cy="25800"/>
                  <a:chOff x="1912103" y="1771547"/>
                  <a:chExt cx="786675" cy="25800"/>
                </a:xfrm>
              </p:grpSpPr>
              <p:sp>
                <p:nvSpPr>
                  <p:cNvPr id="3438" name="Google Shape;3438;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36"/>
                <p:cNvGrpSpPr/>
                <p:nvPr/>
              </p:nvGrpSpPr>
              <p:grpSpPr>
                <a:xfrm>
                  <a:off x="1912103" y="2133859"/>
                  <a:ext cx="786675" cy="25800"/>
                  <a:chOff x="1912103" y="1771547"/>
                  <a:chExt cx="786675" cy="25800"/>
                </a:xfrm>
              </p:grpSpPr>
              <p:sp>
                <p:nvSpPr>
                  <p:cNvPr id="3455" name="Google Shape;3455;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1" name="Google Shape;3471;p36"/>
                <p:cNvGrpSpPr/>
                <p:nvPr/>
              </p:nvGrpSpPr>
              <p:grpSpPr>
                <a:xfrm>
                  <a:off x="1938678" y="2179147"/>
                  <a:ext cx="786675" cy="25800"/>
                  <a:chOff x="1912103" y="1771547"/>
                  <a:chExt cx="786675" cy="25800"/>
                </a:xfrm>
              </p:grpSpPr>
              <p:sp>
                <p:nvSpPr>
                  <p:cNvPr id="3472" name="Google Shape;3472;p36"/>
                  <p:cNvSpPr/>
                  <p:nvPr/>
                </p:nvSpPr>
                <p:spPr>
                  <a:xfrm>
                    <a:off x="19121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6"/>
                  <p:cNvSpPr/>
                  <p:nvPr/>
                </p:nvSpPr>
                <p:spPr>
                  <a:xfrm>
                    <a:off x="19628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6"/>
                  <p:cNvSpPr/>
                  <p:nvPr/>
                </p:nvSpPr>
                <p:spPr>
                  <a:xfrm>
                    <a:off x="20135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6"/>
                  <p:cNvSpPr/>
                  <p:nvPr/>
                </p:nvSpPr>
                <p:spPr>
                  <a:xfrm>
                    <a:off x="20642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6"/>
                  <p:cNvSpPr/>
                  <p:nvPr/>
                </p:nvSpPr>
                <p:spPr>
                  <a:xfrm>
                    <a:off x="21150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6"/>
                  <p:cNvSpPr/>
                  <p:nvPr/>
                </p:nvSpPr>
                <p:spPr>
                  <a:xfrm>
                    <a:off x="21657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6"/>
                  <p:cNvSpPr/>
                  <p:nvPr/>
                </p:nvSpPr>
                <p:spPr>
                  <a:xfrm>
                    <a:off x="22164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6"/>
                  <p:cNvSpPr/>
                  <p:nvPr/>
                </p:nvSpPr>
                <p:spPr>
                  <a:xfrm>
                    <a:off x="22671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6"/>
                  <p:cNvSpPr/>
                  <p:nvPr/>
                </p:nvSpPr>
                <p:spPr>
                  <a:xfrm>
                    <a:off x="23179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6"/>
                  <p:cNvSpPr/>
                  <p:nvPr/>
                </p:nvSpPr>
                <p:spPr>
                  <a:xfrm>
                    <a:off x="23686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6"/>
                  <p:cNvSpPr/>
                  <p:nvPr/>
                </p:nvSpPr>
                <p:spPr>
                  <a:xfrm>
                    <a:off x="24193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6"/>
                  <p:cNvSpPr/>
                  <p:nvPr/>
                </p:nvSpPr>
                <p:spPr>
                  <a:xfrm>
                    <a:off x="24700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6"/>
                  <p:cNvSpPr/>
                  <p:nvPr/>
                </p:nvSpPr>
                <p:spPr>
                  <a:xfrm>
                    <a:off x="252080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6"/>
                  <p:cNvSpPr/>
                  <p:nvPr/>
                </p:nvSpPr>
                <p:spPr>
                  <a:xfrm>
                    <a:off x="257152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6"/>
                  <p:cNvSpPr/>
                  <p:nvPr/>
                </p:nvSpPr>
                <p:spPr>
                  <a:xfrm>
                    <a:off x="2622253"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6"/>
                  <p:cNvSpPr/>
                  <p:nvPr/>
                </p:nvSpPr>
                <p:spPr>
                  <a:xfrm>
                    <a:off x="2672978" y="1771547"/>
                    <a:ext cx="25800" cy="25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88" name="Google Shape;3488;p36"/>
              <p:cNvSpPr/>
              <p:nvPr/>
            </p:nvSpPr>
            <p:spPr>
              <a:xfrm>
                <a:off x="1912101" y="16734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6"/>
              <p:cNvSpPr/>
              <p:nvPr/>
            </p:nvSpPr>
            <p:spPr>
              <a:xfrm>
                <a:off x="1912101" y="165052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6"/>
              <p:cNvSpPr/>
              <p:nvPr/>
            </p:nvSpPr>
            <p:spPr>
              <a:xfrm>
                <a:off x="1912101" y="1627574"/>
                <a:ext cx="17400" cy="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1" name="Google Shape;3491;p36"/>
            <p:cNvGrpSpPr/>
            <p:nvPr/>
          </p:nvGrpSpPr>
          <p:grpSpPr>
            <a:xfrm>
              <a:off x="5867205" y="3024522"/>
              <a:ext cx="1071026" cy="683198"/>
              <a:chOff x="5867199" y="1642300"/>
              <a:chExt cx="1071026" cy="760800"/>
            </a:xfrm>
          </p:grpSpPr>
          <p:sp>
            <p:nvSpPr>
              <p:cNvPr id="3492" name="Google Shape;3492;p36"/>
              <p:cNvSpPr/>
              <p:nvPr/>
            </p:nvSpPr>
            <p:spPr>
              <a:xfrm>
                <a:off x="5867199" y="1642300"/>
                <a:ext cx="10704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3" name="Google Shape;3493;p36"/>
              <p:cNvGrpSpPr/>
              <p:nvPr/>
            </p:nvGrpSpPr>
            <p:grpSpPr>
              <a:xfrm>
                <a:off x="5949013" y="1681125"/>
                <a:ext cx="365100" cy="168600"/>
                <a:chOff x="1360125" y="1844875"/>
                <a:chExt cx="365100" cy="168600"/>
              </a:xfrm>
            </p:grpSpPr>
            <p:sp>
              <p:nvSpPr>
                <p:cNvPr id="3494" name="Google Shape;3494;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0" name="Google Shape;3500;p36"/>
              <p:cNvGrpSpPr/>
              <p:nvPr/>
            </p:nvGrpSpPr>
            <p:grpSpPr>
              <a:xfrm>
                <a:off x="6524527" y="1691700"/>
                <a:ext cx="378100" cy="147450"/>
                <a:chOff x="1947775" y="1814100"/>
                <a:chExt cx="378100" cy="147450"/>
              </a:xfrm>
            </p:grpSpPr>
            <p:grpSp>
              <p:nvGrpSpPr>
                <p:cNvPr id="3501" name="Google Shape;3501;p36"/>
                <p:cNvGrpSpPr/>
                <p:nvPr/>
              </p:nvGrpSpPr>
              <p:grpSpPr>
                <a:xfrm>
                  <a:off x="1947775" y="1814100"/>
                  <a:ext cx="30300" cy="147450"/>
                  <a:chOff x="1947775" y="1824725"/>
                  <a:chExt cx="30300" cy="147450"/>
                </a:xfrm>
              </p:grpSpPr>
              <p:sp>
                <p:nvSpPr>
                  <p:cNvPr id="3502" name="Google Shape;3502;p36"/>
                  <p:cNvSpPr/>
                  <p:nvPr/>
                </p:nvSpPr>
                <p:spPr>
                  <a:xfrm>
                    <a:off x="194777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6"/>
                  <p:cNvSpPr/>
                  <p:nvPr/>
                </p:nvSpPr>
                <p:spPr>
                  <a:xfrm>
                    <a:off x="194777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6"/>
                  <p:cNvSpPr/>
                  <p:nvPr/>
                </p:nvSpPr>
                <p:spPr>
                  <a:xfrm>
                    <a:off x="194777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05" name="Google Shape;3505;p36"/>
                <p:cNvGrpSpPr/>
                <p:nvPr/>
              </p:nvGrpSpPr>
              <p:grpSpPr>
                <a:xfrm>
                  <a:off x="2061800" y="1814100"/>
                  <a:ext cx="30300" cy="147450"/>
                  <a:chOff x="2061800" y="1824725"/>
                  <a:chExt cx="30300" cy="147450"/>
                </a:xfrm>
              </p:grpSpPr>
              <p:sp>
                <p:nvSpPr>
                  <p:cNvPr id="3506" name="Google Shape;3506;p36"/>
                  <p:cNvSpPr/>
                  <p:nvPr/>
                </p:nvSpPr>
                <p:spPr>
                  <a:xfrm rot="10800000">
                    <a:off x="2061800"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6"/>
                  <p:cNvSpPr/>
                  <p:nvPr/>
                </p:nvSpPr>
                <p:spPr>
                  <a:xfrm rot="10800000">
                    <a:off x="2061800"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6"/>
                  <p:cNvSpPr/>
                  <p:nvPr/>
                </p:nvSpPr>
                <p:spPr>
                  <a:xfrm rot="10800000">
                    <a:off x="2061800"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09" name="Google Shape;3509;p36"/>
                <p:cNvGrpSpPr/>
                <p:nvPr/>
              </p:nvGrpSpPr>
              <p:grpSpPr>
                <a:xfrm>
                  <a:off x="2175825" y="1814100"/>
                  <a:ext cx="30300" cy="147450"/>
                  <a:chOff x="2175825" y="1824725"/>
                  <a:chExt cx="30300" cy="147450"/>
                </a:xfrm>
              </p:grpSpPr>
              <p:sp>
                <p:nvSpPr>
                  <p:cNvPr id="3510" name="Google Shape;3510;p36"/>
                  <p:cNvSpPr/>
                  <p:nvPr/>
                </p:nvSpPr>
                <p:spPr>
                  <a:xfrm>
                    <a:off x="2175825" y="194277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6"/>
                  <p:cNvSpPr/>
                  <p:nvPr/>
                </p:nvSpPr>
                <p:spPr>
                  <a:xfrm>
                    <a:off x="2175825" y="182472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6"/>
                  <p:cNvSpPr/>
                  <p:nvPr/>
                </p:nvSpPr>
                <p:spPr>
                  <a:xfrm>
                    <a:off x="2175825" y="18837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13" name="Google Shape;3513;p36"/>
                <p:cNvGrpSpPr/>
                <p:nvPr/>
              </p:nvGrpSpPr>
              <p:grpSpPr>
                <a:xfrm>
                  <a:off x="2295575" y="1814100"/>
                  <a:ext cx="30300" cy="147450"/>
                  <a:chOff x="2295575" y="1824725"/>
                  <a:chExt cx="30300" cy="147450"/>
                </a:xfrm>
              </p:grpSpPr>
              <p:sp>
                <p:nvSpPr>
                  <p:cNvPr id="3514" name="Google Shape;3514;p36"/>
                  <p:cNvSpPr/>
                  <p:nvPr/>
                </p:nvSpPr>
                <p:spPr>
                  <a:xfrm rot="10800000">
                    <a:off x="2295575" y="1824725"/>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6"/>
                  <p:cNvSpPr/>
                  <p:nvPr/>
                </p:nvSpPr>
                <p:spPr>
                  <a:xfrm rot="10800000">
                    <a:off x="2295575" y="1941875"/>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6"/>
                  <p:cNvSpPr/>
                  <p:nvPr/>
                </p:nvSpPr>
                <p:spPr>
                  <a:xfrm rot="10800000">
                    <a:off x="2295575" y="1882850"/>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517" name="Google Shape;3517;p36"/>
              <p:cNvSpPr/>
              <p:nvPr/>
            </p:nvSpPr>
            <p:spPr>
              <a:xfrm>
                <a:off x="6580752"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36"/>
              <p:cNvSpPr/>
              <p:nvPr/>
            </p:nvSpPr>
            <p:spPr>
              <a:xfrm>
                <a:off x="6580752"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36"/>
              <p:cNvSpPr/>
              <p:nvPr/>
            </p:nvSpPr>
            <p:spPr>
              <a:xfrm>
                <a:off x="5867824" y="1878975"/>
                <a:ext cx="10704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6"/>
              <p:cNvSpPr/>
              <p:nvPr/>
            </p:nvSpPr>
            <p:spPr>
              <a:xfrm>
                <a:off x="5867824" y="2146474"/>
                <a:ext cx="10704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6"/>
              <p:cNvSpPr/>
              <p:nvPr/>
            </p:nvSpPr>
            <p:spPr>
              <a:xfrm>
                <a:off x="6700490"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6"/>
              <p:cNvSpPr/>
              <p:nvPr/>
            </p:nvSpPr>
            <p:spPr>
              <a:xfrm>
                <a:off x="6700490" y="18920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6"/>
              <p:cNvSpPr/>
              <p:nvPr/>
            </p:nvSpPr>
            <p:spPr>
              <a:xfrm>
                <a:off x="6700490"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6"/>
              <p:cNvSpPr/>
              <p:nvPr/>
            </p:nvSpPr>
            <p:spPr>
              <a:xfrm>
                <a:off x="6820240" y="1643280"/>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6"/>
              <p:cNvSpPr/>
              <p:nvPr/>
            </p:nvSpPr>
            <p:spPr>
              <a:xfrm>
                <a:off x="6820240" y="18920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6"/>
              <p:cNvSpPr/>
              <p:nvPr/>
            </p:nvSpPr>
            <p:spPr>
              <a:xfrm>
                <a:off x="6820240" y="2158175"/>
                <a:ext cx="14700" cy="2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7" name="Google Shape;3527;p36"/>
              <p:cNvGrpSpPr/>
              <p:nvPr/>
            </p:nvGrpSpPr>
            <p:grpSpPr>
              <a:xfrm>
                <a:off x="6524527" y="1892055"/>
                <a:ext cx="378100" cy="255300"/>
                <a:chOff x="1947775" y="2014455"/>
                <a:chExt cx="378100" cy="255300"/>
              </a:xfrm>
            </p:grpSpPr>
            <p:sp>
              <p:nvSpPr>
                <p:cNvPr id="3528" name="Google Shape;3528;p36"/>
                <p:cNvSpPr/>
                <p:nvPr/>
              </p:nvSpPr>
              <p:spPr>
                <a:xfrm>
                  <a:off x="2004000" y="2014455"/>
                  <a:ext cx="14700" cy="2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36"/>
                <p:cNvSpPr/>
                <p:nvPr/>
              </p:nvSpPr>
              <p:spPr>
                <a:xfrm>
                  <a:off x="194777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6"/>
                <p:cNvSpPr/>
                <p:nvPr/>
              </p:nvSpPr>
              <p:spPr>
                <a:xfrm>
                  <a:off x="194777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6"/>
                <p:cNvSpPr/>
                <p:nvPr/>
              </p:nvSpPr>
              <p:spPr>
                <a:xfrm>
                  <a:off x="194777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32" name="Google Shape;3532;p36"/>
                <p:cNvSpPr/>
                <p:nvPr/>
              </p:nvSpPr>
              <p:spPr>
                <a:xfrm rot="10800000">
                  <a:off x="2061800"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36"/>
                <p:cNvSpPr/>
                <p:nvPr/>
              </p:nvSpPr>
              <p:spPr>
                <a:xfrm rot="10800000">
                  <a:off x="2061800"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6"/>
                <p:cNvSpPr/>
                <p:nvPr/>
              </p:nvSpPr>
              <p:spPr>
                <a:xfrm rot="10800000">
                  <a:off x="2061800"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35" name="Google Shape;3535;p36"/>
                <p:cNvSpPr/>
                <p:nvPr/>
              </p:nvSpPr>
              <p:spPr>
                <a:xfrm>
                  <a:off x="2175825" y="21881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6"/>
                <p:cNvSpPr/>
                <p:nvPr/>
              </p:nvSpPr>
              <p:spPr>
                <a:xfrm>
                  <a:off x="2175825" y="20701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36"/>
                <p:cNvSpPr/>
                <p:nvPr/>
              </p:nvSpPr>
              <p:spPr>
                <a:xfrm>
                  <a:off x="2175825" y="21291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38" name="Google Shape;3538;p36"/>
                <p:cNvSpPr/>
                <p:nvPr/>
              </p:nvSpPr>
              <p:spPr>
                <a:xfrm rot="10800000">
                  <a:off x="2295575" y="20701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36"/>
                <p:cNvSpPr/>
                <p:nvPr/>
              </p:nvSpPr>
              <p:spPr>
                <a:xfrm rot="10800000">
                  <a:off x="2295575" y="21872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6"/>
                <p:cNvSpPr/>
                <p:nvPr/>
              </p:nvSpPr>
              <p:spPr>
                <a:xfrm rot="10800000">
                  <a:off x="2295575" y="2128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41" name="Google Shape;3541;p36"/>
              <p:cNvGrpSpPr/>
              <p:nvPr/>
            </p:nvGrpSpPr>
            <p:grpSpPr>
              <a:xfrm>
                <a:off x="6524527" y="2202800"/>
                <a:ext cx="378100" cy="147450"/>
                <a:chOff x="1947775" y="2325200"/>
                <a:chExt cx="378100" cy="147450"/>
              </a:xfrm>
            </p:grpSpPr>
            <p:sp>
              <p:nvSpPr>
                <p:cNvPr id="3542" name="Google Shape;3542;p36"/>
                <p:cNvSpPr/>
                <p:nvPr/>
              </p:nvSpPr>
              <p:spPr>
                <a:xfrm>
                  <a:off x="194777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36"/>
                <p:cNvSpPr/>
                <p:nvPr/>
              </p:nvSpPr>
              <p:spPr>
                <a:xfrm>
                  <a:off x="194777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6"/>
                <p:cNvSpPr/>
                <p:nvPr/>
              </p:nvSpPr>
              <p:spPr>
                <a:xfrm>
                  <a:off x="194777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45" name="Google Shape;3545;p36"/>
                <p:cNvSpPr/>
                <p:nvPr/>
              </p:nvSpPr>
              <p:spPr>
                <a:xfrm rot="10800000">
                  <a:off x="2061800"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6"/>
                <p:cNvSpPr/>
                <p:nvPr/>
              </p:nvSpPr>
              <p:spPr>
                <a:xfrm rot="10800000">
                  <a:off x="2061800"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6"/>
                <p:cNvSpPr/>
                <p:nvPr/>
              </p:nvSpPr>
              <p:spPr>
                <a:xfrm rot="10800000">
                  <a:off x="2061800"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48" name="Google Shape;3548;p36"/>
                <p:cNvSpPr/>
                <p:nvPr/>
              </p:nvSpPr>
              <p:spPr>
                <a:xfrm>
                  <a:off x="2175825" y="244325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36"/>
                <p:cNvSpPr/>
                <p:nvPr/>
              </p:nvSpPr>
              <p:spPr>
                <a:xfrm>
                  <a:off x="2175825" y="232520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36"/>
                <p:cNvSpPr/>
                <p:nvPr/>
              </p:nvSpPr>
              <p:spPr>
                <a:xfrm>
                  <a:off x="2175825" y="23842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51" name="Google Shape;3551;p36"/>
                <p:cNvSpPr/>
                <p:nvPr/>
              </p:nvSpPr>
              <p:spPr>
                <a:xfrm rot="10800000">
                  <a:off x="2295575" y="2325200"/>
                  <a:ext cx="303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36"/>
                <p:cNvSpPr/>
                <p:nvPr/>
              </p:nvSpPr>
              <p:spPr>
                <a:xfrm rot="10800000">
                  <a:off x="2295575" y="2442350"/>
                  <a:ext cx="30300" cy="30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36"/>
                <p:cNvSpPr/>
                <p:nvPr/>
              </p:nvSpPr>
              <p:spPr>
                <a:xfrm rot="10800000">
                  <a:off x="2295575" y="2383325"/>
                  <a:ext cx="30300" cy="30300"/>
                </a:xfrm>
                <a:prstGeom prst="flowChartDelay">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3554" name="Google Shape;3554;p36"/>
              <p:cNvGrpSpPr/>
              <p:nvPr/>
            </p:nvGrpSpPr>
            <p:grpSpPr>
              <a:xfrm>
                <a:off x="5949013" y="1935400"/>
                <a:ext cx="365100" cy="168600"/>
                <a:chOff x="1360125" y="1844875"/>
                <a:chExt cx="365100" cy="168600"/>
              </a:xfrm>
            </p:grpSpPr>
            <p:sp>
              <p:nvSpPr>
                <p:cNvPr id="3555" name="Google Shape;3555;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1" name="Google Shape;3561;p36"/>
              <p:cNvGrpSpPr/>
              <p:nvPr/>
            </p:nvGrpSpPr>
            <p:grpSpPr>
              <a:xfrm>
                <a:off x="5949013" y="2192225"/>
                <a:ext cx="365100" cy="168600"/>
                <a:chOff x="1360125" y="1844875"/>
                <a:chExt cx="365100" cy="168600"/>
              </a:xfrm>
            </p:grpSpPr>
            <p:sp>
              <p:nvSpPr>
                <p:cNvPr id="3562" name="Google Shape;3562;p36"/>
                <p:cNvSpPr/>
                <p:nvPr/>
              </p:nvSpPr>
              <p:spPr>
                <a:xfrm>
                  <a:off x="1360125" y="1844875"/>
                  <a:ext cx="365100" cy="16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6"/>
                <p:cNvSpPr/>
                <p:nvPr/>
              </p:nvSpPr>
              <p:spPr>
                <a:xfrm>
                  <a:off x="1383150" y="18617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6"/>
                <p:cNvSpPr/>
                <p:nvPr/>
              </p:nvSpPr>
              <p:spPr>
                <a:xfrm>
                  <a:off x="1383150" y="18911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6"/>
                <p:cNvSpPr/>
                <p:nvPr/>
              </p:nvSpPr>
              <p:spPr>
                <a:xfrm>
                  <a:off x="1383150" y="19205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6"/>
                <p:cNvSpPr/>
                <p:nvPr/>
              </p:nvSpPr>
              <p:spPr>
                <a:xfrm>
                  <a:off x="1383150" y="19499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6"/>
                <p:cNvSpPr/>
                <p:nvPr/>
              </p:nvSpPr>
              <p:spPr>
                <a:xfrm>
                  <a:off x="1383150" y="1979300"/>
                  <a:ext cx="320700" cy="1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68" name="Google Shape;3568;p36"/>
            <p:cNvGrpSpPr/>
            <p:nvPr/>
          </p:nvGrpSpPr>
          <p:grpSpPr>
            <a:xfrm>
              <a:off x="6968678" y="3024538"/>
              <a:ext cx="1070326" cy="683198"/>
              <a:chOff x="1851288" y="768725"/>
              <a:chExt cx="1191900" cy="760800"/>
            </a:xfrm>
          </p:grpSpPr>
          <p:sp>
            <p:nvSpPr>
              <p:cNvPr id="3569" name="Google Shape;3569;p36"/>
              <p:cNvSpPr/>
              <p:nvPr/>
            </p:nvSpPr>
            <p:spPr>
              <a:xfrm>
                <a:off x="1851288" y="768725"/>
                <a:ext cx="1191900" cy="760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6"/>
              <p:cNvSpPr/>
              <p:nvPr/>
            </p:nvSpPr>
            <p:spPr>
              <a:xfrm>
                <a:off x="1912100" y="901650"/>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6"/>
              <p:cNvSpPr/>
              <p:nvPr/>
            </p:nvSpPr>
            <p:spPr>
              <a:xfrm>
                <a:off x="1912099" y="14592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2" name="Google Shape;3572;p36"/>
              <p:cNvGrpSpPr/>
              <p:nvPr/>
            </p:nvGrpSpPr>
            <p:grpSpPr>
              <a:xfrm>
                <a:off x="1911922" y="1261212"/>
                <a:ext cx="98387" cy="174421"/>
                <a:chOff x="1956148" y="1098526"/>
                <a:chExt cx="111600" cy="112537"/>
              </a:xfrm>
            </p:grpSpPr>
            <p:sp>
              <p:nvSpPr>
                <p:cNvPr id="3573" name="Google Shape;3573;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8" name="Google Shape;3578;p36"/>
              <p:cNvGrpSpPr/>
              <p:nvPr/>
            </p:nvGrpSpPr>
            <p:grpSpPr>
              <a:xfrm>
                <a:off x="1983246" y="942647"/>
                <a:ext cx="736405" cy="53301"/>
                <a:chOff x="1944675" y="933750"/>
                <a:chExt cx="418650" cy="30300"/>
              </a:xfrm>
            </p:grpSpPr>
            <p:sp>
              <p:nvSpPr>
                <p:cNvPr id="3579" name="Google Shape;3579;p36"/>
                <p:cNvSpPr/>
                <p:nvPr/>
              </p:nvSpPr>
              <p:spPr>
                <a:xfrm>
                  <a:off x="19446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6"/>
                <p:cNvSpPr/>
                <p:nvPr/>
              </p:nvSpPr>
              <p:spPr>
                <a:xfrm>
                  <a:off x="200607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6"/>
                <p:cNvSpPr/>
                <p:nvPr/>
              </p:nvSpPr>
              <p:spPr>
                <a:xfrm>
                  <a:off x="20674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6"/>
                <p:cNvSpPr/>
                <p:nvPr/>
              </p:nvSpPr>
              <p:spPr>
                <a:xfrm>
                  <a:off x="2128875" y="933750"/>
                  <a:ext cx="30300" cy="3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6"/>
                <p:cNvSpPr/>
                <p:nvPr/>
              </p:nvSpPr>
              <p:spPr>
                <a:xfrm>
                  <a:off x="2333025" y="933750"/>
                  <a:ext cx="30300" cy="3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4" name="Google Shape;3584;p36"/>
              <p:cNvSpPr/>
              <p:nvPr/>
            </p:nvSpPr>
            <p:spPr>
              <a:xfrm>
                <a:off x="1912099" y="874625"/>
                <a:ext cx="1071000" cy="1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6"/>
              <p:cNvSpPr/>
              <p:nvPr/>
            </p:nvSpPr>
            <p:spPr>
              <a:xfrm>
                <a:off x="2820875" y="901650"/>
                <a:ext cx="1623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6"/>
              <p:cNvSpPr/>
              <p:nvPr/>
            </p:nvSpPr>
            <p:spPr>
              <a:xfrm rot="10800000">
                <a:off x="2948246" y="919900"/>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6"/>
              <p:cNvSpPr/>
              <p:nvPr/>
            </p:nvSpPr>
            <p:spPr>
              <a:xfrm rot="10800000">
                <a:off x="2948246" y="957925"/>
                <a:ext cx="20400" cy="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36"/>
              <p:cNvSpPr/>
              <p:nvPr/>
            </p:nvSpPr>
            <p:spPr>
              <a:xfrm rot="10800000">
                <a:off x="2948246" y="995950"/>
                <a:ext cx="204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9" name="Google Shape;3589;p36"/>
              <p:cNvGrpSpPr/>
              <p:nvPr/>
            </p:nvGrpSpPr>
            <p:grpSpPr>
              <a:xfrm>
                <a:off x="2835388" y="919900"/>
                <a:ext cx="105525" cy="105450"/>
                <a:chOff x="2835388" y="919900"/>
                <a:chExt cx="105525" cy="105450"/>
              </a:xfrm>
            </p:grpSpPr>
            <p:sp>
              <p:nvSpPr>
                <p:cNvPr id="3590" name="Google Shape;3590;p36"/>
                <p:cNvSpPr/>
                <p:nvPr/>
              </p:nvSpPr>
              <p:spPr>
                <a:xfrm rot="10800000">
                  <a:off x="2910613"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6"/>
                <p:cNvSpPr/>
                <p:nvPr/>
              </p:nvSpPr>
              <p:spPr>
                <a:xfrm rot="10800000">
                  <a:off x="2873000"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6"/>
                <p:cNvSpPr/>
                <p:nvPr/>
              </p:nvSpPr>
              <p:spPr>
                <a:xfrm rot="10800000">
                  <a:off x="2835388" y="91990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6"/>
                <p:cNvSpPr/>
                <p:nvPr/>
              </p:nvSpPr>
              <p:spPr>
                <a:xfrm rot="10800000">
                  <a:off x="2910613"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6"/>
                <p:cNvSpPr/>
                <p:nvPr/>
              </p:nvSpPr>
              <p:spPr>
                <a:xfrm rot="10800000">
                  <a:off x="2873000"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6"/>
                <p:cNvSpPr/>
                <p:nvPr/>
              </p:nvSpPr>
              <p:spPr>
                <a:xfrm rot="10800000">
                  <a:off x="2835388" y="957925"/>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6"/>
                <p:cNvSpPr/>
                <p:nvPr/>
              </p:nvSpPr>
              <p:spPr>
                <a:xfrm rot="10800000">
                  <a:off x="2910613"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6"/>
                <p:cNvSpPr/>
                <p:nvPr/>
              </p:nvSpPr>
              <p:spPr>
                <a:xfrm rot="10800000">
                  <a:off x="2873000"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6"/>
                <p:cNvSpPr/>
                <p:nvPr/>
              </p:nvSpPr>
              <p:spPr>
                <a:xfrm rot="10800000">
                  <a:off x="2835388" y="995950"/>
                  <a:ext cx="30300" cy="29400"/>
                </a:xfrm>
                <a:prstGeom prst="rect">
                  <a:avLst/>
                </a:prstGeom>
                <a:solidFill>
                  <a:srgbClr val="FA5B41">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9" name="Google Shape;3599;p36"/>
              <p:cNvSpPr/>
              <p:nvPr/>
            </p:nvSpPr>
            <p:spPr>
              <a:xfrm>
                <a:off x="1912100" y="1081475"/>
                <a:ext cx="878700" cy="13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0" name="Google Shape;3600;p36"/>
              <p:cNvGrpSpPr/>
              <p:nvPr/>
            </p:nvGrpSpPr>
            <p:grpSpPr>
              <a:xfrm>
                <a:off x="2067985" y="1261212"/>
                <a:ext cx="98387" cy="174421"/>
                <a:chOff x="1956148" y="1098526"/>
                <a:chExt cx="111600" cy="112537"/>
              </a:xfrm>
            </p:grpSpPr>
            <p:sp>
              <p:nvSpPr>
                <p:cNvPr id="3601" name="Google Shape;3601;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6" name="Google Shape;3606;p36"/>
              <p:cNvGrpSpPr/>
              <p:nvPr/>
            </p:nvGrpSpPr>
            <p:grpSpPr>
              <a:xfrm>
                <a:off x="2224049" y="1261212"/>
                <a:ext cx="98387" cy="174421"/>
                <a:chOff x="1956148" y="1098526"/>
                <a:chExt cx="111600" cy="112537"/>
              </a:xfrm>
            </p:grpSpPr>
            <p:sp>
              <p:nvSpPr>
                <p:cNvPr id="3607" name="Google Shape;3607;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2" name="Google Shape;3612;p36"/>
              <p:cNvGrpSpPr/>
              <p:nvPr/>
            </p:nvGrpSpPr>
            <p:grpSpPr>
              <a:xfrm>
                <a:off x="2380112" y="1261212"/>
                <a:ext cx="98387" cy="174421"/>
                <a:chOff x="1956148" y="1098526"/>
                <a:chExt cx="111600" cy="112537"/>
              </a:xfrm>
            </p:grpSpPr>
            <p:sp>
              <p:nvSpPr>
                <p:cNvPr id="3613" name="Google Shape;3613;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8" name="Google Shape;3618;p36"/>
              <p:cNvGrpSpPr/>
              <p:nvPr/>
            </p:nvGrpSpPr>
            <p:grpSpPr>
              <a:xfrm>
                <a:off x="2536176" y="1261212"/>
                <a:ext cx="98387" cy="174421"/>
                <a:chOff x="1956148" y="1098526"/>
                <a:chExt cx="111600" cy="112537"/>
              </a:xfrm>
            </p:grpSpPr>
            <p:sp>
              <p:nvSpPr>
                <p:cNvPr id="3619" name="Google Shape;3619;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4" name="Google Shape;3624;p36"/>
              <p:cNvGrpSpPr/>
              <p:nvPr/>
            </p:nvGrpSpPr>
            <p:grpSpPr>
              <a:xfrm>
                <a:off x="2692239" y="1261212"/>
                <a:ext cx="98387" cy="174421"/>
                <a:chOff x="1956148" y="1098526"/>
                <a:chExt cx="111600" cy="112537"/>
              </a:xfrm>
            </p:grpSpPr>
            <p:sp>
              <p:nvSpPr>
                <p:cNvPr id="3625" name="Google Shape;3625;p36"/>
                <p:cNvSpPr/>
                <p:nvPr/>
              </p:nvSpPr>
              <p:spPr>
                <a:xfrm>
                  <a:off x="1956148" y="1098526"/>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36"/>
                <p:cNvSpPr/>
                <p:nvPr/>
              </p:nvSpPr>
              <p:spPr>
                <a:xfrm>
                  <a:off x="1956148" y="1123511"/>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36"/>
                <p:cNvSpPr/>
                <p:nvPr/>
              </p:nvSpPr>
              <p:spPr>
                <a:xfrm>
                  <a:off x="1956148" y="1148495"/>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6"/>
                <p:cNvSpPr/>
                <p:nvPr/>
              </p:nvSpPr>
              <p:spPr>
                <a:xfrm>
                  <a:off x="1956148" y="1173479"/>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36"/>
                <p:cNvSpPr/>
                <p:nvPr/>
              </p:nvSpPr>
              <p:spPr>
                <a:xfrm>
                  <a:off x="1956148" y="1198463"/>
                  <a:ext cx="111600" cy="1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0" name="Google Shape;3630;p36"/>
              <p:cNvSpPr/>
              <p:nvPr/>
            </p:nvSpPr>
            <p:spPr>
              <a:xfrm rot="10800000">
                <a:off x="2695247" y="835600"/>
                <a:ext cx="286500" cy="2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36"/>
              <p:cNvSpPr/>
              <p:nvPr/>
            </p:nvSpPr>
            <p:spPr>
              <a:xfrm rot="10800000">
                <a:off x="2811649" y="1367825"/>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2" name="Google Shape;3632;p36"/>
              <p:cNvGrpSpPr/>
              <p:nvPr/>
            </p:nvGrpSpPr>
            <p:grpSpPr>
              <a:xfrm>
                <a:off x="2811649" y="1287238"/>
                <a:ext cx="170100" cy="67800"/>
                <a:chOff x="2811649" y="1261200"/>
                <a:chExt cx="170100" cy="67800"/>
              </a:xfrm>
            </p:grpSpPr>
            <p:sp>
              <p:nvSpPr>
                <p:cNvPr id="3633" name="Google Shape;3633;p36"/>
                <p:cNvSpPr/>
                <p:nvPr/>
              </p:nvSpPr>
              <p:spPr>
                <a:xfrm rot="10800000">
                  <a:off x="2811649" y="1261200"/>
                  <a:ext cx="170100" cy="6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4" name="Google Shape;3634;p36"/>
                <p:cNvGrpSpPr/>
                <p:nvPr/>
              </p:nvGrpSpPr>
              <p:grpSpPr>
                <a:xfrm>
                  <a:off x="2826775" y="1280363"/>
                  <a:ext cx="30300" cy="29475"/>
                  <a:chOff x="2823350" y="1280363"/>
                  <a:chExt cx="30300" cy="29475"/>
                </a:xfrm>
              </p:grpSpPr>
              <p:sp>
                <p:nvSpPr>
                  <p:cNvPr id="3635" name="Google Shape;3635;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7" name="Google Shape;3637;p36"/>
                <p:cNvGrpSpPr/>
                <p:nvPr/>
              </p:nvGrpSpPr>
              <p:grpSpPr>
                <a:xfrm>
                  <a:off x="2881550" y="1280363"/>
                  <a:ext cx="30300" cy="29475"/>
                  <a:chOff x="2823350" y="1280363"/>
                  <a:chExt cx="30300" cy="29475"/>
                </a:xfrm>
              </p:grpSpPr>
              <p:sp>
                <p:nvSpPr>
                  <p:cNvPr id="3638" name="Google Shape;3638;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0" name="Google Shape;3640;p36"/>
                <p:cNvGrpSpPr/>
                <p:nvPr/>
              </p:nvGrpSpPr>
              <p:grpSpPr>
                <a:xfrm>
                  <a:off x="2936325" y="1280363"/>
                  <a:ext cx="30300" cy="29475"/>
                  <a:chOff x="2823350" y="1280363"/>
                  <a:chExt cx="30300" cy="29475"/>
                </a:xfrm>
              </p:grpSpPr>
              <p:sp>
                <p:nvSpPr>
                  <p:cNvPr id="3641" name="Google Shape;3641;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3" name="Google Shape;3643;p36"/>
              <p:cNvGrpSpPr/>
              <p:nvPr/>
            </p:nvGrpSpPr>
            <p:grpSpPr>
              <a:xfrm>
                <a:off x="2826775" y="1386975"/>
                <a:ext cx="30300" cy="29475"/>
                <a:chOff x="2823350" y="1280363"/>
                <a:chExt cx="30300" cy="29475"/>
              </a:xfrm>
            </p:grpSpPr>
            <p:sp>
              <p:nvSpPr>
                <p:cNvPr id="3644" name="Google Shape;3644;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6" name="Google Shape;3646;p36"/>
              <p:cNvGrpSpPr/>
              <p:nvPr/>
            </p:nvGrpSpPr>
            <p:grpSpPr>
              <a:xfrm>
                <a:off x="2881550" y="1386975"/>
                <a:ext cx="30300" cy="29475"/>
                <a:chOff x="2823350" y="1280363"/>
                <a:chExt cx="30300" cy="29475"/>
              </a:xfrm>
            </p:grpSpPr>
            <p:sp>
              <p:nvSpPr>
                <p:cNvPr id="3647" name="Google Shape;3647;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9" name="Google Shape;3649;p36"/>
              <p:cNvGrpSpPr/>
              <p:nvPr/>
            </p:nvGrpSpPr>
            <p:grpSpPr>
              <a:xfrm>
                <a:off x="2936325" y="1386975"/>
                <a:ext cx="30300" cy="29475"/>
                <a:chOff x="2823350" y="1280363"/>
                <a:chExt cx="30300" cy="29475"/>
              </a:xfrm>
            </p:grpSpPr>
            <p:sp>
              <p:nvSpPr>
                <p:cNvPr id="3650" name="Google Shape;3650;p36"/>
                <p:cNvSpPr/>
                <p:nvPr/>
              </p:nvSpPr>
              <p:spPr>
                <a:xfrm rot="10800000">
                  <a:off x="2823350" y="1280363"/>
                  <a:ext cx="30300" cy="2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6"/>
                <p:cNvSpPr/>
                <p:nvPr/>
              </p:nvSpPr>
              <p:spPr>
                <a:xfrm rot="10800000">
                  <a:off x="2831308" y="1298438"/>
                  <a:ext cx="14400" cy="1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2" name="Google Shape;3652;p36"/>
              <p:cNvGrpSpPr/>
              <p:nvPr/>
            </p:nvGrpSpPr>
            <p:grpSpPr>
              <a:xfrm>
                <a:off x="2821775" y="1080988"/>
                <a:ext cx="174400" cy="174400"/>
                <a:chOff x="2821775" y="1080988"/>
                <a:chExt cx="174400" cy="174400"/>
              </a:xfrm>
            </p:grpSpPr>
            <p:sp>
              <p:nvSpPr>
                <p:cNvPr id="3653" name="Google Shape;3653;p36"/>
                <p:cNvSpPr/>
                <p:nvPr/>
              </p:nvSpPr>
              <p:spPr>
                <a:xfrm>
                  <a:off x="2821775" y="1080988"/>
                  <a:ext cx="174300" cy="17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36"/>
                <p:cNvSpPr/>
                <p:nvPr/>
              </p:nvSpPr>
              <p:spPr>
                <a:xfrm>
                  <a:off x="2839163" y="1098363"/>
                  <a:ext cx="139500" cy="139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6"/>
                <p:cNvSpPr/>
                <p:nvPr/>
              </p:nvSpPr>
              <p:spPr>
                <a:xfrm>
                  <a:off x="2861775" y="1120988"/>
                  <a:ext cx="94200" cy="9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6" name="Google Shape;3656;p36"/>
                <p:cNvCxnSpPr>
                  <a:stCxn id="3655" idx="0"/>
                  <a:endCxn id="3653" idx="0"/>
                </p:cNvCxnSpPr>
                <p:nvPr/>
              </p:nvCxnSpPr>
              <p:spPr>
                <a:xfrm rot="10800000">
                  <a:off x="2908875" y="1081088"/>
                  <a:ext cx="0" cy="39900"/>
                </a:xfrm>
                <a:prstGeom prst="straightConnector1">
                  <a:avLst/>
                </a:prstGeom>
                <a:noFill/>
                <a:ln w="9525" cap="flat" cmpd="sng">
                  <a:solidFill>
                    <a:schemeClr val="dk2"/>
                  </a:solidFill>
                  <a:prstDash val="solid"/>
                  <a:round/>
                  <a:headEnd type="none" w="med" len="med"/>
                  <a:tailEnd type="none" w="med" len="med"/>
                </a:ln>
              </p:spPr>
            </p:cxnSp>
            <p:cxnSp>
              <p:nvCxnSpPr>
                <p:cNvPr id="3657" name="Google Shape;3657;p36"/>
                <p:cNvCxnSpPr>
                  <a:stCxn id="3655" idx="6"/>
                  <a:endCxn id="3653" idx="6"/>
                </p:cNvCxnSpPr>
                <p:nvPr/>
              </p:nvCxnSpPr>
              <p:spPr>
                <a:xfrm>
                  <a:off x="2955975" y="1168088"/>
                  <a:ext cx="40200" cy="0"/>
                </a:xfrm>
                <a:prstGeom prst="straightConnector1">
                  <a:avLst/>
                </a:prstGeom>
                <a:noFill/>
                <a:ln w="9525" cap="flat" cmpd="sng">
                  <a:solidFill>
                    <a:schemeClr val="dk2"/>
                  </a:solidFill>
                  <a:prstDash val="solid"/>
                  <a:round/>
                  <a:headEnd type="none" w="med" len="med"/>
                  <a:tailEnd type="none" w="med" len="med"/>
                </a:ln>
              </p:spPr>
            </p:cxnSp>
            <p:cxnSp>
              <p:nvCxnSpPr>
                <p:cNvPr id="3658" name="Google Shape;3658;p36"/>
                <p:cNvCxnSpPr>
                  <a:stCxn id="3655" idx="7"/>
                  <a:endCxn id="3653" idx="7"/>
                </p:cNvCxnSpPr>
                <p:nvPr/>
              </p:nvCxnSpPr>
              <p:spPr>
                <a:xfrm rot="10800000" flipH="1">
                  <a:off x="2942180" y="1106583"/>
                  <a:ext cx="28500" cy="28200"/>
                </a:xfrm>
                <a:prstGeom prst="straightConnector1">
                  <a:avLst/>
                </a:prstGeom>
                <a:noFill/>
                <a:ln w="9525" cap="flat" cmpd="sng">
                  <a:solidFill>
                    <a:schemeClr val="dk2"/>
                  </a:solidFill>
                  <a:prstDash val="solid"/>
                  <a:round/>
                  <a:headEnd type="none" w="med" len="med"/>
                  <a:tailEnd type="none" w="med" len="med"/>
                </a:ln>
              </p:spPr>
            </p:cxnSp>
            <p:cxnSp>
              <p:nvCxnSpPr>
                <p:cNvPr id="3659" name="Google Shape;3659;p36"/>
                <p:cNvCxnSpPr>
                  <a:stCxn id="3655" idx="1"/>
                  <a:endCxn id="3653" idx="1"/>
                </p:cNvCxnSpPr>
                <p:nvPr/>
              </p:nvCxnSpPr>
              <p:spPr>
                <a:xfrm rot="10800000">
                  <a:off x="2847370" y="1106583"/>
                  <a:ext cx="28200" cy="28200"/>
                </a:xfrm>
                <a:prstGeom prst="straightConnector1">
                  <a:avLst/>
                </a:prstGeom>
                <a:noFill/>
                <a:ln w="9525" cap="flat" cmpd="sng">
                  <a:solidFill>
                    <a:schemeClr val="dk2"/>
                  </a:solidFill>
                  <a:prstDash val="solid"/>
                  <a:round/>
                  <a:headEnd type="none" w="med" len="med"/>
                  <a:tailEnd type="none" w="med" len="med"/>
                </a:ln>
              </p:spPr>
            </p:cxnSp>
            <p:cxnSp>
              <p:nvCxnSpPr>
                <p:cNvPr id="3660" name="Google Shape;3660;p36"/>
                <p:cNvCxnSpPr>
                  <a:stCxn id="3655" idx="2"/>
                  <a:endCxn id="3653" idx="2"/>
                </p:cNvCxnSpPr>
                <p:nvPr/>
              </p:nvCxnSpPr>
              <p:spPr>
                <a:xfrm rot="10800000">
                  <a:off x="2821875" y="1168088"/>
                  <a:ext cx="39900" cy="0"/>
                </a:xfrm>
                <a:prstGeom prst="straightConnector1">
                  <a:avLst/>
                </a:prstGeom>
                <a:noFill/>
                <a:ln w="9525" cap="flat" cmpd="sng">
                  <a:solidFill>
                    <a:schemeClr val="dk2"/>
                  </a:solidFill>
                  <a:prstDash val="solid"/>
                  <a:round/>
                  <a:headEnd type="none" w="med" len="med"/>
                  <a:tailEnd type="none" w="med" len="med"/>
                </a:ln>
              </p:spPr>
            </p:cxnSp>
            <p:cxnSp>
              <p:nvCxnSpPr>
                <p:cNvPr id="3661" name="Google Shape;3661;p36"/>
                <p:cNvCxnSpPr>
                  <a:stCxn id="3655" idx="3"/>
                  <a:endCxn id="3653" idx="3"/>
                </p:cNvCxnSpPr>
                <p:nvPr/>
              </p:nvCxnSpPr>
              <p:spPr>
                <a:xfrm flipH="1">
                  <a:off x="2847370" y="1201392"/>
                  <a:ext cx="28200" cy="28500"/>
                </a:xfrm>
                <a:prstGeom prst="straightConnector1">
                  <a:avLst/>
                </a:prstGeom>
                <a:noFill/>
                <a:ln w="9525" cap="flat" cmpd="sng">
                  <a:solidFill>
                    <a:schemeClr val="dk2"/>
                  </a:solidFill>
                  <a:prstDash val="solid"/>
                  <a:round/>
                  <a:headEnd type="none" w="med" len="med"/>
                  <a:tailEnd type="none" w="med" len="med"/>
                </a:ln>
              </p:spPr>
            </p:cxnSp>
            <p:cxnSp>
              <p:nvCxnSpPr>
                <p:cNvPr id="3662" name="Google Shape;3662;p36"/>
                <p:cNvCxnSpPr>
                  <a:stCxn id="3655" idx="4"/>
                  <a:endCxn id="3653" idx="4"/>
                </p:cNvCxnSpPr>
                <p:nvPr/>
              </p:nvCxnSpPr>
              <p:spPr>
                <a:xfrm>
                  <a:off x="2908875" y="1215188"/>
                  <a:ext cx="0" cy="40200"/>
                </a:xfrm>
                <a:prstGeom prst="straightConnector1">
                  <a:avLst/>
                </a:prstGeom>
                <a:noFill/>
                <a:ln w="9525" cap="flat" cmpd="sng">
                  <a:solidFill>
                    <a:schemeClr val="dk2"/>
                  </a:solidFill>
                  <a:prstDash val="solid"/>
                  <a:round/>
                  <a:headEnd type="none" w="med" len="med"/>
                  <a:tailEnd type="none" w="med" len="med"/>
                </a:ln>
              </p:spPr>
            </p:cxnSp>
            <p:cxnSp>
              <p:nvCxnSpPr>
                <p:cNvPr id="3663" name="Google Shape;3663;p36"/>
                <p:cNvCxnSpPr>
                  <a:stCxn id="3655" idx="5"/>
                  <a:endCxn id="3653" idx="5"/>
                </p:cNvCxnSpPr>
                <p:nvPr/>
              </p:nvCxnSpPr>
              <p:spPr>
                <a:xfrm>
                  <a:off x="2942180" y="1201392"/>
                  <a:ext cx="28500" cy="28500"/>
                </a:xfrm>
                <a:prstGeom prst="straightConnector1">
                  <a:avLst/>
                </a:prstGeom>
                <a:noFill/>
                <a:ln w="9525" cap="flat" cmpd="sng">
                  <a:solidFill>
                    <a:schemeClr val="dk2"/>
                  </a:solidFill>
                  <a:prstDash val="solid"/>
                  <a:round/>
                  <a:headEnd type="none" w="med" len="med"/>
                  <a:tailEnd type="none" w="med" len="med"/>
                </a:ln>
              </p:spPr>
            </p:cxnSp>
          </p:grpSp>
        </p:grpSp>
      </p:grpSp>
    </p:spTree>
  </p:cSld>
  <p:clrMapOvr>
    <a:masterClrMapping/>
  </p:clrMapOvr>
</p:sld>
</file>

<file path=ppt/theme/theme1.xml><?xml version="1.0" encoding="utf-8"?>
<a:theme xmlns:a="http://schemas.openxmlformats.org/drawingml/2006/main" name="Web Hosting Project Proposal by Slidesgo">
  <a:themeElements>
    <a:clrScheme name="Simple Light">
      <a:dk1>
        <a:srgbClr val="383138"/>
      </a:dk1>
      <a:lt1>
        <a:srgbClr val="FFFFFF"/>
      </a:lt1>
      <a:dk2>
        <a:srgbClr val="C2C0F2"/>
      </a:dk2>
      <a:lt2>
        <a:srgbClr val="FA5B41"/>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21</Slides>
  <Notes>12</Notes>
  <HiddenSlides>0</HiddenSlide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Web Hosting Project Proposal by Slidesgo</vt:lpstr>
      <vt:lpstr>Balanceo de carga  MySQL + MySQL Router </vt:lpstr>
      <vt:lpstr>Equipo </vt:lpstr>
      <vt:lpstr>Tabla de contenido</vt:lpstr>
      <vt:lpstr>¿Que es un balanceo de cargas en bases de datos?</vt:lpstr>
      <vt:lpstr>¿Beneficios del balanceo de cargas?</vt:lpstr>
      <vt:lpstr>¿Beneficios del balanceo de cargas?</vt:lpstr>
      <vt:lpstr>¿Desventajas del balanceo de cargas?</vt:lpstr>
      <vt:lpstr>Presentación de PowerPoint</vt:lpstr>
      <vt:lpstr>Sobre la solución</vt:lpstr>
      <vt:lpstr>Sobre la solución</vt:lpstr>
      <vt:lpstr>Esquema de la solución</vt:lpstr>
      <vt:lpstr>Presentación de PowerPoint</vt:lpstr>
      <vt:lpstr>La solución</vt:lpstr>
      <vt:lpstr>Presentación de PowerPoint</vt:lpstr>
      <vt:lpstr>Presentación de PowerPoint</vt:lpstr>
      <vt:lpstr>Presentación de PowerPoint</vt:lpstr>
      <vt:lpstr>Presentación de PowerPoint</vt:lpstr>
      <vt:lpstr>Alternativas de Solución</vt:lpstr>
      <vt:lpstr>Presentación de PowerPoint</vt:lpstr>
      <vt:lpstr>¡Muchas Gracias!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Balanceo de carga  MySQL Router</dc:title>
  <cp:revision>44</cp:revision>
  <dcterms:modified xsi:type="dcterms:W3CDTF">2023-05-17T02:35:00Z</dcterms:modified>
</cp:coreProperties>
</file>