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60" r:id="rId4"/>
    <p:sldId id="261" r:id="rId5"/>
    <p:sldId id="291" r:id="rId6"/>
    <p:sldId id="292" r:id="rId7"/>
    <p:sldId id="293" r:id="rId8"/>
    <p:sldId id="288" r:id="rId9"/>
    <p:sldId id="262" r:id="rId10"/>
    <p:sldId id="287" r:id="rId11"/>
    <p:sldId id="273" r:id="rId12"/>
    <p:sldId id="280" r:id="rId13"/>
    <p:sldId id="283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  <p:embeddedFont>
      <p:font typeface="Rajdhani Medium" panose="020B0604020202020204" charset="0"/>
      <p:regular r:id="rId22"/>
      <p:bold r:id="rId23"/>
    </p:embeddedFont>
    <p:embeddedFont>
      <p:font typeface="Tajawal" panose="020B0604020202020204" charset="-78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13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8DC72-FB54-0FEE-DF99-A524316E5838}" v="58" dt="2023-05-16T23:06:35.755"/>
    <p1510:client id="{314FC4B4-BE00-4FE9-127D-A2BAEEEFBE47}" v="58" dt="2023-05-16T21:06:59.384"/>
    <p1510:client id="{5ECC3F25-A24B-0837-91EA-DDE3AA66704C}" v="162" dt="2023-05-16T20:07:49.454"/>
    <p1510:client id="{C8CAE8AE-6DFA-34B5-92D1-BCF242EC84E5}" v="257" dt="2023-05-16T20:04:34.881"/>
    <p1510:client id="{E8E8D830-B02A-795B-03F6-878D60DB3513}" v="229" dt="2023-05-16T18:43:17.935"/>
  </p1510:revLst>
</p1510:revInfo>
</file>

<file path=ppt/tableStyles.xml><?xml version="1.0" encoding="utf-8"?>
<a:tblStyleLst xmlns:a="http://schemas.openxmlformats.org/drawingml/2006/main" def="{63522CA4-8EC4-4CD4-8ED6-07F2F1CC7BFE}">
  <a:tblStyle styleId="{63522CA4-8EC4-4CD4-8ED6-07F2F1CC7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gfc63c4e4b4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2" name="Google Shape;4792;gfc63c4e4b4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6" name="Google Shape;5766;gfc63c4e4b4_0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7" name="Google Shape;5767;gfc63c4e4b4_0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dc763f21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dc763f21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dc763f21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dc763f21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7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dc763f21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dc763f21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6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dc763f21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dc763f21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687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dc763f21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dc763f21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00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fc63c4e4b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fc63c4e4b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7" name="Google Shape;4637;gfc63c4e4b4_0_1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8" name="Google Shape;4638;gfc63c4e4b4_0_1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10" name="Google Shape;10;p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27" name="Google Shape;27;p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 flipH="1">
            <a:off x="3780275" y="0"/>
            <a:ext cx="96300" cy="255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flipH="1">
            <a:off x="3632500" y="0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flipH="1">
            <a:off x="3991650" y="0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flipH="1">
            <a:off x="1888650" y="4568875"/>
            <a:ext cx="449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flipH="1">
            <a:off x="2487000" y="4568875"/>
            <a:ext cx="32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/>
          <p:nvPr/>
        </p:nvSpPr>
        <p:spPr>
          <a:xfrm flipH="1">
            <a:off x="8843590" y="324574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 rot="10800000">
            <a:off x="6717884" y="-755154"/>
            <a:ext cx="4238692" cy="1568482"/>
            <a:chOff x="340950" y="290161"/>
            <a:chExt cx="4238692" cy="1568482"/>
          </a:xfrm>
        </p:grpSpPr>
        <p:sp>
          <p:nvSpPr>
            <p:cNvPr id="966" name="Google Shape;966;p2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rot="5400000">
            <a:off x="-2460854" y="963351"/>
            <a:ext cx="6069811" cy="2822183"/>
            <a:chOff x="3074151" y="2321296"/>
            <a:chExt cx="6069811" cy="2822183"/>
          </a:xfrm>
        </p:grpSpPr>
        <p:sp>
          <p:nvSpPr>
            <p:cNvPr id="977" name="Google Shape;977;p2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25"/>
          <p:cNvGrpSpPr/>
          <p:nvPr/>
        </p:nvGrpSpPr>
        <p:grpSpPr>
          <a:xfrm rot="-5400000">
            <a:off x="2314421" y="1498805"/>
            <a:ext cx="415204" cy="5231768"/>
            <a:chOff x="3632500" y="0"/>
            <a:chExt cx="391850" cy="2554200"/>
          </a:xfrm>
        </p:grpSpPr>
        <p:sp>
          <p:nvSpPr>
            <p:cNvPr id="994" name="Google Shape;994;p2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25"/>
          <p:cNvSpPr/>
          <p:nvPr/>
        </p:nvSpPr>
        <p:spPr>
          <a:xfrm flipH="1">
            <a:off x="8516963" y="354374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6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1000" name="Google Shape;1000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26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6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6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26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1020" name="Google Shape;102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6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1023" name="Google Shape;1023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6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040" name="Google Shape;104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26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562864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1562875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2"/>
          </p:nvPr>
        </p:nvSpPr>
        <p:spPr>
          <a:xfrm>
            <a:off x="5004343" y="2762919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3"/>
          </p:nvPr>
        </p:nvSpPr>
        <p:spPr>
          <a:xfrm>
            <a:off x="5004355" y="3123439"/>
            <a:ext cx="25782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 flipH="1">
            <a:off x="8131419" y="2979909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 rot="-5400000">
            <a:off x="6704188" y="2462741"/>
            <a:ext cx="4238692" cy="1568482"/>
            <a:chOff x="340950" y="290161"/>
            <a:chExt cx="4238692" cy="1568482"/>
          </a:xfrm>
        </p:grpSpPr>
        <p:sp>
          <p:nvSpPr>
            <p:cNvPr id="131" name="Google Shape;131;p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5"/>
          <p:cNvGrpSpPr/>
          <p:nvPr/>
        </p:nvGrpSpPr>
        <p:grpSpPr>
          <a:xfrm rot="5400000">
            <a:off x="-3044900" y="2958971"/>
            <a:ext cx="6069811" cy="2822183"/>
            <a:chOff x="3074151" y="2321296"/>
            <a:chExt cx="6069811" cy="2822183"/>
          </a:xfrm>
        </p:grpSpPr>
        <p:sp>
          <p:nvSpPr>
            <p:cNvPr id="142" name="Google Shape;142;p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5"/>
          <p:cNvSpPr/>
          <p:nvPr/>
        </p:nvSpPr>
        <p:spPr>
          <a:xfrm rot="10800000">
            <a:off x="7200876" y="342925"/>
            <a:ext cx="3755700" cy="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 rot="-5400000">
            <a:off x="2408275" y="1938124"/>
            <a:ext cx="415204" cy="5231768"/>
            <a:chOff x="3632500" y="0"/>
            <a:chExt cx="391850" cy="2554200"/>
          </a:xfrm>
        </p:grpSpPr>
        <p:sp>
          <p:nvSpPr>
            <p:cNvPr id="160" name="Google Shape;160;p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5"/>
          <p:cNvSpPr/>
          <p:nvPr/>
        </p:nvSpPr>
        <p:spPr>
          <a:xfrm rot="10800000" flipH="1">
            <a:off x="8280444" y="2980109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10800000" flipH="1">
            <a:off x="7963032" y="221746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-5400000" flipH="1">
            <a:off x="427479" y="789881"/>
            <a:ext cx="571500" cy="1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169" name="Google Shape;169;p6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180" name="Google Shape;180;p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6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flipH="1">
            <a:off x="6698750" y="152525"/>
            <a:ext cx="24921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7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205" name="Google Shape;205;p7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216" name="Google Shape;216;p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7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"/>
          <p:cNvSpPr/>
          <p:nvPr/>
        </p:nvSpPr>
        <p:spPr>
          <a:xfrm flipH="1">
            <a:off x="778500" y="4163250"/>
            <a:ext cx="1620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"/>
          <p:cNvSpPr txBox="1">
            <a:spLocks noGrp="1"/>
          </p:cNvSpPr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rot="-5400000">
            <a:off x="6680125" y="2854767"/>
            <a:ext cx="4238692" cy="1568482"/>
            <a:chOff x="340950" y="290161"/>
            <a:chExt cx="4238692" cy="1568482"/>
          </a:xfrm>
        </p:grpSpPr>
        <p:sp>
          <p:nvSpPr>
            <p:cNvPr id="303" name="Google Shape;303;p9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 rot="10800000">
            <a:off x="-1250381" y="-528982"/>
            <a:ext cx="6069811" cy="2822183"/>
            <a:chOff x="3074151" y="2321296"/>
            <a:chExt cx="6069811" cy="2822183"/>
          </a:xfrm>
        </p:grpSpPr>
        <p:sp>
          <p:nvSpPr>
            <p:cNvPr id="314" name="Google Shape;314;p9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9"/>
          <p:cNvSpPr/>
          <p:nvPr/>
        </p:nvSpPr>
        <p:spPr>
          <a:xfrm rot="5400000" flipH="1">
            <a:off x="7158303" y="2550296"/>
            <a:ext cx="136500" cy="38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5400000" flipH="1">
            <a:off x="8445444" y="3626085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9"/>
          <p:cNvSpPr/>
          <p:nvPr/>
        </p:nvSpPr>
        <p:spPr>
          <a:xfrm rot="10800000" flipH="1">
            <a:off x="713232" y="4642648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9"/>
          <p:cNvSpPr/>
          <p:nvPr/>
        </p:nvSpPr>
        <p:spPr>
          <a:xfrm rot="10800000" flipH="1">
            <a:off x="358524" y="1"/>
            <a:ext cx="158700" cy="114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9"/>
          <p:cNvSpPr/>
          <p:nvPr/>
        </p:nvSpPr>
        <p:spPr>
          <a:xfrm rot="10800000" flipH="1">
            <a:off x="250500" y="-7775"/>
            <a:ext cx="44100" cy="25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9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3882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4281850" y="1388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17"/>
          <p:cNvGrpSpPr/>
          <p:nvPr/>
        </p:nvGrpSpPr>
        <p:grpSpPr>
          <a:xfrm rot="-5400000">
            <a:off x="-1563849" y="3890471"/>
            <a:ext cx="6069811" cy="2822183"/>
            <a:chOff x="3074151" y="2321296"/>
            <a:chExt cx="6069811" cy="2822183"/>
          </a:xfrm>
        </p:grpSpPr>
        <p:sp>
          <p:nvSpPr>
            <p:cNvPr id="591" name="Google Shape;591;p1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7"/>
          <p:cNvGrpSpPr/>
          <p:nvPr/>
        </p:nvGrpSpPr>
        <p:grpSpPr>
          <a:xfrm>
            <a:off x="5076501" y="-1703904"/>
            <a:ext cx="6069811" cy="2822183"/>
            <a:chOff x="3074151" y="2321296"/>
            <a:chExt cx="6069811" cy="2822183"/>
          </a:xfrm>
        </p:grpSpPr>
        <p:sp>
          <p:nvSpPr>
            <p:cNvPr id="608" name="Google Shape;608;p1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17"/>
          <p:cNvSpPr/>
          <p:nvPr/>
        </p:nvSpPr>
        <p:spPr>
          <a:xfrm flipH="1">
            <a:off x="301325" y="0"/>
            <a:ext cx="98400" cy="141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7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7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7"/>
          <p:cNvSpPr/>
          <p:nvPr/>
        </p:nvSpPr>
        <p:spPr>
          <a:xfrm rot="5400000" flipH="1">
            <a:off x="7677750" y="-431250"/>
            <a:ext cx="449700" cy="24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7"/>
          <p:cNvSpPr/>
          <p:nvPr/>
        </p:nvSpPr>
        <p:spPr>
          <a:xfrm rot="5400000" flipH="1">
            <a:off x="7886250" y="-41400"/>
            <a:ext cx="32700" cy="24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7"/>
          <p:cNvSpPr txBox="1">
            <a:spLocks noGrp="1"/>
          </p:cNvSpPr>
          <p:nvPr>
            <p:ph type="title"/>
          </p:nvPr>
        </p:nvSpPr>
        <p:spPr>
          <a:xfrm>
            <a:off x="2378595" y="1781300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30" name="Google Shape;630;p17"/>
          <p:cNvSpPr txBox="1">
            <a:spLocks noGrp="1"/>
          </p:cNvSpPr>
          <p:nvPr>
            <p:ph type="subTitle" idx="1"/>
          </p:nvPr>
        </p:nvSpPr>
        <p:spPr>
          <a:xfrm>
            <a:off x="2378600" y="2009800"/>
            <a:ext cx="46956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7"/>
          <p:cNvSpPr txBox="1">
            <a:spLocks noGrp="1"/>
          </p:cNvSpPr>
          <p:nvPr>
            <p:ph type="title" idx="2"/>
          </p:nvPr>
        </p:nvSpPr>
        <p:spPr>
          <a:xfrm>
            <a:off x="2378600" y="3322875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32" name="Google Shape;632;p17"/>
          <p:cNvSpPr txBox="1">
            <a:spLocks noGrp="1"/>
          </p:cNvSpPr>
          <p:nvPr>
            <p:ph type="subTitle" idx="3"/>
          </p:nvPr>
        </p:nvSpPr>
        <p:spPr>
          <a:xfrm>
            <a:off x="2378600" y="3551350"/>
            <a:ext cx="46956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17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66771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8"/>
          <p:cNvSpPr txBox="1">
            <a:spLocks noGrp="1"/>
          </p:cNvSpPr>
          <p:nvPr>
            <p:ph type="body" idx="1"/>
          </p:nvPr>
        </p:nvSpPr>
        <p:spPr>
          <a:xfrm>
            <a:off x="854750" y="1365225"/>
            <a:ext cx="36942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18"/>
          <p:cNvSpPr txBox="1">
            <a:spLocks noGrp="1"/>
          </p:cNvSpPr>
          <p:nvPr>
            <p:ph type="body" idx="2"/>
          </p:nvPr>
        </p:nvSpPr>
        <p:spPr>
          <a:xfrm>
            <a:off x="4580350" y="1365225"/>
            <a:ext cx="36942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6748540" y="-1998808"/>
            <a:ext cx="6069811" cy="2822183"/>
            <a:chOff x="3074151" y="2321296"/>
            <a:chExt cx="6069811" cy="2822183"/>
          </a:xfrm>
        </p:grpSpPr>
        <p:sp>
          <p:nvSpPr>
            <p:cNvPr id="639" name="Google Shape;639;p1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18"/>
          <p:cNvSpPr/>
          <p:nvPr/>
        </p:nvSpPr>
        <p:spPr>
          <a:xfrm rot="5400000" flipH="1">
            <a:off x="7566900" y="2891398"/>
            <a:ext cx="96300" cy="328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8"/>
          <p:cNvSpPr/>
          <p:nvPr/>
        </p:nvSpPr>
        <p:spPr>
          <a:xfrm rot="5400000" flipH="1">
            <a:off x="8147395" y="3260525"/>
            <a:ext cx="32700" cy="218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8"/>
          <p:cNvSpPr/>
          <p:nvPr/>
        </p:nvSpPr>
        <p:spPr>
          <a:xfrm rot="5400000" flipH="1">
            <a:off x="8500495" y="3972775"/>
            <a:ext cx="32700" cy="148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8"/>
          <p:cNvSpPr/>
          <p:nvPr/>
        </p:nvSpPr>
        <p:spPr>
          <a:xfrm flipH="1">
            <a:off x="236929" y="4016425"/>
            <a:ext cx="449700" cy="110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8"/>
          <p:cNvSpPr/>
          <p:nvPr/>
        </p:nvSpPr>
        <p:spPr>
          <a:xfrm flipH="1">
            <a:off x="835279" y="4016425"/>
            <a:ext cx="327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18"/>
          <p:cNvGrpSpPr/>
          <p:nvPr/>
        </p:nvGrpSpPr>
        <p:grpSpPr>
          <a:xfrm>
            <a:off x="5128840" y="3654480"/>
            <a:ext cx="6069811" cy="2822183"/>
            <a:chOff x="3074151" y="2321296"/>
            <a:chExt cx="6069811" cy="2822183"/>
          </a:xfrm>
        </p:grpSpPr>
        <p:sp>
          <p:nvSpPr>
            <p:cNvPr id="661" name="Google Shape;661;p1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18"/>
          <p:cNvSpPr/>
          <p:nvPr/>
        </p:nvSpPr>
        <p:spPr>
          <a:xfrm>
            <a:off x="7925350" y="2038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24"/>
          <p:cNvGrpSpPr/>
          <p:nvPr/>
        </p:nvGrpSpPr>
        <p:grpSpPr>
          <a:xfrm rot="-5400000">
            <a:off x="-3456974" y="893021"/>
            <a:ext cx="6069811" cy="2822183"/>
            <a:chOff x="3074151" y="2321296"/>
            <a:chExt cx="6069811" cy="2822183"/>
          </a:xfrm>
        </p:grpSpPr>
        <p:sp>
          <p:nvSpPr>
            <p:cNvPr id="920" name="Google Shape;920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24"/>
          <p:cNvGrpSpPr/>
          <p:nvPr/>
        </p:nvGrpSpPr>
        <p:grpSpPr>
          <a:xfrm>
            <a:off x="5361701" y="-1869279"/>
            <a:ext cx="6069811" cy="2822183"/>
            <a:chOff x="3074151" y="2321296"/>
            <a:chExt cx="6069811" cy="2822183"/>
          </a:xfrm>
        </p:grpSpPr>
        <p:sp>
          <p:nvSpPr>
            <p:cNvPr id="937" name="Google Shape;937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24"/>
          <p:cNvSpPr/>
          <p:nvPr/>
        </p:nvSpPr>
        <p:spPr>
          <a:xfrm flipH="1">
            <a:off x="8462360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4"/>
          <p:cNvSpPr/>
          <p:nvPr/>
        </p:nvSpPr>
        <p:spPr>
          <a:xfrm flipH="1">
            <a:off x="8311378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4"/>
          <p:cNvSpPr/>
          <p:nvPr/>
        </p:nvSpPr>
        <p:spPr>
          <a:xfrm flipH="1">
            <a:off x="8678525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24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957" name="Google Shape;957;p2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24"/>
          <p:cNvSpPr txBox="1">
            <a:spLocks noGrp="1"/>
          </p:cNvSpPr>
          <p:nvPr>
            <p:ph type="ctrTitle"/>
          </p:nvPr>
        </p:nvSpPr>
        <p:spPr>
          <a:xfrm>
            <a:off x="4572000" y="710925"/>
            <a:ext cx="35025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0" name="Google Shape;960;p24"/>
          <p:cNvSpPr txBox="1">
            <a:spLocks noGrp="1"/>
          </p:cNvSpPr>
          <p:nvPr>
            <p:ph type="subTitle" idx="1"/>
          </p:nvPr>
        </p:nvSpPr>
        <p:spPr>
          <a:xfrm>
            <a:off x="4572000" y="2219850"/>
            <a:ext cx="25917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1" name="Google Shape;961;p24"/>
          <p:cNvSpPr txBox="1">
            <a:spLocks noGrp="1"/>
          </p:cNvSpPr>
          <p:nvPr>
            <p:ph type="title" idx="2"/>
          </p:nvPr>
        </p:nvSpPr>
        <p:spPr>
          <a:xfrm>
            <a:off x="4572001" y="1868925"/>
            <a:ext cx="3502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62" name="Google Shape;962;p24"/>
          <p:cNvSpPr txBox="1"/>
          <p:nvPr/>
        </p:nvSpPr>
        <p:spPr>
          <a:xfrm>
            <a:off x="4572000" y="3598300"/>
            <a:ext cx="3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63" r:id="rId7"/>
    <p:sldLayoutId id="2147483664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46" name="Google Shape;1046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wgsshr3HJo?feature=oembed" TargetMode="Externa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0"/>
          <p:cNvSpPr/>
          <p:nvPr/>
        </p:nvSpPr>
        <p:spPr>
          <a:xfrm>
            <a:off x="4024350" y="3792225"/>
            <a:ext cx="51276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 txBox="1">
            <a:spLocks noGrp="1"/>
          </p:cNvSpPr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Balanceo de carga</a:t>
            </a:r>
            <a:r>
              <a:rPr lang="en" sz="4800"/>
              <a:t> </a:t>
            </a:r>
            <a:br>
              <a:rPr lang="en" sz="4800"/>
            </a:br>
            <a:r>
              <a:rPr lang="en" sz="4800"/>
              <a:t>MySQL Router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1056" name="Google Shape;1056;p30"/>
          <p:cNvSpPr txBox="1">
            <a:spLocks noGrp="1"/>
          </p:cNvSpPr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Proyecto final de Servicios Telemáticos</a:t>
            </a:r>
            <a:endParaRPr/>
          </a:p>
        </p:txBody>
      </p:sp>
      <p:sp>
        <p:nvSpPr>
          <p:cNvPr id="1057" name="Google Shape;1057;p30"/>
          <p:cNvSpPr txBox="1">
            <a:spLocks noGrp="1"/>
          </p:cNvSpPr>
          <p:nvPr>
            <p:ph type="subTitle" idx="1"/>
          </p:nvPr>
        </p:nvSpPr>
        <p:spPr>
          <a:xfrm>
            <a:off x="7231375" y="294700"/>
            <a:ext cx="1199400" cy="345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9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WEB </a:t>
            </a:r>
            <a:r>
              <a:rPr lang="en" sz="1200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HOSTING</a:t>
            </a:r>
            <a:endParaRPr sz="1200">
              <a:solidFill>
                <a:schemeClr val="dk2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sp>
        <p:nvSpPr>
          <p:cNvPr id="1058" name="Google Shape;1058;p30"/>
          <p:cNvSpPr/>
          <p:nvPr/>
        </p:nvSpPr>
        <p:spPr>
          <a:xfrm>
            <a:off x="7658950" y="1889466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0"/>
          <p:cNvSpPr/>
          <p:nvPr/>
        </p:nvSpPr>
        <p:spPr>
          <a:xfrm>
            <a:off x="468612" y="3495647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30"/>
          <p:cNvGrpSpPr/>
          <p:nvPr/>
        </p:nvGrpSpPr>
        <p:grpSpPr>
          <a:xfrm>
            <a:off x="916601" y="895359"/>
            <a:ext cx="266700" cy="345050"/>
            <a:chOff x="1172410" y="839125"/>
            <a:chExt cx="266700" cy="345050"/>
          </a:xfrm>
        </p:grpSpPr>
        <p:cxnSp>
          <p:nvCxnSpPr>
            <p:cNvPr id="1061" name="Google Shape;1061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3" name="Google Shape;1063;p30"/>
          <p:cNvGrpSpPr/>
          <p:nvPr/>
        </p:nvGrpSpPr>
        <p:grpSpPr>
          <a:xfrm rot="10800000">
            <a:off x="3171991" y="3903089"/>
            <a:ext cx="266700" cy="345050"/>
            <a:chOff x="1172410" y="839125"/>
            <a:chExt cx="266700" cy="345050"/>
          </a:xfrm>
        </p:grpSpPr>
        <p:cxnSp>
          <p:nvCxnSpPr>
            <p:cNvPr id="1064" name="Google Shape;1064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6" name="Google Shape;1066;p30"/>
          <p:cNvGrpSpPr/>
          <p:nvPr/>
        </p:nvGrpSpPr>
        <p:grpSpPr>
          <a:xfrm>
            <a:off x="1069000" y="1047750"/>
            <a:ext cx="2217300" cy="3048000"/>
            <a:chOff x="1221400" y="951800"/>
            <a:chExt cx="2217300" cy="3048000"/>
          </a:xfrm>
        </p:grpSpPr>
        <p:sp>
          <p:nvSpPr>
            <p:cNvPr id="1067" name="Google Shape;1067;p30"/>
            <p:cNvSpPr/>
            <p:nvPr/>
          </p:nvSpPr>
          <p:spPr>
            <a:xfrm rot="-5400000">
              <a:off x="806050" y="1367150"/>
              <a:ext cx="30480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30"/>
            <p:cNvGrpSpPr/>
            <p:nvPr/>
          </p:nvGrpSpPr>
          <p:grpSpPr>
            <a:xfrm>
              <a:off x="1242659" y="976605"/>
              <a:ext cx="2176223" cy="2991402"/>
              <a:chOff x="1634342" y="616404"/>
              <a:chExt cx="2581522" cy="3548520"/>
            </a:xfrm>
          </p:grpSpPr>
          <p:grpSp>
            <p:nvGrpSpPr>
              <p:cNvPr id="1069" name="Google Shape;1069;p30"/>
              <p:cNvGrpSpPr/>
              <p:nvPr/>
            </p:nvGrpSpPr>
            <p:grpSpPr>
              <a:xfrm>
                <a:off x="1634342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070" name="Google Shape;1070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071" name="Google Shape;1071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072" name="Google Shape;1072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3" name="Google Shape;1073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4" name="Google Shape;1074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075" name="Google Shape;1075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076" name="Google Shape;107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7" name="Google Shape;107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8" name="Google Shape;107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9" name="Google Shape;107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0" name="Google Shape;108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081" name="Google Shape;1081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082" name="Google Shape;1082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3" name="Google Shape;1083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4" name="Google Shape;1084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5" name="Google Shape;1085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6" name="Google Shape;1086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087" name="Google Shape;1087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8" name="Google Shape;1088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9" name="Google Shape;1089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0" name="Google Shape;1090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1" name="Google Shape;1091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092" name="Google Shape;1092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093" name="Google Shape;1093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4" name="Google Shape;1094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5" name="Google Shape;1095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6" name="Google Shape;1096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7" name="Google Shape;1097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8" name="Google Shape;1098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9" name="Google Shape;1099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0" name="Google Shape;1100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1" name="Google Shape;1101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02" name="Google Shape;1102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03" name="Google Shape;1103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04" name="Google Shape;110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5" name="Google Shape;110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6" name="Google Shape;110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7" name="Google Shape;110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8" name="Google Shape;110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9" name="Google Shape;1109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0" name="Google Shape;11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1" name="Google Shape;11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2" name="Google Shape;11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3" name="Google Shape;11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4" name="Google Shape;11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15" name="Google Shape;1115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6" name="Google Shape;11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7" name="Google Shape;11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8" name="Google Shape;11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9" name="Google Shape;11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0" name="Google Shape;11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21" name="Google Shape;1121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2" name="Google Shape;11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3" name="Google Shape;11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4" name="Google Shape;11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5" name="Google Shape;11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6" name="Google Shape;11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27" name="Google Shape;1127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8" name="Google Shape;11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9" name="Google Shape;11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0" name="Google Shape;11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1" name="Google Shape;11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2" name="Google Shape;11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33" name="Google Shape;1133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4" name="Google Shape;1134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35" name="Google Shape;1135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136" name="Google Shape;1136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137" name="Google Shape;1137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38" name="Google Shape;1138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39" name="Google Shape;1139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140" name="Google Shape;1140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1" name="Google Shape;114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42" name="Google Shape;114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143" name="Google Shape;1143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4" name="Google Shape;11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45" name="Google Shape;11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146" name="Google Shape;1146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47" name="Google Shape;1147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8" name="Google Shape;1148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49" name="Google Shape;1149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0" name="Google Shape;115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1" name="Google Shape;115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52" name="Google Shape;1152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3" name="Google Shape;11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4" name="Google Shape;11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55" name="Google Shape;1155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156" name="Google Shape;115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7" name="Google Shape;115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8" name="Google Shape;115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59" name="Google Shape;1159;p30"/>
                      <p:cNvCxnSpPr>
                        <a:stCxn id="1158" idx="0"/>
                        <a:endCxn id="115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0" name="Google Shape;1160;p30"/>
                      <p:cNvCxnSpPr>
                        <a:stCxn id="1158" idx="6"/>
                        <a:endCxn id="115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1" name="Google Shape;1161;p30"/>
                      <p:cNvCxnSpPr>
                        <a:stCxn id="1158" idx="7"/>
                        <a:endCxn id="115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2" name="Google Shape;1162;p30"/>
                      <p:cNvCxnSpPr>
                        <a:stCxn id="1158" idx="1"/>
                        <a:endCxn id="115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3" name="Google Shape;1163;p30"/>
                      <p:cNvCxnSpPr>
                        <a:stCxn id="1158" idx="2"/>
                        <a:endCxn id="115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4" name="Google Shape;1164;p30"/>
                      <p:cNvCxnSpPr>
                        <a:stCxn id="1158" idx="3"/>
                        <a:endCxn id="115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5" name="Google Shape;1165;p30"/>
                      <p:cNvCxnSpPr>
                        <a:stCxn id="1158" idx="4"/>
                        <a:endCxn id="115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6" name="Google Shape;1166;p30"/>
                      <p:cNvCxnSpPr>
                        <a:stCxn id="1158" idx="5"/>
                        <a:endCxn id="115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167" name="Google Shape;1167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168" name="Google Shape;1168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69" name="Google Shape;1169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70" name="Google Shape;1170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171" name="Google Shape;1171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172" name="Google Shape;1172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173" name="Google Shape;1173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4" name="Google Shape;1174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5" name="Google Shape;1175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6" name="Google Shape;1176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7" name="Google Shape;1177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8" name="Google Shape;1178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179" name="Google Shape;1179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80" name="Google Shape;1180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1" name="Google Shape;1181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2" name="Google Shape;1182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83" name="Google Shape;1183;p30"/>
                      <p:cNvCxnSpPr>
                        <a:stCxn id="1182" idx="0"/>
                        <a:endCxn id="1180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4" name="Google Shape;1184;p30"/>
                      <p:cNvCxnSpPr>
                        <a:stCxn id="1182" idx="6"/>
                        <a:endCxn id="1180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5" name="Google Shape;1185;p30"/>
                      <p:cNvCxnSpPr>
                        <a:stCxn id="1182" idx="7"/>
                        <a:endCxn id="1180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6" name="Google Shape;1186;p30"/>
                      <p:cNvCxnSpPr>
                        <a:stCxn id="1182" idx="1"/>
                        <a:endCxn id="1180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7" name="Google Shape;1187;p30"/>
                      <p:cNvCxnSpPr>
                        <a:stCxn id="1182" idx="2"/>
                        <a:endCxn id="1180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8" name="Google Shape;1188;p30"/>
                      <p:cNvCxnSpPr>
                        <a:stCxn id="1182" idx="3"/>
                        <a:endCxn id="1180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9" name="Google Shape;1189;p30"/>
                      <p:cNvCxnSpPr>
                        <a:stCxn id="1182" idx="4"/>
                        <a:endCxn id="1180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0" name="Google Shape;1190;p30"/>
                      <p:cNvCxnSpPr>
                        <a:stCxn id="1182" idx="5"/>
                        <a:endCxn id="1180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191" name="Google Shape;1191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92" name="Google Shape;119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3" name="Google Shape;119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4" name="Google Shape;119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95" name="Google Shape;1195;p30"/>
                      <p:cNvCxnSpPr>
                        <a:stCxn id="1194" idx="0"/>
                        <a:endCxn id="119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6" name="Google Shape;1196;p30"/>
                      <p:cNvCxnSpPr>
                        <a:stCxn id="1194" idx="6"/>
                        <a:endCxn id="119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7" name="Google Shape;1197;p30"/>
                      <p:cNvCxnSpPr>
                        <a:stCxn id="1194" idx="7"/>
                        <a:endCxn id="119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8" name="Google Shape;1198;p30"/>
                      <p:cNvCxnSpPr>
                        <a:stCxn id="1194" idx="1"/>
                        <a:endCxn id="119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9" name="Google Shape;1199;p30"/>
                      <p:cNvCxnSpPr>
                        <a:stCxn id="1194" idx="2"/>
                        <a:endCxn id="119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0" name="Google Shape;1200;p30"/>
                      <p:cNvCxnSpPr>
                        <a:stCxn id="1194" idx="3"/>
                        <a:endCxn id="119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1" name="Google Shape;1201;p30"/>
                      <p:cNvCxnSpPr>
                        <a:stCxn id="1194" idx="4"/>
                        <a:endCxn id="119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2" name="Google Shape;1202;p30"/>
                      <p:cNvCxnSpPr>
                        <a:stCxn id="1194" idx="5"/>
                        <a:endCxn id="119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203" name="Google Shape;1203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204" name="Google Shape;1204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05" name="Google Shape;120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6" name="Google Shape;120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7" name="Google Shape;120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8" name="Google Shape;120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9" name="Google Shape;120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0" name="Google Shape;121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1" name="Google Shape;121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2" name="Google Shape;121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3" name="Google Shape;121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4" name="Google Shape;121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5" name="Google Shape;121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6" name="Google Shape;121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7" name="Google Shape;121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8" name="Google Shape;121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9" name="Google Shape;121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0" name="Google Shape;122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21" name="Google Shape;1221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22" name="Google Shape;122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3" name="Google Shape;122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4" name="Google Shape;122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5" name="Google Shape;122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6" name="Google Shape;122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7" name="Google Shape;122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8" name="Google Shape;122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9" name="Google Shape;122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0" name="Google Shape;123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1" name="Google Shape;123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2" name="Google Shape;123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3" name="Google Shape;123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4" name="Google Shape;123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5" name="Google Shape;123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6" name="Google Shape;123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7" name="Google Shape;123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38" name="Google Shape;1238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39" name="Google Shape;123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0" name="Google Shape;124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1" name="Google Shape;124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2" name="Google Shape;124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3" name="Google Shape;124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4" name="Google Shape;124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5" name="Google Shape;124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6" name="Google Shape;124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7" name="Google Shape;124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8" name="Google Shape;124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9" name="Google Shape;124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0" name="Google Shape;125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1" name="Google Shape;125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2" name="Google Shape;125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3" name="Google Shape;125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4" name="Google Shape;125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55" name="Google Shape;1255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56" name="Google Shape;125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7" name="Google Shape;125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8" name="Google Shape;125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9" name="Google Shape;125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0" name="Google Shape;126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1" name="Google Shape;126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2" name="Google Shape;126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3" name="Google Shape;126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4" name="Google Shape;126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5" name="Google Shape;126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6" name="Google Shape;126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7" name="Google Shape;126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8" name="Google Shape;126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9" name="Google Shape;126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0" name="Google Shape;127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1" name="Google Shape;127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72" name="Google Shape;1272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73" name="Google Shape;127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4" name="Google Shape;127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5" name="Google Shape;127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6" name="Google Shape;127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7" name="Google Shape;127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8" name="Google Shape;127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9" name="Google Shape;127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0" name="Google Shape;128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1" name="Google Shape;128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2" name="Google Shape;128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3" name="Google Shape;128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4" name="Google Shape;128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5" name="Google Shape;128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6" name="Google Shape;128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7" name="Google Shape;128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8" name="Google Shape;128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89" name="Google Shape;1289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90" name="Google Shape;129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1" name="Google Shape;129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2" name="Google Shape;129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3" name="Google Shape;129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4" name="Google Shape;129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5" name="Google Shape;129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6" name="Google Shape;129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7" name="Google Shape;129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8" name="Google Shape;129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9" name="Google Shape;129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0" name="Google Shape;130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1" name="Google Shape;130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2" name="Google Shape;130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3" name="Google Shape;130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4" name="Google Shape;130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5" name="Google Shape;130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06" name="Google Shape;1306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07" name="Google Shape;130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8" name="Google Shape;130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9" name="Google Shape;130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0" name="Google Shape;131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1" name="Google Shape;131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2" name="Google Shape;131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3" name="Google Shape;131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4" name="Google Shape;131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5" name="Google Shape;131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6" name="Google Shape;131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7" name="Google Shape;131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8" name="Google Shape;131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9" name="Google Shape;131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0" name="Google Shape;132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1" name="Google Shape;132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2" name="Google Shape;132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23" name="Google Shape;1323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24" name="Google Shape;132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5" name="Google Shape;132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6" name="Google Shape;132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7" name="Google Shape;132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8" name="Google Shape;132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9" name="Google Shape;132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0" name="Google Shape;133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1" name="Google Shape;133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2" name="Google Shape;133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3" name="Google Shape;133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4" name="Google Shape;133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5" name="Google Shape;133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6" name="Google Shape;133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7" name="Google Shape;133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8" name="Google Shape;133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9" name="Google Shape;133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40" name="Google Shape;1340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41" name="Google Shape;134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2" name="Google Shape;134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3" name="Google Shape;134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4" name="Google Shape;134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5" name="Google Shape;134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6" name="Google Shape;134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7" name="Google Shape;134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8" name="Google Shape;134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9" name="Google Shape;134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0" name="Google Shape;135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1" name="Google Shape;135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2" name="Google Shape;135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3" name="Google Shape;135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4" name="Google Shape;135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5" name="Google Shape;135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6" name="Google Shape;135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57" name="Google Shape;1357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58" name="Google Shape;13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9" name="Google Shape;13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0" name="Google Shape;13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1" name="Google Shape;13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2" name="Google Shape;13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3" name="Google Shape;13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4" name="Google Shape;13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5" name="Google Shape;13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6" name="Google Shape;13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7" name="Google Shape;13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8" name="Google Shape;13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9" name="Google Shape;13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0" name="Google Shape;13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1" name="Google Shape;13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2" name="Google Shape;13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3" name="Google Shape;13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1374" name="Google Shape;1374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378" name="Google Shape;1378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81" name="Google Shape;1381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382" name="Google Shape;138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3" name="Google Shape;138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4" name="Google Shape;138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5" name="Google Shape;138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6" name="Google Shape;138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387" name="Google Shape;1387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388" name="Google Shape;1388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9" name="Google Shape;1389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0" name="Google Shape;1390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1" name="Google Shape;1391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2" name="Google Shape;1392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393" name="Google Shape;1393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7" name="Google Shape;1397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98" name="Google Shape;1398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399" name="Google Shape;1399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0" name="Google Shape;1400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1" name="Google Shape;1401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2" name="Google Shape;1402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3" name="Google Shape;1403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4" name="Google Shape;1404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5" name="Google Shape;1405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6" name="Google Shape;1406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7" name="Google Shape;1407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08" name="Google Shape;1408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09" name="Google Shape;1409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0" name="Google Shape;14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1" name="Google Shape;14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2" name="Google Shape;14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3" name="Google Shape;14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4" name="Google Shape;14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15" name="Google Shape;1415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6" name="Google Shape;14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7" name="Google Shape;14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8" name="Google Shape;14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9" name="Google Shape;14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0" name="Google Shape;14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21" name="Google Shape;1421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2" name="Google Shape;14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3" name="Google Shape;14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4" name="Google Shape;14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5" name="Google Shape;14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6" name="Google Shape;14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27" name="Google Shape;1427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8" name="Google Shape;14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9" name="Google Shape;14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0" name="Google Shape;14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1" name="Google Shape;14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2" name="Google Shape;14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33" name="Google Shape;1433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34" name="Google Shape;143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5" name="Google Shape;143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6" name="Google Shape;143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7" name="Google Shape;143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8" name="Google Shape;143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39" name="Google Shape;1439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41" name="Google Shape;1441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442" name="Google Shape;1442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43" name="Google Shape;1443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4" name="Google Shape;14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45" name="Google Shape;14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446" name="Google Shape;1446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7" name="Google Shape;144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48" name="Google Shape;144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449" name="Google Shape;1449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50" name="Google Shape;145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51" name="Google Shape;145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452" name="Google Shape;1452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3" name="Google Shape;14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4" name="Google Shape;14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55" name="Google Shape;1455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6" name="Google Shape;145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7" name="Google Shape;145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58" name="Google Shape;1458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9" name="Google Shape;145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0" name="Google Shape;146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61" name="Google Shape;1461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462" name="Google Shape;146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3" name="Google Shape;146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4" name="Google Shape;146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465" name="Google Shape;1465;p30"/>
                      <p:cNvCxnSpPr>
                        <a:stCxn id="1464" idx="0"/>
                        <a:endCxn id="146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6" name="Google Shape;1466;p30"/>
                      <p:cNvCxnSpPr>
                        <a:stCxn id="1464" idx="6"/>
                        <a:endCxn id="146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7" name="Google Shape;1467;p30"/>
                      <p:cNvCxnSpPr>
                        <a:stCxn id="1464" idx="7"/>
                        <a:endCxn id="146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8" name="Google Shape;1468;p30"/>
                      <p:cNvCxnSpPr>
                        <a:stCxn id="1464" idx="1"/>
                        <a:endCxn id="146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9" name="Google Shape;1469;p30"/>
                      <p:cNvCxnSpPr>
                        <a:stCxn id="1464" idx="2"/>
                        <a:endCxn id="146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0" name="Google Shape;1470;p30"/>
                      <p:cNvCxnSpPr>
                        <a:stCxn id="1464" idx="3"/>
                        <a:endCxn id="146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1" name="Google Shape;1471;p30"/>
                      <p:cNvCxnSpPr>
                        <a:stCxn id="1464" idx="4"/>
                        <a:endCxn id="146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2" name="Google Shape;1472;p30"/>
                      <p:cNvCxnSpPr>
                        <a:stCxn id="1464" idx="5"/>
                        <a:endCxn id="146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473" name="Google Shape;1473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474" name="Google Shape;1474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76" name="Google Shape;1476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477" name="Google Shape;1477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78" name="Google Shape;1478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479" name="Google Shape;1479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0" name="Google Shape;1480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1" name="Google Shape;1481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2" name="Google Shape;1482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3" name="Google Shape;1483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4" name="Google Shape;1484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485" name="Google Shape;1485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86" name="Google Shape;148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7" name="Google Shape;148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8" name="Google Shape;148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489" name="Google Shape;1489;p30"/>
                      <p:cNvCxnSpPr>
                        <a:stCxn id="1488" idx="0"/>
                        <a:endCxn id="148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0" name="Google Shape;1490;p30"/>
                      <p:cNvCxnSpPr>
                        <a:stCxn id="1488" idx="6"/>
                        <a:endCxn id="148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1" name="Google Shape;1491;p30"/>
                      <p:cNvCxnSpPr>
                        <a:stCxn id="1488" idx="7"/>
                        <a:endCxn id="148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2" name="Google Shape;1492;p30"/>
                      <p:cNvCxnSpPr>
                        <a:stCxn id="1488" idx="1"/>
                        <a:endCxn id="148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3" name="Google Shape;1493;p30"/>
                      <p:cNvCxnSpPr>
                        <a:stCxn id="1488" idx="2"/>
                        <a:endCxn id="148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4" name="Google Shape;1494;p30"/>
                      <p:cNvCxnSpPr>
                        <a:stCxn id="1488" idx="3"/>
                        <a:endCxn id="148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5" name="Google Shape;1495;p30"/>
                      <p:cNvCxnSpPr>
                        <a:stCxn id="1488" idx="4"/>
                        <a:endCxn id="148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6" name="Google Shape;1496;p30"/>
                      <p:cNvCxnSpPr>
                        <a:stCxn id="1488" idx="5"/>
                        <a:endCxn id="148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497" name="Google Shape;1497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98" name="Google Shape;1498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9" name="Google Shape;1499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0" name="Google Shape;1500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501" name="Google Shape;1501;p30"/>
                      <p:cNvCxnSpPr>
                        <a:stCxn id="1500" idx="0"/>
                        <a:endCxn id="1498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2" name="Google Shape;1502;p30"/>
                      <p:cNvCxnSpPr>
                        <a:stCxn id="1500" idx="6"/>
                        <a:endCxn id="1498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3" name="Google Shape;1503;p30"/>
                      <p:cNvCxnSpPr>
                        <a:stCxn id="1500" idx="7"/>
                        <a:endCxn id="1498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4" name="Google Shape;1504;p30"/>
                      <p:cNvCxnSpPr>
                        <a:stCxn id="1500" idx="1"/>
                        <a:endCxn id="1498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5" name="Google Shape;1505;p30"/>
                      <p:cNvCxnSpPr>
                        <a:stCxn id="1500" idx="2"/>
                        <a:endCxn id="1498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6" name="Google Shape;1506;p30"/>
                      <p:cNvCxnSpPr>
                        <a:stCxn id="1500" idx="3"/>
                        <a:endCxn id="1498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7" name="Google Shape;1507;p30"/>
                      <p:cNvCxnSpPr>
                        <a:stCxn id="1500" idx="4"/>
                        <a:endCxn id="1498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8" name="Google Shape;1508;p30"/>
                      <p:cNvCxnSpPr>
                        <a:stCxn id="1500" idx="5"/>
                        <a:endCxn id="1498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509" name="Google Shape;1509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510" name="Google Shape;1510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11" name="Google Shape;15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2" name="Google Shape;15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3" name="Google Shape;15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4" name="Google Shape;15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5" name="Google Shape;15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6" name="Google Shape;15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7" name="Google Shape;15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8" name="Google Shape;15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9" name="Google Shape;15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0" name="Google Shape;15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1" name="Google Shape;15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2" name="Google Shape;15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3" name="Google Shape;15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4" name="Google Shape;15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5" name="Google Shape;15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6" name="Google Shape;15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27" name="Google Shape;1527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28" name="Google Shape;152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9" name="Google Shape;152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0" name="Google Shape;153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1" name="Google Shape;153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2" name="Google Shape;153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3" name="Google Shape;153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4" name="Google Shape;153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5" name="Google Shape;153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6" name="Google Shape;153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7" name="Google Shape;153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8" name="Google Shape;153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9" name="Google Shape;153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0" name="Google Shape;154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1" name="Google Shape;154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2" name="Google Shape;154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3" name="Google Shape;154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44" name="Google Shape;1544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45" name="Google Shape;154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6" name="Google Shape;154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7" name="Google Shape;154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8" name="Google Shape;154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9" name="Google Shape;154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0" name="Google Shape;155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1" name="Google Shape;155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2" name="Google Shape;155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3" name="Google Shape;155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4" name="Google Shape;155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5" name="Google Shape;155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6" name="Google Shape;155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7" name="Google Shape;155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8" name="Google Shape;155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9" name="Google Shape;155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0" name="Google Shape;156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61" name="Google Shape;1561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62" name="Google Shape;156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3" name="Google Shape;156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4" name="Google Shape;156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5" name="Google Shape;156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6" name="Google Shape;156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7" name="Google Shape;156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8" name="Google Shape;156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9" name="Google Shape;156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0" name="Google Shape;157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1" name="Google Shape;157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2" name="Google Shape;157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3" name="Google Shape;157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4" name="Google Shape;157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5" name="Google Shape;157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6" name="Google Shape;157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7" name="Google Shape;157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78" name="Google Shape;1578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79" name="Google Shape;157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0" name="Google Shape;158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1" name="Google Shape;158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2" name="Google Shape;158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3" name="Google Shape;158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4" name="Google Shape;158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5" name="Google Shape;158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6" name="Google Shape;158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7" name="Google Shape;158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8" name="Google Shape;158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9" name="Google Shape;158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0" name="Google Shape;159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1" name="Google Shape;159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2" name="Google Shape;159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3" name="Google Shape;159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4" name="Google Shape;159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95" name="Google Shape;1595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96" name="Google Shape;159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7" name="Google Shape;159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8" name="Google Shape;159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9" name="Google Shape;159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0" name="Google Shape;160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1" name="Google Shape;160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2" name="Google Shape;160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3" name="Google Shape;160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4" name="Google Shape;160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5" name="Google Shape;160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6" name="Google Shape;160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7" name="Google Shape;160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8" name="Google Shape;160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9" name="Google Shape;160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0" name="Google Shape;161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1" name="Google Shape;161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12" name="Google Shape;1612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13" name="Google Shape;161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4" name="Google Shape;161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5" name="Google Shape;161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6" name="Google Shape;161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7" name="Google Shape;161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8" name="Google Shape;161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9" name="Google Shape;161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0" name="Google Shape;162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1" name="Google Shape;162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2" name="Google Shape;162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3" name="Google Shape;162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4" name="Google Shape;162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5" name="Google Shape;162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6" name="Google Shape;162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7" name="Google Shape;162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8" name="Google Shape;162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29" name="Google Shape;1629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30" name="Google Shape;163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1" name="Google Shape;163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2" name="Google Shape;163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3" name="Google Shape;163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4" name="Google Shape;163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5" name="Google Shape;163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6" name="Google Shape;163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7" name="Google Shape;163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8" name="Google Shape;163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9" name="Google Shape;163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0" name="Google Shape;164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1" name="Google Shape;164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2" name="Google Shape;164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3" name="Google Shape;164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4" name="Google Shape;164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5" name="Google Shape;164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46" name="Google Shape;1646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47" name="Google Shape;164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8" name="Google Shape;164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9" name="Google Shape;164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0" name="Google Shape;165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1" name="Google Shape;165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2" name="Google Shape;165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3" name="Google Shape;165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4" name="Google Shape;165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5" name="Google Shape;165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6" name="Google Shape;165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7" name="Google Shape;165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8" name="Google Shape;165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9" name="Google Shape;165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0" name="Google Shape;166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1" name="Google Shape;166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2" name="Google Shape;166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63" name="Google Shape;1663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64" name="Google Shape;16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5" name="Google Shape;16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6" name="Google Shape;16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7" name="Google Shape;16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8" name="Google Shape;16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9" name="Google Shape;16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0" name="Google Shape;16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1" name="Google Shape;16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2" name="Google Shape;16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3" name="Google Shape;16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4" name="Google Shape;16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5" name="Google Shape;16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6" name="Google Shape;16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7" name="Google Shape;16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8" name="Google Shape;16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9" name="Google Shape;16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1680" name="Google Shape;1680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683" name="Google Shape;1683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1684" name="Google Shape;1684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85" name="Google Shape;1685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1686" name="Google Shape;1686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87" name="Google Shape;16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8" name="Google Shape;16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9" name="Google Shape;16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0" name="Google Shape;16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1" name="Google Shape;16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2" name="Google Shape;1692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3" name="Google Shape;169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4" name="Google Shape;169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5" name="Google Shape;169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6" name="Google Shape;169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7" name="Google Shape;169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8" name="Google Shape;1698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9" name="Google Shape;169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0" name="Google Shape;170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1" name="Google Shape;170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2" name="Google Shape;170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3" name="Google Shape;170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04" name="Google Shape;1704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05" name="Google Shape;170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6" name="Google Shape;170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8" name="Google Shape;170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9" name="Google Shape;170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0" name="Google Shape;1710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1" name="Google Shape;171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2" name="Google Shape;171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3" name="Google Shape;171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4" name="Google Shape;171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5" name="Google Shape;171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6" name="Google Shape;1716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7" name="Google Shape;171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8" name="Google Shape;171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9" name="Google Shape;171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0" name="Google Shape;172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1" name="Google Shape;172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722" name="Google Shape;1722;p30"/>
              <p:cNvGrpSpPr/>
              <p:nvPr/>
            </p:nvGrpSpPr>
            <p:grpSpPr>
              <a:xfrm>
                <a:off x="2946216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723" name="Google Shape;1723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724" name="Google Shape;1724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725" name="Google Shape;1725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6" name="Google Shape;1726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7" name="Google Shape;1727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28" name="Google Shape;1728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29" name="Google Shape;172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0" name="Google Shape;173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1" name="Google Shape;173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2" name="Google Shape;173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3" name="Google Shape;173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34" name="Google Shape;1734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735" name="Google Shape;1735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6" name="Google Shape;1736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7" name="Google Shape;1737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8" name="Google Shape;1738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9" name="Google Shape;1739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40" name="Google Shape;1740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1" name="Google Shape;1741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2" name="Google Shape;1742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3" name="Google Shape;1743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4" name="Google Shape;1744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45" name="Google Shape;1745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746" name="Google Shape;1746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7" name="Google Shape;1747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8" name="Google Shape;1748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9" name="Google Shape;1749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0" name="Google Shape;1750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1" name="Google Shape;1751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2" name="Google Shape;1752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3" name="Google Shape;1753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4" name="Google Shape;1754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55" name="Google Shape;1755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56" name="Google Shape;1756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57" name="Google Shape;175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8" name="Google Shape;175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9" name="Google Shape;175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0" name="Google Shape;176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1" name="Google Shape;176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2" name="Google Shape;1762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3" name="Google Shape;17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4" name="Google Shape;17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5" name="Google Shape;17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6" name="Google Shape;17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7" name="Google Shape;17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8" name="Google Shape;1768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9" name="Google Shape;17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0" name="Google Shape;17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1" name="Google Shape;17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2" name="Google Shape;17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3" name="Google Shape;17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74" name="Google Shape;1774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75" name="Google Shape;17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6" name="Google Shape;17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7" name="Google Shape;17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8" name="Google Shape;17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9" name="Google Shape;17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80" name="Google Shape;1780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81" name="Google Shape;17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2" name="Google Shape;17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3" name="Google Shape;17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4" name="Google Shape;17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5" name="Google Shape;17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86" name="Google Shape;1786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87" name="Google Shape;1787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88" name="Google Shape;1788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789" name="Google Shape;1789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790" name="Google Shape;1790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1" name="Google Shape;179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2" name="Google Shape;179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793" name="Google Shape;1793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4" name="Google Shape;179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5" name="Google Shape;179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796" name="Google Shape;1796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7" name="Google Shape;17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8" name="Google Shape;17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799" name="Google Shape;1799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0" name="Google Shape;180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" name="Google Shape;180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2" name="Google Shape;1802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3" name="Google Shape;180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" name="Google Shape;180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5" name="Google Shape;1805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6" name="Google Shape;18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" name="Google Shape;18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8" name="Google Shape;1808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809" name="Google Shape;180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0" name="Google Shape;181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1" name="Google Shape;181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12" name="Google Shape;1812;p30"/>
                      <p:cNvCxnSpPr>
                        <a:stCxn id="1811" idx="0"/>
                        <a:endCxn id="180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3" name="Google Shape;1813;p30"/>
                      <p:cNvCxnSpPr>
                        <a:stCxn id="1811" idx="6"/>
                        <a:endCxn id="180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4" name="Google Shape;1814;p30"/>
                      <p:cNvCxnSpPr>
                        <a:stCxn id="1811" idx="7"/>
                        <a:endCxn id="180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5" name="Google Shape;1815;p30"/>
                      <p:cNvCxnSpPr>
                        <a:stCxn id="1811" idx="1"/>
                        <a:endCxn id="180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6" name="Google Shape;1816;p30"/>
                      <p:cNvCxnSpPr>
                        <a:stCxn id="1811" idx="2"/>
                        <a:endCxn id="180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7" name="Google Shape;1817;p30"/>
                      <p:cNvCxnSpPr>
                        <a:stCxn id="1811" idx="3"/>
                        <a:endCxn id="180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8" name="Google Shape;1818;p30"/>
                      <p:cNvCxnSpPr>
                        <a:stCxn id="1811" idx="4"/>
                        <a:endCxn id="180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9" name="Google Shape;1819;p30"/>
                      <p:cNvCxnSpPr>
                        <a:stCxn id="1811" idx="5"/>
                        <a:endCxn id="180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820" name="Google Shape;1820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821" name="Google Shape;1821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2" name="Google Shape;1822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823" name="Google Shape;1823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824" name="Google Shape;1824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825" name="Google Shape;1825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826" name="Google Shape;1826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7" name="Google Shape;1827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8" name="Google Shape;1828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9" name="Google Shape;1829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30" name="Google Shape;1830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31" name="Google Shape;1831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832" name="Google Shape;1832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33" name="Google Shape;1833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4" name="Google Shape;1834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5" name="Google Shape;1835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36" name="Google Shape;1836;p30"/>
                      <p:cNvCxnSpPr>
                        <a:stCxn id="1835" idx="0"/>
                        <a:endCxn id="1833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7" name="Google Shape;1837;p30"/>
                      <p:cNvCxnSpPr>
                        <a:stCxn id="1835" idx="6"/>
                        <a:endCxn id="1833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8" name="Google Shape;1838;p30"/>
                      <p:cNvCxnSpPr>
                        <a:stCxn id="1835" idx="7"/>
                        <a:endCxn id="1833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9" name="Google Shape;1839;p30"/>
                      <p:cNvCxnSpPr>
                        <a:stCxn id="1835" idx="1"/>
                        <a:endCxn id="1833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0" name="Google Shape;1840;p30"/>
                      <p:cNvCxnSpPr>
                        <a:stCxn id="1835" idx="2"/>
                        <a:endCxn id="1833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1" name="Google Shape;1841;p30"/>
                      <p:cNvCxnSpPr>
                        <a:stCxn id="1835" idx="3"/>
                        <a:endCxn id="1833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2" name="Google Shape;1842;p30"/>
                      <p:cNvCxnSpPr>
                        <a:stCxn id="1835" idx="4"/>
                        <a:endCxn id="1833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3" name="Google Shape;1843;p30"/>
                      <p:cNvCxnSpPr>
                        <a:stCxn id="1835" idx="5"/>
                        <a:endCxn id="1833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44" name="Google Shape;1844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45" name="Google Shape;184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6" name="Google Shape;184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7" name="Google Shape;184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48" name="Google Shape;1848;p30"/>
                      <p:cNvCxnSpPr>
                        <a:stCxn id="1847" idx="0"/>
                        <a:endCxn id="184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9" name="Google Shape;1849;p30"/>
                      <p:cNvCxnSpPr>
                        <a:stCxn id="1847" idx="6"/>
                        <a:endCxn id="184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0" name="Google Shape;1850;p30"/>
                      <p:cNvCxnSpPr>
                        <a:stCxn id="1847" idx="7"/>
                        <a:endCxn id="184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1" name="Google Shape;1851;p30"/>
                      <p:cNvCxnSpPr>
                        <a:stCxn id="1847" idx="1"/>
                        <a:endCxn id="184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2" name="Google Shape;1852;p30"/>
                      <p:cNvCxnSpPr>
                        <a:stCxn id="1847" idx="2"/>
                        <a:endCxn id="184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3" name="Google Shape;1853;p30"/>
                      <p:cNvCxnSpPr>
                        <a:stCxn id="1847" idx="3"/>
                        <a:endCxn id="184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4" name="Google Shape;1854;p30"/>
                      <p:cNvCxnSpPr>
                        <a:stCxn id="1847" idx="4"/>
                        <a:endCxn id="184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5" name="Google Shape;1855;p30"/>
                      <p:cNvCxnSpPr>
                        <a:stCxn id="1847" idx="5"/>
                        <a:endCxn id="184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56" name="Google Shape;1856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857" name="Google Shape;1857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58" name="Google Shape;18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59" name="Google Shape;18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0" name="Google Shape;18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1" name="Google Shape;18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2" name="Google Shape;18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3" name="Google Shape;18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4" name="Google Shape;18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5" name="Google Shape;18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6" name="Google Shape;18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7" name="Google Shape;18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8" name="Google Shape;18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9" name="Google Shape;18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0" name="Google Shape;18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1" name="Google Shape;18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2" name="Google Shape;18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3" name="Google Shape;18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874" name="Google Shape;1874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75" name="Google Shape;187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6" name="Google Shape;187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7" name="Google Shape;187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8" name="Google Shape;187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9" name="Google Shape;187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0" name="Google Shape;188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1" name="Google Shape;188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2" name="Google Shape;188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3" name="Google Shape;188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4" name="Google Shape;188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5" name="Google Shape;188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6" name="Google Shape;188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7" name="Google Shape;188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8" name="Google Shape;188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9" name="Google Shape;188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0" name="Google Shape;189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891" name="Google Shape;1891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92" name="Google Shape;189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3" name="Google Shape;189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4" name="Google Shape;189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5" name="Google Shape;189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6" name="Google Shape;189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7" name="Google Shape;189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8" name="Google Shape;189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9" name="Google Shape;189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0" name="Google Shape;190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1" name="Google Shape;190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2" name="Google Shape;190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3" name="Google Shape;190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4" name="Google Shape;190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5" name="Google Shape;190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6" name="Google Shape;190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7" name="Google Shape;190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08" name="Google Shape;1908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09" name="Google Shape;190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0" name="Google Shape;191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1" name="Google Shape;191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2" name="Google Shape;191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3" name="Google Shape;191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4" name="Google Shape;191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5" name="Google Shape;191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6" name="Google Shape;191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7" name="Google Shape;191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8" name="Google Shape;191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9" name="Google Shape;191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0" name="Google Shape;192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1" name="Google Shape;192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2" name="Google Shape;192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3" name="Google Shape;192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4" name="Google Shape;192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25" name="Google Shape;1925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26" name="Google Shape;192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7" name="Google Shape;192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8" name="Google Shape;192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9" name="Google Shape;192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0" name="Google Shape;193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1" name="Google Shape;193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2" name="Google Shape;193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3" name="Google Shape;193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4" name="Google Shape;193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5" name="Google Shape;193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6" name="Google Shape;193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7" name="Google Shape;193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8" name="Google Shape;193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9" name="Google Shape;193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0" name="Google Shape;194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1" name="Google Shape;194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42" name="Google Shape;1942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43" name="Google Shape;194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4" name="Google Shape;194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5" name="Google Shape;194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6" name="Google Shape;194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7" name="Google Shape;194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8" name="Google Shape;194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9" name="Google Shape;194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0" name="Google Shape;195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1" name="Google Shape;195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2" name="Google Shape;195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3" name="Google Shape;195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4" name="Google Shape;195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5" name="Google Shape;195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6" name="Google Shape;195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7" name="Google Shape;195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8" name="Google Shape;195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59" name="Google Shape;1959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60" name="Google Shape;196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1" name="Google Shape;196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2" name="Google Shape;196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3" name="Google Shape;196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4" name="Google Shape;196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5" name="Google Shape;196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6" name="Google Shape;196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7" name="Google Shape;196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8" name="Google Shape;196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9" name="Google Shape;196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0" name="Google Shape;197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1" name="Google Shape;197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2" name="Google Shape;197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3" name="Google Shape;197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4" name="Google Shape;197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5" name="Google Shape;197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76" name="Google Shape;1976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77" name="Google Shape;197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8" name="Google Shape;197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9" name="Google Shape;197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0" name="Google Shape;198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1" name="Google Shape;198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2" name="Google Shape;198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3" name="Google Shape;198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4" name="Google Shape;198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5" name="Google Shape;198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6" name="Google Shape;198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7" name="Google Shape;198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8" name="Google Shape;198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9" name="Google Shape;198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0" name="Google Shape;199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1" name="Google Shape;199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2" name="Google Shape;199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93" name="Google Shape;1993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94" name="Google Shape;199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5" name="Google Shape;199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6" name="Google Shape;199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7" name="Google Shape;199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8" name="Google Shape;199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9" name="Google Shape;199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0" name="Google Shape;200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1" name="Google Shape;200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2" name="Google Shape;200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3" name="Google Shape;200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4" name="Google Shape;200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5" name="Google Shape;200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6" name="Google Shape;200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7" name="Google Shape;200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8" name="Google Shape;200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9" name="Google Shape;200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010" name="Google Shape;2010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011" name="Google Shape;20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2" name="Google Shape;20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3" name="Google Shape;20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4" name="Google Shape;20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5" name="Google Shape;20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6" name="Google Shape;20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7" name="Google Shape;20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8" name="Google Shape;20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9" name="Google Shape;20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0" name="Google Shape;20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1" name="Google Shape;20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2" name="Google Shape;20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3" name="Google Shape;20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4" name="Google Shape;20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5" name="Google Shape;20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6" name="Google Shape;20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2027" name="Google Shape;2027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8" name="Google Shape;2028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9" name="Google Shape;2029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0" name="Google Shape;2030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2031" name="Google Shape;2031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34" name="Google Shape;2034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35" name="Google Shape;203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6" name="Google Shape;203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7" name="Google Shape;203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8" name="Google Shape;203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9" name="Google Shape;203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40" name="Google Shape;2040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2041" name="Google Shape;2041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2" name="Google Shape;2042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3" name="Google Shape;2043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4" name="Google Shape;2044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5" name="Google Shape;2045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46" name="Google Shape;2046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7" name="Google Shape;2047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8" name="Google Shape;2048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9" name="Google Shape;2049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0" name="Google Shape;2050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51" name="Google Shape;2051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2052" name="Google Shape;2052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3" name="Google Shape;2053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4" name="Google Shape;2054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5" name="Google Shape;2055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6" name="Google Shape;2056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7" name="Google Shape;2057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8" name="Google Shape;2058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9" name="Google Shape;2059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0" name="Google Shape;2060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61" name="Google Shape;2061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62" name="Google Shape;2062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3" name="Google Shape;20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4" name="Google Shape;20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5" name="Google Shape;20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6" name="Google Shape;20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7" name="Google Shape;20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68" name="Google Shape;2068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9" name="Google Shape;20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0" name="Google Shape;20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1" name="Google Shape;20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2" name="Google Shape;20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3" name="Google Shape;20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74" name="Google Shape;2074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75" name="Google Shape;20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6" name="Google Shape;20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7" name="Google Shape;20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8" name="Google Shape;20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9" name="Google Shape;20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0" name="Google Shape;2080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1" name="Google Shape;20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2" name="Google Shape;20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3" name="Google Shape;20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4" name="Google Shape;20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5" name="Google Shape;20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6" name="Google Shape;2086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7" name="Google Shape;20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8" name="Google Shape;20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9" name="Google Shape;20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0" name="Google Shape;20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1" name="Google Shape;20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92" name="Google Shape;2092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3" name="Google Shape;2093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94" name="Google Shape;2094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2095" name="Google Shape;2095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096" name="Google Shape;2096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097" name="Google Shape;20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98" name="Google Shape;20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099" name="Google Shape;2099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0" name="Google Shape;210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01" name="Google Shape;210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02" name="Google Shape;2102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3" name="Google Shape;2103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04" name="Google Shape;2104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2105" name="Google Shape;2105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6" name="Google Shape;21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07" name="Google Shape;21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08" name="Google Shape;2108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9" name="Google Shape;210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0" name="Google Shape;211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11" name="Google Shape;2111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12" name="Google Shape;2112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3" name="Google Shape;2113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14" name="Google Shape;2114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2115" name="Google Shape;211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6" name="Google Shape;211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7" name="Google Shape;211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18" name="Google Shape;2118;p30"/>
                      <p:cNvCxnSpPr>
                        <a:stCxn id="2117" idx="0"/>
                        <a:endCxn id="211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9" name="Google Shape;2119;p30"/>
                      <p:cNvCxnSpPr>
                        <a:stCxn id="2117" idx="6"/>
                        <a:endCxn id="211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0" name="Google Shape;2120;p30"/>
                      <p:cNvCxnSpPr>
                        <a:stCxn id="2117" idx="7"/>
                        <a:endCxn id="211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1" name="Google Shape;2121;p30"/>
                      <p:cNvCxnSpPr>
                        <a:stCxn id="2117" idx="1"/>
                        <a:endCxn id="211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2" name="Google Shape;2122;p30"/>
                      <p:cNvCxnSpPr>
                        <a:stCxn id="2117" idx="2"/>
                        <a:endCxn id="211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3" name="Google Shape;2123;p30"/>
                      <p:cNvCxnSpPr>
                        <a:stCxn id="2117" idx="3"/>
                        <a:endCxn id="211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4" name="Google Shape;2124;p30"/>
                      <p:cNvCxnSpPr>
                        <a:stCxn id="2117" idx="4"/>
                        <a:endCxn id="211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5" name="Google Shape;2125;p30"/>
                      <p:cNvCxnSpPr>
                        <a:stCxn id="2117" idx="5"/>
                        <a:endCxn id="211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2126" name="Google Shape;2126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2127" name="Google Shape;2127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8" name="Google Shape;2128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29" name="Google Shape;2129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2130" name="Google Shape;2130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131" name="Google Shape;2131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2132" name="Google Shape;2132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3" name="Google Shape;2133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4" name="Google Shape;2134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5" name="Google Shape;2135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6" name="Google Shape;2136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7" name="Google Shape;2137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2138" name="Google Shape;2138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39" name="Google Shape;213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0" name="Google Shape;214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1" name="Google Shape;214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42" name="Google Shape;2142;p30"/>
                      <p:cNvCxnSpPr>
                        <a:stCxn id="2141" idx="0"/>
                        <a:endCxn id="213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3" name="Google Shape;2143;p30"/>
                      <p:cNvCxnSpPr>
                        <a:stCxn id="2141" idx="6"/>
                        <a:endCxn id="213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4" name="Google Shape;2144;p30"/>
                      <p:cNvCxnSpPr>
                        <a:stCxn id="2141" idx="7"/>
                        <a:endCxn id="213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5" name="Google Shape;2145;p30"/>
                      <p:cNvCxnSpPr>
                        <a:stCxn id="2141" idx="1"/>
                        <a:endCxn id="213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6" name="Google Shape;2146;p30"/>
                      <p:cNvCxnSpPr>
                        <a:stCxn id="2141" idx="2"/>
                        <a:endCxn id="213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7" name="Google Shape;2147;p30"/>
                      <p:cNvCxnSpPr>
                        <a:stCxn id="2141" idx="3"/>
                        <a:endCxn id="213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8" name="Google Shape;2148;p30"/>
                      <p:cNvCxnSpPr>
                        <a:stCxn id="2141" idx="4"/>
                        <a:endCxn id="213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9" name="Google Shape;2149;p30"/>
                      <p:cNvCxnSpPr>
                        <a:stCxn id="2141" idx="5"/>
                        <a:endCxn id="213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50" name="Google Shape;2150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51" name="Google Shape;2151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2" name="Google Shape;2152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3" name="Google Shape;2153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54" name="Google Shape;2154;p30"/>
                      <p:cNvCxnSpPr>
                        <a:stCxn id="2153" idx="0"/>
                        <a:endCxn id="2151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5" name="Google Shape;2155;p30"/>
                      <p:cNvCxnSpPr>
                        <a:stCxn id="2153" idx="6"/>
                        <a:endCxn id="2151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6" name="Google Shape;2156;p30"/>
                      <p:cNvCxnSpPr>
                        <a:stCxn id="2153" idx="7"/>
                        <a:endCxn id="2151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7" name="Google Shape;2157;p30"/>
                      <p:cNvCxnSpPr>
                        <a:stCxn id="2153" idx="1"/>
                        <a:endCxn id="2151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8" name="Google Shape;2158;p30"/>
                      <p:cNvCxnSpPr>
                        <a:stCxn id="2153" idx="2"/>
                        <a:endCxn id="2151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9" name="Google Shape;2159;p30"/>
                      <p:cNvCxnSpPr>
                        <a:stCxn id="2153" idx="3"/>
                        <a:endCxn id="2151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0" name="Google Shape;2160;p30"/>
                      <p:cNvCxnSpPr>
                        <a:stCxn id="2153" idx="4"/>
                        <a:endCxn id="2151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1" name="Google Shape;2161;p30"/>
                      <p:cNvCxnSpPr>
                        <a:stCxn id="2153" idx="5"/>
                        <a:endCxn id="2151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62" name="Google Shape;2162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2163" name="Google Shape;2163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64" name="Google Shape;21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5" name="Google Shape;21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6" name="Google Shape;21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7" name="Google Shape;21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8" name="Google Shape;21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9" name="Google Shape;21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0" name="Google Shape;21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1" name="Google Shape;21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2" name="Google Shape;21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3" name="Google Shape;21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4" name="Google Shape;21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5" name="Google Shape;21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6" name="Google Shape;21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7" name="Google Shape;21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80" name="Google Shape;2180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81" name="Google Shape;218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6" name="Google Shape;218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7" name="Google Shape;218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8" name="Google Shape;218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9" name="Google Shape;218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0" name="Google Shape;219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1" name="Google Shape;219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2" name="Google Shape;219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3" name="Google Shape;219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4" name="Google Shape;219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5" name="Google Shape;219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6" name="Google Shape;219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97" name="Google Shape;2197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98" name="Google Shape;219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9" name="Google Shape;219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0" name="Google Shape;220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1" name="Google Shape;220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2" name="Google Shape;220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3" name="Google Shape;220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4" name="Google Shape;220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5" name="Google Shape;220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6" name="Google Shape;220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7" name="Google Shape;220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8" name="Google Shape;220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9" name="Google Shape;220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0" name="Google Shape;221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1" name="Google Shape;221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2" name="Google Shape;221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3" name="Google Shape;221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14" name="Google Shape;2214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15" name="Google Shape;221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6" name="Google Shape;221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7" name="Google Shape;221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8" name="Google Shape;221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9" name="Google Shape;221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0" name="Google Shape;222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1" name="Google Shape;222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2" name="Google Shape;222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3" name="Google Shape;222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4" name="Google Shape;222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5" name="Google Shape;222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6" name="Google Shape;222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7" name="Google Shape;222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8" name="Google Shape;222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9" name="Google Shape;222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0" name="Google Shape;223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31" name="Google Shape;2231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32" name="Google Shape;223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3" name="Google Shape;223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4" name="Google Shape;223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5" name="Google Shape;223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6" name="Google Shape;223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7" name="Google Shape;223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8" name="Google Shape;223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9" name="Google Shape;223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0" name="Google Shape;224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1" name="Google Shape;224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2" name="Google Shape;224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3" name="Google Shape;224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4" name="Google Shape;224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5" name="Google Shape;224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6" name="Google Shape;224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7" name="Google Shape;224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48" name="Google Shape;2248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49" name="Google Shape;224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0" name="Google Shape;225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1" name="Google Shape;225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2" name="Google Shape;225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3" name="Google Shape;225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4" name="Google Shape;225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5" name="Google Shape;225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6" name="Google Shape;225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7" name="Google Shape;225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8" name="Google Shape;225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9" name="Google Shape;225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0" name="Google Shape;226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1" name="Google Shape;226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2" name="Google Shape;226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3" name="Google Shape;226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4" name="Google Shape;226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65" name="Google Shape;2265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66" name="Google Shape;226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7" name="Google Shape;226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8" name="Google Shape;226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9" name="Google Shape;226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0" name="Google Shape;227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1" name="Google Shape;227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2" name="Google Shape;227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3" name="Google Shape;227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4" name="Google Shape;227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5" name="Google Shape;227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6" name="Google Shape;227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7" name="Google Shape;227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8" name="Google Shape;227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9" name="Google Shape;227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0" name="Google Shape;228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1" name="Google Shape;228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82" name="Google Shape;2282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83" name="Google Shape;228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4" name="Google Shape;228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5" name="Google Shape;228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6" name="Google Shape;228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7" name="Google Shape;228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8" name="Google Shape;228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9" name="Google Shape;228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0" name="Google Shape;229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1" name="Google Shape;229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2" name="Google Shape;229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3" name="Google Shape;229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4" name="Google Shape;229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5" name="Google Shape;229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6" name="Google Shape;229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7" name="Google Shape;229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8" name="Google Shape;229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99" name="Google Shape;2299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00" name="Google Shape;230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1" name="Google Shape;230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2" name="Google Shape;230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3" name="Google Shape;230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4" name="Google Shape;230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5" name="Google Shape;230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6" name="Google Shape;230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7" name="Google Shape;230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8" name="Google Shape;230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9" name="Google Shape;230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0" name="Google Shape;231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1" name="Google Shape;231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2" name="Google Shape;231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3" name="Google Shape;231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4" name="Google Shape;231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5" name="Google Shape;231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316" name="Google Shape;2316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17" name="Google Shape;231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8" name="Google Shape;231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9" name="Google Shape;231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0" name="Google Shape;232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1" name="Google Shape;232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2" name="Google Shape;232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3" name="Google Shape;232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4" name="Google Shape;232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5" name="Google Shape;232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6" name="Google Shape;232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7" name="Google Shape;232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8" name="Google Shape;232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9" name="Google Shape;232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0" name="Google Shape;233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1" name="Google Shape;233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2" name="Google Shape;233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2333" name="Google Shape;2333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" name="Google Shape;2334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" name="Google Shape;2335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36" name="Google Shape;2336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2337" name="Google Shape;2337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38" name="Google Shape;2338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2339" name="Google Shape;2339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0" name="Google Shape;234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1" name="Google Shape;234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2" name="Google Shape;234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3" name="Google Shape;234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4" name="Google Shape;234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45" name="Google Shape;2345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6" name="Google Shape;234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7" name="Google Shape;234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8" name="Google Shape;234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9" name="Google Shape;234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0" name="Google Shape;235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51" name="Google Shape;2351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2" name="Google Shape;235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3" name="Google Shape;235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4" name="Google Shape;235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5" name="Google Shape;235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6" name="Google Shape;235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57" name="Google Shape;2357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8" name="Google Shape;235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9" name="Google Shape;235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0" name="Google Shape;236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1" name="Google Shape;236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2" name="Google Shape;236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63" name="Google Shape;2363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64" name="Google Shape;236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5" name="Google Shape;236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6" name="Google Shape;236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7" name="Google Shape;236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8" name="Google Shape;236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69" name="Google Shape;2369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70" name="Google Shape;237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1" name="Google Shape;237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2" name="Google Shape;237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3" name="Google Shape;237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4" name="Google Shape;237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3" name="Google Shape;4643;p47"/>
          <p:cNvSpPr txBox="1">
            <a:spLocks noGrp="1"/>
          </p:cNvSpPr>
          <p:nvPr>
            <p:ph type="title" idx="4"/>
          </p:nvPr>
        </p:nvSpPr>
        <p:spPr>
          <a:xfrm>
            <a:off x="872400" y="222749"/>
            <a:ext cx="66771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La solución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" name="Elementos multimedia en línea 9" title="BALANCEO DE CARGA CON MYSQL + MYSQL ROUTER">
            <a:hlinkClick r:id="" action="ppaction://media"/>
            <a:extLst>
              <a:ext uri="{FF2B5EF4-FFF2-40B4-BE49-F238E27FC236}">
                <a16:creationId xmlns:a16="http://schemas.microsoft.com/office/drawing/2014/main" id="{C013EF6A-5B20-0394-0FC6-B0EA00EA89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70139" y="768147"/>
            <a:ext cx="7203721" cy="407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p54"/>
          <p:cNvSpPr txBox="1">
            <a:spLocks noGrp="1"/>
          </p:cNvSpPr>
          <p:nvPr>
            <p:ph type="ctrTitle"/>
          </p:nvPr>
        </p:nvSpPr>
        <p:spPr>
          <a:xfrm>
            <a:off x="4511063" y="1791650"/>
            <a:ext cx="35025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¡</a:t>
            </a:r>
            <a:r>
              <a:rPr lang="en" err="1"/>
              <a:t>Muchas</a:t>
            </a:r>
            <a:r>
              <a:rPr lang="en"/>
              <a:t> Gracias!</a:t>
            </a:r>
            <a:endParaRPr/>
          </a:p>
        </p:txBody>
      </p:sp>
      <p:sp>
        <p:nvSpPr>
          <p:cNvPr id="4813" name="Google Shape;4813;p54"/>
          <p:cNvSpPr/>
          <p:nvPr/>
        </p:nvSpPr>
        <p:spPr>
          <a:xfrm>
            <a:off x="1559875" y="337725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4" name="Google Shape;4814;p54"/>
          <p:cNvGrpSpPr/>
          <p:nvPr/>
        </p:nvGrpSpPr>
        <p:grpSpPr>
          <a:xfrm>
            <a:off x="722327" y="463300"/>
            <a:ext cx="266700" cy="345050"/>
            <a:chOff x="1172410" y="839125"/>
            <a:chExt cx="266700" cy="345050"/>
          </a:xfrm>
        </p:grpSpPr>
        <p:cxnSp>
          <p:nvCxnSpPr>
            <p:cNvPr id="4815" name="Google Shape;4815;p5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6" name="Google Shape;4816;p5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17" name="Google Shape;4817;p54"/>
          <p:cNvGrpSpPr/>
          <p:nvPr/>
        </p:nvGrpSpPr>
        <p:grpSpPr>
          <a:xfrm rot="10800000">
            <a:off x="3973839" y="4002275"/>
            <a:ext cx="266700" cy="345050"/>
            <a:chOff x="1172410" y="839125"/>
            <a:chExt cx="266700" cy="345050"/>
          </a:xfrm>
        </p:grpSpPr>
        <p:cxnSp>
          <p:nvCxnSpPr>
            <p:cNvPr id="4818" name="Google Shape;4818;p5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9" name="Google Shape;4819;p5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20" name="Google Shape;4820;p54"/>
          <p:cNvGrpSpPr/>
          <p:nvPr/>
        </p:nvGrpSpPr>
        <p:grpSpPr>
          <a:xfrm>
            <a:off x="1079013" y="768725"/>
            <a:ext cx="2684557" cy="3294475"/>
            <a:chOff x="1079013" y="768725"/>
            <a:chExt cx="2684557" cy="3294475"/>
          </a:xfrm>
        </p:grpSpPr>
        <p:cxnSp>
          <p:nvCxnSpPr>
            <p:cNvPr id="4821" name="Google Shape;4821;p54"/>
            <p:cNvCxnSpPr>
              <a:stCxn id="4822" idx="2"/>
              <a:endCxn id="4823" idx="0"/>
            </p:cNvCxnSpPr>
            <p:nvPr/>
          </p:nvCxnSpPr>
          <p:spPr>
            <a:xfrm rot="5400000">
              <a:off x="2099138" y="1105475"/>
              <a:ext cx="644400" cy="14925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4824" name="Google Shape;4824;p54"/>
            <p:cNvCxnSpPr>
              <a:stCxn id="4822" idx="2"/>
              <a:endCxn id="4825" idx="0"/>
            </p:cNvCxnSpPr>
            <p:nvPr/>
          </p:nvCxnSpPr>
          <p:spPr>
            <a:xfrm rot="-5400000" flipH="1">
              <a:off x="2845688" y="1851425"/>
              <a:ext cx="644400" cy="6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4826" name="Google Shape;4826;p54"/>
            <p:cNvCxnSpPr>
              <a:stCxn id="4823" idx="2"/>
              <a:endCxn id="4827" idx="0"/>
            </p:cNvCxnSpPr>
            <p:nvPr/>
          </p:nvCxnSpPr>
          <p:spPr>
            <a:xfrm rot="-5400000" flipH="1">
              <a:off x="1491363" y="3118200"/>
              <a:ext cx="367800" cy="6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8" name="Google Shape;4828;p54"/>
            <p:cNvCxnSpPr>
              <a:stCxn id="4823" idx="2"/>
              <a:endCxn id="4829" idx="0"/>
            </p:cNvCxnSpPr>
            <p:nvPr/>
          </p:nvCxnSpPr>
          <p:spPr>
            <a:xfrm rot="-5400000" flipH="1">
              <a:off x="2237313" y="2372250"/>
              <a:ext cx="367800" cy="14925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grpSp>
          <p:nvGrpSpPr>
            <p:cNvPr id="4830" name="Google Shape;4830;p54"/>
            <p:cNvGrpSpPr/>
            <p:nvPr/>
          </p:nvGrpSpPr>
          <p:grpSpPr>
            <a:xfrm>
              <a:off x="2571638" y="768725"/>
              <a:ext cx="1191932" cy="760800"/>
              <a:chOff x="1278300" y="1764700"/>
              <a:chExt cx="1191932" cy="760800"/>
            </a:xfrm>
          </p:grpSpPr>
          <p:sp>
            <p:nvSpPr>
              <p:cNvPr id="4822" name="Google Shape;4822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31" name="Google Shape;4831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832" name="Google Shape;4832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3" name="Google Shape;4833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4" name="Google Shape;4834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5" name="Google Shape;4835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6" name="Google Shape;4836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7" name="Google Shape;4837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38" name="Google Shape;4838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839" name="Google Shape;4839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840" name="Google Shape;4840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1" name="Google Shape;4841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2" name="Google Shape;4842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43" name="Google Shape;4843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844" name="Google Shape;4844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5" name="Google Shape;4845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6" name="Google Shape;4846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47" name="Google Shape;4847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848" name="Google Shape;4848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9" name="Google Shape;4849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0" name="Google Shape;4850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51" name="Google Shape;4851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852" name="Google Shape;4852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3" name="Google Shape;4853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4" name="Google Shape;4854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855" name="Google Shape;4855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68" name="Google Shape;4868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869" name="Google Shape;4869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0" name="Google Shape;4870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1" name="Google Shape;4871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2" name="Google Shape;4872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73" name="Google Shape;4873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4" name="Google Shape;4874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5" name="Google Shape;4875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76" name="Google Shape;4876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7" name="Google Shape;4877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8" name="Google Shape;4878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79" name="Google Shape;4879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0" name="Google Shape;4880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1" name="Google Shape;4881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882" name="Google Shape;4882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883" name="Google Shape;4883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86" name="Google Shape;4886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89" name="Google Shape;4889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92" name="Google Shape;4892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895" name="Google Shape;4895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896" name="Google Shape;4896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2" name="Google Shape;4902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03" name="Google Shape;4903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09" name="Google Shape;4909;p54"/>
            <p:cNvGrpSpPr/>
            <p:nvPr/>
          </p:nvGrpSpPr>
          <p:grpSpPr>
            <a:xfrm>
              <a:off x="1079013" y="2173800"/>
              <a:ext cx="1191932" cy="760800"/>
              <a:chOff x="1278300" y="1764700"/>
              <a:chExt cx="1191932" cy="760800"/>
            </a:xfrm>
          </p:grpSpPr>
          <p:sp>
            <p:nvSpPr>
              <p:cNvPr id="4823" name="Google Shape;4823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0" name="Google Shape;4910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11" name="Google Shape;4911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7" name="Google Shape;4917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918" name="Google Shape;4918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919" name="Google Shape;4919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0" name="Google Shape;4920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1" name="Google Shape;4921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922" name="Google Shape;4922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923" name="Google Shape;4923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4" name="Google Shape;4924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5" name="Google Shape;4925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926" name="Google Shape;4926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927" name="Google Shape;4927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8" name="Google Shape;4928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9" name="Google Shape;4929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930" name="Google Shape;4930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931" name="Google Shape;4931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2" name="Google Shape;4932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3" name="Google Shape;4933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934" name="Google Shape;4934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47" name="Google Shape;4947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948" name="Google Shape;4948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52" name="Google Shape;4952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55" name="Google Shape;4955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58" name="Google Shape;4958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961" name="Google Shape;4961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962" name="Google Shape;4962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65" name="Google Shape;4965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68" name="Google Shape;4968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71" name="Google Shape;4971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3" name="Google Shape;4973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974" name="Google Shape;4974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975" name="Google Shape;4975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1" name="Google Shape;4981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82" name="Google Shape;4982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88" name="Google Shape;4988;p54"/>
            <p:cNvGrpSpPr/>
            <p:nvPr/>
          </p:nvGrpSpPr>
          <p:grpSpPr>
            <a:xfrm>
              <a:off x="2571638" y="2173800"/>
              <a:ext cx="1191932" cy="760800"/>
              <a:chOff x="1278300" y="1764700"/>
              <a:chExt cx="1191932" cy="760800"/>
            </a:xfrm>
          </p:grpSpPr>
          <p:sp>
            <p:nvSpPr>
              <p:cNvPr id="4825" name="Google Shape;4825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9" name="Google Shape;4989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90" name="Google Shape;4990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6" name="Google Shape;4996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997" name="Google Shape;4997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998" name="Google Shape;4998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9" name="Google Shape;4999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0" name="Google Shape;5000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01" name="Google Shape;5001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002" name="Google Shape;5002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3" name="Google Shape;5003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4" name="Google Shape;5004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05" name="Google Shape;5005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006" name="Google Shape;5006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7" name="Google Shape;5007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8" name="Google Shape;5008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09" name="Google Shape;5009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010" name="Google Shape;5010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1" name="Google Shape;5011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2" name="Google Shape;5012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013" name="Google Shape;5013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6" name="Google Shape;5026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027" name="Google Shape;5027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31" name="Google Shape;5031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34" name="Google Shape;5034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37" name="Google Shape;5037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8" name="Google Shape;5038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040" name="Google Shape;5040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041" name="Google Shape;5041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44" name="Google Shape;5044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47" name="Google Shape;5047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50" name="Google Shape;5050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053" name="Google Shape;5053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054" name="Google Shape;5054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0" name="Google Shape;5060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061" name="Google Shape;5061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67" name="Google Shape;5067;p54"/>
            <p:cNvGrpSpPr/>
            <p:nvPr/>
          </p:nvGrpSpPr>
          <p:grpSpPr>
            <a:xfrm>
              <a:off x="1079013" y="3302400"/>
              <a:ext cx="1191932" cy="760800"/>
              <a:chOff x="1278300" y="1764700"/>
              <a:chExt cx="1191932" cy="760800"/>
            </a:xfrm>
          </p:grpSpPr>
          <p:sp>
            <p:nvSpPr>
              <p:cNvPr id="4827" name="Google Shape;4827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68" name="Google Shape;5068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069" name="Google Shape;5069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0" name="Google Shape;5070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75" name="Google Shape;5075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5076" name="Google Shape;5076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5077" name="Google Shape;5077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8" name="Google Shape;5078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9" name="Google Shape;5079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80" name="Google Shape;5080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081" name="Google Shape;5081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2" name="Google Shape;5082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3" name="Google Shape;5083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84" name="Google Shape;5084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085" name="Google Shape;5085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6" name="Google Shape;5086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7" name="Google Shape;5087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88" name="Google Shape;5088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089" name="Google Shape;5089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0" name="Google Shape;5090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1" name="Google Shape;5091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092" name="Google Shape;5092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5" name="Google Shape;5105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106" name="Google Shape;5106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10" name="Google Shape;5110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13" name="Google Shape;5113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16" name="Google Shape;5116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7" name="Google Shape;5117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8" name="Google Shape;5118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19" name="Google Shape;5119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120" name="Google Shape;5120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1" name="Google Shape;5121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2" name="Google Shape;5122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23" name="Google Shape;5123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26" name="Google Shape;5126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29" name="Google Shape;5129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32" name="Google Shape;5132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133" name="Google Shape;5133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8" name="Google Shape;5138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9" name="Google Shape;5139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140" name="Google Shape;5140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46" name="Google Shape;5146;p54"/>
            <p:cNvGrpSpPr/>
            <p:nvPr/>
          </p:nvGrpSpPr>
          <p:grpSpPr>
            <a:xfrm>
              <a:off x="2571638" y="3302400"/>
              <a:ext cx="1191932" cy="760800"/>
              <a:chOff x="1278300" y="1764700"/>
              <a:chExt cx="1191932" cy="760800"/>
            </a:xfrm>
          </p:grpSpPr>
          <p:sp>
            <p:nvSpPr>
              <p:cNvPr id="4829" name="Google Shape;4829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7" name="Google Shape;5147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148" name="Google Shape;5148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5155" name="Google Shape;5155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5156" name="Google Shape;5156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7" name="Google Shape;5157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8" name="Google Shape;5158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159" name="Google Shape;5159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160" name="Google Shape;5160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1" name="Google Shape;5161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2" name="Google Shape;5162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163" name="Google Shape;5163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164" name="Google Shape;5164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5" name="Google Shape;5165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6" name="Google Shape;5166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167" name="Google Shape;5167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168" name="Google Shape;5168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9" name="Google Shape;5169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0" name="Google Shape;5170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171" name="Google Shape;5171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84" name="Google Shape;5184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185" name="Google Shape;5185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6" name="Google Shape;5186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7" name="Google Shape;5187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89" name="Google Shape;5189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92" name="Google Shape;5192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95" name="Google Shape;5195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98" name="Google Shape;5198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199" name="Google Shape;5199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202" name="Google Shape;5202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205" name="Google Shape;5205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208" name="Google Shape;5208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211" name="Google Shape;5211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212" name="Google Shape;5212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219" name="Google Shape;5219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FCAF8BD0-BC3E-6AB3-F679-A41D469CC0AD}"/>
              </a:ext>
            </a:extLst>
          </p:cNvPr>
          <p:cNvSpPr/>
          <p:nvPr/>
        </p:nvSpPr>
        <p:spPr>
          <a:xfrm>
            <a:off x="4612183" y="3647777"/>
            <a:ext cx="3720703" cy="785812"/>
          </a:xfrm>
          <a:prstGeom prst="rect">
            <a:avLst/>
          </a:prstGeom>
          <a:solidFill>
            <a:srgbClr val="3831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9" name="Google Shape;5769;p57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Bibliografía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70" name="Google Shape;5770;p57"/>
          <p:cNvSpPr txBox="1">
            <a:spLocks noGrp="1"/>
          </p:cNvSpPr>
          <p:nvPr>
            <p:ph type="body" idx="2"/>
          </p:nvPr>
        </p:nvSpPr>
        <p:spPr>
          <a:xfrm>
            <a:off x="4580350" y="1365225"/>
            <a:ext cx="36942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[3] MySQL. "MySQL </a:t>
            </a:r>
            <a:r>
              <a:rPr lang="es-ES" err="1">
                <a:solidFill>
                  <a:schemeClr val="lt1"/>
                </a:solidFill>
              </a:rPr>
              <a:t>router</a:t>
            </a:r>
            <a:r>
              <a:rPr lang="es-ES">
                <a:solidFill>
                  <a:schemeClr val="lt1"/>
                </a:solidFill>
              </a:rPr>
              <a:t> 8.0". MySQL. [En línea]. Disponible en: https://dev.mysql.com/doc/mysql-router/8.0/en/  Accedido el 13 de mayo de 2023.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[4] </a:t>
            </a:r>
            <a:r>
              <a:rPr lang="es-ES" err="1">
                <a:solidFill>
                  <a:schemeClr val="lt1"/>
                </a:solidFill>
              </a:rPr>
              <a:t>Tilsor</a:t>
            </a:r>
            <a:r>
              <a:rPr lang="es-ES">
                <a:solidFill>
                  <a:schemeClr val="lt1"/>
                </a:solidFill>
              </a:rPr>
              <a:t> S.A. "</a:t>
            </a:r>
            <a:r>
              <a:rPr lang="es-ES" err="1">
                <a:solidFill>
                  <a:schemeClr val="lt1"/>
                </a:solidFill>
              </a:rPr>
              <a:t>Tilsor</a:t>
            </a:r>
            <a:r>
              <a:rPr lang="es-ES">
                <a:solidFill>
                  <a:schemeClr val="lt1"/>
                </a:solidFill>
              </a:rPr>
              <a:t> S.A.". [En línea]. Disponible en: https://www.tilsor.com.uy/index.php/blog/72-mysql  Accedido el 13 de mayo de 2023.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771" name="Google Shape;5771;p57"/>
          <p:cNvSpPr txBox="1">
            <a:spLocks noGrp="1"/>
          </p:cNvSpPr>
          <p:nvPr>
            <p:ph type="body" idx="1"/>
          </p:nvPr>
        </p:nvSpPr>
        <p:spPr>
          <a:xfrm>
            <a:off x="854750" y="1365225"/>
            <a:ext cx="36942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[1] Byte. "Balanceo de carga". Redes Teleco. [En línea]. Disponible en: https://redesteleco.com/balanceo_de_Carga  Accedido el 13 de mayo de 2023.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[2] MySQL. "</a:t>
            </a:r>
            <a:r>
              <a:rPr lang="es-ES" err="1">
                <a:solidFill>
                  <a:schemeClr val="lt1"/>
                </a:solidFill>
              </a:rPr>
              <a:t>InnoDB</a:t>
            </a:r>
            <a:r>
              <a:rPr lang="es-ES">
                <a:solidFill>
                  <a:schemeClr val="lt1"/>
                </a:solidFill>
              </a:rPr>
              <a:t> </a:t>
            </a:r>
            <a:r>
              <a:rPr lang="es-ES" err="1">
                <a:solidFill>
                  <a:schemeClr val="lt1"/>
                </a:solidFill>
              </a:rPr>
              <a:t>Cluster</a:t>
            </a:r>
            <a:r>
              <a:rPr lang="es-ES">
                <a:solidFill>
                  <a:schemeClr val="lt1"/>
                </a:solidFill>
              </a:rPr>
              <a:t>". MySQL. [En línea]. Disponible en: https://dev.mysql.com/doc/refman/8.0/en/mysql-innodb-cluster-introduction.html  Accedido el 13 de mayo de 2023.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34"/>
          <p:cNvSpPr/>
          <p:nvPr/>
        </p:nvSpPr>
        <p:spPr>
          <a:xfrm rot="10800000">
            <a:off x="4179950" y="2245300"/>
            <a:ext cx="4971900" cy="157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4"/>
          <p:cNvSpPr/>
          <p:nvPr/>
        </p:nvSpPr>
        <p:spPr>
          <a:xfrm>
            <a:off x="7534575" y="539500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34"/>
          <p:cNvSpPr txBox="1">
            <a:spLocks noGrp="1"/>
          </p:cNvSpPr>
          <p:nvPr>
            <p:ph type="title"/>
          </p:nvPr>
        </p:nvSpPr>
        <p:spPr>
          <a:xfrm>
            <a:off x="4281850" y="1388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 </a:t>
            </a:r>
            <a:endParaRPr/>
          </a:p>
        </p:txBody>
      </p:sp>
      <p:sp>
        <p:nvSpPr>
          <p:cNvPr id="2475" name="Google Shape;2475;p34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3882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David </a:t>
            </a:r>
            <a:r>
              <a:rPr lang="es-CO" err="1"/>
              <a:t>Stivens</a:t>
            </a:r>
            <a:r>
              <a:rPr lang="es-CO"/>
              <a:t> Ordoñez Ojeda, 2180756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Javier Andrés Vásquez, 2205042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Santiago Castaño Henao, 2195304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Juan David Duque Echeverry, 2200388</a:t>
            </a:r>
          </a:p>
        </p:txBody>
      </p:sp>
      <p:grpSp>
        <p:nvGrpSpPr>
          <p:cNvPr id="2476" name="Google Shape;2476;p34"/>
          <p:cNvGrpSpPr/>
          <p:nvPr/>
        </p:nvGrpSpPr>
        <p:grpSpPr>
          <a:xfrm flipH="1">
            <a:off x="3529151" y="463300"/>
            <a:ext cx="266700" cy="345050"/>
            <a:chOff x="1172410" y="839125"/>
            <a:chExt cx="266700" cy="345050"/>
          </a:xfrm>
        </p:grpSpPr>
        <p:cxnSp>
          <p:nvCxnSpPr>
            <p:cNvPr id="2477" name="Google Shape;2477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9" name="Google Shape;2479;p34"/>
          <p:cNvGrpSpPr/>
          <p:nvPr/>
        </p:nvGrpSpPr>
        <p:grpSpPr>
          <a:xfrm rot="10800000" flipH="1">
            <a:off x="819383" y="4002275"/>
            <a:ext cx="266700" cy="345050"/>
            <a:chOff x="1172410" y="839125"/>
            <a:chExt cx="266700" cy="345050"/>
          </a:xfrm>
        </p:grpSpPr>
        <p:cxnSp>
          <p:nvCxnSpPr>
            <p:cNvPr id="2480" name="Google Shape;2480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1" name="Google Shape;2481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2" name="Google Shape;2482;p34"/>
          <p:cNvSpPr/>
          <p:nvPr/>
        </p:nvSpPr>
        <p:spPr>
          <a:xfrm>
            <a:off x="947025" y="259400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3" name="Google Shape;2483;p34"/>
          <p:cNvCxnSpPr>
            <a:stCxn id="2484" idx="2"/>
            <a:endCxn id="2485" idx="0"/>
          </p:cNvCxnSpPr>
          <p:nvPr/>
        </p:nvCxnSpPr>
        <p:spPr>
          <a:xfrm rot="5400000">
            <a:off x="1678188" y="1496375"/>
            <a:ext cx="735900" cy="8022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6" name="Google Shape;2486;p34"/>
          <p:cNvCxnSpPr>
            <a:stCxn id="2484" idx="2"/>
            <a:endCxn id="2487" idx="0"/>
          </p:cNvCxnSpPr>
          <p:nvPr/>
        </p:nvCxnSpPr>
        <p:spPr>
          <a:xfrm rot="-5400000" flipH="1">
            <a:off x="2465238" y="1511525"/>
            <a:ext cx="735900" cy="7719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88" name="Google Shape;2488;p34"/>
          <p:cNvGrpSpPr/>
          <p:nvPr/>
        </p:nvGrpSpPr>
        <p:grpSpPr>
          <a:xfrm>
            <a:off x="1180200" y="768725"/>
            <a:ext cx="2503775" cy="3433500"/>
            <a:chOff x="1031200" y="964775"/>
            <a:chExt cx="2503775" cy="3433500"/>
          </a:xfrm>
        </p:grpSpPr>
        <p:grpSp>
          <p:nvGrpSpPr>
            <p:cNvPr id="2489" name="Google Shape;2489;p34"/>
            <p:cNvGrpSpPr/>
            <p:nvPr/>
          </p:nvGrpSpPr>
          <p:grpSpPr>
            <a:xfrm>
              <a:off x="1702288" y="964775"/>
              <a:ext cx="1191932" cy="760800"/>
              <a:chOff x="1278300" y="1764700"/>
              <a:chExt cx="1191932" cy="760800"/>
            </a:xfrm>
          </p:grpSpPr>
          <p:sp>
            <p:nvSpPr>
              <p:cNvPr id="2484" name="Google Shape;2484;p3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0" name="Google Shape;2490;p3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491" name="Google Shape;2491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7" name="Google Shape;2497;p3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498" name="Google Shape;2498;p3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499" name="Google Shape;2499;p3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0" name="Google Shape;2500;p3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1" name="Google Shape;2501;p3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2502" name="Google Shape;2502;p3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503" name="Google Shape;2503;p3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4" name="Google Shape;2504;p3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5" name="Google Shape;2505;p3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2506" name="Google Shape;2506;p3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507" name="Google Shape;2507;p3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8" name="Google Shape;2508;p3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9" name="Google Shape;2509;p3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2510" name="Google Shape;2510;p3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511" name="Google Shape;2511;p3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2" name="Google Shape;2512;p3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3" name="Google Shape;2513;p3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2514" name="Google Shape;2514;p3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7" name="Google Shape;2527;p3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528" name="Google Shape;2528;p3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32" name="Google Shape;2532;p3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35" name="Google Shape;2535;p3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38" name="Google Shape;2538;p3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2541" name="Google Shape;2541;p3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542" name="Google Shape;2542;p3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45" name="Google Shape;2545;p3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48" name="Google Shape;2548;p3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51" name="Google Shape;2551;p3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2554" name="Google Shape;2554;p3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555" name="Google Shape;2555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1" name="Google Shape;2561;p3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562" name="Google Shape;2562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568" name="Google Shape;2568;p34"/>
            <p:cNvCxnSpPr>
              <a:stCxn id="2484" idx="2"/>
              <a:endCxn id="2569" idx="0"/>
            </p:cNvCxnSpPr>
            <p:nvPr/>
          </p:nvCxnSpPr>
          <p:spPr>
            <a:xfrm rot="-5400000" flipH="1">
              <a:off x="1358638" y="2665175"/>
              <a:ext cx="1879800" cy="600"/>
            </a:xfrm>
            <a:prstGeom prst="bentConnector3">
              <a:avLst>
                <a:gd name="adj1" fmla="val 49997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70" name="Google Shape;2570;p34"/>
            <p:cNvGrpSpPr/>
            <p:nvPr/>
          </p:nvGrpSpPr>
          <p:grpSpPr>
            <a:xfrm>
              <a:off x="1031200" y="2461500"/>
              <a:ext cx="2503775" cy="1936775"/>
              <a:chOff x="1031200" y="2461500"/>
              <a:chExt cx="2503775" cy="1936775"/>
            </a:xfrm>
          </p:grpSpPr>
          <p:grpSp>
            <p:nvGrpSpPr>
              <p:cNvPr id="2571" name="Google Shape;2571;p34"/>
              <p:cNvGrpSpPr/>
              <p:nvPr/>
            </p:nvGrpSpPr>
            <p:grpSpPr>
              <a:xfrm>
                <a:off x="1031200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2" name="Google Shape;2572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4" name="Google Shape;2574;p34"/>
              <p:cNvGrpSpPr/>
              <p:nvPr/>
            </p:nvGrpSpPr>
            <p:grpSpPr>
              <a:xfrm>
                <a:off x="2605575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5" name="Google Shape;2575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7" name="Google Shape;2577;p34"/>
              <p:cNvGrpSpPr/>
              <p:nvPr/>
            </p:nvGrpSpPr>
            <p:grpSpPr>
              <a:xfrm>
                <a:off x="1833550" y="360525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8" name="Google Shape;2578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35"/>
          <p:cNvSpPr txBox="1">
            <a:spLocks noGrp="1"/>
          </p:cNvSpPr>
          <p:nvPr>
            <p:ph type="title" idx="4"/>
          </p:nvPr>
        </p:nvSpPr>
        <p:spPr>
          <a:xfrm>
            <a:off x="837972" y="640858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¿Que es un </a:t>
            </a:r>
            <a:r>
              <a:rPr lang="en" err="1"/>
              <a:t>balanceo</a:t>
            </a:r>
            <a:r>
              <a:rPr lang="en"/>
              <a:t> de cargas </a:t>
            </a:r>
            <a:r>
              <a:rPr lang="en" err="1"/>
              <a:t>en</a:t>
            </a:r>
            <a:r>
              <a:rPr lang="en"/>
              <a:t> bases de </a:t>
            </a:r>
            <a:r>
              <a:rPr lang="en" err="1"/>
              <a:t>datos</a:t>
            </a:r>
            <a:r>
              <a:rPr lang="en"/>
              <a:t>?</a:t>
            </a:r>
            <a:endParaRPr/>
          </a:p>
        </p:txBody>
      </p:sp>
      <p:sp>
        <p:nvSpPr>
          <p:cNvPr id="2588" name="Google Shape;2588;p35"/>
          <p:cNvSpPr txBox="1">
            <a:spLocks noGrp="1"/>
          </p:cNvSpPr>
          <p:nvPr>
            <p:ph type="subTitle" idx="3"/>
          </p:nvPr>
        </p:nvSpPr>
        <p:spPr>
          <a:xfrm>
            <a:off x="1433552" y="1461295"/>
            <a:ext cx="3679886" cy="1690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>
                <a:solidFill>
                  <a:srgbClr val="FFFFFF"/>
                </a:solidFill>
              </a:rPr>
              <a:t>El </a:t>
            </a:r>
            <a:r>
              <a:rPr lang="en" err="1">
                <a:solidFill>
                  <a:srgbClr val="FFFFFF"/>
                </a:solidFill>
              </a:rPr>
              <a:t>balanceo</a:t>
            </a:r>
            <a:r>
              <a:rPr lang="en">
                <a:solidFill>
                  <a:srgbClr val="FFFFFF"/>
                </a:solidFill>
              </a:rPr>
              <a:t> de carga </a:t>
            </a:r>
            <a:r>
              <a:rPr lang="en" err="1">
                <a:solidFill>
                  <a:srgbClr val="FFFFFF"/>
                </a:solidFill>
              </a:rPr>
              <a:t>en</a:t>
            </a:r>
            <a:r>
              <a:rPr lang="en">
                <a:solidFill>
                  <a:srgbClr val="FFFFFF"/>
                </a:solidFill>
              </a:rPr>
              <a:t> bases de </a:t>
            </a:r>
            <a:r>
              <a:rPr lang="en" err="1">
                <a:solidFill>
                  <a:srgbClr val="FFFFFF"/>
                </a:solidFill>
              </a:rPr>
              <a:t>datos</a:t>
            </a:r>
            <a:r>
              <a:rPr lang="en">
                <a:solidFill>
                  <a:srgbClr val="FFFFFF"/>
                </a:solidFill>
              </a:rPr>
              <a:t> es </a:t>
            </a:r>
            <a:r>
              <a:rPr lang="en" err="1">
                <a:solidFill>
                  <a:srgbClr val="FFFFFF"/>
                </a:solidFill>
              </a:rPr>
              <a:t>una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técnica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utilizada</a:t>
            </a:r>
            <a:r>
              <a:rPr lang="en">
                <a:solidFill>
                  <a:srgbClr val="FFFFFF"/>
                </a:solidFill>
              </a:rPr>
              <a:t> para </a:t>
            </a:r>
            <a:r>
              <a:rPr lang="en" err="1">
                <a:solidFill>
                  <a:srgbClr val="FFFFFF"/>
                </a:solidFill>
              </a:rPr>
              <a:t>distribuir</a:t>
            </a:r>
            <a:r>
              <a:rPr lang="en">
                <a:solidFill>
                  <a:srgbClr val="FFFFFF"/>
                </a:solidFill>
              </a:rPr>
              <a:t> de </a:t>
            </a:r>
            <a:r>
              <a:rPr lang="en" err="1">
                <a:solidFill>
                  <a:srgbClr val="FFFFFF"/>
                </a:solidFill>
              </a:rPr>
              <a:t>manera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equitativa</a:t>
            </a:r>
            <a:r>
              <a:rPr lang="en">
                <a:solidFill>
                  <a:srgbClr val="FFFFFF"/>
                </a:solidFill>
              </a:rPr>
              <a:t> y </a:t>
            </a:r>
            <a:r>
              <a:rPr lang="en" err="1">
                <a:solidFill>
                  <a:srgbClr val="FFFFFF"/>
                </a:solidFill>
              </a:rPr>
              <a:t>eficiente</a:t>
            </a:r>
            <a:r>
              <a:rPr lang="en">
                <a:solidFill>
                  <a:srgbClr val="FFFFFF"/>
                </a:solidFill>
              </a:rPr>
              <a:t> la carga de </a:t>
            </a:r>
            <a:r>
              <a:rPr lang="en" err="1">
                <a:solidFill>
                  <a:srgbClr val="FFFFFF"/>
                </a:solidFill>
              </a:rPr>
              <a:t>trabajo</a:t>
            </a:r>
            <a:r>
              <a:rPr lang="en">
                <a:solidFill>
                  <a:srgbClr val="FFFFFF"/>
                </a:solidFill>
              </a:rPr>
              <a:t> entre </a:t>
            </a:r>
            <a:r>
              <a:rPr lang="en" err="1">
                <a:solidFill>
                  <a:srgbClr val="FFFFFF"/>
                </a:solidFill>
              </a:rPr>
              <a:t>múltiples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servidores</a:t>
            </a:r>
            <a:r>
              <a:rPr lang="en">
                <a:solidFill>
                  <a:srgbClr val="FFFFFF"/>
                </a:solidFill>
              </a:rPr>
              <a:t> o </a:t>
            </a:r>
            <a:r>
              <a:rPr lang="en" err="1">
                <a:solidFill>
                  <a:srgbClr val="FFFFFF"/>
                </a:solidFill>
              </a:rPr>
              <a:t>nodos</a:t>
            </a:r>
            <a:r>
              <a:rPr lang="en">
                <a:solidFill>
                  <a:srgbClr val="FFFFFF"/>
                </a:solidFill>
              </a:rPr>
              <a:t> de bases de </a:t>
            </a:r>
            <a:r>
              <a:rPr lang="en" err="1">
                <a:solidFill>
                  <a:srgbClr val="FFFFFF"/>
                </a:solidFill>
              </a:rPr>
              <a:t>datos</a:t>
            </a:r>
            <a:r>
              <a:rPr lang="en">
                <a:solidFill>
                  <a:srgbClr val="FFFFFF"/>
                </a:solidFill>
              </a:rPr>
              <a:t>. El </a:t>
            </a:r>
            <a:r>
              <a:rPr lang="en" err="1">
                <a:solidFill>
                  <a:srgbClr val="FFFFFF"/>
                </a:solidFill>
              </a:rPr>
              <a:t>objetivo</a:t>
            </a:r>
            <a:r>
              <a:rPr lang="en">
                <a:solidFill>
                  <a:srgbClr val="FFFFFF"/>
                </a:solidFill>
              </a:rPr>
              <a:t> principal es </a:t>
            </a:r>
            <a:r>
              <a:rPr lang="en" err="1">
                <a:solidFill>
                  <a:srgbClr val="FFFFFF"/>
                </a:solidFill>
              </a:rPr>
              <a:t>evitar</a:t>
            </a:r>
            <a:r>
              <a:rPr lang="en">
                <a:solidFill>
                  <a:srgbClr val="FFFFFF"/>
                </a:solidFill>
              </a:rPr>
              <a:t> la </a:t>
            </a:r>
            <a:r>
              <a:rPr lang="en" err="1">
                <a:solidFill>
                  <a:srgbClr val="FFFFFF"/>
                </a:solidFill>
              </a:rPr>
              <a:t>sobrecarga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en</a:t>
            </a:r>
            <a:r>
              <a:rPr lang="en">
                <a:solidFill>
                  <a:srgbClr val="FFFFFF"/>
                </a:solidFill>
              </a:rPr>
              <a:t> un </a:t>
            </a:r>
            <a:r>
              <a:rPr lang="en" err="1">
                <a:solidFill>
                  <a:srgbClr val="FFFFFF"/>
                </a:solidFill>
              </a:rPr>
              <a:t>único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servidor</a:t>
            </a:r>
            <a:r>
              <a:rPr lang="en">
                <a:solidFill>
                  <a:srgbClr val="FFFFFF"/>
                </a:solidFill>
              </a:rPr>
              <a:t> y </a:t>
            </a:r>
            <a:r>
              <a:rPr lang="en" err="1">
                <a:solidFill>
                  <a:srgbClr val="FFFFFF"/>
                </a:solidFill>
              </a:rPr>
              <a:t>aprovechar</a:t>
            </a:r>
            <a:r>
              <a:rPr lang="en">
                <a:solidFill>
                  <a:srgbClr val="FFFFFF"/>
                </a:solidFill>
              </a:rPr>
              <a:t> al </a:t>
            </a:r>
            <a:r>
              <a:rPr lang="en" err="1">
                <a:solidFill>
                  <a:srgbClr val="FFFFFF"/>
                </a:solidFill>
              </a:rPr>
              <a:t>máximo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los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recursos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disponibles</a:t>
            </a:r>
            <a:r>
              <a:rPr lang="en">
                <a:solidFill>
                  <a:srgbClr val="FFFFFF"/>
                </a:solidFill>
              </a:rPr>
              <a:t>.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2610" name="Google Shape;2610;p35"/>
          <p:cNvSpPr/>
          <p:nvPr/>
        </p:nvSpPr>
        <p:spPr>
          <a:xfrm rot="10800000">
            <a:off x="7263536" y="969100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586;p35">
            <a:extLst>
              <a:ext uri="{FF2B5EF4-FFF2-40B4-BE49-F238E27FC236}">
                <a16:creationId xmlns:a16="http://schemas.microsoft.com/office/drawing/2014/main" id="{84467FD1-048C-C776-83BB-12BF2243A90C}"/>
              </a:ext>
            </a:extLst>
          </p:cNvPr>
          <p:cNvSpPr txBox="1">
            <a:spLocks noGrp="1"/>
          </p:cNvSpPr>
          <p:nvPr/>
        </p:nvSpPr>
        <p:spPr>
          <a:xfrm>
            <a:off x="5078852" y="3219461"/>
            <a:ext cx="27864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 algn="just"/>
            <a:r>
              <a:rPr lang="en">
                <a:solidFill>
                  <a:srgbClr val="FFFFFF"/>
                </a:solidFill>
              </a:rPr>
              <a:t>El </a:t>
            </a:r>
            <a:r>
              <a:rPr lang="en" err="1">
                <a:solidFill>
                  <a:srgbClr val="FFFFFF"/>
                </a:solidFill>
              </a:rPr>
              <a:t>balanceo</a:t>
            </a:r>
            <a:r>
              <a:rPr lang="en">
                <a:solidFill>
                  <a:srgbClr val="FFFFFF"/>
                </a:solidFill>
              </a:rPr>
              <a:t> de carga </a:t>
            </a:r>
            <a:r>
              <a:rPr lang="en" err="1">
                <a:solidFill>
                  <a:srgbClr val="FFFFFF"/>
                </a:solidFill>
              </a:rPr>
              <a:t>busca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mejorar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el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rendimiento</a:t>
            </a:r>
            <a:r>
              <a:rPr lang="en">
                <a:solidFill>
                  <a:srgbClr val="FFFFFF"/>
                </a:solidFill>
              </a:rPr>
              <a:t>, la </a:t>
            </a:r>
            <a:r>
              <a:rPr lang="en" err="1">
                <a:solidFill>
                  <a:srgbClr val="FFFFFF"/>
                </a:solidFill>
              </a:rPr>
              <a:t>escalabilidad</a:t>
            </a:r>
            <a:r>
              <a:rPr lang="en">
                <a:solidFill>
                  <a:srgbClr val="FFFFFF"/>
                </a:solidFill>
              </a:rPr>
              <a:t> y la </a:t>
            </a:r>
            <a:r>
              <a:rPr lang="en" err="1">
                <a:solidFill>
                  <a:srgbClr val="FFFFFF"/>
                </a:solidFill>
              </a:rPr>
              <a:t>disponibilidad</a:t>
            </a:r>
            <a:r>
              <a:rPr lang="en">
                <a:solidFill>
                  <a:srgbClr val="FFFFFF"/>
                </a:solidFill>
              </a:rPr>
              <a:t> de </a:t>
            </a:r>
            <a:r>
              <a:rPr lang="en" err="1">
                <a:solidFill>
                  <a:srgbClr val="FFFFFF"/>
                </a:solidFill>
              </a:rPr>
              <a:t>los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sistemas</a:t>
            </a:r>
            <a:r>
              <a:rPr lang="en">
                <a:solidFill>
                  <a:srgbClr val="FFFFFF"/>
                </a:solidFill>
              </a:rPr>
              <a:t> de bases de </a:t>
            </a:r>
            <a:r>
              <a:rPr lang="en" err="1">
                <a:solidFill>
                  <a:srgbClr val="FFFFFF"/>
                </a:solidFill>
              </a:rPr>
              <a:t>datos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err="1">
                <a:solidFill>
                  <a:srgbClr val="FFFFFF"/>
                </a:solidFill>
              </a:rPr>
              <a:t>ofreciendo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varios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beneficios</a:t>
            </a:r>
            <a:endParaRPr lang="es-ES" err="1">
              <a:solidFill>
                <a:srgbClr val="FFFFFF"/>
              </a:solidFill>
            </a:endParaRPr>
          </a:p>
        </p:txBody>
      </p:sp>
      <p:pic>
        <p:nvPicPr>
          <p:cNvPr id="3" name="Imagen 3" descr="Icono&#10;&#10;Descripción generada automáticamente">
            <a:extLst>
              <a:ext uri="{FF2B5EF4-FFF2-40B4-BE49-F238E27FC236}">
                <a16:creationId xmlns:a16="http://schemas.microsoft.com/office/drawing/2014/main" id="{36A397BC-632C-174F-32EE-E184C8F8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66" y="1348978"/>
            <a:ext cx="1278733" cy="127873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86AC719-DACB-4D43-7DB6-288877F7F6A9}"/>
              </a:ext>
            </a:extLst>
          </p:cNvPr>
          <p:cNvSpPr/>
          <p:nvPr/>
        </p:nvSpPr>
        <p:spPr>
          <a:xfrm>
            <a:off x="5868293" y="1351359"/>
            <a:ext cx="946546" cy="410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35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¿</a:t>
            </a:r>
            <a:r>
              <a:rPr lang="en" err="1"/>
              <a:t>Beneficios</a:t>
            </a:r>
            <a:r>
              <a:rPr lang="en"/>
              <a:t> del </a:t>
            </a:r>
            <a:r>
              <a:rPr lang="en" err="1"/>
              <a:t>balanceo</a:t>
            </a:r>
            <a:r>
              <a:rPr lang="en"/>
              <a:t> de cargas?</a:t>
            </a:r>
            <a:endParaRPr/>
          </a:p>
        </p:txBody>
      </p:sp>
      <p:sp>
        <p:nvSpPr>
          <p:cNvPr id="2585" name="Google Shape;2585;p35"/>
          <p:cNvSpPr txBox="1">
            <a:spLocks noGrp="1"/>
          </p:cNvSpPr>
          <p:nvPr>
            <p:ph type="title"/>
          </p:nvPr>
        </p:nvSpPr>
        <p:spPr>
          <a:xfrm>
            <a:off x="1562160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Disponibilidad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86" name="Google Shape;2586;p35"/>
          <p:cNvSpPr txBox="1">
            <a:spLocks noGrp="1"/>
          </p:cNvSpPr>
          <p:nvPr>
            <p:ph type="subTitle" idx="1"/>
          </p:nvPr>
        </p:nvSpPr>
        <p:spPr>
          <a:xfrm>
            <a:off x="1562160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 cluster </a:t>
            </a:r>
            <a:r>
              <a:rPr lang="en" sz="1200" err="1"/>
              <a:t>evita</a:t>
            </a:r>
            <a:r>
              <a:rPr lang="en" sz="1200"/>
              <a:t> que un </a:t>
            </a:r>
            <a:r>
              <a:rPr lang="en" sz="1200" err="1"/>
              <a:t>servicio</a:t>
            </a:r>
            <a:r>
              <a:rPr lang="en" sz="1200"/>
              <a:t> se </a:t>
            </a:r>
            <a:r>
              <a:rPr lang="en" sz="1200" err="1"/>
              <a:t>vea</a:t>
            </a:r>
            <a:r>
              <a:rPr lang="en" sz="1200"/>
              <a:t> </a:t>
            </a:r>
            <a:r>
              <a:rPr lang="en" sz="1200" err="1"/>
              <a:t>afectado</a:t>
            </a:r>
            <a:r>
              <a:rPr lang="en" sz="1200"/>
              <a:t> y no </a:t>
            </a:r>
            <a:r>
              <a:rPr lang="en" sz="1200" err="1"/>
              <a:t>pueda</a:t>
            </a:r>
            <a:r>
              <a:rPr lang="en" sz="1200"/>
              <a:t> ser </a:t>
            </a:r>
            <a:r>
              <a:rPr lang="en" sz="1200" err="1"/>
              <a:t>usado</a:t>
            </a:r>
            <a:r>
              <a:rPr lang="en" sz="1200"/>
              <a:t> </a:t>
            </a:r>
            <a:r>
              <a:rPr lang="en" sz="1200" err="1"/>
              <a:t>por</a:t>
            </a:r>
            <a:r>
              <a:rPr lang="en" sz="1200"/>
              <a:t> </a:t>
            </a:r>
            <a:r>
              <a:rPr lang="en" sz="1200" err="1"/>
              <a:t>razones</a:t>
            </a:r>
            <a:r>
              <a:rPr lang="en" sz="1200"/>
              <a:t> que la base de </a:t>
            </a:r>
            <a:r>
              <a:rPr lang="en" sz="1200" err="1"/>
              <a:t>datos</a:t>
            </a:r>
            <a:r>
              <a:rPr lang="en" sz="1200"/>
              <a:t> no se </a:t>
            </a:r>
            <a:r>
              <a:rPr lang="en" sz="1200" err="1"/>
              <a:t>encuentre</a:t>
            </a:r>
            <a:r>
              <a:rPr lang="en" sz="1200"/>
              <a:t> </a:t>
            </a:r>
            <a:r>
              <a:rPr lang="en" sz="1200" err="1"/>
              <a:t>activa</a:t>
            </a:r>
            <a:endParaRPr lang="es-ES" sz="1200"/>
          </a:p>
        </p:txBody>
      </p:sp>
      <p:sp>
        <p:nvSpPr>
          <p:cNvPr id="2587" name="Google Shape;2587;p35"/>
          <p:cNvSpPr txBox="1">
            <a:spLocks noGrp="1"/>
          </p:cNvSpPr>
          <p:nvPr>
            <p:ph type="title" idx="2"/>
          </p:nvPr>
        </p:nvSpPr>
        <p:spPr>
          <a:xfrm>
            <a:off x="5003640" y="2638979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2"/>
                </a:solidFill>
              </a:rPr>
              <a:t>Eficiencia</a:t>
            </a:r>
            <a:endParaRPr sz="1800" dirty="0" err="1">
              <a:solidFill>
                <a:schemeClr val="dk2"/>
              </a:solidFill>
            </a:endParaRPr>
          </a:p>
        </p:txBody>
      </p:sp>
      <p:sp>
        <p:nvSpPr>
          <p:cNvPr id="2588" name="Google Shape;2588;p35"/>
          <p:cNvSpPr txBox="1">
            <a:spLocks noGrp="1"/>
          </p:cNvSpPr>
          <p:nvPr>
            <p:ph type="subTitle" idx="3"/>
          </p:nvPr>
        </p:nvSpPr>
        <p:spPr>
          <a:xfrm>
            <a:off x="5010526" y="3185409"/>
            <a:ext cx="25782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sz="1200" dirty="0" err="1">
                <a:solidFill>
                  <a:srgbClr val="FFFFFF"/>
                </a:solidFill>
              </a:rPr>
              <a:t>Distribuir</a:t>
            </a:r>
            <a:r>
              <a:rPr lang="en" sz="1200" dirty="0">
                <a:solidFill>
                  <a:srgbClr val="FFFFFF"/>
                </a:solidFill>
              </a:rPr>
              <a:t> la carga de </a:t>
            </a:r>
            <a:r>
              <a:rPr lang="en" sz="1200" dirty="0" err="1">
                <a:solidFill>
                  <a:srgbClr val="FFFFFF"/>
                </a:solidFill>
              </a:rPr>
              <a:t>trabajo</a:t>
            </a:r>
            <a:r>
              <a:rPr lang="en" sz="1200" dirty="0">
                <a:solidFill>
                  <a:srgbClr val="FFFFFF"/>
                </a:solidFill>
              </a:rPr>
              <a:t> entre </a:t>
            </a:r>
            <a:r>
              <a:rPr lang="en" sz="1200" dirty="0" err="1">
                <a:solidFill>
                  <a:srgbClr val="FFFFFF"/>
                </a:solidFill>
              </a:rPr>
              <a:t>varios</a:t>
            </a:r>
            <a:r>
              <a:rPr lang="en" sz="1200" dirty="0">
                <a:solidFill>
                  <a:srgbClr val="FFFFFF"/>
                </a:solidFill>
              </a:rPr>
              <a:t> </a:t>
            </a:r>
            <a:r>
              <a:rPr lang="en" sz="1200" dirty="0" err="1">
                <a:solidFill>
                  <a:srgbClr val="FFFFFF"/>
                </a:solidFill>
              </a:rPr>
              <a:t>servidores</a:t>
            </a:r>
            <a:r>
              <a:rPr lang="en" sz="1200" dirty="0">
                <a:solidFill>
                  <a:srgbClr val="FFFFFF"/>
                </a:solidFill>
              </a:rPr>
              <a:t> </a:t>
            </a:r>
            <a:r>
              <a:rPr lang="en" sz="1200" dirty="0" err="1">
                <a:solidFill>
                  <a:srgbClr val="FFFFFF"/>
                </a:solidFill>
              </a:rPr>
              <a:t>permite</a:t>
            </a:r>
            <a:r>
              <a:rPr lang="en" sz="1200" dirty="0">
                <a:solidFill>
                  <a:srgbClr val="FFFFFF"/>
                </a:solidFill>
              </a:rPr>
              <a:t> </a:t>
            </a:r>
            <a:r>
              <a:rPr lang="en" sz="1200" dirty="0" err="1">
                <a:solidFill>
                  <a:srgbClr val="FFFFFF"/>
                </a:solidFill>
              </a:rPr>
              <a:t>procesar</a:t>
            </a:r>
            <a:r>
              <a:rPr lang="en" sz="1200" dirty="0">
                <a:solidFill>
                  <a:srgbClr val="FFFFFF"/>
                </a:solidFill>
              </a:rPr>
              <a:t> un mayor </a:t>
            </a:r>
            <a:r>
              <a:rPr lang="en" sz="1200" dirty="0" err="1">
                <a:solidFill>
                  <a:srgbClr val="FFFFFF"/>
                </a:solidFill>
              </a:rPr>
              <a:t>número</a:t>
            </a:r>
            <a:r>
              <a:rPr lang="en" sz="1200" dirty="0">
                <a:solidFill>
                  <a:srgbClr val="FFFFFF"/>
                </a:solidFill>
              </a:rPr>
              <a:t> de </a:t>
            </a:r>
            <a:r>
              <a:rPr lang="en" sz="1200" dirty="0" err="1">
                <a:solidFill>
                  <a:srgbClr val="FFFFFF"/>
                </a:solidFill>
              </a:rPr>
              <a:t>transacciones</a:t>
            </a:r>
            <a:r>
              <a:rPr lang="en" sz="1200" dirty="0">
                <a:solidFill>
                  <a:srgbClr val="FFFFFF"/>
                </a:solidFill>
              </a:rPr>
              <a:t> y </a:t>
            </a:r>
            <a:r>
              <a:rPr lang="en" sz="1200" dirty="0" err="1">
                <a:solidFill>
                  <a:srgbClr val="FFFFFF"/>
                </a:solidFill>
              </a:rPr>
              <a:t>consultas</a:t>
            </a:r>
            <a:r>
              <a:rPr lang="en" sz="1200" dirty="0">
                <a:solidFill>
                  <a:srgbClr val="FFFFFF"/>
                </a:solidFill>
              </a:rPr>
              <a:t> </a:t>
            </a:r>
            <a:r>
              <a:rPr lang="en" sz="1200" dirty="0" err="1">
                <a:solidFill>
                  <a:srgbClr val="FFFFFF"/>
                </a:solidFill>
              </a:rPr>
              <a:t>simultáneamente</a:t>
            </a:r>
            <a:r>
              <a:rPr lang="en" sz="1200" dirty="0">
                <a:solidFill>
                  <a:srgbClr val="FFFFFF"/>
                </a:solidFill>
              </a:rPr>
              <a:t>, lo que </a:t>
            </a:r>
            <a:r>
              <a:rPr lang="en" sz="1200" dirty="0" err="1">
                <a:solidFill>
                  <a:srgbClr val="FFFFFF"/>
                </a:solidFill>
              </a:rPr>
              <a:t>resulta</a:t>
            </a:r>
            <a:r>
              <a:rPr lang="en" sz="1200" dirty="0">
                <a:solidFill>
                  <a:srgbClr val="FFFFFF"/>
                </a:solidFill>
              </a:rPr>
              <a:t> </a:t>
            </a:r>
            <a:r>
              <a:rPr lang="en" sz="1200" dirty="0" err="1">
                <a:solidFill>
                  <a:srgbClr val="FFFFFF"/>
                </a:solidFill>
              </a:rPr>
              <a:t>en</a:t>
            </a:r>
            <a:r>
              <a:rPr lang="en" sz="1200" dirty="0">
                <a:solidFill>
                  <a:srgbClr val="FFFFFF"/>
                </a:solidFill>
              </a:rPr>
              <a:t> un </a:t>
            </a:r>
            <a:r>
              <a:rPr lang="en" sz="1200" dirty="0" err="1">
                <a:solidFill>
                  <a:srgbClr val="FFFFFF"/>
                </a:solidFill>
              </a:rPr>
              <a:t>mejor</a:t>
            </a:r>
            <a:r>
              <a:rPr lang="en" sz="1200" dirty="0">
                <a:solidFill>
                  <a:srgbClr val="FFFFFF"/>
                </a:solidFill>
              </a:rPr>
              <a:t> </a:t>
            </a:r>
            <a:r>
              <a:rPr lang="en" sz="1200" dirty="0" err="1">
                <a:solidFill>
                  <a:srgbClr val="FFFFFF"/>
                </a:solidFill>
              </a:rPr>
              <a:t>rendimiento</a:t>
            </a:r>
            <a:r>
              <a:rPr lang="en" sz="1200" dirty="0">
                <a:solidFill>
                  <a:srgbClr val="FFFFFF"/>
                </a:solidFill>
              </a:rPr>
              <a:t> global del </a:t>
            </a:r>
            <a:r>
              <a:rPr lang="en" sz="1200" dirty="0" err="1">
                <a:solidFill>
                  <a:srgbClr val="FFFFFF"/>
                </a:solidFill>
              </a:rPr>
              <a:t>sistema</a:t>
            </a:r>
            <a:r>
              <a:rPr lang="en" sz="1200" dirty="0">
                <a:solidFill>
                  <a:srgbClr val="FFFFFF"/>
                </a:solidFill>
              </a:rPr>
              <a:t>.</a:t>
            </a:r>
            <a:endParaRPr lang="es-ES" sz="1200" dirty="0"/>
          </a:p>
        </p:txBody>
      </p:sp>
      <p:grpSp>
        <p:nvGrpSpPr>
          <p:cNvPr id="2589" name="Google Shape;2589;p35"/>
          <p:cNvGrpSpPr/>
          <p:nvPr/>
        </p:nvGrpSpPr>
        <p:grpSpPr>
          <a:xfrm>
            <a:off x="2537477" y="1560141"/>
            <a:ext cx="835766" cy="870855"/>
            <a:chOff x="2538188" y="1560141"/>
            <a:chExt cx="835766" cy="870855"/>
          </a:xfrm>
        </p:grpSpPr>
        <p:grpSp>
          <p:nvGrpSpPr>
            <p:cNvPr id="2590" name="Google Shape;2590;p35"/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1" name="Google Shape;259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3" name="Google Shape;2593;p35"/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2594" name="Google Shape;2594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96" name="Google Shape;2596;p35"/>
          <p:cNvGrpSpPr/>
          <p:nvPr/>
        </p:nvGrpSpPr>
        <p:grpSpPr>
          <a:xfrm>
            <a:off x="5874857" y="1560141"/>
            <a:ext cx="835766" cy="870855"/>
            <a:chOff x="5875563" y="1560141"/>
            <a:chExt cx="835766" cy="870855"/>
          </a:xfrm>
        </p:grpSpPr>
        <p:grpSp>
          <p:nvGrpSpPr>
            <p:cNvPr id="2597" name="Google Shape;2597;p35"/>
            <p:cNvGrpSpPr/>
            <p:nvPr/>
          </p:nvGrpSpPr>
          <p:grpSpPr>
            <a:xfrm>
              <a:off x="5875563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8" name="Google Shape;2598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0" name="Google Shape;2600;p35"/>
            <p:cNvGrpSpPr/>
            <p:nvPr/>
          </p:nvGrpSpPr>
          <p:grpSpPr>
            <a:xfrm rot="10800000">
              <a:off x="6444629" y="2085945"/>
              <a:ext cx="266700" cy="345050"/>
              <a:chOff x="1172410" y="839125"/>
              <a:chExt cx="266700" cy="345050"/>
            </a:xfrm>
          </p:grpSpPr>
          <p:cxnSp>
            <p:nvCxnSpPr>
              <p:cNvPr id="2601" name="Google Shape;260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03" name="Google Shape;2603;p35"/>
          <p:cNvGrpSpPr/>
          <p:nvPr/>
        </p:nvGrpSpPr>
        <p:grpSpPr>
          <a:xfrm>
            <a:off x="2733985" y="1774193"/>
            <a:ext cx="442750" cy="442750"/>
            <a:chOff x="4707175" y="2064975"/>
            <a:chExt cx="442750" cy="442750"/>
          </a:xfrm>
        </p:grpSpPr>
        <p:sp>
          <p:nvSpPr>
            <p:cNvPr id="2604" name="Google Shape;2604;p35"/>
            <p:cNvSpPr/>
            <p:nvPr/>
          </p:nvSpPr>
          <p:spPr>
            <a:xfrm>
              <a:off x="4707175" y="2222325"/>
              <a:ext cx="442750" cy="285400"/>
            </a:xfrm>
            <a:custGeom>
              <a:avLst/>
              <a:gdLst/>
              <a:ahLst/>
              <a:cxnLst/>
              <a:rect l="l" t="t" r="r" b="b"/>
              <a:pathLst>
                <a:path w="17710" h="11416" extrusionOk="0">
                  <a:moveTo>
                    <a:pt x="8331" y="0"/>
                  </a:moveTo>
                  <a:lnTo>
                    <a:pt x="8331" y="5191"/>
                  </a:lnTo>
                  <a:lnTo>
                    <a:pt x="6252" y="5191"/>
                  </a:lnTo>
                  <a:lnTo>
                    <a:pt x="6252" y="6225"/>
                  </a:lnTo>
                  <a:lnTo>
                    <a:pt x="2107" y="6225"/>
                  </a:lnTo>
                  <a:lnTo>
                    <a:pt x="2107" y="8303"/>
                  </a:lnTo>
                  <a:lnTo>
                    <a:pt x="0" y="8303"/>
                  </a:lnTo>
                  <a:lnTo>
                    <a:pt x="0" y="11416"/>
                  </a:lnTo>
                  <a:lnTo>
                    <a:pt x="5219" y="11416"/>
                  </a:lnTo>
                  <a:lnTo>
                    <a:pt x="5219" y="8303"/>
                  </a:lnTo>
                  <a:lnTo>
                    <a:pt x="3140" y="8303"/>
                  </a:lnTo>
                  <a:lnTo>
                    <a:pt x="3140" y="7257"/>
                  </a:lnTo>
                  <a:lnTo>
                    <a:pt x="6252" y="7257"/>
                  </a:lnTo>
                  <a:lnTo>
                    <a:pt x="6252" y="8303"/>
                  </a:lnTo>
                  <a:lnTo>
                    <a:pt x="11443" y="8303"/>
                  </a:lnTo>
                  <a:lnTo>
                    <a:pt x="11443" y="7257"/>
                  </a:lnTo>
                  <a:lnTo>
                    <a:pt x="14556" y="7257"/>
                  </a:lnTo>
                  <a:lnTo>
                    <a:pt x="14556" y="8303"/>
                  </a:lnTo>
                  <a:lnTo>
                    <a:pt x="12477" y="8303"/>
                  </a:lnTo>
                  <a:lnTo>
                    <a:pt x="12477" y="11416"/>
                  </a:lnTo>
                  <a:lnTo>
                    <a:pt x="17710" y="11416"/>
                  </a:lnTo>
                  <a:lnTo>
                    <a:pt x="17710" y="8303"/>
                  </a:lnTo>
                  <a:lnTo>
                    <a:pt x="15602" y="8303"/>
                  </a:lnTo>
                  <a:lnTo>
                    <a:pt x="15602" y="6225"/>
                  </a:lnTo>
                  <a:lnTo>
                    <a:pt x="11443" y="6225"/>
                  </a:lnTo>
                  <a:lnTo>
                    <a:pt x="11443" y="5191"/>
                  </a:lnTo>
                  <a:lnTo>
                    <a:pt x="9365" y="5191"/>
                  </a:lnTo>
                  <a:lnTo>
                    <a:pt x="9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5"/>
            <p:cNvSpPr/>
            <p:nvPr/>
          </p:nvSpPr>
          <p:spPr>
            <a:xfrm>
              <a:off x="4764650" y="2064975"/>
              <a:ext cx="327775" cy="260975"/>
            </a:xfrm>
            <a:custGeom>
              <a:avLst/>
              <a:gdLst/>
              <a:ahLst/>
              <a:cxnLst/>
              <a:rect l="l" t="t" r="r" b="b"/>
              <a:pathLst>
                <a:path w="13111" h="10439" extrusionOk="0">
                  <a:moveTo>
                    <a:pt x="7066" y="3182"/>
                  </a:moveTo>
                  <a:lnTo>
                    <a:pt x="7066" y="4214"/>
                  </a:lnTo>
                  <a:lnTo>
                    <a:pt x="6032" y="4214"/>
                  </a:lnTo>
                  <a:lnTo>
                    <a:pt x="6032" y="3182"/>
                  </a:lnTo>
                  <a:close/>
                  <a:moveTo>
                    <a:pt x="6556" y="0"/>
                  </a:moveTo>
                  <a:lnTo>
                    <a:pt x="1888" y="3801"/>
                  </a:lnTo>
                  <a:lnTo>
                    <a:pt x="1" y="5371"/>
                  </a:lnTo>
                  <a:lnTo>
                    <a:pt x="662" y="6170"/>
                  </a:lnTo>
                  <a:lnTo>
                    <a:pt x="1888" y="5151"/>
                  </a:lnTo>
                  <a:lnTo>
                    <a:pt x="1888" y="10439"/>
                  </a:lnTo>
                  <a:lnTo>
                    <a:pt x="5000" y="10439"/>
                  </a:lnTo>
                  <a:lnTo>
                    <a:pt x="5000" y="5261"/>
                  </a:lnTo>
                  <a:lnTo>
                    <a:pt x="8112" y="5261"/>
                  </a:lnTo>
                  <a:lnTo>
                    <a:pt x="8112" y="10439"/>
                  </a:lnTo>
                  <a:lnTo>
                    <a:pt x="11224" y="10439"/>
                  </a:lnTo>
                  <a:lnTo>
                    <a:pt x="11224" y="5151"/>
                  </a:lnTo>
                  <a:lnTo>
                    <a:pt x="12450" y="6170"/>
                  </a:lnTo>
                  <a:lnTo>
                    <a:pt x="13111" y="5371"/>
                  </a:lnTo>
                  <a:lnTo>
                    <a:pt x="11224" y="3801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5"/>
            <p:cNvSpPr/>
            <p:nvPr/>
          </p:nvSpPr>
          <p:spPr>
            <a:xfrm>
              <a:off x="4973650" y="2064975"/>
              <a:ext cx="71625" cy="59600"/>
            </a:xfrm>
            <a:custGeom>
              <a:avLst/>
              <a:gdLst/>
              <a:ahLst/>
              <a:cxnLst/>
              <a:rect l="l" t="t" r="r" b="b"/>
              <a:pathLst>
                <a:path w="2865" h="2384" extrusionOk="0">
                  <a:moveTo>
                    <a:pt x="0" y="0"/>
                  </a:moveTo>
                  <a:lnTo>
                    <a:pt x="2864" y="2383"/>
                  </a:lnTo>
                  <a:lnTo>
                    <a:pt x="2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0" name="Google Shape;2610;p35"/>
          <p:cNvSpPr/>
          <p:nvPr/>
        </p:nvSpPr>
        <p:spPr>
          <a:xfrm rot="10800000">
            <a:off x="7277307" y="583509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14" descr="Icono&#10;&#10;Descripción generada automáticamente">
            <a:extLst>
              <a:ext uri="{FF2B5EF4-FFF2-40B4-BE49-F238E27FC236}">
                <a16:creationId xmlns:a16="http://schemas.microsoft.com/office/drawing/2014/main" id="{6AF91384-6DDE-79AA-73DD-81AAC2667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01" y="1652780"/>
            <a:ext cx="681948" cy="6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35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¿</a:t>
            </a:r>
            <a:r>
              <a:rPr lang="en" err="1"/>
              <a:t>Beneficios</a:t>
            </a:r>
            <a:r>
              <a:rPr lang="en"/>
              <a:t> del </a:t>
            </a:r>
            <a:r>
              <a:rPr lang="en" err="1"/>
              <a:t>balanceo</a:t>
            </a:r>
            <a:r>
              <a:rPr lang="en"/>
              <a:t> de cargas?</a:t>
            </a:r>
            <a:endParaRPr/>
          </a:p>
        </p:txBody>
      </p:sp>
      <p:sp>
        <p:nvSpPr>
          <p:cNvPr id="2585" name="Google Shape;2585;p35"/>
          <p:cNvSpPr txBox="1">
            <a:spLocks noGrp="1"/>
          </p:cNvSpPr>
          <p:nvPr>
            <p:ph type="title"/>
          </p:nvPr>
        </p:nvSpPr>
        <p:spPr>
          <a:xfrm>
            <a:off x="1970649" y="2435541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dk2"/>
                </a:solidFill>
              </a:rPr>
              <a:t>Escalabilidad</a:t>
            </a:r>
            <a:endParaRPr sz="1800" err="1">
              <a:solidFill>
                <a:schemeClr val="dk2"/>
              </a:solidFill>
            </a:endParaRPr>
          </a:p>
        </p:txBody>
      </p:sp>
      <p:sp>
        <p:nvSpPr>
          <p:cNvPr id="2586" name="Google Shape;2586;p35"/>
          <p:cNvSpPr txBox="1">
            <a:spLocks noGrp="1"/>
          </p:cNvSpPr>
          <p:nvPr>
            <p:ph type="subTitle" idx="1"/>
          </p:nvPr>
        </p:nvSpPr>
        <p:spPr>
          <a:xfrm>
            <a:off x="2301154" y="2885581"/>
            <a:ext cx="2242442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sz="1100">
                <a:solidFill>
                  <a:srgbClr val="FFFFFF"/>
                </a:solidFill>
              </a:rPr>
              <a:t>Al </a:t>
            </a:r>
            <a:r>
              <a:rPr lang="en" sz="1100" err="1">
                <a:solidFill>
                  <a:srgbClr val="FFFFFF"/>
                </a:solidFill>
              </a:rPr>
              <a:t>agregar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nuevos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servidores</a:t>
            </a:r>
            <a:r>
              <a:rPr lang="en" sz="1100">
                <a:solidFill>
                  <a:srgbClr val="FFFFFF"/>
                </a:solidFill>
              </a:rPr>
              <a:t> a la </a:t>
            </a:r>
            <a:r>
              <a:rPr lang="en" sz="1100" err="1">
                <a:solidFill>
                  <a:srgbClr val="FFFFFF"/>
                </a:solidFill>
              </a:rPr>
              <a:t>infraestructura</a:t>
            </a:r>
            <a:r>
              <a:rPr lang="en" sz="1100">
                <a:solidFill>
                  <a:srgbClr val="FFFFFF"/>
                </a:solidFill>
              </a:rPr>
              <a:t> de bases de </a:t>
            </a:r>
            <a:r>
              <a:rPr lang="en" sz="1100" err="1">
                <a:solidFill>
                  <a:srgbClr val="FFFFFF"/>
                </a:solidFill>
              </a:rPr>
              <a:t>datos</a:t>
            </a:r>
            <a:r>
              <a:rPr lang="en" sz="1100">
                <a:solidFill>
                  <a:srgbClr val="FFFFFF"/>
                </a:solidFill>
              </a:rPr>
              <a:t>, se </a:t>
            </a:r>
            <a:r>
              <a:rPr lang="en" sz="1100" err="1">
                <a:solidFill>
                  <a:srgbClr val="FFFFFF"/>
                </a:solidFill>
              </a:rPr>
              <a:t>puede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manejar</a:t>
            </a:r>
            <a:r>
              <a:rPr lang="en" sz="1100">
                <a:solidFill>
                  <a:srgbClr val="FFFFFF"/>
                </a:solidFill>
              </a:rPr>
              <a:t> un mayor </a:t>
            </a:r>
            <a:r>
              <a:rPr lang="en" sz="1100" err="1">
                <a:solidFill>
                  <a:srgbClr val="FFFFFF"/>
                </a:solidFill>
              </a:rPr>
              <a:t>volumen</a:t>
            </a:r>
            <a:r>
              <a:rPr lang="en" sz="1100">
                <a:solidFill>
                  <a:srgbClr val="FFFFFF"/>
                </a:solidFill>
              </a:rPr>
              <a:t> de </a:t>
            </a:r>
            <a:r>
              <a:rPr lang="en" sz="1100" err="1">
                <a:solidFill>
                  <a:srgbClr val="FFFFFF"/>
                </a:solidFill>
              </a:rPr>
              <a:t>datos</a:t>
            </a:r>
            <a:r>
              <a:rPr lang="en" sz="1100">
                <a:solidFill>
                  <a:srgbClr val="FFFFFF"/>
                </a:solidFill>
              </a:rPr>
              <a:t> y </a:t>
            </a:r>
            <a:r>
              <a:rPr lang="en" sz="1100" err="1">
                <a:solidFill>
                  <a:srgbClr val="FFFFFF"/>
                </a:solidFill>
              </a:rPr>
              <a:t>usuarios</a:t>
            </a:r>
            <a:r>
              <a:rPr lang="en" sz="1100">
                <a:solidFill>
                  <a:srgbClr val="FFFFFF"/>
                </a:solidFill>
              </a:rPr>
              <a:t> sin </a:t>
            </a:r>
            <a:r>
              <a:rPr lang="en" sz="1100" err="1">
                <a:solidFill>
                  <a:srgbClr val="FFFFFF"/>
                </a:solidFill>
              </a:rPr>
              <a:t>afectar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negativamente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el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rendimiento</a:t>
            </a:r>
            <a:r>
              <a:rPr lang="en" sz="1100">
                <a:solidFill>
                  <a:srgbClr val="FFFFFF"/>
                </a:solidFill>
              </a:rPr>
              <a:t>. </a:t>
            </a:r>
            <a:endParaRPr lang="en" sz="1100"/>
          </a:p>
        </p:txBody>
      </p:sp>
      <p:sp>
        <p:nvSpPr>
          <p:cNvPr id="2587" name="Google Shape;2587;p35"/>
          <p:cNvSpPr txBox="1">
            <a:spLocks noGrp="1"/>
          </p:cNvSpPr>
          <p:nvPr>
            <p:ph type="title" idx="2"/>
          </p:nvPr>
        </p:nvSpPr>
        <p:spPr>
          <a:xfrm>
            <a:off x="4620292" y="2435535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err="1">
                <a:solidFill>
                  <a:schemeClr val="dk2"/>
                </a:solidFill>
              </a:rPr>
              <a:t>Tolerancia</a:t>
            </a:r>
            <a:r>
              <a:rPr lang="en" sz="1800">
                <a:solidFill>
                  <a:schemeClr val="dk2"/>
                </a:solidFill>
              </a:rPr>
              <a:t> a </a:t>
            </a:r>
            <a:r>
              <a:rPr lang="en" sz="1800" err="1">
                <a:solidFill>
                  <a:schemeClr val="dk2"/>
                </a:solidFill>
              </a:rPr>
              <a:t>fallos</a:t>
            </a:r>
            <a:endParaRPr sz="1800" err="1">
              <a:solidFill>
                <a:schemeClr val="dk2"/>
              </a:solidFill>
            </a:endParaRPr>
          </a:p>
        </p:txBody>
      </p:sp>
      <p:sp>
        <p:nvSpPr>
          <p:cNvPr id="2588" name="Google Shape;2588;p35"/>
          <p:cNvSpPr txBox="1">
            <a:spLocks noGrp="1"/>
          </p:cNvSpPr>
          <p:nvPr>
            <p:ph type="subTitle" idx="3"/>
          </p:nvPr>
        </p:nvSpPr>
        <p:spPr>
          <a:xfrm>
            <a:off x="4916371" y="2816712"/>
            <a:ext cx="1862104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sz="1100">
                <a:solidFill>
                  <a:srgbClr val="FFFFFF"/>
                </a:solidFill>
              </a:rPr>
              <a:t>La </a:t>
            </a:r>
            <a:r>
              <a:rPr lang="en" sz="1100" err="1">
                <a:solidFill>
                  <a:srgbClr val="FFFFFF"/>
                </a:solidFill>
              </a:rPr>
              <a:t>distribución</a:t>
            </a:r>
            <a:r>
              <a:rPr lang="en" sz="1100">
                <a:solidFill>
                  <a:srgbClr val="FFFFFF"/>
                </a:solidFill>
              </a:rPr>
              <a:t> de la carga </a:t>
            </a:r>
            <a:r>
              <a:rPr lang="en" sz="1100" err="1">
                <a:solidFill>
                  <a:srgbClr val="FFFFFF"/>
                </a:solidFill>
              </a:rPr>
              <a:t>en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varios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servidores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también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mejora</a:t>
            </a:r>
            <a:r>
              <a:rPr lang="en" sz="1100">
                <a:solidFill>
                  <a:srgbClr val="FFFFFF"/>
                </a:solidFill>
              </a:rPr>
              <a:t> la </a:t>
            </a:r>
            <a:r>
              <a:rPr lang="en" sz="1100" err="1">
                <a:solidFill>
                  <a:srgbClr val="FFFFFF"/>
                </a:solidFill>
              </a:rPr>
              <a:t>tolerancia</a:t>
            </a:r>
            <a:r>
              <a:rPr lang="en" sz="1100">
                <a:solidFill>
                  <a:srgbClr val="FFFFFF"/>
                </a:solidFill>
              </a:rPr>
              <a:t> a </a:t>
            </a:r>
            <a:r>
              <a:rPr lang="en" sz="1100" err="1">
                <a:solidFill>
                  <a:srgbClr val="FFFFFF"/>
                </a:solidFill>
              </a:rPr>
              <a:t>fallos</a:t>
            </a:r>
            <a:r>
              <a:rPr lang="en" sz="1100">
                <a:solidFill>
                  <a:srgbClr val="FFFFFF"/>
                </a:solidFill>
              </a:rPr>
              <a:t>. </a:t>
            </a:r>
          </a:p>
        </p:txBody>
      </p:sp>
      <p:grpSp>
        <p:nvGrpSpPr>
          <p:cNvPr id="2589" name="Google Shape;2589;p35"/>
          <p:cNvGrpSpPr/>
          <p:nvPr/>
        </p:nvGrpSpPr>
        <p:grpSpPr>
          <a:xfrm>
            <a:off x="2904652" y="1425552"/>
            <a:ext cx="835766" cy="870855"/>
            <a:chOff x="2538188" y="1560141"/>
            <a:chExt cx="835766" cy="870855"/>
          </a:xfrm>
        </p:grpSpPr>
        <p:grpSp>
          <p:nvGrpSpPr>
            <p:cNvPr id="2590" name="Google Shape;2590;p35"/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1" name="Google Shape;259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3" name="Google Shape;2593;p35"/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2594" name="Google Shape;2594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96" name="Google Shape;2596;p35"/>
          <p:cNvGrpSpPr/>
          <p:nvPr/>
        </p:nvGrpSpPr>
        <p:grpSpPr>
          <a:xfrm>
            <a:off x="5360683" y="1411781"/>
            <a:ext cx="835766" cy="870855"/>
            <a:chOff x="5875563" y="1560141"/>
            <a:chExt cx="835766" cy="870855"/>
          </a:xfrm>
        </p:grpSpPr>
        <p:grpSp>
          <p:nvGrpSpPr>
            <p:cNvPr id="2597" name="Google Shape;2597;p35"/>
            <p:cNvGrpSpPr/>
            <p:nvPr/>
          </p:nvGrpSpPr>
          <p:grpSpPr>
            <a:xfrm>
              <a:off x="5875563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8" name="Google Shape;2598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0" name="Google Shape;2600;p35"/>
            <p:cNvGrpSpPr/>
            <p:nvPr/>
          </p:nvGrpSpPr>
          <p:grpSpPr>
            <a:xfrm rot="10800000">
              <a:off x="6444629" y="2085945"/>
              <a:ext cx="266700" cy="345050"/>
              <a:chOff x="1172410" y="839125"/>
              <a:chExt cx="266700" cy="345050"/>
            </a:xfrm>
          </p:grpSpPr>
          <p:cxnSp>
            <p:nvCxnSpPr>
              <p:cNvPr id="2601" name="Google Shape;260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10" name="Google Shape;2610;p35"/>
          <p:cNvSpPr/>
          <p:nvPr/>
        </p:nvSpPr>
        <p:spPr>
          <a:xfrm rot="10800000">
            <a:off x="7277307" y="583509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BB1DED73-C727-4D41-A096-C2C50A03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98" y="1473355"/>
            <a:ext cx="733318" cy="726897"/>
          </a:xfrm>
          <a:prstGeom prst="rect">
            <a:avLst/>
          </a:prstGeom>
        </p:spPr>
      </p:pic>
      <p:pic>
        <p:nvPicPr>
          <p:cNvPr id="13" name="Imagen 13" descr="Icono&#10;&#10;Descripción generada automáticamente">
            <a:extLst>
              <a:ext uri="{FF2B5EF4-FFF2-40B4-BE49-F238E27FC236}">
                <a16:creationId xmlns:a16="http://schemas.microsoft.com/office/drawing/2014/main" id="{836C41D0-678E-969E-ECED-CFB136A32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675" y="1486198"/>
            <a:ext cx="726898" cy="7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9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35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¿</a:t>
            </a:r>
            <a:r>
              <a:rPr lang="en" err="1"/>
              <a:t>Desventajas</a:t>
            </a:r>
            <a:r>
              <a:rPr lang="en"/>
              <a:t> del </a:t>
            </a:r>
            <a:r>
              <a:rPr lang="en" err="1"/>
              <a:t>balanceo</a:t>
            </a:r>
            <a:r>
              <a:rPr lang="en"/>
              <a:t> de cargas?</a:t>
            </a:r>
            <a:endParaRPr/>
          </a:p>
        </p:txBody>
      </p:sp>
      <p:sp>
        <p:nvSpPr>
          <p:cNvPr id="2585" name="Google Shape;2585;p35"/>
          <p:cNvSpPr txBox="1">
            <a:spLocks noGrp="1"/>
          </p:cNvSpPr>
          <p:nvPr>
            <p:ph type="title"/>
          </p:nvPr>
        </p:nvSpPr>
        <p:spPr>
          <a:xfrm>
            <a:off x="508672" y="2521931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rgbClr val="C2C0F2"/>
                </a:solidFill>
              </a:rPr>
              <a:t>Complejidad</a:t>
            </a:r>
            <a:endParaRPr lang="es-ES" err="1"/>
          </a:p>
        </p:txBody>
      </p:sp>
      <p:sp>
        <p:nvSpPr>
          <p:cNvPr id="2586" name="Google Shape;2586;p35"/>
          <p:cNvSpPr txBox="1">
            <a:spLocks noGrp="1"/>
          </p:cNvSpPr>
          <p:nvPr>
            <p:ph type="subTitle" idx="1"/>
          </p:nvPr>
        </p:nvSpPr>
        <p:spPr>
          <a:xfrm>
            <a:off x="839177" y="2971971"/>
            <a:ext cx="2242442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sz="1100">
                <a:solidFill>
                  <a:srgbClr val="FFFFFF"/>
                </a:solidFill>
              </a:rPr>
              <a:t>La </a:t>
            </a:r>
            <a:r>
              <a:rPr lang="en" sz="1100" err="1">
                <a:solidFill>
                  <a:srgbClr val="FFFFFF"/>
                </a:solidFill>
              </a:rPr>
              <a:t>implementación</a:t>
            </a:r>
            <a:r>
              <a:rPr lang="en" sz="1100">
                <a:solidFill>
                  <a:srgbClr val="FFFFFF"/>
                </a:solidFill>
              </a:rPr>
              <a:t> de un </a:t>
            </a:r>
            <a:r>
              <a:rPr lang="en" sz="1100" err="1">
                <a:solidFill>
                  <a:srgbClr val="FFFFFF"/>
                </a:solidFill>
              </a:rPr>
              <a:t>sistema</a:t>
            </a:r>
            <a:r>
              <a:rPr lang="en" sz="1100">
                <a:solidFill>
                  <a:srgbClr val="FFFFFF"/>
                </a:solidFill>
              </a:rPr>
              <a:t> de </a:t>
            </a:r>
            <a:r>
              <a:rPr lang="en" sz="1100" err="1">
                <a:solidFill>
                  <a:srgbClr val="FFFFFF"/>
                </a:solidFill>
              </a:rPr>
              <a:t>balanceo</a:t>
            </a:r>
            <a:r>
              <a:rPr lang="en" sz="1100">
                <a:solidFill>
                  <a:srgbClr val="FFFFFF"/>
                </a:solidFill>
              </a:rPr>
              <a:t> de carga </a:t>
            </a:r>
            <a:r>
              <a:rPr lang="en" sz="1100" err="1">
                <a:solidFill>
                  <a:srgbClr val="FFFFFF"/>
                </a:solidFill>
              </a:rPr>
              <a:t>en</a:t>
            </a:r>
            <a:r>
              <a:rPr lang="en" sz="1100">
                <a:solidFill>
                  <a:srgbClr val="FFFFFF"/>
                </a:solidFill>
              </a:rPr>
              <a:t> bases de </a:t>
            </a:r>
            <a:r>
              <a:rPr lang="en" sz="1100" err="1">
                <a:solidFill>
                  <a:srgbClr val="FFFFFF"/>
                </a:solidFill>
              </a:rPr>
              <a:t>datos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puede</a:t>
            </a:r>
            <a:r>
              <a:rPr lang="en" sz="1100">
                <a:solidFill>
                  <a:srgbClr val="FFFFFF"/>
                </a:solidFill>
              </a:rPr>
              <a:t> ser </a:t>
            </a:r>
            <a:r>
              <a:rPr lang="en" sz="1100" err="1">
                <a:solidFill>
                  <a:srgbClr val="FFFFFF"/>
                </a:solidFill>
              </a:rPr>
              <a:t>compleja</a:t>
            </a:r>
            <a:r>
              <a:rPr lang="en" sz="1100">
                <a:solidFill>
                  <a:srgbClr val="FFFFFF"/>
                </a:solidFill>
              </a:rPr>
              <a:t>, </a:t>
            </a:r>
            <a:r>
              <a:rPr lang="en" sz="1100" err="1">
                <a:solidFill>
                  <a:srgbClr val="FFFFFF"/>
                </a:solidFill>
              </a:rPr>
              <a:t>requiere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configuraciones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adecuadas</a:t>
            </a:r>
            <a:r>
              <a:rPr lang="en" sz="1100">
                <a:solidFill>
                  <a:srgbClr val="FFFFFF"/>
                </a:solidFill>
              </a:rPr>
              <a:t> y un </a:t>
            </a:r>
            <a:r>
              <a:rPr lang="en" sz="1100" err="1">
                <a:solidFill>
                  <a:srgbClr val="FFFFFF"/>
                </a:solidFill>
              </a:rPr>
              <a:t>monitoreo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constante</a:t>
            </a:r>
            <a:r>
              <a:rPr lang="en" sz="1100">
                <a:solidFill>
                  <a:srgbClr val="FFFFFF"/>
                </a:solidFill>
              </a:rPr>
              <a:t> para </a:t>
            </a:r>
            <a:r>
              <a:rPr lang="en" sz="1100" err="1">
                <a:solidFill>
                  <a:srgbClr val="FFFFFF"/>
                </a:solidFill>
              </a:rPr>
              <a:t>garantizar</a:t>
            </a:r>
            <a:r>
              <a:rPr lang="en" sz="1100">
                <a:solidFill>
                  <a:srgbClr val="FFFFFF"/>
                </a:solidFill>
              </a:rPr>
              <a:t> un </a:t>
            </a:r>
            <a:r>
              <a:rPr lang="en" sz="1100" err="1">
                <a:solidFill>
                  <a:srgbClr val="FFFFFF"/>
                </a:solidFill>
              </a:rPr>
              <a:t>rendimiento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óptimo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lang="es-ES"/>
          </a:p>
        </p:txBody>
      </p:sp>
      <p:sp>
        <p:nvSpPr>
          <p:cNvPr id="2587" name="Google Shape;2587;p35"/>
          <p:cNvSpPr txBox="1">
            <a:spLocks noGrp="1"/>
          </p:cNvSpPr>
          <p:nvPr>
            <p:ph type="title" idx="2"/>
          </p:nvPr>
        </p:nvSpPr>
        <p:spPr>
          <a:xfrm>
            <a:off x="3158315" y="2521925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err="1">
                <a:solidFill>
                  <a:srgbClr val="C2C0F2"/>
                </a:solidFill>
              </a:rPr>
              <a:t>Consistencia</a:t>
            </a:r>
            <a:endParaRPr lang="es-ES" err="1"/>
          </a:p>
        </p:txBody>
      </p:sp>
      <p:sp>
        <p:nvSpPr>
          <p:cNvPr id="2588" name="Google Shape;2588;p35"/>
          <p:cNvSpPr txBox="1">
            <a:spLocks noGrp="1"/>
          </p:cNvSpPr>
          <p:nvPr>
            <p:ph type="subTitle" idx="3"/>
          </p:nvPr>
        </p:nvSpPr>
        <p:spPr>
          <a:xfrm>
            <a:off x="3454394" y="2903102"/>
            <a:ext cx="1862104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sz="1100">
                <a:solidFill>
                  <a:srgbClr val="FFFFFF"/>
                </a:solidFill>
              </a:rPr>
              <a:t>Al </a:t>
            </a:r>
            <a:r>
              <a:rPr lang="en" sz="1100" err="1">
                <a:solidFill>
                  <a:srgbClr val="FFFFFF"/>
                </a:solidFill>
              </a:rPr>
              <a:t>distribuir</a:t>
            </a:r>
            <a:r>
              <a:rPr lang="en" sz="1100">
                <a:solidFill>
                  <a:srgbClr val="FFFFFF"/>
                </a:solidFill>
              </a:rPr>
              <a:t> la carga </a:t>
            </a:r>
            <a:r>
              <a:rPr lang="en" sz="1100" err="1">
                <a:solidFill>
                  <a:srgbClr val="FFFFFF"/>
                </a:solidFill>
              </a:rPr>
              <a:t>en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varios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servidores</a:t>
            </a:r>
            <a:r>
              <a:rPr lang="en" sz="1100">
                <a:solidFill>
                  <a:srgbClr val="FFFFFF"/>
                </a:solidFill>
              </a:rPr>
              <a:t>, es </a:t>
            </a:r>
            <a:r>
              <a:rPr lang="en" sz="1100" err="1">
                <a:solidFill>
                  <a:srgbClr val="FFFFFF"/>
                </a:solidFill>
              </a:rPr>
              <a:t>posible</a:t>
            </a:r>
            <a:r>
              <a:rPr lang="en" sz="1100">
                <a:solidFill>
                  <a:srgbClr val="FFFFFF"/>
                </a:solidFill>
              </a:rPr>
              <a:t> que se </a:t>
            </a:r>
            <a:r>
              <a:rPr lang="en" sz="1100" err="1">
                <a:solidFill>
                  <a:srgbClr val="FFFFFF"/>
                </a:solidFill>
              </a:rPr>
              <a:t>requieran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mecanismos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adicionales</a:t>
            </a:r>
            <a:r>
              <a:rPr lang="en" sz="1100">
                <a:solidFill>
                  <a:srgbClr val="FFFFFF"/>
                </a:solidFill>
              </a:rPr>
              <a:t> para </a:t>
            </a:r>
            <a:r>
              <a:rPr lang="en" sz="1100" err="1">
                <a:solidFill>
                  <a:srgbClr val="FFFFFF"/>
                </a:solidFill>
              </a:rPr>
              <a:t>mantener</a:t>
            </a:r>
            <a:r>
              <a:rPr lang="en" sz="1100">
                <a:solidFill>
                  <a:srgbClr val="FFFFFF"/>
                </a:solidFill>
              </a:rPr>
              <a:t> la </a:t>
            </a:r>
            <a:r>
              <a:rPr lang="en" sz="1100" err="1">
                <a:solidFill>
                  <a:srgbClr val="FFFFFF"/>
                </a:solidFill>
              </a:rPr>
              <a:t>consistencia</a:t>
            </a:r>
            <a:r>
              <a:rPr lang="en" sz="1100">
                <a:solidFill>
                  <a:srgbClr val="FFFFFF"/>
                </a:solidFill>
              </a:rPr>
              <a:t> de </a:t>
            </a:r>
            <a:r>
              <a:rPr lang="en" sz="1100" err="1">
                <a:solidFill>
                  <a:srgbClr val="FFFFFF"/>
                </a:solidFill>
              </a:rPr>
              <a:t>los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datos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en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todos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los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 err="1">
                <a:solidFill>
                  <a:srgbClr val="FFFFFF"/>
                </a:solidFill>
              </a:rPr>
              <a:t>nodos</a:t>
            </a:r>
            <a:r>
              <a:rPr lang="en" sz="1100">
                <a:solidFill>
                  <a:srgbClr val="FFFFFF"/>
                </a:solidFill>
              </a:rPr>
              <a:t>. </a:t>
            </a:r>
            <a:endParaRPr lang="en" sz="1100"/>
          </a:p>
        </p:txBody>
      </p:sp>
      <p:grpSp>
        <p:nvGrpSpPr>
          <p:cNvPr id="2589" name="Google Shape;2589;p35"/>
          <p:cNvGrpSpPr/>
          <p:nvPr/>
        </p:nvGrpSpPr>
        <p:grpSpPr>
          <a:xfrm>
            <a:off x="1442675" y="1511942"/>
            <a:ext cx="835766" cy="870855"/>
            <a:chOff x="2538188" y="1560141"/>
            <a:chExt cx="835766" cy="870855"/>
          </a:xfrm>
        </p:grpSpPr>
        <p:grpSp>
          <p:nvGrpSpPr>
            <p:cNvPr id="2590" name="Google Shape;2590;p35"/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1" name="Google Shape;259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3" name="Google Shape;2593;p35"/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2594" name="Google Shape;2594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96" name="Google Shape;2596;p35"/>
          <p:cNvGrpSpPr/>
          <p:nvPr/>
        </p:nvGrpSpPr>
        <p:grpSpPr>
          <a:xfrm>
            <a:off x="3898706" y="1498171"/>
            <a:ext cx="835766" cy="870855"/>
            <a:chOff x="5875563" y="1560141"/>
            <a:chExt cx="835766" cy="870855"/>
          </a:xfrm>
        </p:grpSpPr>
        <p:grpSp>
          <p:nvGrpSpPr>
            <p:cNvPr id="2597" name="Google Shape;2597;p35"/>
            <p:cNvGrpSpPr/>
            <p:nvPr/>
          </p:nvGrpSpPr>
          <p:grpSpPr>
            <a:xfrm>
              <a:off x="5875563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8" name="Google Shape;2598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0" name="Google Shape;2600;p35"/>
            <p:cNvGrpSpPr/>
            <p:nvPr/>
          </p:nvGrpSpPr>
          <p:grpSpPr>
            <a:xfrm rot="10800000">
              <a:off x="6444629" y="2085945"/>
              <a:ext cx="266700" cy="345050"/>
              <a:chOff x="1172410" y="839125"/>
              <a:chExt cx="266700" cy="345050"/>
            </a:xfrm>
          </p:grpSpPr>
          <p:cxnSp>
            <p:nvCxnSpPr>
              <p:cNvPr id="2601" name="Google Shape;260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10" name="Google Shape;2610;p35"/>
          <p:cNvSpPr/>
          <p:nvPr/>
        </p:nvSpPr>
        <p:spPr>
          <a:xfrm rot="10800000">
            <a:off x="7621584" y="604166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587;p35">
            <a:extLst>
              <a:ext uri="{FF2B5EF4-FFF2-40B4-BE49-F238E27FC236}">
                <a16:creationId xmlns:a16="http://schemas.microsoft.com/office/drawing/2014/main" id="{3D765C85-0AA8-A237-1260-D6DC075F89D7}"/>
              </a:ext>
            </a:extLst>
          </p:cNvPr>
          <p:cNvSpPr txBox="1">
            <a:spLocks/>
          </p:cNvSpPr>
          <p:nvPr/>
        </p:nvSpPr>
        <p:spPr>
          <a:xfrm>
            <a:off x="5795476" y="2521925"/>
            <a:ext cx="1999816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sz="1800">
                <a:solidFill>
                  <a:schemeClr val="dk2"/>
                </a:solidFill>
              </a:rPr>
              <a:t>Costo</a:t>
            </a:r>
            <a:endParaRPr lang="es-ES"/>
          </a:p>
        </p:txBody>
      </p:sp>
      <p:sp>
        <p:nvSpPr>
          <p:cNvPr id="5" name="Google Shape;2588;p35">
            <a:extLst>
              <a:ext uri="{FF2B5EF4-FFF2-40B4-BE49-F238E27FC236}">
                <a16:creationId xmlns:a16="http://schemas.microsoft.com/office/drawing/2014/main" id="{52BFE448-BA63-DFE5-782F-65348982D1D8}"/>
              </a:ext>
            </a:extLst>
          </p:cNvPr>
          <p:cNvSpPr txBox="1">
            <a:spLocks/>
          </p:cNvSpPr>
          <p:nvPr/>
        </p:nvSpPr>
        <p:spPr>
          <a:xfrm>
            <a:off x="5643995" y="3040812"/>
            <a:ext cx="2364749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 algn="just"/>
            <a:r>
              <a:rPr lang="es-ES" sz="1100">
                <a:solidFill>
                  <a:srgbClr val="FFFFFF"/>
                </a:solidFill>
              </a:rPr>
              <a:t>Implementar un sistema de balanceo de carga puede implicar costos adicionales, como la adquisición de hardware adicional o el uso de herramientas y servicios especializados. También se puede requerir una mayor capacidad de administración y mantenimiento del sistema.</a:t>
            </a:r>
            <a:endParaRPr lang="es-ES"/>
          </a:p>
        </p:txBody>
      </p:sp>
      <p:grpSp>
        <p:nvGrpSpPr>
          <p:cNvPr id="2" name="Google Shape;2596;p35">
            <a:extLst>
              <a:ext uri="{FF2B5EF4-FFF2-40B4-BE49-F238E27FC236}">
                <a16:creationId xmlns:a16="http://schemas.microsoft.com/office/drawing/2014/main" id="{7CBE8470-401E-D215-F728-E8F9898737C0}"/>
              </a:ext>
            </a:extLst>
          </p:cNvPr>
          <p:cNvGrpSpPr/>
          <p:nvPr/>
        </p:nvGrpSpPr>
        <p:grpSpPr>
          <a:xfrm>
            <a:off x="6358081" y="1498170"/>
            <a:ext cx="835766" cy="870854"/>
            <a:chOff x="5875563" y="1560141"/>
            <a:chExt cx="835766" cy="870854"/>
          </a:xfrm>
        </p:grpSpPr>
        <p:grpSp>
          <p:nvGrpSpPr>
            <p:cNvPr id="4" name="Google Shape;2597;p35">
              <a:extLst>
                <a:ext uri="{FF2B5EF4-FFF2-40B4-BE49-F238E27FC236}">
                  <a16:creationId xmlns:a16="http://schemas.microsoft.com/office/drawing/2014/main" id="{D4B8CD25-1780-F252-CB45-E2280DB47C9C}"/>
                </a:ext>
              </a:extLst>
            </p:cNvPr>
            <p:cNvGrpSpPr/>
            <p:nvPr/>
          </p:nvGrpSpPr>
          <p:grpSpPr>
            <a:xfrm>
              <a:off x="5875563" y="1560141"/>
              <a:ext cx="266700" cy="345050"/>
              <a:chOff x="1172410" y="839125"/>
              <a:chExt cx="266700" cy="345050"/>
            </a:xfrm>
          </p:grpSpPr>
          <p:cxnSp>
            <p:nvCxnSpPr>
              <p:cNvPr id="9" name="Google Shape;2598;p35">
                <a:extLst>
                  <a:ext uri="{FF2B5EF4-FFF2-40B4-BE49-F238E27FC236}">
                    <a16:creationId xmlns:a16="http://schemas.microsoft.com/office/drawing/2014/main" id="{1299FEAE-0305-2D8F-7397-874D8BA94E3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" name="Google Shape;2599;p35">
                <a:extLst>
                  <a:ext uri="{FF2B5EF4-FFF2-40B4-BE49-F238E27FC236}">
                    <a16:creationId xmlns:a16="http://schemas.microsoft.com/office/drawing/2014/main" id="{1054A157-D229-F068-97B6-C30F10459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2600;p35">
              <a:extLst>
                <a:ext uri="{FF2B5EF4-FFF2-40B4-BE49-F238E27FC236}">
                  <a16:creationId xmlns:a16="http://schemas.microsoft.com/office/drawing/2014/main" id="{E712DF40-0F9A-D6D0-E341-4BB1034E9839}"/>
                </a:ext>
              </a:extLst>
            </p:cNvPr>
            <p:cNvGrpSpPr/>
            <p:nvPr/>
          </p:nvGrpSpPr>
          <p:grpSpPr>
            <a:xfrm rot="10800000">
              <a:off x="6444629" y="2085945"/>
              <a:ext cx="266700" cy="345050"/>
              <a:chOff x="1172410" y="839125"/>
              <a:chExt cx="266700" cy="345050"/>
            </a:xfrm>
          </p:grpSpPr>
          <p:cxnSp>
            <p:nvCxnSpPr>
              <p:cNvPr id="7" name="Google Shape;2601;p35">
                <a:extLst>
                  <a:ext uri="{FF2B5EF4-FFF2-40B4-BE49-F238E27FC236}">
                    <a16:creationId xmlns:a16="http://schemas.microsoft.com/office/drawing/2014/main" id="{369562A7-5308-CB8A-A541-ED376A9441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" name="Google Shape;2602;p35">
                <a:extLst>
                  <a:ext uri="{FF2B5EF4-FFF2-40B4-BE49-F238E27FC236}">
                    <a16:creationId xmlns:a16="http://schemas.microsoft.com/office/drawing/2014/main" id="{44CF28E4-D29F-FB94-C0DD-94232937E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1" name="Imagen 11" descr="Icono&#10;&#10;Descripción generada automáticamente">
            <a:extLst>
              <a:ext uri="{FF2B5EF4-FFF2-40B4-BE49-F238E27FC236}">
                <a16:creationId xmlns:a16="http://schemas.microsoft.com/office/drawing/2014/main" id="{89AF6F65-C6DF-A245-8E25-91A29998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29" y="1617537"/>
            <a:ext cx="669106" cy="669106"/>
          </a:xfrm>
          <a:prstGeom prst="rect">
            <a:avLst/>
          </a:prstGeom>
        </p:spPr>
      </p:pic>
      <p:pic>
        <p:nvPicPr>
          <p:cNvPr id="12" name="Imagen 12" descr="Icono&#10;&#10;Descripción generada automáticamente">
            <a:extLst>
              <a:ext uri="{FF2B5EF4-FFF2-40B4-BE49-F238E27FC236}">
                <a16:creationId xmlns:a16="http://schemas.microsoft.com/office/drawing/2014/main" id="{72A751D5-6A1B-E985-BB9C-A0DCC9F1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287" y="1649644"/>
            <a:ext cx="598470" cy="604892"/>
          </a:xfrm>
          <a:prstGeom prst="rect">
            <a:avLst/>
          </a:prstGeom>
        </p:spPr>
      </p:pic>
      <p:pic>
        <p:nvPicPr>
          <p:cNvPr id="13" name="Imagen 13" descr="Icono&#10;&#10;Descripción generada automáticamente">
            <a:extLst>
              <a:ext uri="{FF2B5EF4-FFF2-40B4-BE49-F238E27FC236}">
                <a16:creationId xmlns:a16="http://schemas.microsoft.com/office/drawing/2014/main" id="{BFF36DE1-2FC4-6F62-BE5E-1D015B6A2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540" y="1604695"/>
            <a:ext cx="694791" cy="6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35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Alternativas</a:t>
            </a:r>
            <a:r>
              <a:rPr lang="en"/>
              <a:t> de </a:t>
            </a:r>
            <a:r>
              <a:rPr lang="en" err="1"/>
              <a:t>Solución</a:t>
            </a:r>
            <a:endParaRPr err="1"/>
          </a:p>
        </p:txBody>
      </p:sp>
      <p:sp>
        <p:nvSpPr>
          <p:cNvPr id="2585" name="Google Shape;2585;p35"/>
          <p:cNvSpPr txBox="1">
            <a:spLocks noGrp="1"/>
          </p:cNvSpPr>
          <p:nvPr>
            <p:ph type="title"/>
          </p:nvPr>
        </p:nvSpPr>
        <p:spPr>
          <a:xfrm>
            <a:off x="163175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86" name="Google Shape;2586;p35"/>
          <p:cNvSpPr txBox="1">
            <a:spLocks noGrp="1"/>
          </p:cNvSpPr>
          <p:nvPr>
            <p:ph type="subTitle" idx="1"/>
          </p:nvPr>
        </p:nvSpPr>
        <p:spPr>
          <a:xfrm>
            <a:off x="163175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Se </a:t>
            </a:r>
            <a:r>
              <a:rPr lang="en" err="1"/>
              <a:t>configuran</a:t>
            </a:r>
            <a:r>
              <a:rPr lang="en"/>
              <a:t> </a:t>
            </a:r>
            <a:r>
              <a:rPr lang="en" err="1"/>
              <a:t>servidores</a:t>
            </a:r>
            <a:r>
              <a:rPr lang="en"/>
              <a:t> con </a:t>
            </a:r>
            <a:r>
              <a:rPr lang="en" err="1"/>
              <a:t>diferentes</a:t>
            </a:r>
            <a:r>
              <a:rPr lang="en"/>
              <a:t> </a:t>
            </a:r>
            <a:r>
              <a:rPr lang="en" err="1"/>
              <a:t>direcciones</a:t>
            </a:r>
            <a:r>
              <a:rPr lang="en"/>
              <a:t> IP y se van </a:t>
            </a:r>
            <a:r>
              <a:rPr lang="en" err="1"/>
              <a:t>redireccionando</a:t>
            </a:r>
            <a:r>
              <a:rPr lang="en"/>
              <a:t> de </a:t>
            </a:r>
            <a:r>
              <a:rPr lang="en" err="1"/>
              <a:t>manera</a:t>
            </a:r>
            <a:r>
              <a:rPr lang="en"/>
              <a:t> </a:t>
            </a:r>
            <a:r>
              <a:rPr lang="en" err="1"/>
              <a:t>distribuida</a:t>
            </a:r>
          </a:p>
        </p:txBody>
      </p:sp>
      <p:sp>
        <p:nvSpPr>
          <p:cNvPr id="2587" name="Google Shape;2587;p35"/>
          <p:cNvSpPr txBox="1">
            <a:spLocks noGrp="1"/>
          </p:cNvSpPr>
          <p:nvPr>
            <p:ph type="title" idx="2"/>
          </p:nvPr>
        </p:nvSpPr>
        <p:spPr>
          <a:xfrm>
            <a:off x="5646578" y="2768872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solidFill>
                  <a:schemeClr val="dk2"/>
                </a:solidFill>
              </a:rPr>
              <a:t>Round Robin</a:t>
            </a:r>
          </a:p>
        </p:txBody>
      </p:sp>
      <p:sp>
        <p:nvSpPr>
          <p:cNvPr id="2588" name="Google Shape;2588;p35"/>
          <p:cNvSpPr txBox="1">
            <a:spLocks noGrp="1"/>
          </p:cNvSpPr>
          <p:nvPr>
            <p:ph type="subTitle" idx="3"/>
          </p:nvPr>
        </p:nvSpPr>
        <p:spPr>
          <a:xfrm>
            <a:off x="5646578" y="3129392"/>
            <a:ext cx="25782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Se </a:t>
            </a:r>
            <a:r>
              <a:rPr lang="en" err="1"/>
              <a:t>configura</a:t>
            </a:r>
            <a:r>
              <a:rPr lang="en"/>
              <a:t> de </a:t>
            </a:r>
            <a:r>
              <a:rPr lang="en" err="1"/>
              <a:t>manera</a:t>
            </a:r>
            <a:r>
              <a:rPr lang="en"/>
              <a:t> que las </a:t>
            </a:r>
            <a:r>
              <a:rPr lang="en" err="1"/>
              <a:t>peticiones</a:t>
            </a:r>
            <a:r>
              <a:rPr lang="en"/>
              <a:t> </a:t>
            </a:r>
            <a:r>
              <a:rPr lang="en" err="1"/>
              <a:t>ciclen</a:t>
            </a:r>
            <a:r>
              <a:rPr lang="en"/>
              <a:t> a traves de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diferentes</a:t>
            </a:r>
            <a:r>
              <a:rPr lang="en"/>
              <a:t> </a:t>
            </a:r>
            <a:r>
              <a:rPr lang="en" err="1"/>
              <a:t>servidores</a:t>
            </a:r>
            <a:r>
              <a:rPr lang="en"/>
              <a:t> </a:t>
            </a:r>
            <a:r>
              <a:rPr lang="en" err="1"/>
              <a:t>como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un </a:t>
            </a:r>
            <a:r>
              <a:rPr lang="en" err="1"/>
              <a:t>circuito</a:t>
            </a:r>
            <a:r>
              <a:rPr lang="en"/>
              <a:t> </a:t>
            </a:r>
            <a:r>
              <a:rPr lang="en" err="1"/>
              <a:t>cerrado</a:t>
            </a:r>
            <a:r>
              <a:rPr lang="en"/>
              <a:t>.</a:t>
            </a:r>
          </a:p>
        </p:txBody>
      </p:sp>
      <p:grpSp>
        <p:nvGrpSpPr>
          <p:cNvPr id="2589" name="Google Shape;2589;p35"/>
          <p:cNvGrpSpPr/>
          <p:nvPr/>
        </p:nvGrpSpPr>
        <p:grpSpPr>
          <a:xfrm>
            <a:off x="1138492" y="1560141"/>
            <a:ext cx="835766" cy="870855"/>
            <a:chOff x="2538188" y="1560141"/>
            <a:chExt cx="835766" cy="870855"/>
          </a:xfrm>
        </p:grpSpPr>
        <p:grpSp>
          <p:nvGrpSpPr>
            <p:cNvPr id="2590" name="Google Shape;2590;p35"/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1" name="Google Shape;259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3" name="Google Shape;2593;p35"/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2594" name="Google Shape;2594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96" name="Google Shape;2596;p35"/>
          <p:cNvGrpSpPr/>
          <p:nvPr/>
        </p:nvGrpSpPr>
        <p:grpSpPr>
          <a:xfrm>
            <a:off x="6517795" y="1566094"/>
            <a:ext cx="835766" cy="870855"/>
            <a:chOff x="5875563" y="1560141"/>
            <a:chExt cx="835766" cy="870855"/>
          </a:xfrm>
        </p:grpSpPr>
        <p:grpSp>
          <p:nvGrpSpPr>
            <p:cNvPr id="2597" name="Google Shape;2597;p35"/>
            <p:cNvGrpSpPr/>
            <p:nvPr/>
          </p:nvGrpSpPr>
          <p:grpSpPr>
            <a:xfrm>
              <a:off x="5875563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8" name="Google Shape;2598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0" name="Google Shape;2600;p35"/>
            <p:cNvGrpSpPr/>
            <p:nvPr/>
          </p:nvGrpSpPr>
          <p:grpSpPr>
            <a:xfrm rot="10800000">
              <a:off x="6444629" y="2085945"/>
              <a:ext cx="266700" cy="345050"/>
              <a:chOff x="1172410" y="839125"/>
              <a:chExt cx="266700" cy="345050"/>
            </a:xfrm>
          </p:grpSpPr>
          <p:cxnSp>
            <p:nvCxnSpPr>
              <p:cNvPr id="2601" name="Google Shape;260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10" name="Google Shape;2610;p35"/>
          <p:cNvSpPr/>
          <p:nvPr/>
        </p:nvSpPr>
        <p:spPr>
          <a:xfrm rot="10800000">
            <a:off x="7277307" y="583509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85;p35">
            <a:extLst>
              <a:ext uri="{FF2B5EF4-FFF2-40B4-BE49-F238E27FC236}">
                <a16:creationId xmlns:a16="http://schemas.microsoft.com/office/drawing/2014/main" id="{26CBA8D6-CFAB-CC12-3381-BDE8692102B7}"/>
              </a:ext>
            </a:extLst>
          </p:cNvPr>
          <p:cNvSpPr txBox="1">
            <a:spLocks/>
          </p:cNvSpPr>
          <p:nvPr/>
        </p:nvSpPr>
        <p:spPr>
          <a:xfrm>
            <a:off x="2919472" y="2762925"/>
            <a:ext cx="278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ajdhani"/>
              <a:buNone/>
              <a:defRPr sz="2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sz="1800">
                <a:solidFill>
                  <a:schemeClr val="dk2"/>
                </a:solidFill>
              </a:rPr>
              <a:t>Proxy</a:t>
            </a:r>
          </a:p>
        </p:txBody>
      </p:sp>
      <p:sp>
        <p:nvSpPr>
          <p:cNvPr id="9" name="Google Shape;2586;p35">
            <a:extLst>
              <a:ext uri="{FF2B5EF4-FFF2-40B4-BE49-F238E27FC236}">
                <a16:creationId xmlns:a16="http://schemas.microsoft.com/office/drawing/2014/main" id="{05E5E268-A8C7-C670-B2C5-BDE25C79BCC1}"/>
              </a:ext>
            </a:extLst>
          </p:cNvPr>
          <p:cNvSpPr txBox="1">
            <a:spLocks/>
          </p:cNvSpPr>
          <p:nvPr/>
        </p:nvSpPr>
        <p:spPr>
          <a:xfrm>
            <a:off x="2919472" y="3123453"/>
            <a:ext cx="27864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/>
            <a:r>
              <a:rPr lang="es-ES"/>
              <a:t>Se utiliza un proxy de bases de datos para la distribución de las peticiones entre cliente-servidor</a:t>
            </a:r>
          </a:p>
        </p:txBody>
      </p:sp>
      <p:grpSp>
        <p:nvGrpSpPr>
          <p:cNvPr id="10" name="Google Shape;2589;p35">
            <a:extLst>
              <a:ext uri="{FF2B5EF4-FFF2-40B4-BE49-F238E27FC236}">
                <a16:creationId xmlns:a16="http://schemas.microsoft.com/office/drawing/2014/main" id="{8AD642D2-7F2F-05E6-A4CA-310FF171740B}"/>
              </a:ext>
            </a:extLst>
          </p:cNvPr>
          <p:cNvGrpSpPr/>
          <p:nvPr/>
        </p:nvGrpSpPr>
        <p:grpSpPr>
          <a:xfrm>
            <a:off x="3894789" y="1560141"/>
            <a:ext cx="835766" cy="870854"/>
            <a:chOff x="2538188" y="1560141"/>
            <a:chExt cx="835766" cy="870854"/>
          </a:xfrm>
        </p:grpSpPr>
        <p:grpSp>
          <p:nvGrpSpPr>
            <p:cNvPr id="11" name="Google Shape;2590;p35">
              <a:extLst>
                <a:ext uri="{FF2B5EF4-FFF2-40B4-BE49-F238E27FC236}">
                  <a16:creationId xmlns:a16="http://schemas.microsoft.com/office/drawing/2014/main" id="{DC0A8E6A-3784-4419-F5BF-98037DDDACD0}"/>
                </a:ext>
              </a:extLst>
            </p:cNvPr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15" name="Google Shape;2591;p35">
                <a:extLst>
                  <a:ext uri="{FF2B5EF4-FFF2-40B4-BE49-F238E27FC236}">
                    <a16:creationId xmlns:a16="http://schemas.microsoft.com/office/drawing/2014/main" id="{CABBEB7B-EEDE-5C56-0DB7-3D770CA590C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2592;p35">
                <a:extLst>
                  <a:ext uri="{FF2B5EF4-FFF2-40B4-BE49-F238E27FC236}">
                    <a16:creationId xmlns:a16="http://schemas.microsoft.com/office/drawing/2014/main" id="{63568389-1058-88D8-9699-9C5E09F3B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" name="Google Shape;2593;p35">
              <a:extLst>
                <a:ext uri="{FF2B5EF4-FFF2-40B4-BE49-F238E27FC236}">
                  <a16:creationId xmlns:a16="http://schemas.microsoft.com/office/drawing/2014/main" id="{428EA4A4-8465-A686-DB61-DCDE6C46B567}"/>
                </a:ext>
              </a:extLst>
            </p:cNvPr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13" name="Google Shape;2594;p35">
                <a:extLst>
                  <a:ext uri="{FF2B5EF4-FFF2-40B4-BE49-F238E27FC236}">
                    <a16:creationId xmlns:a16="http://schemas.microsoft.com/office/drawing/2014/main" id="{B3623087-3375-8E63-43AB-B497ABE0B97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2595;p35">
                <a:extLst>
                  <a:ext uri="{FF2B5EF4-FFF2-40B4-BE49-F238E27FC236}">
                    <a16:creationId xmlns:a16="http://schemas.microsoft.com/office/drawing/2014/main" id="{9F172045-2C4C-0D7D-5BCB-F6CC670C1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CCB89E4A-362B-3D06-2265-5976DBD0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10" y="1688173"/>
            <a:ext cx="611314" cy="617735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935146C1-6A98-F245-1B0D-35214046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804" y="1668908"/>
            <a:ext cx="656262" cy="662684"/>
          </a:xfrm>
          <a:prstGeom prst="rect">
            <a:avLst/>
          </a:prstGeom>
        </p:spPr>
      </p:pic>
      <p:pic>
        <p:nvPicPr>
          <p:cNvPr id="4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3077D00C-72DC-A82D-494E-9A96FC8F9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715" y="1630380"/>
            <a:ext cx="688369" cy="7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4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6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Sobre la solución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16" name="Google Shape;2616;p36"/>
          <p:cNvSpPr txBox="1">
            <a:spLocks noGrp="1"/>
          </p:cNvSpPr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>
                <a:solidFill>
                  <a:schemeClr val="lt1"/>
                </a:solidFill>
              </a:rPr>
              <a:t>Se implementó un balaceo de cargas con MySQL </a:t>
            </a:r>
            <a:r>
              <a:rPr lang="es-ES" err="1">
                <a:solidFill>
                  <a:schemeClr val="lt1"/>
                </a:solidFill>
              </a:rPr>
              <a:t>Router</a:t>
            </a:r>
            <a:r>
              <a:rPr lang="es-ES">
                <a:solidFill>
                  <a:schemeClr val="lt1"/>
                </a:solidFill>
              </a:rPr>
              <a:t>, que consta de las siguientes maquinas;</a:t>
            </a:r>
            <a:endParaRPr>
              <a:solidFill>
                <a:schemeClr val="lt1"/>
              </a:solidFill>
            </a:endParaRP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</a:rPr>
              <a:t>MySQL Shell</a:t>
            </a:r>
            <a:endParaRPr>
              <a:solidFill>
                <a:schemeClr val="lt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</a:rPr>
              <a:t>MySQL Router</a:t>
            </a:r>
            <a:endParaRPr>
              <a:solidFill>
                <a:schemeClr val="lt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s-ES">
                <a:solidFill>
                  <a:schemeClr val="lt1"/>
                </a:solidFill>
              </a:rPr>
              <a:t>Clúster de MySQL Servers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En total son 5 maquinas como mínimo, el clúster cuenta con 3 maquinas: 1 maestro, 2 esclavas/secundarias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7" name="Google Shape;2617;p36"/>
          <p:cNvSpPr/>
          <p:nvPr/>
        </p:nvSpPr>
        <p:spPr>
          <a:xfrm>
            <a:off x="7527762" y="2605022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8" name="Google Shape;2618;p36"/>
          <p:cNvGrpSpPr/>
          <p:nvPr/>
        </p:nvGrpSpPr>
        <p:grpSpPr>
          <a:xfrm flipH="1">
            <a:off x="8171088" y="463300"/>
            <a:ext cx="266700" cy="345050"/>
            <a:chOff x="1172410" y="839125"/>
            <a:chExt cx="266700" cy="345050"/>
          </a:xfrm>
        </p:grpSpPr>
        <p:cxnSp>
          <p:nvCxnSpPr>
            <p:cNvPr id="2619" name="Google Shape;2619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0" name="Google Shape;2620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1" name="Google Shape;2621;p36"/>
          <p:cNvGrpSpPr/>
          <p:nvPr/>
        </p:nvGrpSpPr>
        <p:grpSpPr>
          <a:xfrm rot="10800000" flipH="1">
            <a:off x="5461320" y="4002275"/>
            <a:ext cx="266700" cy="345050"/>
            <a:chOff x="1172410" y="839125"/>
            <a:chExt cx="266700" cy="345050"/>
          </a:xfrm>
        </p:grpSpPr>
        <p:cxnSp>
          <p:nvCxnSpPr>
            <p:cNvPr id="2622" name="Google Shape;2622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3" name="Google Shape;2623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4" name="Google Shape;2624;p36"/>
          <p:cNvGrpSpPr/>
          <p:nvPr/>
        </p:nvGrpSpPr>
        <p:grpSpPr>
          <a:xfrm>
            <a:off x="5852025" y="865550"/>
            <a:ext cx="2217310" cy="3011100"/>
            <a:chOff x="5845950" y="865550"/>
            <a:chExt cx="2217310" cy="3011100"/>
          </a:xfrm>
        </p:grpSpPr>
        <p:sp>
          <p:nvSpPr>
            <p:cNvPr id="2625" name="Google Shape;2625;p36"/>
            <p:cNvSpPr/>
            <p:nvPr/>
          </p:nvSpPr>
          <p:spPr>
            <a:xfrm rot="-5400000">
              <a:off x="5515500" y="1196000"/>
              <a:ext cx="28782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36"/>
            <p:cNvGrpSpPr/>
            <p:nvPr/>
          </p:nvGrpSpPr>
          <p:grpSpPr>
            <a:xfrm>
              <a:off x="5867209" y="890130"/>
              <a:ext cx="1070314" cy="683190"/>
              <a:chOff x="1851288" y="768725"/>
              <a:chExt cx="1191900" cy="760800"/>
            </a:xfrm>
          </p:grpSpPr>
          <p:sp>
            <p:nvSpPr>
              <p:cNvPr id="2627" name="Google Shape;2627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30" name="Google Shape;2630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31" name="Google Shape;263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6" name="Google Shape;2636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2637" name="Google Shape;2637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42" name="Google Shape;2642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47" name="Google Shape;2647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2648" name="Google Shape;2648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9" name="Google Shape;2649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0" name="Google Shape;2650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1" name="Google Shape;2651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2" name="Google Shape;2652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4" name="Google Shape;2654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5" name="Google Shape;2655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57" name="Google Shape;2657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8" name="Google Shape;2658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59" name="Google Shape;2659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4" name="Google Shape;2664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65" name="Google Shape;2665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0" name="Google Shape;2670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71" name="Google Shape;267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6" name="Google Shape;2676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77" name="Google Shape;2677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2" name="Google Shape;2682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83" name="Google Shape;268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" name="Google Shape;268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" name="Google Shape;268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" name="Google Shape;268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8" name="Google Shape;2688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0" name="Google Shape;2690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2691" name="Google Shape;2691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92" name="Google Shape;2692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3" name="Google Shape;2693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4" name="Google Shape;2694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95" name="Google Shape;2695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6" name="Google Shape;2696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7" name="Google Shape;2697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98" name="Google Shape;2698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9" name="Google Shape;2699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0" name="Google Shape;2700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01" name="Google Shape;2701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2" name="Google Shape;2702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4" name="Google Shape;2704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5" name="Google Shape;2705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7" name="Google Shape;2707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8" name="Google Shape;2708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0" name="Google Shape;2710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2711" name="Google Shape;2711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2" name="Google Shape;2712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3" name="Google Shape;2713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14" name="Google Shape;2714;p36"/>
                <p:cNvCxnSpPr>
                  <a:stCxn id="2713" idx="0"/>
                  <a:endCxn id="2711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5" name="Google Shape;2715;p36"/>
                <p:cNvCxnSpPr>
                  <a:stCxn id="2713" idx="6"/>
                  <a:endCxn id="2711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6" name="Google Shape;2716;p36"/>
                <p:cNvCxnSpPr>
                  <a:stCxn id="2713" idx="7"/>
                  <a:endCxn id="2711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7" name="Google Shape;2717;p36"/>
                <p:cNvCxnSpPr>
                  <a:stCxn id="2713" idx="1"/>
                  <a:endCxn id="2711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8" name="Google Shape;2718;p36"/>
                <p:cNvCxnSpPr>
                  <a:stCxn id="2713" idx="2"/>
                  <a:endCxn id="2711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9" name="Google Shape;2719;p36"/>
                <p:cNvCxnSpPr>
                  <a:stCxn id="2713" idx="3"/>
                  <a:endCxn id="2711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0" name="Google Shape;2720;p36"/>
                <p:cNvCxnSpPr>
                  <a:stCxn id="2713" idx="4"/>
                  <a:endCxn id="2711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1" name="Google Shape;2721;p36"/>
                <p:cNvCxnSpPr>
                  <a:stCxn id="2713" idx="5"/>
                  <a:endCxn id="2711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22" name="Google Shape;2722;p36"/>
            <p:cNvGrpSpPr/>
            <p:nvPr/>
          </p:nvGrpSpPr>
          <p:grpSpPr>
            <a:xfrm>
              <a:off x="6968657" y="890133"/>
              <a:ext cx="1070326" cy="683198"/>
              <a:chOff x="1851288" y="1569750"/>
              <a:chExt cx="1191900" cy="760800"/>
            </a:xfrm>
          </p:grpSpPr>
          <p:sp>
            <p:nvSpPr>
              <p:cNvPr id="2723" name="Google Shape;2723;p36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6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25" name="Google Shape;2725;p36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2726" name="Google Shape;2726;p36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27" name="Google Shape;2727;p36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2728" name="Google Shape;2728;p36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9" name="Google Shape;2729;p36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0" name="Google Shape;2730;p36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1" name="Google Shape;2731;p36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2" name="Google Shape;2732;p36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3" name="Google Shape;2733;p36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34" name="Google Shape;2734;p36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2735" name="Google Shape;2735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7" name="Google Shape;2737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38" name="Google Shape;2738;p36"/>
                <p:cNvCxnSpPr>
                  <a:stCxn id="2737" idx="0"/>
                  <a:endCxn id="2735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9" name="Google Shape;2739;p36"/>
                <p:cNvCxnSpPr>
                  <a:stCxn id="2737" idx="6"/>
                  <a:endCxn id="2735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0" name="Google Shape;2740;p36"/>
                <p:cNvCxnSpPr>
                  <a:stCxn id="2737" idx="7"/>
                  <a:endCxn id="2735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1" name="Google Shape;2741;p36"/>
                <p:cNvCxnSpPr>
                  <a:stCxn id="2737" idx="1"/>
                  <a:endCxn id="2735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2" name="Google Shape;2742;p36"/>
                <p:cNvCxnSpPr>
                  <a:stCxn id="2737" idx="2"/>
                  <a:endCxn id="2735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3" name="Google Shape;2743;p36"/>
                <p:cNvCxnSpPr>
                  <a:stCxn id="2737" idx="3"/>
                  <a:endCxn id="2735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4" name="Google Shape;2744;p36"/>
                <p:cNvCxnSpPr>
                  <a:stCxn id="2737" idx="4"/>
                  <a:endCxn id="2735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5" name="Google Shape;2745;p36"/>
                <p:cNvCxnSpPr>
                  <a:stCxn id="2737" idx="5"/>
                  <a:endCxn id="2735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46" name="Google Shape;2746;p36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2747" name="Google Shape;2747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8" name="Google Shape;2748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9" name="Google Shape;2749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50" name="Google Shape;2750;p36"/>
                <p:cNvCxnSpPr>
                  <a:stCxn id="2749" idx="0"/>
                  <a:endCxn id="2747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1" name="Google Shape;2751;p36"/>
                <p:cNvCxnSpPr>
                  <a:stCxn id="2749" idx="6"/>
                  <a:endCxn id="2747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2" name="Google Shape;2752;p36"/>
                <p:cNvCxnSpPr>
                  <a:stCxn id="2749" idx="7"/>
                  <a:endCxn id="2747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3" name="Google Shape;2753;p36"/>
                <p:cNvCxnSpPr>
                  <a:stCxn id="2749" idx="1"/>
                  <a:endCxn id="2747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4" name="Google Shape;2754;p36"/>
                <p:cNvCxnSpPr>
                  <a:stCxn id="2749" idx="2"/>
                  <a:endCxn id="2747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5" name="Google Shape;2755;p36"/>
                <p:cNvCxnSpPr>
                  <a:stCxn id="2749" idx="3"/>
                  <a:endCxn id="2747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6" name="Google Shape;2756;p36"/>
                <p:cNvCxnSpPr>
                  <a:stCxn id="2749" idx="4"/>
                  <a:endCxn id="2747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7" name="Google Shape;2757;p36"/>
                <p:cNvCxnSpPr>
                  <a:stCxn id="2749" idx="5"/>
                  <a:endCxn id="2747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58" name="Google Shape;2758;p36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2759" name="Google Shape;2759;p36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60" name="Google Shape;2760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1" name="Google Shape;2761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2" name="Google Shape;2762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3" name="Google Shape;2763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4" name="Google Shape;2764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5" name="Google Shape;2765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6" name="Google Shape;2766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7" name="Google Shape;2767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8" name="Google Shape;2768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9" name="Google Shape;2769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0" name="Google Shape;2770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1" name="Google Shape;2771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2" name="Google Shape;2772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3" name="Google Shape;2773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4" name="Google Shape;2774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5" name="Google Shape;2775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76" name="Google Shape;2776;p36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77" name="Google Shape;2777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8" name="Google Shape;2778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9" name="Google Shape;2779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0" name="Google Shape;2780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1" name="Google Shape;2781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2" name="Google Shape;2782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3" name="Google Shape;2783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4" name="Google Shape;2784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5" name="Google Shape;2785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6" name="Google Shape;2786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7" name="Google Shape;2787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8" name="Google Shape;2788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9" name="Google Shape;2789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0" name="Google Shape;2790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1" name="Google Shape;2791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2" name="Google Shape;2792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93" name="Google Shape;2793;p36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94" name="Google Shape;2794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5" name="Google Shape;2795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6" name="Google Shape;2796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7" name="Google Shape;2797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8" name="Google Shape;2798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9" name="Google Shape;2799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0" name="Google Shape;2800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1" name="Google Shape;2801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2" name="Google Shape;2802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3" name="Google Shape;2803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4" name="Google Shape;2804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5" name="Google Shape;2805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6" name="Google Shape;2806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7" name="Google Shape;2807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8" name="Google Shape;2808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9" name="Google Shape;2809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0" name="Google Shape;2810;p36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11" name="Google Shape;2811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2" name="Google Shape;2812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3" name="Google Shape;2813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4" name="Google Shape;2814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5" name="Google Shape;2815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6" name="Google Shape;2816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7" name="Google Shape;2817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8" name="Google Shape;2818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9" name="Google Shape;2819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0" name="Google Shape;2820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1" name="Google Shape;2821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2" name="Google Shape;2822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3" name="Google Shape;2823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4" name="Google Shape;2824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5" name="Google Shape;2825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6" name="Google Shape;2826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27" name="Google Shape;2827;p36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28" name="Google Shape;2828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9" name="Google Shape;2829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0" name="Google Shape;2830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1" name="Google Shape;2831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2" name="Google Shape;2832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3" name="Google Shape;2833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4" name="Google Shape;2834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5" name="Google Shape;2835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6" name="Google Shape;2836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7" name="Google Shape;2837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8" name="Google Shape;2838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9" name="Google Shape;2839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0" name="Google Shape;2840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1" name="Google Shape;2841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2" name="Google Shape;2842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44" name="Google Shape;2844;p36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45" name="Google Shape;2845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6" name="Google Shape;2846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7" name="Google Shape;2847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8" name="Google Shape;2848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9" name="Google Shape;2849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0" name="Google Shape;2850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1" name="Google Shape;2851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2" name="Google Shape;2852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3" name="Google Shape;2853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4" name="Google Shape;2854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5" name="Google Shape;2855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6" name="Google Shape;2856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7" name="Google Shape;2857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8" name="Google Shape;2858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9" name="Google Shape;2859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0" name="Google Shape;2860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61" name="Google Shape;2861;p36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62" name="Google Shape;2862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3" name="Google Shape;2863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4" name="Google Shape;2864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5" name="Google Shape;2865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6" name="Google Shape;2866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7" name="Google Shape;2867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8" name="Google Shape;2868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9" name="Google Shape;2869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0" name="Google Shape;2870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1" name="Google Shape;2871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6" name="Google Shape;2876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7" name="Google Shape;2877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8" name="Google Shape;2878;p36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79" name="Google Shape;2879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6" name="Google Shape;2886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7" name="Google Shape;2887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8" name="Google Shape;2888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5" name="Google Shape;2895;p36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96" name="Google Shape;2896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7" name="Google Shape;2897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4" name="Google Shape;2904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5" name="Google Shape;2905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6" name="Google Shape;2906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7" name="Google Shape;2907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8" name="Google Shape;2908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9" name="Google Shape;2909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12" name="Google Shape;2912;p36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913" name="Google Shape;2913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4" name="Google Shape;2914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5" name="Google Shape;2915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6" name="Google Shape;2916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7" name="Google Shape;2917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8" name="Google Shape;2918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9" name="Google Shape;2919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0" name="Google Shape;2920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4" name="Google Shape;2924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7" name="Google Shape;2927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8" name="Google Shape;2928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29" name="Google Shape;2929;p36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2" name="Google Shape;2932;p36"/>
            <p:cNvGrpSpPr/>
            <p:nvPr/>
          </p:nvGrpSpPr>
          <p:grpSpPr>
            <a:xfrm>
              <a:off x="5845960" y="3739550"/>
              <a:ext cx="2217300" cy="137100"/>
              <a:chOff x="5845960" y="1601875"/>
              <a:chExt cx="2217300" cy="137100"/>
            </a:xfrm>
          </p:grpSpPr>
          <p:sp>
            <p:nvSpPr>
              <p:cNvPr id="2933" name="Google Shape;2933;p36"/>
              <p:cNvSpPr/>
              <p:nvPr/>
            </p:nvSpPr>
            <p:spPr>
              <a:xfrm>
                <a:off x="5845960" y="1601875"/>
                <a:ext cx="2217300" cy="13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4" name="Google Shape;2934;p36"/>
              <p:cNvGrpSpPr/>
              <p:nvPr/>
            </p:nvGrpSpPr>
            <p:grpSpPr>
              <a:xfrm>
                <a:off x="5859753" y="1626161"/>
                <a:ext cx="2185440" cy="88429"/>
                <a:chOff x="5865820" y="1626161"/>
                <a:chExt cx="2185440" cy="88429"/>
              </a:xfrm>
            </p:grpSpPr>
            <p:grpSp>
              <p:nvGrpSpPr>
                <p:cNvPr id="2935" name="Google Shape;2935;p36"/>
                <p:cNvGrpSpPr/>
                <p:nvPr/>
              </p:nvGrpSpPr>
              <p:grpSpPr>
                <a:xfrm>
                  <a:off x="5865820" y="1626241"/>
                  <a:ext cx="1030503" cy="88349"/>
                  <a:chOff x="1657932" y="4031216"/>
                  <a:chExt cx="1222424" cy="104804"/>
                </a:xfrm>
              </p:grpSpPr>
              <p:grpSp>
                <p:nvGrpSpPr>
                  <p:cNvPr id="2936" name="Google Shape;2936;p36"/>
                  <p:cNvGrpSpPr/>
                  <p:nvPr/>
                </p:nvGrpSpPr>
                <p:grpSpPr>
                  <a:xfrm rot="-5400000">
                    <a:off x="16984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37" name="Google Shape;2937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8" name="Google Shape;2938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9" name="Google Shape;2939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0" name="Google Shape;2940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1" name="Google Shape;2941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42" name="Google Shape;2942;p36"/>
                  <p:cNvGrpSpPr/>
                  <p:nvPr/>
                </p:nvGrpSpPr>
                <p:grpSpPr>
                  <a:xfrm rot="-5400000">
                    <a:off x="1905756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43" name="Google Shape;2943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4" name="Google Shape;2944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5" name="Google Shape;2945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6" name="Google Shape;2946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7" name="Google Shape;2947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48" name="Google Shape;2948;p36"/>
                  <p:cNvGrpSpPr/>
                  <p:nvPr/>
                </p:nvGrpSpPr>
                <p:grpSpPr>
                  <a:xfrm rot="-5400000">
                    <a:off x="211308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49" name="Google Shape;2949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0" name="Google Shape;2950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1" name="Google Shape;2951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2" name="Google Shape;2952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3" name="Google Shape;2953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54" name="Google Shape;2954;p36"/>
                  <p:cNvGrpSpPr/>
                  <p:nvPr/>
                </p:nvGrpSpPr>
                <p:grpSpPr>
                  <a:xfrm rot="-5400000">
                    <a:off x="232040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55" name="Google Shape;2955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6" name="Google Shape;2956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7" name="Google Shape;2957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8" name="Google Shape;2958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9" name="Google Shape;2959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60" name="Google Shape;2960;p36"/>
                  <p:cNvGrpSpPr/>
                  <p:nvPr/>
                </p:nvGrpSpPr>
                <p:grpSpPr>
                  <a:xfrm rot="-5400000">
                    <a:off x="25277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61" name="Google Shape;2961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2" name="Google Shape;2962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3" name="Google Shape;2963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4" name="Google Shape;2964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5" name="Google Shape;2965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66" name="Google Shape;2966;p36"/>
                  <p:cNvGrpSpPr/>
                  <p:nvPr/>
                </p:nvGrpSpPr>
                <p:grpSpPr>
                  <a:xfrm rot="-5400000">
                    <a:off x="273505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67" name="Google Shape;2967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8" name="Google Shape;2968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9" name="Google Shape;2969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0" name="Google Shape;2970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1" name="Google Shape;2971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72" name="Google Shape;2972;p36"/>
                <p:cNvGrpSpPr/>
                <p:nvPr/>
              </p:nvGrpSpPr>
              <p:grpSpPr>
                <a:xfrm rot="-5400000">
                  <a:off x="69496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73" name="Google Shape;2973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78" name="Google Shape;2978;p36"/>
                <p:cNvGrpSpPr/>
                <p:nvPr/>
              </p:nvGrpSpPr>
              <p:grpSpPr>
                <a:xfrm rot="-5400000">
                  <a:off x="712443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79" name="Google Shape;2979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2" name="Google Shape;2982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3" name="Google Shape;2983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4" name="Google Shape;2984;p36"/>
                <p:cNvGrpSpPr/>
                <p:nvPr/>
              </p:nvGrpSpPr>
              <p:grpSpPr>
                <a:xfrm rot="-5400000">
                  <a:off x="729921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85" name="Google Shape;2985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90" name="Google Shape;2990;p36"/>
                <p:cNvGrpSpPr/>
                <p:nvPr/>
              </p:nvGrpSpPr>
              <p:grpSpPr>
                <a:xfrm rot="-5400000">
                  <a:off x="747398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91" name="Google Shape;2991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96" name="Google Shape;2996;p36"/>
                <p:cNvGrpSpPr/>
                <p:nvPr/>
              </p:nvGrpSpPr>
              <p:grpSpPr>
                <a:xfrm rot="-5400000">
                  <a:off x="76487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97" name="Google Shape;2997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9" name="Google Shape;2999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0" name="Google Shape;3000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1" name="Google Shape;3001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02" name="Google Shape;3002;p36"/>
                <p:cNvGrpSpPr/>
                <p:nvPr/>
              </p:nvGrpSpPr>
              <p:grpSpPr>
                <a:xfrm rot="-5400000">
                  <a:off x="7823534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3003" name="Google Shape;3003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4" name="Google Shape;3004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5" name="Google Shape;3005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6" name="Google Shape;3006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7" name="Google Shape;3007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08" name="Google Shape;3008;p36"/>
                <p:cNvGrpSpPr/>
                <p:nvPr/>
              </p:nvGrpSpPr>
              <p:grpSpPr>
                <a:xfrm rot="-5400000">
                  <a:off x="7963542" y="1626797"/>
                  <a:ext cx="88354" cy="87083"/>
                  <a:chOff x="1956148" y="1098526"/>
                  <a:chExt cx="111600" cy="62568"/>
                </a:xfrm>
              </p:grpSpPr>
              <p:sp>
                <p:nvSpPr>
                  <p:cNvPr id="3009" name="Google Shape;3009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0" name="Google Shape;3010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1" name="Google Shape;3011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012" name="Google Shape;3012;p36"/>
            <p:cNvGrpSpPr/>
            <p:nvPr/>
          </p:nvGrpSpPr>
          <p:grpSpPr>
            <a:xfrm>
              <a:off x="5867205" y="1599822"/>
              <a:ext cx="1071026" cy="683198"/>
              <a:chOff x="5867199" y="1642300"/>
              <a:chExt cx="1071026" cy="760800"/>
            </a:xfrm>
          </p:grpSpPr>
          <p:sp>
            <p:nvSpPr>
              <p:cNvPr id="3013" name="Google Shape;3013;p36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4" name="Google Shape;3014;p36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15" name="Google Shape;3015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1" name="Google Shape;3021;p36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022" name="Google Shape;3022;p36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023" name="Google Shape;3023;p36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4" name="Google Shape;3024;p36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5" name="Google Shape;3025;p36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026" name="Google Shape;3026;p36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027" name="Google Shape;3027;p36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36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36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030" name="Google Shape;3030;p36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031" name="Google Shape;3031;p36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36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36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034" name="Google Shape;3034;p36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035" name="Google Shape;3035;p36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36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36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3038" name="Google Shape;3038;p36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6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6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6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6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6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6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6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6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6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8" name="Google Shape;3048;p36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049" name="Google Shape;3049;p36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36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36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36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53" name="Google Shape;3053;p36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36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36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56" name="Google Shape;3056;p36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36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36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59" name="Google Shape;3059;p36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36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36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062" name="Google Shape;3062;p36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063" name="Google Shape;3063;p36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36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36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66" name="Google Shape;3066;p36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36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36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69" name="Google Shape;3069;p36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36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36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72" name="Google Shape;3072;p36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36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36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075" name="Google Shape;3075;p36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076" name="Google Shape;3076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3077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3078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0" name="Google Shape;3080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1" name="Google Shape;3081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2" name="Google Shape;3082;p36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83" name="Google Shape;3083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3084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3085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3087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3088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89" name="Google Shape;3089;p36"/>
            <p:cNvGrpSpPr/>
            <p:nvPr/>
          </p:nvGrpSpPr>
          <p:grpSpPr>
            <a:xfrm>
              <a:off x="6968678" y="1599838"/>
              <a:ext cx="1070326" cy="683198"/>
              <a:chOff x="1851288" y="768725"/>
              <a:chExt cx="1191900" cy="760800"/>
            </a:xfrm>
          </p:grpSpPr>
          <p:sp>
            <p:nvSpPr>
              <p:cNvPr id="3090" name="Google Shape;3090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3" name="Google Shape;3093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094" name="Google Shape;309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5" name="Google Shape;309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9" name="Google Shape;3099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100" name="Google Shape;3100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5" name="Google Shape;3105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0" name="Google Shape;3110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111" name="Google Shape;3111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7" name="Google Shape;3117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20" name="Google Shape;3120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1" name="Google Shape;3121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22" name="Google Shape;3122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7" name="Google Shape;3127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28" name="Google Shape;3128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3" name="Google Shape;3133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34" name="Google Shape;313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9" name="Google Shape;3139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40" name="Google Shape;314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2" name="Google Shape;314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5" name="Google Shape;3145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46" name="Google Shape;3146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51" name="Google Shape;3151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53" name="Google Shape;3153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154" name="Google Shape;3154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55" name="Google Shape;3155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56" name="Google Shape;3156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7" name="Google Shape;3157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58" name="Google Shape;3158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59" name="Google Shape;3159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61" name="Google Shape;3161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62" name="Google Shape;3162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3" name="Google Shape;3163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64" name="Google Shape;3164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65" name="Google Shape;3165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6" name="Google Shape;3166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7" name="Google Shape;3167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68" name="Google Shape;3168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9" name="Google Shape;3169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0" name="Google Shape;3170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71" name="Google Shape;3171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3" name="Google Shape;3173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174" name="Google Shape;3174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77" name="Google Shape;3177;p36"/>
                <p:cNvCxnSpPr>
                  <a:stCxn id="3176" idx="0"/>
                  <a:endCxn id="3174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8" name="Google Shape;3178;p36"/>
                <p:cNvCxnSpPr>
                  <a:stCxn id="3176" idx="6"/>
                  <a:endCxn id="3174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9" name="Google Shape;3179;p36"/>
                <p:cNvCxnSpPr>
                  <a:stCxn id="3176" idx="7"/>
                  <a:endCxn id="3174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0" name="Google Shape;3180;p36"/>
                <p:cNvCxnSpPr>
                  <a:stCxn id="3176" idx="1"/>
                  <a:endCxn id="3174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1" name="Google Shape;3181;p36"/>
                <p:cNvCxnSpPr>
                  <a:stCxn id="3176" idx="2"/>
                  <a:endCxn id="3174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2" name="Google Shape;3182;p36"/>
                <p:cNvCxnSpPr>
                  <a:stCxn id="3176" idx="3"/>
                  <a:endCxn id="3174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3" name="Google Shape;3183;p36"/>
                <p:cNvCxnSpPr>
                  <a:stCxn id="3176" idx="4"/>
                  <a:endCxn id="3174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4" name="Google Shape;3184;p36"/>
                <p:cNvCxnSpPr>
                  <a:stCxn id="3176" idx="5"/>
                  <a:endCxn id="3174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85" name="Google Shape;3185;p36"/>
            <p:cNvGrpSpPr/>
            <p:nvPr/>
          </p:nvGrpSpPr>
          <p:grpSpPr>
            <a:xfrm>
              <a:off x="5867228" y="2314838"/>
              <a:ext cx="1070326" cy="683198"/>
              <a:chOff x="1851288" y="768725"/>
              <a:chExt cx="1191900" cy="760800"/>
            </a:xfrm>
          </p:grpSpPr>
          <p:sp>
            <p:nvSpPr>
              <p:cNvPr id="3186" name="Google Shape;3186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89" name="Google Shape;3189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90" name="Google Shape;319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5" name="Google Shape;3195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196" name="Google Shape;3196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8" name="Google Shape;3198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9" name="Google Shape;3199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0" name="Google Shape;3200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01" name="Google Shape;3201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06" name="Google Shape;3206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207" name="Google Shape;3207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6" name="Google Shape;3216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7" name="Google Shape;3217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18" name="Google Shape;3218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3" name="Google Shape;3223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24" name="Google Shape;322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6" name="Google Shape;322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9" name="Google Shape;3229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30" name="Google Shape;323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5" name="Google Shape;3235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36" name="Google Shape;3236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1" name="Google Shape;3241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42" name="Google Shape;3242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47" name="Google Shape;3247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9" name="Google Shape;3249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250" name="Google Shape;3250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51" name="Google Shape;3251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2" name="Google Shape;3252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3" name="Google Shape;3253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54" name="Google Shape;3254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5" name="Google Shape;3255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6" name="Google Shape;3256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57" name="Google Shape;3257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8" name="Google Shape;3258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9" name="Google Shape;3259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60" name="Google Shape;3260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1" name="Google Shape;3261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2" name="Google Shape;3262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3" name="Google Shape;3263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4" name="Google Shape;3264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5" name="Google Shape;3265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6" name="Google Shape;3266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7" name="Google Shape;3267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8" name="Google Shape;3268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9" name="Google Shape;3269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270" name="Google Shape;3270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1" name="Google Shape;3271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2" name="Google Shape;3272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73" name="Google Shape;3273;p36"/>
                <p:cNvCxnSpPr>
                  <a:stCxn id="3272" idx="0"/>
                  <a:endCxn id="3270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4" name="Google Shape;3274;p36"/>
                <p:cNvCxnSpPr>
                  <a:stCxn id="3272" idx="6"/>
                  <a:endCxn id="3270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5" name="Google Shape;3275;p36"/>
                <p:cNvCxnSpPr>
                  <a:stCxn id="3272" idx="7"/>
                  <a:endCxn id="3270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6" name="Google Shape;3276;p36"/>
                <p:cNvCxnSpPr>
                  <a:stCxn id="3272" idx="1"/>
                  <a:endCxn id="3270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7" name="Google Shape;3277;p36"/>
                <p:cNvCxnSpPr>
                  <a:stCxn id="3272" idx="2"/>
                  <a:endCxn id="3270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8" name="Google Shape;3278;p36"/>
                <p:cNvCxnSpPr>
                  <a:stCxn id="3272" idx="3"/>
                  <a:endCxn id="3270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9" name="Google Shape;3279;p36"/>
                <p:cNvCxnSpPr>
                  <a:stCxn id="3272" idx="4"/>
                  <a:endCxn id="3270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0" name="Google Shape;3280;p36"/>
                <p:cNvCxnSpPr>
                  <a:stCxn id="3272" idx="5"/>
                  <a:endCxn id="3270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281" name="Google Shape;3281;p36"/>
            <p:cNvGrpSpPr/>
            <p:nvPr/>
          </p:nvGrpSpPr>
          <p:grpSpPr>
            <a:xfrm>
              <a:off x="6968657" y="2314833"/>
              <a:ext cx="1070326" cy="683198"/>
              <a:chOff x="1851288" y="1569750"/>
              <a:chExt cx="1191900" cy="760800"/>
            </a:xfrm>
          </p:grpSpPr>
          <p:sp>
            <p:nvSpPr>
              <p:cNvPr id="3282" name="Google Shape;3282;p36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6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4" name="Google Shape;3284;p36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3285" name="Google Shape;3285;p36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86" name="Google Shape;3286;p36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3287" name="Google Shape;3287;p36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8" name="Google Shape;3288;p36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9" name="Google Shape;3289;p36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0" name="Google Shape;3290;p36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1" name="Google Shape;3291;p36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2" name="Google Shape;3292;p36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93" name="Google Shape;3293;p36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3294" name="Google Shape;3294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5" name="Google Shape;3295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6" name="Google Shape;3296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97" name="Google Shape;3297;p36"/>
                <p:cNvCxnSpPr>
                  <a:stCxn id="3296" idx="0"/>
                  <a:endCxn id="3294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8" name="Google Shape;3298;p36"/>
                <p:cNvCxnSpPr>
                  <a:stCxn id="3296" idx="6"/>
                  <a:endCxn id="3294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9" name="Google Shape;3299;p36"/>
                <p:cNvCxnSpPr>
                  <a:stCxn id="3296" idx="7"/>
                  <a:endCxn id="3294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0" name="Google Shape;3300;p36"/>
                <p:cNvCxnSpPr>
                  <a:stCxn id="3296" idx="1"/>
                  <a:endCxn id="3294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1" name="Google Shape;3301;p36"/>
                <p:cNvCxnSpPr>
                  <a:stCxn id="3296" idx="2"/>
                  <a:endCxn id="3294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2" name="Google Shape;3302;p36"/>
                <p:cNvCxnSpPr>
                  <a:stCxn id="3296" idx="3"/>
                  <a:endCxn id="3294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3" name="Google Shape;3303;p36"/>
                <p:cNvCxnSpPr>
                  <a:stCxn id="3296" idx="4"/>
                  <a:endCxn id="3294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4" name="Google Shape;3304;p36"/>
                <p:cNvCxnSpPr>
                  <a:stCxn id="3296" idx="5"/>
                  <a:endCxn id="3294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05" name="Google Shape;3305;p36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3306" name="Google Shape;3306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7" name="Google Shape;3307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8" name="Google Shape;3308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09" name="Google Shape;3309;p36"/>
                <p:cNvCxnSpPr>
                  <a:stCxn id="3308" idx="0"/>
                  <a:endCxn id="3306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0" name="Google Shape;3310;p36"/>
                <p:cNvCxnSpPr>
                  <a:stCxn id="3308" idx="6"/>
                  <a:endCxn id="3306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1" name="Google Shape;3311;p36"/>
                <p:cNvCxnSpPr>
                  <a:stCxn id="3308" idx="7"/>
                  <a:endCxn id="3306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2" name="Google Shape;3312;p36"/>
                <p:cNvCxnSpPr>
                  <a:stCxn id="3308" idx="1"/>
                  <a:endCxn id="3306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3" name="Google Shape;3313;p36"/>
                <p:cNvCxnSpPr>
                  <a:stCxn id="3308" idx="2"/>
                  <a:endCxn id="3306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4" name="Google Shape;3314;p36"/>
                <p:cNvCxnSpPr>
                  <a:stCxn id="3308" idx="3"/>
                  <a:endCxn id="3306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5" name="Google Shape;3315;p36"/>
                <p:cNvCxnSpPr>
                  <a:stCxn id="3308" idx="4"/>
                  <a:endCxn id="3306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6" name="Google Shape;3316;p36"/>
                <p:cNvCxnSpPr>
                  <a:stCxn id="3308" idx="5"/>
                  <a:endCxn id="3306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17" name="Google Shape;3317;p36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3318" name="Google Shape;3318;p36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19" name="Google Shape;3319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0" name="Google Shape;3320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1" name="Google Shape;3321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2" name="Google Shape;3322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3" name="Google Shape;3323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4" name="Google Shape;3324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5" name="Google Shape;3325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6" name="Google Shape;3326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7" name="Google Shape;3327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8" name="Google Shape;3328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9" name="Google Shape;3329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0" name="Google Shape;3330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1" name="Google Shape;3331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2" name="Google Shape;3332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3" name="Google Shape;3333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4" name="Google Shape;3334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35" name="Google Shape;3335;p36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36" name="Google Shape;3336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7" name="Google Shape;3337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8" name="Google Shape;3338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9" name="Google Shape;3339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0" name="Google Shape;3340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1" name="Google Shape;3341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2" name="Google Shape;3342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3" name="Google Shape;3343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4" name="Google Shape;3344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5" name="Google Shape;3345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6" name="Google Shape;3346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7" name="Google Shape;3347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8" name="Google Shape;3348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9" name="Google Shape;3349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0" name="Google Shape;3350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1" name="Google Shape;3351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52" name="Google Shape;3352;p36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53" name="Google Shape;3353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4" name="Google Shape;3354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5" name="Google Shape;3355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6" name="Google Shape;3356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7" name="Google Shape;3357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8" name="Google Shape;3358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9" name="Google Shape;3359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0" name="Google Shape;3360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1" name="Google Shape;3361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2" name="Google Shape;3362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3" name="Google Shape;3363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4" name="Google Shape;3364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5" name="Google Shape;3365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6" name="Google Shape;3366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7" name="Google Shape;3367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8" name="Google Shape;3368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69" name="Google Shape;3369;p36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70" name="Google Shape;3370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1" name="Google Shape;3371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2" name="Google Shape;3372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3" name="Google Shape;3373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4" name="Google Shape;3374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5" name="Google Shape;3375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6" name="Google Shape;3376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7" name="Google Shape;3377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8" name="Google Shape;3378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9" name="Google Shape;3379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0" name="Google Shape;3380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1" name="Google Shape;3381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2" name="Google Shape;3382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3" name="Google Shape;3383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4" name="Google Shape;3384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5" name="Google Shape;3385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86" name="Google Shape;3386;p36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87" name="Google Shape;3387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8" name="Google Shape;3388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9" name="Google Shape;3389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0" name="Google Shape;3390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1" name="Google Shape;3391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2" name="Google Shape;3392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3" name="Google Shape;3393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4" name="Google Shape;3394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5" name="Google Shape;3395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6" name="Google Shape;3396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7" name="Google Shape;3397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8" name="Google Shape;3398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9" name="Google Shape;3399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0" name="Google Shape;3400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1" name="Google Shape;3401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2" name="Google Shape;3402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03" name="Google Shape;3403;p36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04" name="Google Shape;3404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5" name="Google Shape;3405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6" name="Google Shape;3406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7" name="Google Shape;3407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8" name="Google Shape;3408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9" name="Google Shape;3409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0" name="Google Shape;3410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1" name="Google Shape;3411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2" name="Google Shape;3412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3" name="Google Shape;3413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4" name="Google Shape;3414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5" name="Google Shape;3415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6" name="Google Shape;3416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7" name="Google Shape;3417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8" name="Google Shape;3418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9" name="Google Shape;3419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20" name="Google Shape;3420;p36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21" name="Google Shape;3421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2" name="Google Shape;3422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3" name="Google Shape;3423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4" name="Google Shape;3424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5" name="Google Shape;3425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6" name="Google Shape;3426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7" name="Google Shape;3427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8" name="Google Shape;3428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9" name="Google Shape;3429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0" name="Google Shape;3430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1" name="Google Shape;3431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2" name="Google Shape;3432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3" name="Google Shape;3433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4" name="Google Shape;3434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5" name="Google Shape;3435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6" name="Google Shape;3436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37" name="Google Shape;3437;p36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38" name="Google Shape;3438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9" name="Google Shape;3439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0" name="Google Shape;3440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1" name="Google Shape;3441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2" name="Google Shape;3442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3" name="Google Shape;3443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4" name="Google Shape;3444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5" name="Google Shape;3445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6" name="Google Shape;3446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7" name="Google Shape;3447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8" name="Google Shape;3448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9" name="Google Shape;3449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0" name="Google Shape;3450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1" name="Google Shape;3451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2" name="Google Shape;3452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3" name="Google Shape;3453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54" name="Google Shape;3454;p36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55" name="Google Shape;3455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6" name="Google Shape;3456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7" name="Google Shape;3457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8" name="Google Shape;3458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9" name="Google Shape;3459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0" name="Google Shape;3460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1" name="Google Shape;3461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2" name="Google Shape;3462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3" name="Google Shape;3463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4" name="Google Shape;3464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5" name="Google Shape;3465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6" name="Google Shape;3466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7" name="Google Shape;3467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8" name="Google Shape;3468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9" name="Google Shape;3469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0" name="Google Shape;3470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71" name="Google Shape;3471;p36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72" name="Google Shape;3472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3" name="Google Shape;3473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4" name="Google Shape;3474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5" name="Google Shape;3475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6" name="Google Shape;3476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7" name="Google Shape;3477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8" name="Google Shape;3478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9" name="Google Shape;3479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0" name="Google Shape;3480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1" name="Google Shape;3481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2" name="Google Shape;3482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3" name="Google Shape;3483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4" name="Google Shape;3484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5" name="Google Shape;3485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6" name="Google Shape;3486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7" name="Google Shape;3487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488" name="Google Shape;3488;p36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6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6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1" name="Google Shape;3491;p36"/>
            <p:cNvGrpSpPr/>
            <p:nvPr/>
          </p:nvGrpSpPr>
          <p:grpSpPr>
            <a:xfrm>
              <a:off x="5867205" y="3024522"/>
              <a:ext cx="1071026" cy="683198"/>
              <a:chOff x="5867199" y="1642300"/>
              <a:chExt cx="1071026" cy="760800"/>
            </a:xfrm>
          </p:grpSpPr>
          <p:sp>
            <p:nvSpPr>
              <p:cNvPr id="3492" name="Google Shape;3492;p36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93" name="Google Shape;3493;p36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494" name="Google Shape;3494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0" name="Google Shape;3500;p36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501" name="Google Shape;3501;p36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502" name="Google Shape;3502;p36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3" name="Google Shape;3503;p36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4" name="Google Shape;3504;p36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505" name="Google Shape;3505;p36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506" name="Google Shape;3506;p36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7" name="Google Shape;3507;p36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8" name="Google Shape;3508;p36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509" name="Google Shape;3509;p36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510" name="Google Shape;3510;p36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1" name="Google Shape;3511;p36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2" name="Google Shape;3512;p36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513" name="Google Shape;3513;p36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514" name="Google Shape;3514;p36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5" name="Google Shape;3515;p36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6" name="Google Shape;3516;p36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3517" name="Google Shape;3517;p36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6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6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6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6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6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6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6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6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6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7" name="Google Shape;3527;p36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528" name="Google Shape;3528;p36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36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36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36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32" name="Google Shape;3532;p36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3" name="Google Shape;3533;p36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4" name="Google Shape;3534;p36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35" name="Google Shape;3535;p36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36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36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38" name="Google Shape;3538;p36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36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36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541" name="Google Shape;3541;p36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542" name="Google Shape;3542;p36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36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36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45" name="Google Shape;3545;p36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36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36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48" name="Google Shape;3548;p36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9" name="Google Shape;3549;p36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0" name="Google Shape;3550;p36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51" name="Google Shape;3551;p36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36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36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554" name="Google Shape;3554;p36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555" name="Google Shape;3555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1" name="Google Shape;3561;p36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562" name="Google Shape;3562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5" name="Google Shape;3565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6" name="Google Shape;3566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68" name="Google Shape;3568;p36"/>
            <p:cNvGrpSpPr/>
            <p:nvPr/>
          </p:nvGrpSpPr>
          <p:grpSpPr>
            <a:xfrm>
              <a:off x="6968678" y="3024538"/>
              <a:ext cx="1070326" cy="683198"/>
              <a:chOff x="1851288" y="768725"/>
              <a:chExt cx="1191900" cy="760800"/>
            </a:xfrm>
          </p:grpSpPr>
          <p:sp>
            <p:nvSpPr>
              <p:cNvPr id="3569" name="Google Shape;3569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72" name="Google Shape;3572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573" name="Google Shape;357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8" name="Google Shape;3578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579" name="Google Shape;3579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1" name="Google Shape;3581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2" name="Google Shape;3582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84" name="Google Shape;3584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89" name="Google Shape;3589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590" name="Google Shape;3590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7" name="Google Shape;3597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8" name="Google Shape;3598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99" name="Google Shape;3599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0" name="Google Shape;3600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01" name="Google Shape;360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6" name="Google Shape;3606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07" name="Google Shape;3607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2" name="Google Shape;3612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13" name="Google Shape;361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8" name="Google Shape;3618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19" name="Google Shape;3619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4" name="Google Shape;3624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25" name="Google Shape;3625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30" name="Google Shape;3630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2" name="Google Shape;3632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633" name="Google Shape;3633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34" name="Google Shape;3634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35" name="Google Shape;3635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6" name="Google Shape;3636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37" name="Google Shape;3637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38" name="Google Shape;3638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9" name="Google Shape;3639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0" name="Google Shape;3640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41" name="Google Shape;3641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2" name="Google Shape;3642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43" name="Google Shape;3643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44" name="Google Shape;3644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6" name="Google Shape;3646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47" name="Google Shape;3647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9" name="Google Shape;3649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50" name="Google Shape;3650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2" name="Google Shape;3652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653" name="Google Shape;3653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56" name="Google Shape;3656;p36"/>
                <p:cNvCxnSpPr>
                  <a:stCxn id="3655" idx="0"/>
                  <a:endCxn id="3653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7" name="Google Shape;3657;p36"/>
                <p:cNvCxnSpPr>
                  <a:stCxn id="3655" idx="6"/>
                  <a:endCxn id="3653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8" name="Google Shape;3658;p36"/>
                <p:cNvCxnSpPr>
                  <a:stCxn id="3655" idx="7"/>
                  <a:endCxn id="3653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9" name="Google Shape;3659;p36"/>
                <p:cNvCxnSpPr>
                  <a:stCxn id="3655" idx="1"/>
                  <a:endCxn id="3653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0" name="Google Shape;3660;p36"/>
                <p:cNvCxnSpPr>
                  <a:stCxn id="3655" idx="2"/>
                  <a:endCxn id="3653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1" name="Google Shape;3661;p36"/>
                <p:cNvCxnSpPr>
                  <a:stCxn id="3655" idx="3"/>
                  <a:endCxn id="3653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2" name="Google Shape;3662;p36"/>
                <p:cNvCxnSpPr>
                  <a:stCxn id="3655" idx="4"/>
                  <a:endCxn id="3653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3" name="Google Shape;3663;p36"/>
                <p:cNvCxnSpPr>
                  <a:stCxn id="3655" idx="5"/>
                  <a:endCxn id="3653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A7137-856C-BF44-6CE5-20F359D9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00" y="502706"/>
            <a:ext cx="7384500" cy="627900"/>
          </a:xfrm>
        </p:spPr>
        <p:txBody>
          <a:bodyPr/>
          <a:lstStyle/>
          <a:p>
            <a:r>
              <a:rPr lang="es-CO"/>
              <a:t>Esquema</a:t>
            </a:r>
            <a:r>
              <a:rPr lang="en-US"/>
              <a:t> </a:t>
            </a:r>
            <a:r>
              <a:rPr lang="es-CO"/>
              <a:t>de</a:t>
            </a:r>
            <a:r>
              <a:rPr lang="en-US"/>
              <a:t> </a:t>
            </a:r>
            <a:r>
              <a:rPr lang="es-CO"/>
              <a:t>la</a:t>
            </a:r>
            <a:r>
              <a:rPr lang="en-US"/>
              <a:t> </a:t>
            </a:r>
            <a:r>
              <a:rPr lang="es-CO"/>
              <a:t>solución</a:t>
            </a:r>
          </a:p>
        </p:txBody>
      </p:sp>
      <p:grpSp>
        <p:nvGrpSpPr>
          <p:cNvPr id="5" name="Google Shape;5740;p56">
            <a:extLst>
              <a:ext uri="{FF2B5EF4-FFF2-40B4-BE49-F238E27FC236}">
                <a16:creationId xmlns:a16="http://schemas.microsoft.com/office/drawing/2014/main" id="{2C22EAC9-6B73-F3EC-3F54-66F32B4B7C53}"/>
              </a:ext>
            </a:extLst>
          </p:cNvPr>
          <p:cNvGrpSpPr/>
          <p:nvPr/>
        </p:nvGrpSpPr>
        <p:grpSpPr>
          <a:xfrm>
            <a:off x="3669856" y="1472925"/>
            <a:ext cx="1176786" cy="1004246"/>
            <a:chOff x="3715875" y="1775113"/>
            <a:chExt cx="1546800" cy="1285725"/>
          </a:xfrm>
        </p:grpSpPr>
        <p:sp>
          <p:nvSpPr>
            <p:cNvPr id="6" name="Google Shape;5741;p56">
              <a:extLst>
                <a:ext uri="{FF2B5EF4-FFF2-40B4-BE49-F238E27FC236}">
                  <a16:creationId xmlns:a16="http://schemas.microsoft.com/office/drawing/2014/main" id="{A93E039A-0EEC-04AA-37DE-1B10F73BA0B8}"/>
                </a:ext>
              </a:extLst>
            </p:cNvPr>
            <p:cNvSpPr/>
            <p:nvPr/>
          </p:nvSpPr>
          <p:spPr>
            <a:xfrm>
              <a:off x="4905675" y="2019538"/>
              <a:ext cx="67625" cy="67350"/>
            </a:xfrm>
            <a:custGeom>
              <a:avLst/>
              <a:gdLst/>
              <a:ahLst/>
              <a:cxnLst/>
              <a:rect l="l" t="t" r="r" b="b"/>
              <a:pathLst>
                <a:path w="2705" h="2694" extrusionOk="0">
                  <a:moveTo>
                    <a:pt x="1347" y="329"/>
                  </a:moveTo>
                  <a:cubicBezTo>
                    <a:pt x="1913" y="329"/>
                    <a:pt x="2366" y="781"/>
                    <a:pt x="2366" y="1347"/>
                  </a:cubicBezTo>
                  <a:cubicBezTo>
                    <a:pt x="2366" y="1913"/>
                    <a:pt x="1913" y="2365"/>
                    <a:pt x="1347" y="2365"/>
                  </a:cubicBezTo>
                  <a:cubicBezTo>
                    <a:pt x="792" y="2365"/>
                    <a:pt x="329" y="1913"/>
                    <a:pt x="329" y="1347"/>
                  </a:cubicBezTo>
                  <a:cubicBezTo>
                    <a:pt x="329" y="781"/>
                    <a:pt x="792" y="329"/>
                    <a:pt x="1347" y="329"/>
                  </a:cubicBezTo>
                  <a:close/>
                  <a:moveTo>
                    <a:pt x="1347" y="0"/>
                  </a:moveTo>
                  <a:cubicBezTo>
                    <a:pt x="611" y="0"/>
                    <a:pt x="0" y="600"/>
                    <a:pt x="0" y="1347"/>
                  </a:cubicBezTo>
                  <a:cubicBezTo>
                    <a:pt x="0" y="2094"/>
                    <a:pt x="611" y="2693"/>
                    <a:pt x="1347" y="2693"/>
                  </a:cubicBezTo>
                  <a:cubicBezTo>
                    <a:pt x="2094" y="2693"/>
                    <a:pt x="2705" y="2094"/>
                    <a:pt x="2705" y="1347"/>
                  </a:cubicBezTo>
                  <a:cubicBezTo>
                    <a:pt x="2705" y="600"/>
                    <a:pt x="2094" y="0"/>
                    <a:pt x="1347" y="0"/>
                  </a:cubicBezTo>
                  <a:close/>
                </a:path>
              </a:pathLst>
            </a:custGeom>
            <a:solidFill>
              <a:srgbClr val="252A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42;p56">
              <a:extLst>
                <a:ext uri="{FF2B5EF4-FFF2-40B4-BE49-F238E27FC236}">
                  <a16:creationId xmlns:a16="http://schemas.microsoft.com/office/drawing/2014/main" id="{72F7D565-18FF-1FB2-542E-576EB770842B}"/>
                </a:ext>
              </a:extLst>
            </p:cNvPr>
            <p:cNvSpPr/>
            <p:nvPr/>
          </p:nvSpPr>
          <p:spPr>
            <a:xfrm>
              <a:off x="4698900" y="1924488"/>
              <a:ext cx="29700" cy="29725"/>
            </a:xfrm>
            <a:custGeom>
              <a:avLst/>
              <a:gdLst/>
              <a:ahLst/>
              <a:cxnLst/>
              <a:rect l="l" t="t" r="r" b="b"/>
              <a:pathLst>
                <a:path w="1188" h="1189" extrusionOk="0">
                  <a:moveTo>
                    <a:pt x="589" y="0"/>
                  </a:moveTo>
                  <a:cubicBezTo>
                    <a:pt x="260" y="0"/>
                    <a:pt x="0" y="261"/>
                    <a:pt x="0" y="589"/>
                  </a:cubicBezTo>
                  <a:cubicBezTo>
                    <a:pt x="0" y="917"/>
                    <a:pt x="260" y="1189"/>
                    <a:pt x="589" y="1189"/>
                  </a:cubicBezTo>
                  <a:cubicBezTo>
                    <a:pt x="916" y="1189"/>
                    <a:pt x="1188" y="917"/>
                    <a:pt x="1188" y="589"/>
                  </a:cubicBezTo>
                  <a:cubicBezTo>
                    <a:pt x="1188" y="261"/>
                    <a:pt x="916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43;p56">
              <a:extLst>
                <a:ext uri="{FF2B5EF4-FFF2-40B4-BE49-F238E27FC236}">
                  <a16:creationId xmlns:a16="http://schemas.microsoft.com/office/drawing/2014/main" id="{348284EB-B484-2F5F-2291-562A40F76358}"/>
                </a:ext>
              </a:extLst>
            </p:cNvPr>
            <p:cNvSpPr/>
            <p:nvPr/>
          </p:nvSpPr>
          <p:spPr>
            <a:xfrm>
              <a:off x="5040325" y="2407363"/>
              <a:ext cx="29425" cy="29450"/>
            </a:xfrm>
            <a:custGeom>
              <a:avLst/>
              <a:gdLst/>
              <a:ahLst/>
              <a:cxnLst/>
              <a:rect l="l" t="t" r="r" b="b"/>
              <a:pathLst>
                <a:path w="1177" h="1178" extrusionOk="0">
                  <a:moveTo>
                    <a:pt x="589" y="1"/>
                  </a:moveTo>
                  <a:cubicBezTo>
                    <a:pt x="261" y="1"/>
                    <a:pt x="0" y="260"/>
                    <a:pt x="0" y="589"/>
                  </a:cubicBezTo>
                  <a:cubicBezTo>
                    <a:pt x="0" y="917"/>
                    <a:pt x="261" y="1177"/>
                    <a:pt x="589" y="1177"/>
                  </a:cubicBezTo>
                  <a:cubicBezTo>
                    <a:pt x="917" y="1177"/>
                    <a:pt x="1177" y="917"/>
                    <a:pt x="1177" y="589"/>
                  </a:cubicBezTo>
                  <a:cubicBezTo>
                    <a:pt x="1177" y="260"/>
                    <a:pt x="917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44;p56">
              <a:extLst>
                <a:ext uri="{FF2B5EF4-FFF2-40B4-BE49-F238E27FC236}">
                  <a16:creationId xmlns:a16="http://schemas.microsoft.com/office/drawing/2014/main" id="{1EEE8471-5B2C-C663-0A93-C2080E6B0869}"/>
                </a:ext>
              </a:extLst>
            </p:cNvPr>
            <p:cNvSpPr/>
            <p:nvPr/>
          </p:nvSpPr>
          <p:spPr>
            <a:xfrm>
              <a:off x="3715875" y="1775113"/>
              <a:ext cx="1546800" cy="976525"/>
            </a:xfrm>
            <a:custGeom>
              <a:avLst/>
              <a:gdLst/>
              <a:ahLst/>
              <a:cxnLst/>
              <a:rect l="l" t="t" r="r" b="b"/>
              <a:pathLst>
                <a:path w="61872" h="39061" extrusionOk="0">
                  <a:moveTo>
                    <a:pt x="35" y="1"/>
                  </a:moveTo>
                  <a:cubicBezTo>
                    <a:pt x="13" y="1"/>
                    <a:pt x="1" y="23"/>
                    <a:pt x="1" y="46"/>
                  </a:cubicBezTo>
                  <a:lnTo>
                    <a:pt x="1" y="39027"/>
                  </a:lnTo>
                  <a:cubicBezTo>
                    <a:pt x="1" y="39050"/>
                    <a:pt x="13" y="39061"/>
                    <a:pt x="35" y="39061"/>
                  </a:cubicBezTo>
                  <a:lnTo>
                    <a:pt x="61838" y="39061"/>
                  </a:lnTo>
                  <a:cubicBezTo>
                    <a:pt x="61861" y="39061"/>
                    <a:pt x="61872" y="39050"/>
                    <a:pt x="61872" y="39027"/>
                  </a:cubicBezTo>
                  <a:lnTo>
                    <a:pt x="61872" y="46"/>
                  </a:lnTo>
                  <a:cubicBezTo>
                    <a:pt x="61872" y="23"/>
                    <a:pt x="61861" y="1"/>
                    <a:pt x="61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45;p56">
              <a:extLst>
                <a:ext uri="{FF2B5EF4-FFF2-40B4-BE49-F238E27FC236}">
                  <a16:creationId xmlns:a16="http://schemas.microsoft.com/office/drawing/2014/main" id="{7725CCE1-25C5-F096-3E49-20AB5EEA29EA}"/>
                </a:ext>
              </a:extLst>
            </p:cNvPr>
            <p:cNvSpPr/>
            <p:nvPr/>
          </p:nvSpPr>
          <p:spPr>
            <a:xfrm>
              <a:off x="3779800" y="1842738"/>
              <a:ext cx="1418950" cy="841300"/>
            </a:xfrm>
            <a:custGeom>
              <a:avLst/>
              <a:gdLst/>
              <a:ahLst/>
              <a:cxnLst/>
              <a:rect l="l" t="t" r="r" b="b"/>
              <a:pathLst>
                <a:path w="56758" h="33652" extrusionOk="0">
                  <a:moveTo>
                    <a:pt x="1" y="1"/>
                  </a:moveTo>
                  <a:lnTo>
                    <a:pt x="1" y="33652"/>
                  </a:lnTo>
                  <a:lnTo>
                    <a:pt x="56758" y="33652"/>
                  </a:lnTo>
                  <a:lnTo>
                    <a:pt x="567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46;p56">
              <a:extLst>
                <a:ext uri="{FF2B5EF4-FFF2-40B4-BE49-F238E27FC236}">
                  <a16:creationId xmlns:a16="http://schemas.microsoft.com/office/drawing/2014/main" id="{B4558795-36FB-7869-2E04-F7FD6C1C0D00}"/>
                </a:ext>
              </a:extLst>
            </p:cNvPr>
            <p:cNvSpPr/>
            <p:nvPr/>
          </p:nvSpPr>
          <p:spPr>
            <a:xfrm>
              <a:off x="3715875" y="2549363"/>
              <a:ext cx="1546800" cy="202275"/>
            </a:xfrm>
            <a:custGeom>
              <a:avLst/>
              <a:gdLst/>
              <a:ahLst/>
              <a:cxnLst/>
              <a:rect l="l" t="t" r="r" b="b"/>
              <a:pathLst>
                <a:path w="61872" h="8091" extrusionOk="0">
                  <a:moveTo>
                    <a:pt x="1" y="1"/>
                  </a:moveTo>
                  <a:lnTo>
                    <a:pt x="1" y="8057"/>
                  </a:lnTo>
                  <a:cubicBezTo>
                    <a:pt x="1" y="8080"/>
                    <a:pt x="13" y="8091"/>
                    <a:pt x="35" y="8091"/>
                  </a:cubicBezTo>
                  <a:lnTo>
                    <a:pt x="61838" y="8091"/>
                  </a:lnTo>
                  <a:cubicBezTo>
                    <a:pt x="61861" y="8091"/>
                    <a:pt x="61872" y="8080"/>
                    <a:pt x="61872" y="8057"/>
                  </a:cubicBezTo>
                  <a:lnTo>
                    <a:pt x="618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47;p56">
              <a:extLst>
                <a:ext uri="{FF2B5EF4-FFF2-40B4-BE49-F238E27FC236}">
                  <a16:creationId xmlns:a16="http://schemas.microsoft.com/office/drawing/2014/main" id="{DC10DA11-C746-B2A6-854E-9FF3CAB0C035}"/>
                </a:ext>
              </a:extLst>
            </p:cNvPr>
            <p:cNvSpPr/>
            <p:nvPr/>
          </p:nvSpPr>
          <p:spPr>
            <a:xfrm>
              <a:off x="4464375" y="2624888"/>
              <a:ext cx="49550" cy="49550"/>
            </a:xfrm>
            <a:custGeom>
              <a:avLst/>
              <a:gdLst/>
              <a:ahLst/>
              <a:cxnLst/>
              <a:rect l="l" t="t" r="r" b="b"/>
              <a:pathLst>
                <a:path w="1982" h="1982" extrusionOk="0">
                  <a:moveTo>
                    <a:pt x="996" y="1"/>
                  </a:moveTo>
                  <a:cubicBezTo>
                    <a:pt x="453" y="1"/>
                    <a:pt x="1" y="442"/>
                    <a:pt x="1" y="985"/>
                  </a:cubicBezTo>
                  <a:cubicBezTo>
                    <a:pt x="1" y="1539"/>
                    <a:pt x="453" y="1981"/>
                    <a:pt x="996" y="1981"/>
                  </a:cubicBezTo>
                  <a:cubicBezTo>
                    <a:pt x="1539" y="1981"/>
                    <a:pt x="1981" y="1539"/>
                    <a:pt x="1981" y="985"/>
                  </a:cubicBezTo>
                  <a:cubicBezTo>
                    <a:pt x="1981" y="442"/>
                    <a:pt x="1539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48;p56">
              <a:extLst>
                <a:ext uri="{FF2B5EF4-FFF2-40B4-BE49-F238E27FC236}">
                  <a16:creationId xmlns:a16="http://schemas.microsoft.com/office/drawing/2014/main" id="{0A09C9DE-50D0-7B7B-291C-65C4E6B88BA3}"/>
                </a:ext>
              </a:extLst>
            </p:cNvPr>
            <p:cNvSpPr/>
            <p:nvPr/>
          </p:nvSpPr>
          <p:spPr>
            <a:xfrm>
              <a:off x="4322950" y="2749638"/>
              <a:ext cx="332675" cy="225775"/>
            </a:xfrm>
            <a:custGeom>
              <a:avLst/>
              <a:gdLst/>
              <a:ahLst/>
              <a:cxnLst/>
              <a:rect l="l" t="t" r="r" b="b"/>
              <a:pathLst>
                <a:path w="13307" h="9031" extrusionOk="0">
                  <a:moveTo>
                    <a:pt x="0" y="1"/>
                  </a:moveTo>
                  <a:lnTo>
                    <a:pt x="0" y="9030"/>
                  </a:lnTo>
                  <a:lnTo>
                    <a:pt x="13307" y="9030"/>
                  </a:lnTo>
                  <a:lnTo>
                    <a:pt x="13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49;p56">
              <a:extLst>
                <a:ext uri="{FF2B5EF4-FFF2-40B4-BE49-F238E27FC236}">
                  <a16:creationId xmlns:a16="http://schemas.microsoft.com/office/drawing/2014/main" id="{3E5B7F4D-1319-8462-4406-786139FD32E3}"/>
                </a:ext>
              </a:extLst>
            </p:cNvPr>
            <p:cNvSpPr/>
            <p:nvPr/>
          </p:nvSpPr>
          <p:spPr>
            <a:xfrm>
              <a:off x="4117875" y="2975388"/>
              <a:ext cx="742850" cy="57725"/>
            </a:xfrm>
            <a:custGeom>
              <a:avLst/>
              <a:gdLst/>
              <a:ahLst/>
              <a:cxnLst/>
              <a:rect l="l" t="t" r="r" b="b"/>
              <a:pathLst>
                <a:path w="29714" h="2309" extrusionOk="0">
                  <a:moveTo>
                    <a:pt x="2308" y="0"/>
                  </a:moveTo>
                  <a:cubicBezTo>
                    <a:pt x="1029" y="0"/>
                    <a:pt x="0" y="1041"/>
                    <a:pt x="0" y="2309"/>
                  </a:cubicBezTo>
                  <a:lnTo>
                    <a:pt x="29714" y="2309"/>
                  </a:lnTo>
                  <a:cubicBezTo>
                    <a:pt x="29714" y="1041"/>
                    <a:pt x="28683" y="0"/>
                    <a:pt x="27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50;p56">
              <a:extLst>
                <a:ext uri="{FF2B5EF4-FFF2-40B4-BE49-F238E27FC236}">
                  <a16:creationId xmlns:a16="http://schemas.microsoft.com/office/drawing/2014/main" id="{C71AB792-9C50-7ADC-6C15-32BAB5B338A6}"/>
                </a:ext>
              </a:extLst>
            </p:cNvPr>
            <p:cNvSpPr/>
            <p:nvPr/>
          </p:nvSpPr>
          <p:spPr>
            <a:xfrm>
              <a:off x="4117875" y="3033088"/>
              <a:ext cx="742850" cy="27750"/>
            </a:xfrm>
            <a:custGeom>
              <a:avLst/>
              <a:gdLst/>
              <a:ahLst/>
              <a:cxnLst/>
              <a:rect l="l" t="t" r="r" b="b"/>
              <a:pathLst>
                <a:path w="29714" h="1110" extrusionOk="0">
                  <a:moveTo>
                    <a:pt x="0" y="1"/>
                  </a:moveTo>
                  <a:lnTo>
                    <a:pt x="0" y="1110"/>
                  </a:lnTo>
                  <a:lnTo>
                    <a:pt x="29714" y="1110"/>
                  </a:lnTo>
                  <a:lnTo>
                    <a:pt x="29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51;p56">
              <a:extLst>
                <a:ext uri="{FF2B5EF4-FFF2-40B4-BE49-F238E27FC236}">
                  <a16:creationId xmlns:a16="http://schemas.microsoft.com/office/drawing/2014/main" id="{CB47325C-ADC4-ED05-F390-CDEF6A496A76}"/>
                </a:ext>
              </a:extLst>
            </p:cNvPr>
            <p:cNvSpPr/>
            <p:nvPr/>
          </p:nvSpPr>
          <p:spPr>
            <a:xfrm>
              <a:off x="4476825" y="2637338"/>
              <a:ext cx="24925" cy="24650"/>
            </a:xfrm>
            <a:custGeom>
              <a:avLst/>
              <a:gdLst/>
              <a:ahLst/>
              <a:cxnLst/>
              <a:rect l="l" t="t" r="r" b="b"/>
              <a:pathLst>
                <a:path w="997" h="986" extrusionOk="0">
                  <a:moveTo>
                    <a:pt x="498" y="0"/>
                  </a:moveTo>
                  <a:cubicBezTo>
                    <a:pt x="227" y="0"/>
                    <a:pt x="0" y="216"/>
                    <a:pt x="0" y="487"/>
                  </a:cubicBezTo>
                  <a:cubicBezTo>
                    <a:pt x="0" y="759"/>
                    <a:pt x="227" y="985"/>
                    <a:pt x="498" y="985"/>
                  </a:cubicBezTo>
                  <a:cubicBezTo>
                    <a:pt x="770" y="985"/>
                    <a:pt x="996" y="759"/>
                    <a:pt x="996" y="487"/>
                  </a:cubicBezTo>
                  <a:cubicBezTo>
                    <a:pt x="996" y="216"/>
                    <a:pt x="770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52;p56">
              <a:extLst>
                <a:ext uri="{FF2B5EF4-FFF2-40B4-BE49-F238E27FC236}">
                  <a16:creationId xmlns:a16="http://schemas.microsoft.com/office/drawing/2014/main" id="{67488AF4-D45D-D8E3-F5BA-C0A4ADD72CDB}"/>
                </a:ext>
              </a:extLst>
            </p:cNvPr>
            <p:cNvSpPr/>
            <p:nvPr/>
          </p:nvSpPr>
          <p:spPr>
            <a:xfrm>
              <a:off x="4322950" y="2751649"/>
              <a:ext cx="332675" cy="38777"/>
            </a:xfrm>
            <a:custGeom>
              <a:avLst/>
              <a:gdLst/>
              <a:ahLst/>
              <a:cxnLst/>
              <a:rect l="l" t="t" r="r" b="b"/>
              <a:pathLst>
                <a:path w="13307" h="1631" extrusionOk="0">
                  <a:moveTo>
                    <a:pt x="0" y="1"/>
                  </a:moveTo>
                  <a:lnTo>
                    <a:pt x="0" y="1630"/>
                  </a:lnTo>
                  <a:lnTo>
                    <a:pt x="13307" y="1630"/>
                  </a:lnTo>
                  <a:lnTo>
                    <a:pt x="13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53;p56">
              <a:extLst>
                <a:ext uri="{FF2B5EF4-FFF2-40B4-BE49-F238E27FC236}">
                  <a16:creationId xmlns:a16="http://schemas.microsoft.com/office/drawing/2014/main" id="{8DED681E-D0D6-74D1-29A4-AF22059629C8}"/>
                </a:ext>
              </a:extLst>
            </p:cNvPr>
            <p:cNvSpPr/>
            <p:nvPr/>
          </p:nvSpPr>
          <p:spPr>
            <a:xfrm>
              <a:off x="4111650" y="1897063"/>
              <a:ext cx="410450" cy="410750"/>
            </a:xfrm>
            <a:custGeom>
              <a:avLst/>
              <a:gdLst/>
              <a:ahLst/>
              <a:cxnLst/>
              <a:rect l="l" t="t" r="r" b="b"/>
              <a:pathLst>
                <a:path w="16418" h="16430" extrusionOk="0">
                  <a:moveTo>
                    <a:pt x="8781" y="0"/>
                  </a:moveTo>
                  <a:lnTo>
                    <a:pt x="6596" y="136"/>
                  </a:lnTo>
                  <a:lnTo>
                    <a:pt x="6732" y="2161"/>
                  </a:lnTo>
                  <a:cubicBezTo>
                    <a:pt x="5839" y="2376"/>
                    <a:pt x="5024" y="2784"/>
                    <a:pt x="4322" y="3338"/>
                  </a:cubicBezTo>
                  <a:lnTo>
                    <a:pt x="2806" y="2002"/>
                  </a:lnTo>
                  <a:lnTo>
                    <a:pt x="1358" y="3644"/>
                  </a:lnTo>
                  <a:lnTo>
                    <a:pt x="2885" y="4979"/>
                  </a:lnTo>
                  <a:cubicBezTo>
                    <a:pt x="2422" y="5736"/>
                    <a:pt x="2116" y="6596"/>
                    <a:pt x="2014" y="7513"/>
                  </a:cubicBezTo>
                  <a:lnTo>
                    <a:pt x="0" y="7637"/>
                  </a:lnTo>
                  <a:lnTo>
                    <a:pt x="136" y="9822"/>
                  </a:lnTo>
                  <a:lnTo>
                    <a:pt x="2150" y="9686"/>
                  </a:lnTo>
                  <a:cubicBezTo>
                    <a:pt x="2365" y="10591"/>
                    <a:pt x="2772" y="11406"/>
                    <a:pt x="3327" y="12096"/>
                  </a:cubicBezTo>
                  <a:lnTo>
                    <a:pt x="1992" y="13612"/>
                  </a:lnTo>
                  <a:lnTo>
                    <a:pt x="3632" y="15060"/>
                  </a:lnTo>
                  <a:lnTo>
                    <a:pt x="4967" y="13544"/>
                  </a:lnTo>
                  <a:cubicBezTo>
                    <a:pt x="5726" y="13997"/>
                    <a:pt x="6586" y="14302"/>
                    <a:pt x="7502" y="14404"/>
                  </a:cubicBezTo>
                  <a:lnTo>
                    <a:pt x="7627" y="16430"/>
                  </a:lnTo>
                  <a:lnTo>
                    <a:pt x="9810" y="16282"/>
                  </a:lnTo>
                  <a:lnTo>
                    <a:pt x="9686" y="14268"/>
                  </a:lnTo>
                  <a:cubicBezTo>
                    <a:pt x="10579" y="14054"/>
                    <a:pt x="11394" y="13646"/>
                    <a:pt x="12085" y="13091"/>
                  </a:cubicBezTo>
                  <a:lnTo>
                    <a:pt x="13612" y="14426"/>
                  </a:lnTo>
                  <a:lnTo>
                    <a:pt x="15049" y="12786"/>
                  </a:lnTo>
                  <a:lnTo>
                    <a:pt x="13533" y="11451"/>
                  </a:lnTo>
                  <a:cubicBezTo>
                    <a:pt x="13996" y="10692"/>
                    <a:pt x="14302" y="9833"/>
                    <a:pt x="14404" y="8916"/>
                  </a:cubicBezTo>
                  <a:lnTo>
                    <a:pt x="16418" y="8792"/>
                  </a:lnTo>
                  <a:lnTo>
                    <a:pt x="16282" y="6608"/>
                  </a:lnTo>
                  <a:lnTo>
                    <a:pt x="14257" y="6732"/>
                  </a:lnTo>
                  <a:cubicBezTo>
                    <a:pt x="14042" y="5839"/>
                    <a:pt x="13634" y="5024"/>
                    <a:pt x="13080" y="4333"/>
                  </a:cubicBezTo>
                  <a:lnTo>
                    <a:pt x="14426" y="2817"/>
                  </a:lnTo>
                  <a:lnTo>
                    <a:pt x="12786" y="1369"/>
                  </a:lnTo>
                  <a:lnTo>
                    <a:pt x="11439" y="2885"/>
                  </a:lnTo>
                  <a:cubicBezTo>
                    <a:pt x="10682" y="2422"/>
                    <a:pt x="9822" y="2127"/>
                    <a:pt x="8916" y="2025"/>
                  </a:cubicBezTo>
                  <a:lnTo>
                    <a:pt x="8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54;p56">
              <a:extLst>
                <a:ext uri="{FF2B5EF4-FFF2-40B4-BE49-F238E27FC236}">
                  <a16:creationId xmlns:a16="http://schemas.microsoft.com/office/drawing/2014/main" id="{244D1C9A-4F13-E14E-BE63-3D8B1577E8B4}"/>
                </a:ext>
              </a:extLst>
            </p:cNvPr>
            <p:cNvSpPr/>
            <p:nvPr/>
          </p:nvSpPr>
          <p:spPr>
            <a:xfrm>
              <a:off x="4206400" y="1994063"/>
              <a:ext cx="220950" cy="220975"/>
            </a:xfrm>
            <a:custGeom>
              <a:avLst/>
              <a:gdLst/>
              <a:ahLst/>
              <a:cxnLst/>
              <a:rect l="l" t="t" r="r" b="b"/>
              <a:pathLst>
                <a:path w="8838" h="8839" extrusionOk="0">
                  <a:moveTo>
                    <a:pt x="4413" y="1"/>
                  </a:moveTo>
                  <a:cubicBezTo>
                    <a:pt x="1981" y="1"/>
                    <a:pt x="0" y="1981"/>
                    <a:pt x="0" y="4425"/>
                  </a:cubicBezTo>
                  <a:cubicBezTo>
                    <a:pt x="0" y="6870"/>
                    <a:pt x="1981" y="8838"/>
                    <a:pt x="4413" y="8838"/>
                  </a:cubicBezTo>
                  <a:cubicBezTo>
                    <a:pt x="6857" y="8838"/>
                    <a:pt x="8838" y="6870"/>
                    <a:pt x="8838" y="4425"/>
                  </a:cubicBezTo>
                  <a:cubicBezTo>
                    <a:pt x="8838" y="1981"/>
                    <a:pt x="6857" y="1"/>
                    <a:pt x="4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55;p56">
              <a:extLst>
                <a:ext uri="{FF2B5EF4-FFF2-40B4-BE49-F238E27FC236}">
                  <a16:creationId xmlns:a16="http://schemas.microsoft.com/office/drawing/2014/main" id="{F750C10A-F72E-3F38-A2DD-64BB0052151A}"/>
                </a:ext>
              </a:extLst>
            </p:cNvPr>
            <p:cNvSpPr/>
            <p:nvPr/>
          </p:nvSpPr>
          <p:spPr>
            <a:xfrm>
              <a:off x="4253075" y="2040763"/>
              <a:ext cx="127600" cy="127575"/>
            </a:xfrm>
            <a:custGeom>
              <a:avLst/>
              <a:gdLst/>
              <a:ahLst/>
              <a:cxnLst/>
              <a:rect l="l" t="t" r="r" b="b"/>
              <a:pathLst>
                <a:path w="5104" h="5103" extrusionOk="0">
                  <a:moveTo>
                    <a:pt x="2546" y="0"/>
                  </a:moveTo>
                  <a:cubicBezTo>
                    <a:pt x="1143" y="0"/>
                    <a:pt x="1" y="1143"/>
                    <a:pt x="1" y="2557"/>
                  </a:cubicBezTo>
                  <a:cubicBezTo>
                    <a:pt x="1" y="3961"/>
                    <a:pt x="1143" y="5103"/>
                    <a:pt x="2546" y="5103"/>
                  </a:cubicBezTo>
                  <a:cubicBezTo>
                    <a:pt x="3961" y="5103"/>
                    <a:pt x="5103" y="3961"/>
                    <a:pt x="5103" y="2557"/>
                  </a:cubicBezTo>
                  <a:cubicBezTo>
                    <a:pt x="5103" y="1143"/>
                    <a:pt x="3961" y="0"/>
                    <a:pt x="2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56;p56">
              <a:extLst>
                <a:ext uri="{FF2B5EF4-FFF2-40B4-BE49-F238E27FC236}">
                  <a16:creationId xmlns:a16="http://schemas.microsoft.com/office/drawing/2014/main" id="{298AE155-669D-F531-601C-78179D098B74}"/>
                </a:ext>
              </a:extLst>
            </p:cNvPr>
            <p:cNvSpPr/>
            <p:nvPr/>
          </p:nvSpPr>
          <p:spPr>
            <a:xfrm>
              <a:off x="4261000" y="2048688"/>
              <a:ext cx="111750" cy="111750"/>
            </a:xfrm>
            <a:custGeom>
              <a:avLst/>
              <a:gdLst/>
              <a:ahLst/>
              <a:cxnLst/>
              <a:rect l="l" t="t" r="r" b="b"/>
              <a:pathLst>
                <a:path w="4470" h="4470" extrusionOk="0">
                  <a:moveTo>
                    <a:pt x="2229" y="0"/>
                  </a:moveTo>
                  <a:cubicBezTo>
                    <a:pt x="996" y="0"/>
                    <a:pt x="0" y="1007"/>
                    <a:pt x="0" y="2240"/>
                  </a:cubicBezTo>
                  <a:cubicBezTo>
                    <a:pt x="0" y="3473"/>
                    <a:pt x="996" y="4469"/>
                    <a:pt x="2229" y="4469"/>
                  </a:cubicBezTo>
                  <a:cubicBezTo>
                    <a:pt x="3474" y="4469"/>
                    <a:pt x="4470" y="3473"/>
                    <a:pt x="4470" y="2240"/>
                  </a:cubicBezTo>
                  <a:cubicBezTo>
                    <a:pt x="4470" y="1007"/>
                    <a:pt x="3474" y="0"/>
                    <a:pt x="2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57;p56">
              <a:extLst>
                <a:ext uri="{FF2B5EF4-FFF2-40B4-BE49-F238E27FC236}">
                  <a16:creationId xmlns:a16="http://schemas.microsoft.com/office/drawing/2014/main" id="{D12271E1-0E3E-9CD6-0F78-34B19078A650}"/>
                </a:ext>
              </a:extLst>
            </p:cNvPr>
            <p:cNvSpPr/>
            <p:nvPr/>
          </p:nvSpPr>
          <p:spPr>
            <a:xfrm>
              <a:off x="4464375" y="2102413"/>
              <a:ext cx="410775" cy="410475"/>
            </a:xfrm>
            <a:custGeom>
              <a:avLst/>
              <a:gdLst/>
              <a:ahLst/>
              <a:cxnLst/>
              <a:rect l="l" t="t" r="r" b="b"/>
              <a:pathLst>
                <a:path w="16431" h="16419" extrusionOk="0">
                  <a:moveTo>
                    <a:pt x="8793" y="1"/>
                  </a:moveTo>
                  <a:lnTo>
                    <a:pt x="6609" y="137"/>
                  </a:lnTo>
                  <a:lnTo>
                    <a:pt x="6744" y="2162"/>
                  </a:lnTo>
                  <a:cubicBezTo>
                    <a:pt x="5851" y="2377"/>
                    <a:pt x="5025" y="2784"/>
                    <a:pt x="4335" y="3338"/>
                  </a:cubicBezTo>
                  <a:lnTo>
                    <a:pt x="2819" y="1992"/>
                  </a:lnTo>
                  <a:lnTo>
                    <a:pt x="1370" y="3633"/>
                  </a:lnTo>
                  <a:lnTo>
                    <a:pt x="2897" y="4980"/>
                  </a:lnTo>
                  <a:cubicBezTo>
                    <a:pt x="2434" y="5737"/>
                    <a:pt x="2128" y="6597"/>
                    <a:pt x="2026" y="7502"/>
                  </a:cubicBezTo>
                  <a:lnTo>
                    <a:pt x="1" y="7638"/>
                  </a:lnTo>
                  <a:lnTo>
                    <a:pt x="148" y="9822"/>
                  </a:lnTo>
                  <a:lnTo>
                    <a:pt x="2162" y="9687"/>
                  </a:lnTo>
                  <a:cubicBezTo>
                    <a:pt x="2377" y="10580"/>
                    <a:pt x="2784" y="11395"/>
                    <a:pt x="3339" y="12096"/>
                  </a:cubicBezTo>
                  <a:lnTo>
                    <a:pt x="2004" y="13613"/>
                  </a:lnTo>
                  <a:lnTo>
                    <a:pt x="3644" y="15061"/>
                  </a:lnTo>
                  <a:lnTo>
                    <a:pt x="4979" y="13534"/>
                  </a:lnTo>
                  <a:cubicBezTo>
                    <a:pt x="5738" y="13997"/>
                    <a:pt x="6598" y="14303"/>
                    <a:pt x="7514" y="14405"/>
                  </a:cubicBezTo>
                  <a:lnTo>
                    <a:pt x="7639" y="16419"/>
                  </a:lnTo>
                  <a:lnTo>
                    <a:pt x="9822" y="16283"/>
                  </a:lnTo>
                  <a:lnTo>
                    <a:pt x="9698" y="14269"/>
                  </a:lnTo>
                  <a:cubicBezTo>
                    <a:pt x="10592" y="14054"/>
                    <a:pt x="11406" y="13647"/>
                    <a:pt x="12097" y="13092"/>
                  </a:cubicBezTo>
                  <a:lnTo>
                    <a:pt x="13613" y="14427"/>
                  </a:lnTo>
                  <a:lnTo>
                    <a:pt x="15062" y="12787"/>
                  </a:lnTo>
                  <a:lnTo>
                    <a:pt x="13545" y="11452"/>
                  </a:lnTo>
                  <a:cubicBezTo>
                    <a:pt x="14009" y="10693"/>
                    <a:pt x="14315" y="9833"/>
                    <a:pt x="14416" y="8917"/>
                  </a:cubicBezTo>
                  <a:lnTo>
                    <a:pt x="16430" y="8792"/>
                  </a:lnTo>
                  <a:lnTo>
                    <a:pt x="16294" y="6609"/>
                  </a:lnTo>
                  <a:lnTo>
                    <a:pt x="14269" y="6733"/>
                  </a:lnTo>
                  <a:cubicBezTo>
                    <a:pt x="14054" y="5840"/>
                    <a:pt x="13647" y="5025"/>
                    <a:pt x="13093" y="4334"/>
                  </a:cubicBezTo>
                  <a:lnTo>
                    <a:pt x="14428" y="2807"/>
                  </a:lnTo>
                  <a:lnTo>
                    <a:pt x="12798" y="1370"/>
                  </a:lnTo>
                  <a:lnTo>
                    <a:pt x="11452" y="2886"/>
                  </a:lnTo>
                  <a:cubicBezTo>
                    <a:pt x="10694" y="2422"/>
                    <a:pt x="9834" y="2116"/>
                    <a:pt x="8917" y="2015"/>
                  </a:cubicBezTo>
                  <a:lnTo>
                    <a:pt x="87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58;p56">
              <a:extLst>
                <a:ext uri="{FF2B5EF4-FFF2-40B4-BE49-F238E27FC236}">
                  <a16:creationId xmlns:a16="http://schemas.microsoft.com/office/drawing/2014/main" id="{DC9041DA-CA8A-B854-68EA-524A54A0BA36}"/>
                </a:ext>
              </a:extLst>
            </p:cNvPr>
            <p:cNvSpPr/>
            <p:nvPr/>
          </p:nvSpPr>
          <p:spPr>
            <a:xfrm>
              <a:off x="4559425" y="2199438"/>
              <a:ext cx="220975" cy="220975"/>
            </a:xfrm>
            <a:custGeom>
              <a:avLst/>
              <a:gdLst/>
              <a:ahLst/>
              <a:cxnLst/>
              <a:rect l="l" t="t" r="r" b="b"/>
              <a:pathLst>
                <a:path w="8839" h="8839" extrusionOk="0">
                  <a:moveTo>
                    <a:pt x="4413" y="1"/>
                  </a:moveTo>
                  <a:cubicBezTo>
                    <a:pt x="1969" y="1"/>
                    <a:pt x="1" y="1981"/>
                    <a:pt x="1" y="4413"/>
                  </a:cubicBezTo>
                  <a:cubicBezTo>
                    <a:pt x="1" y="6858"/>
                    <a:pt x="1969" y="8838"/>
                    <a:pt x="4413" y="8838"/>
                  </a:cubicBezTo>
                  <a:cubicBezTo>
                    <a:pt x="6857" y="8838"/>
                    <a:pt x="8838" y="6858"/>
                    <a:pt x="8838" y="4413"/>
                  </a:cubicBezTo>
                  <a:cubicBezTo>
                    <a:pt x="8838" y="1981"/>
                    <a:pt x="6857" y="1"/>
                    <a:pt x="4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59;p56">
              <a:extLst>
                <a:ext uri="{FF2B5EF4-FFF2-40B4-BE49-F238E27FC236}">
                  <a16:creationId xmlns:a16="http://schemas.microsoft.com/office/drawing/2014/main" id="{5F0FD37F-B811-F349-11FF-EF08B355BA91}"/>
                </a:ext>
              </a:extLst>
            </p:cNvPr>
            <p:cNvSpPr/>
            <p:nvPr/>
          </p:nvSpPr>
          <p:spPr>
            <a:xfrm>
              <a:off x="4606100" y="2246138"/>
              <a:ext cx="127600" cy="127575"/>
            </a:xfrm>
            <a:custGeom>
              <a:avLst/>
              <a:gdLst/>
              <a:ahLst/>
              <a:cxnLst/>
              <a:rect l="l" t="t" r="r" b="b"/>
              <a:pathLst>
                <a:path w="5104" h="5103" extrusionOk="0">
                  <a:moveTo>
                    <a:pt x="2546" y="0"/>
                  </a:moveTo>
                  <a:cubicBezTo>
                    <a:pt x="1143" y="0"/>
                    <a:pt x="1" y="1142"/>
                    <a:pt x="1" y="2545"/>
                  </a:cubicBezTo>
                  <a:cubicBezTo>
                    <a:pt x="1" y="3960"/>
                    <a:pt x="1143" y="5103"/>
                    <a:pt x="2546" y="5103"/>
                  </a:cubicBezTo>
                  <a:cubicBezTo>
                    <a:pt x="3961" y="5103"/>
                    <a:pt x="5104" y="3960"/>
                    <a:pt x="5104" y="2545"/>
                  </a:cubicBezTo>
                  <a:cubicBezTo>
                    <a:pt x="5104" y="1142"/>
                    <a:pt x="3961" y="0"/>
                    <a:pt x="2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60;p56">
              <a:extLst>
                <a:ext uri="{FF2B5EF4-FFF2-40B4-BE49-F238E27FC236}">
                  <a16:creationId xmlns:a16="http://schemas.microsoft.com/office/drawing/2014/main" id="{D7BF0E96-DC3E-DFF8-2D26-EB71EFAA7B49}"/>
                </a:ext>
              </a:extLst>
            </p:cNvPr>
            <p:cNvSpPr/>
            <p:nvPr/>
          </p:nvSpPr>
          <p:spPr>
            <a:xfrm>
              <a:off x="4614025" y="2254038"/>
              <a:ext cx="111750" cy="111750"/>
            </a:xfrm>
            <a:custGeom>
              <a:avLst/>
              <a:gdLst/>
              <a:ahLst/>
              <a:cxnLst/>
              <a:rect l="l" t="t" r="r" b="b"/>
              <a:pathLst>
                <a:path w="4470" h="4470" extrusionOk="0">
                  <a:moveTo>
                    <a:pt x="2229" y="1"/>
                  </a:moveTo>
                  <a:cubicBezTo>
                    <a:pt x="997" y="1"/>
                    <a:pt x="1" y="997"/>
                    <a:pt x="1" y="2229"/>
                  </a:cubicBezTo>
                  <a:cubicBezTo>
                    <a:pt x="1" y="3474"/>
                    <a:pt x="997" y="4470"/>
                    <a:pt x="2229" y="4470"/>
                  </a:cubicBezTo>
                  <a:cubicBezTo>
                    <a:pt x="3463" y="4470"/>
                    <a:pt x="4470" y="3474"/>
                    <a:pt x="4470" y="2229"/>
                  </a:cubicBezTo>
                  <a:cubicBezTo>
                    <a:pt x="4470" y="997"/>
                    <a:pt x="3463" y="1"/>
                    <a:pt x="2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612;p56">
            <a:extLst>
              <a:ext uri="{FF2B5EF4-FFF2-40B4-BE49-F238E27FC236}">
                <a16:creationId xmlns:a16="http://schemas.microsoft.com/office/drawing/2014/main" id="{A9FB17C4-BE76-F853-0721-DB74BEA86CD2}"/>
              </a:ext>
            </a:extLst>
          </p:cNvPr>
          <p:cNvGrpSpPr/>
          <p:nvPr/>
        </p:nvGrpSpPr>
        <p:grpSpPr>
          <a:xfrm>
            <a:off x="1629457" y="2991623"/>
            <a:ext cx="1176786" cy="1004255"/>
            <a:chOff x="7236850" y="1958700"/>
            <a:chExt cx="704950" cy="598025"/>
          </a:xfrm>
        </p:grpSpPr>
        <p:sp>
          <p:nvSpPr>
            <p:cNvPr id="27" name="Google Shape;5613;p56">
              <a:extLst>
                <a:ext uri="{FF2B5EF4-FFF2-40B4-BE49-F238E27FC236}">
                  <a16:creationId xmlns:a16="http://schemas.microsoft.com/office/drawing/2014/main" id="{F228A4E6-2FDD-5B77-BCB5-BF3456D2F4BE}"/>
                </a:ext>
              </a:extLst>
            </p:cNvPr>
            <p:cNvSpPr/>
            <p:nvPr/>
          </p:nvSpPr>
          <p:spPr>
            <a:xfrm>
              <a:off x="7534150" y="2480900"/>
              <a:ext cx="110350" cy="69600"/>
            </a:xfrm>
            <a:custGeom>
              <a:avLst/>
              <a:gdLst/>
              <a:ahLst/>
              <a:cxnLst/>
              <a:rect l="l" t="t" r="r" b="b"/>
              <a:pathLst>
                <a:path w="4414" h="2784" extrusionOk="0">
                  <a:moveTo>
                    <a:pt x="0" y="0"/>
                  </a:moveTo>
                  <a:lnTo>
                    <a:pt x="0" y="2784"/>
                  </a:lnTo>
                  <a:lnTo>
                    <a:pt x="4413" y="278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14;p56">
              <a:extLst>
                <a:ext uri="{FF2B5EF4-FFF2-40B4-BE49-F238E27FC236}">
                  <a16:creationId xmlns:a16="http://schemas.microsoft.com/office/drawing/2014/main" id="{BF1F741C-CCA2-D4DA-7700-E61950232AD9}"/>
                </a:ext>
              </a:extLst>
            </p:cNvPr>
            <p:cNvSpPr/>
            <p:nvPr/>
          </p:nvSpPr>
          <p:spPr>
            <a:xfrm>
              <a:off x="7236850" y="1958700"/>
              <a:ext cx="704950" cy="532675"/>
            </a:xfrm>
            <a:custGeom>
              <a:avLst/>
              <a:gdLst/>
              <a:ahLst/>
              <a:cxnLst/>
              <a:rect l="l" t="t" r="r" b="b"/>
              <a:pathLst>
                <a:path w="28198" h="21307" extrusionOk="0">
                  <a:moveTo>
                    <a:pt x="725" y="0"/>
                  </a:moveTo>
                  <a:cubicBezTo>
                    <a:pt x="317" y="0"/>
                    <a:pt x="1" y="328"/>
                    <a:pt x="1" y="725"/>
                  </a:cubicBezTo>
                  <a:lnTo>
                    <a:pt x="1" y="20582"/>
                  </a:lnTo>
                  <a:cubicBezTo>
                    <a:pt x="1" y="20979"/>
                    <a:pt x="317" y="21306"/>
                    <a:pt x="725" y="21306"/>
                  </a:cubicBezTo>
                  <a:lnTo>
                    <a:pt x="27474" y="21306"/>
                  </a:lnTo>
                  <a:cubicBezTo>
                    <a:pt x="27869" y="21306"/>
                    <a:pt x="28198" y="20979"/>
                    <a:pt x="28198" y="20582"/>
                  </a:cubicBezTo>
                  <a:lnTo>
                    <a:pt x="28198" y="725"/>
                  </a:lnTo>
                  <a:cubicBezTo>
                    <a:pt x="28198" y="328"/>
                    <a:pt x="27869" y="0"/>
                    <a:pt x="27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15;p56">
              <a:extLst>
                <a:ext uri="{FF2B5EF4-FFF2-40B4-BE49-F238E27FC236}">
                  <a16:creationId xmlns:a16="http://schemas.microsoft.com/office/drawing/2014/main" id="{6FB5332D-FE89-90B8-2FCB-419F9D4A84D9}"/>
                </a:ext>
              </a:extLst>
            </p:cNvPr>
            <p:cNvSpPr/>
            <p:nvPr/>
          </p:nvSpPr>
          <p:spPr>
            <a:xfrm>
              <a:off x="7236850" y="1958700"/>
              <a:ext cx="704950" cy="451775"/>
            </a:xfrm>
            <a:custGeom>
              <a:avLst/>
              <a:gdLst/>
              <a:ahLst/>
              <a:cxnLst/>
              <a:rect l="l" t="t" r="r" b="b"/>
              <a:pathLst>
                <a:path w="28198" h="18071" extrusionOk="0">
                  <a:moveTo>
                    <a:pt x="725" y="0"/>
                  </a:moveTo>
                  <a:cubicBezTo>
                    <a:pt x="317" y="0"/>
                    <a:pt x="1" y="328"/>
                    <a:pt x="1" y="725"/>
                  </a:cubicBezTo>
                  <a:lnTo>
                    <a:pt x="1" y="18070"/>
                  </a:lnTo>
                  <a:lnTo>
                    <a:pt x="28198" y="18070"/>
                  </a:lnTo>
                  <a:lnTo>
                    <a:pt x="28198" y="725"/>
                  </a:lnTo>
                  <a:cubicBezTo>
                    <a:pt x="28198" y="328"/>
                    <a:pt x="27869" y="0"/>
                    <a:pt x="27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16;p56">
              <a:extLst>
                <a:ext uri="{FF2B5EF4-FFF2-40B4-BE49-F238E27FC236}">
                  <a16:creationId xmlns:a16="http://schemas.microsoft.com/office/drawing/2014/main" id="{E8BF2B59-9A39-B63B-E8E4-289D6B88B9C7}"/>
                </a:ext>
              </a:extLst>
            </p:cNvPr>
            <p:cNvSpPr/>
            <p:nvPr/>
          </p:nvSpPr>
          <p:spPr>
            <a:xfrm>
              <a:off x="7266550" y="1988375"/>
              <a:ext cx="645550" cy="397500"/>
            </a:xfrm>
            <a:custGeom>
              <a:avLst/>
              <a:gdLst/>
              <a:ahLst/>
              <a:cxnLst/>
              <a:rect l="l" t="t" r="r" b="b"/>
              <a:pathLst>
                <a:path w="25822" h="15900" extrusionOk="0">
                  <a:moveTo>
                    <a:pt x="408" y="1"/>
                  </a:moveTo>
                  <a:cubicBezTo>
                    <a:pt x="181" y="1"/>
                    <a:pt x="0" y="182"/>
                    <a:pt x="0" y="408"/>
                  </a:cubicBezTo>
                  <a:lnTo>
                    <a:pt x="0" y="15492"/>
                  </a:lnTo>
                  <a:cubicBezTo>
                    <a:pt x="0" y="15718"/>
                    <a:pt x="181" y="15899"/>
                    <a:pt x="408" y="15899"/>
                  </a:cubicBezTo>
                  <a:lnTo>
                    <a:pt x="25414" y="15899"/>
                  </a:lnTo>
                  <a:cubicBezTo>
                    <a:pt x="25640" y="15899"/>
                    <a:pt x="25821" y="15718"/>
                    <a:pt x="25821" y="15492"/>
                  </a:cubicBezTo>
                  <a:lnTo>
                    <a:pt x="25821" y="408"/>
                  </a:lnTo>
                  <a:cubicBezTo>
                    <a:pt x="25821" y="182"/>
                    <a:pt x="25640" y="1"/>
                    <a:pt x="25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17;p56">
              <a:extLst>
                <a:ext uri="{FF2B5EF4-FFF2-40B4-BE49-F238E27FC236}">
                  <a16:creationId xmlns:a16="http://schemas.microsoft.com/office/drawing/2014/main" id="{64861119-D6B6-705C-E45C-66CA5F7BB10A}"/>
                </a:ext>
              </a:extLst>
            </p:cNvPr>
            <p:cNvSpPr/>
            <p:nvPr/>
          </p:nvSpPr>
          <p:spPr>
            <a:xfrm>
              <a:off x="7486050" y="2542550"/>
              <a:ext cx="206525" cy="14175"/>
            </a:xfrm>
            <a:custGeom>
              <a:avLst/>
              <a:gdLst/>
              <a:ahLst/>
              <a:cxnLst/>
              <a:rect l="l" t="t" r="r" b="b"/>
              <a:pathLst>
                <a:path w="8261" h="567" extrusionOk="0">
                  <a:moveTo>
                    <a:pt x="1" y="1"/>
                  </a:moveTo>
                  <a:lnTo>
                    <a:pt x="1" y="567"/>
                  </a:lnTo>
                  <a:lnTo>
                    <a:pt x="8261" y="567"/>
                  </a:lnTo>
                  <a:lnTo>
                    <a:pt x="8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18;p56">
              <a:extLst>
                <a:ext uri="{FF2B5EF4-FFF2-40B4-BE49-F238E27FC236}">
                  <a16:creationId xmlns:a16="http://schemas.microsoft.com/office/drawing/2014/main" id="{20784E33-CB85-417A-4814-7CE69DDCA7F3}"/>
                </a:ext>
              </a:extLst>
            </p:cNvPr>
            <p:cNvSpPr/>
            <p:nvPr/>
          </p:nvSpPr>
          <p:spPr>
            <a:xfrm>
              <a:off x="7266550" y="1988375"/>
              <a:ext cx="645550" cy="31150"/>
            </a:xfrm>
            <a:custGeom>
              <a:avLst/>
              <a:gdLst/>
              <a:ahLst/>
              <a:cxnLst/>
              <a:rect l="l" t="t" r="r" b="b"/>
              <a:pathLst>
                <a:path w="25822" h="1246" extrusionOk="0">
                  <a:moveTo>
                    <a:pt x="408" y="1"/>
                  </a:moveTo>
                  <a:cubicBezTo>
                    <a:pt x="181" y="1"/>
                    <a:pt x="0" y="182"/>
                    <a:pt x="0" y="408"/>
                  </a:cubicBezTo>
                  <a:lnTo>
                    <a:pt x="0" y="1246"/>
                  </a:lnTo>
                  <a:lnTo>
                    <a:pt x="25821" y="1246"/>
                  </a:lnTo>
                  <a:lnTo>
                    <a:pt x="25821" y="408"/>
                  </a:lnTo>
                  <a:cubicBezTo>
                    <a:pt x="25821" y="182"/>
                    <a:pt x="25640" y="1"/>
                    <a:pt x="25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19;p56">
              <a:extLst>
                <a:ext uri="{FF2B5EF4-FFF2-40B4-BE49-F238E27FC236}">
                  <a16:creationId xmlns:a16="http://schemas.microsoft.com/office/drawing/2014/main" id="{01F019AD-49A7-AB1A-0E42-CEA46EF13797}"/>
                </a:ext>
              </a:extLst>
            </p:cNvPr>
            <p:cNvSpPr/>
            <p:nvPr/>
          </p:nvSpPr>
          <p:spPr>
            <a:xfrm>
              <a:off x="7365550" y="2355000"/>
              <a:ext cx="447525" cy="30875"/>
            </a:xfrm>
            <a:custGeom>
              <a:avLst/>
              <a:gdLst/>
              <a:ahLst/>
              <a:cxnLst/>
              <a:rect l="l" t="t" r="r" b="b"/>
              <a:pathLst>
                <a:path w="17901" h="1235" extrusionOk="0">
                  <a:moveTo>
                    <a:pt x="408" y="0"/>
                  </a:moveTo>
                  <a:cubicBezTo>
                    <a:pt x="182" y="0"/>
                    <a:pt x="0" y="181"/>
                    <a:pt x="0" y="397"/>
                  </a:cubicBezTo>
                  <a:lnTo>
                    <a:pt x="0" y="1234"/>
                  </a:lnTo>
                  <a:lnTo>
                    <a:pt x="17901" y="1234"/>
                  </a:lnTo>
                  <a:lnTo>
                    <a:pt x="17901" y="397"/>
                  </a:lnTo>
                  <a:cubicBezTo>
                    <a:pt x="17901" y="181"/>
                    <a:pt x="17720" y="0"/>
                    <a:pt x="17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20;p56">
              <a:extLst>
                <a:ext uri="{FF2B5EF4-FFF2-40B4-BE49-F238E27FC236}">
                  <a16:creationId xmlns:a16="http://schemas.microsoft.com/office/drawing/2014/main" id="{C94C6FDB-4764-AE6B-03D6-A99757BC7D71}"/>
                </a:ext>
              </a:extLst>
            </p:cNvPr>
            <p:cNvSpPr/>
            <p:nvPr/>
          </p:nvSpPr>
          <p:spPr>
            <a:xfrm>
              <a:off x="7473050" y="2067600"/>
              <a:ext cx="232550" cy="232850"/>
            </a:xfrm>
            <a:custGeom>
              <a:avLst/>
              <a:gdLst/>
              <a:ahLst/>
              <a:cxnLst/>
              <a:rect l="l" t="t" r="r" b="b"/>
              <a:pathLst>
                <a:path w="9302" h="9314" extrusionOk="0">
                  <a:moveTo>
                    <a:pt x="4651" y="0"/>
                  </a:moveTo>
                  <a:cubicBezTo>
                    <a:pt x="2082" y="0"/>
                    <a:pt x="0" y="2094"/>
                    <a:pt x="0" y="4662"/>
                  </a:cubicBezTo>
                  <a:cubicBezTo>
                    <a:pt x="0" y="7231"/>
                    <a:pt x="2082" y="9313"/>
                    <a:pt x="4651" y="9313"/>
                  </a:cubicBezTo>
                  <a:cubicBezTo>
                    <a:pt x="7219" y="9313"/>
                    <a:pt x="9301" y="7231"/>
                    <a:pt x="9301" y="4662"/>
                  </a:cubicBezTo>
                  <a:cubicBezTo>
                    <a:pt x="9301" y="2094"/>
                    <a:pt x="7219" y="0"/>
                    <a:pt x="4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1;p56">
              <a:extLst>
                <a:ext uri="{FF2B5EF4-FFF2-40B4-BE49-F238E27FC236}">
                  <a16:creationId xmlns:a16="http://schemas.microsoft.com/office/drawing/2014/main" id="{97C24CFA-4B39-CFF8-B665-50299A640596}"/>
                </a:ext>
              </a:extLst>
            </p:cNvPr>
            <p:cNvSpPr/>
            <p:nvPr/>
          </p:nvSpPr>
          <p:spPr>
            <a:xfrm>
              <a:off x="7581675" y="2214700"/>
              <a:ext cx="25200" cy="24900"/>
            </a:xfrm>
            <a:custGeom>
              <a:avLst/>
              <a:gdLst/>
              <a:ahLst/>
              <a:cxnLst/>
              <a:rect l="l" t="t" r="r" b="b"/>
              <a:pathLst>
                <a:path w="1008" h="996" extrusionOk="0">
                  <a:moveTo>
                    <a:pt x="510" y="0"/>
                  </a:moveTo>
                  <a:cubicBezTo>
                    <a:pt x="227" y="0"/>
                    <a:pt x="0" y="226"/>
                    <a:pt x="0" y="498"/>
                  </a:cubicBezTo>
                  <a:cubicBezTo>
                    <a:pt x="0" y="770"/>
                    <a:pt x="227" y="996"/>
                    <a:pt x="510" y="996"/>
                  </a:cubicBezTo>
                  <a:cubicBezTo>
                    <a:pt x="781" y="996"/>
                    <a:pt x="1008" y="770"/>
                    <a:pt x="1008" y="498"/>
                  </a:cubicBezTo>
                  <a:cubicBezTo>
                    <a:pt x="1008" y="226"/>
                    <a:pt x="781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2;p56">
              <a:extLst>
                <a:ext uri="{FF2B5EF4-FFF2-40B4-BE49-F238E27FC236}">
                  <a16:creationId xmlns:a16="http://schemas.microsoft.com/office/drawing/2014/main" id="{1620E8D0-D830-D992-20D0-B9E981861CED}"/>
                </a:ext>
              </a:extLst>
            </p:cNvPr>
            <p:cNvSpPr/>
            <p:nvPr/>
          </p:nvSpPr>
          <p:spPr>
            <a:xfrm>
              <a:off x="7562425" y="2191450"/>
              <a:ext cx="63975" cy="23000"/>
            </a:xfrm>
            <a:custGeom>
              <a:avLst/>
              <a:gdLst/>
              <a:ahLst/>
              <a:cxnLst/>
              <a:rect l="l" t="t" r="r" b="b"/>
              <a:pathLst>
                <a:path w="2559" h="920" extrusionOk="0">
                  <a:moveTo>
                    <a:pt x="1271" y="1"/>
                  </a:moveTo>
                  <a:cubicBezTo>
                    <a:pt x="1248" y="1"/>
                    <a:pt x="1224" y="1"/>
                    <a:pt x="1200" y="2"/>
                  </a:cubicBezTo>
                  <a:cubicBezTo>
                    <a:pt x="488" y="37"/>
                    <a:pt x="13" y="613"/>
                    <a:pt x="1" y="636"/>
                  </a:cubicBezTo>
                  <a:lnTo>
                    <a:pt x="329" y="897"/>
                  </a:lnTo>
                  <a:cubicBezTo>
                    <a:pt x="329" y="897"/>
                    <a:pt x="691" y="455"/>
                    <a:pt x="1223" y="421"/>
                  </a:cubicBezTo>
                  <a:cubicBezTo>
                    <a:pt x="1235" y="421"/>
                    <a:pt x="1247" y="421"/>
                    <a:pt x="1259" y="421"/>
                  </a:cubicBezTo>
                  <a:cubicBezTo>
                    <a:pt x="1597" y="421"/>
                    <a:pt x="1925" y="580"/>
                    <a:pt x="2253" y="919"/>
                  </a:cubicBezTo>
                  <a:lnTo>
                    <a:pt x="2558" y="625"/>
                  </a:lnTo>
                  <a:cubicBezTo>
                    <a:pt x="2150" y="205"/>
                    <a:pt x="1721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3;p56">
              <a:extLst>
                <a:ext uri="{FF2B5EF4-FFF2-40B4-BE49-F238E27FC236}">
                  <a16:creationId xmlns:a16="http://schemas.microsoft.com/office/drawing/2014/main" id="{BF1EF3E2-1B1D-0DBD-BD60-896E0BA42511}"/>
                </a:ext>
              </a:extLst>
            </p:cNvPr>
            <p:cNvSpPr/>
            <p:nvPr/>
          </p:nvSpPr>
          <p:spPr>
            <a:xfrm>
              <a:off x="7541225" y="2162300"/>
              <a:ext cx="104125" cy="32900"/>
            </a:xfrm>
            <a:custGeom>
              <a:avLst/>
              <a:gdLst/>
              <a:ahLst/>
              <a:cxnLst/>
              <a:rect l="l" t="t" r="r" b="b"/>
              <a:pathLst>
                <a:path w="4165" h="1316" extrusionOk="0">
                  <a:moveTo>
                    <a:pt x="2074" y="1"/>
                  </a:moveTo>
                  <a:cubicBezTo>
                    <a:pt x="2039" y="1"/>
                    <a:pt x="2004" y="2"/>
                    <a:pt x="1969" y="3"/>
                  </a:cubicBezTo>
                  <a:cubicBezTo>
                    <a:pt x="804" y="71"/>
                    <a:pt x="34" y="999"/>
                    <a:pt x="1" y="1032"/>
                  </a:cubicBezTo>
                  <a:lnTo>
                    <a:pt x="328" y="1304"/>
                  </a:lnTo>
                  <a:cubicBezTo>
                    <a:pt x="340" y="1293"/>
                    <a:pt x="1007" y="478"/>
                    <a:pt x="1992" y="433"/>
                  </a:cubicBezTo>
                  <a:cubicBezTo>
                    <a:pt x="2025" y="431"/>
                    <a:pt x="2058" y="431"/>
                    <a:pt x="2092" y="431"/>
                  </a:cubicBezTo>
                  <a:cubicBezTo>
                    <a:pt x="2692" y="431"/>
                    <a:pt x="3291" y="726"/>
                    <a:pt x="3870" y="1316"/>
                  </a:cubicBezTo>
                  <a:lnTo>
                    <a:pt x="4165" y="1022"/>
                  </a:lnTo>
                  <a:cubicBezTo>
                    <a:pt x="3495" y="341"/>
                    <a:pt x="2795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4;p56">
              <a:extLst>
                <a:ext uri="{FF2B5EF4-FFF2-40B4-BE49-F238E27FC236}">
                  <a16:creationId xmlns:a16="http://schemas.microsoft.com/office/drawing/2014/main" id="{BF3FA8DF-883E-70ED-7FD9-D40FE3A4822E}"/>
                </a:ext>
              </a:extLst>
            </p:cNvPr>
            <p:cNvSpPr/>
            <p:nvPr/>
          </p:nvSpPr>
          <p:spPr>
            <a:xfrm>
              <a:off x="7522275" y="2133975"/>
              <a:ext cx="142325" cy="42275"/>
            </a:xfrm>
            <a:custGeom>
              <a:avLst/>
              <a:gdLst/>
              <a:ahLst/>
              <a:cxnLst/>
              <a:rect l="l" t="t" r="r" b="b"/>
              <a:pathLst>
                <a:path w="5693" h="1691" extrusionOk="0">
                  <a:moveTo>
                    <a:pt x="2848" y="0"/>
                  </a:moveTo>
                  <a:cubicBezTo>
                    <a:pt x="2793" y="0"/>
                    <a:pt x="2737" y="2"/>
                    <a:pt x="2682" y="5"/>
                  </a:cubicBezTo>
                  <a:cubicBezTo>
                    <a:pt x="1086" y="83"/>
                    <a:pt x="45" y="1351"/>
                    <a:pt x="0" y="1408"/>
                  </a:cubicBezTo>
                  <a:lnTo>
                    <a:pt x="329" y="1668"/>
                  </a:lnTo>
                  <a:cubicBezTo>
                    <a:pt x="340" y="1657"/>
                    <a:pt x="1302" y="491"/>
                    <a:pt x="2705" y="423"/>
                  </a:cubicBezTo>
                  <a:cubicBezTo>
                    <a:pt x="2748" y="421"/>
                    <a:pt x="2791" y="420"/>
                    <a:pt x="2834" y="420"/>
                  </a:cubicBezTo>
                  <a:cubicBezTo>
                    <a:pt x="3696" y="420"/>
                    <a:pt x="4557" y="850"/>
                    <a:pt x="5386" y="1690"/>
                  </a:cubicBezTo>
                  <a:lnTo>
                    <a:pt x="5692" y="1396"/>
                  </a:lnTo>
                  <a:cubicBezTo>
                    <a:pt x="4781" y="475"/>
                    <a:pt x="3821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515;p56">
            <a:extLst>
              <a:ext uri="{FF2B5EF4-FFF2-40B4-BE49-F238E27FC236}">
                <a16:creationId xmlns:a16="http://schemas.microsoft.com/office/drawing/2014/main" id="{07762D93-0A03-6E4C-BA2D-69CD70AF25F4}"/>
              </a:ext>
            </a:extLst>
          </p:cNvPr>
          <p:cNvGrpSpPr/>
          <p:nvPr/>
        </p:nvGrpSpPr>
        <p:grpSpPr>
          <a:xfrm>
            <a:off x="7791963" y="1028895"/>
            <a:ext cx="825568" cy="1528784"/>
            <a:chOff x="6118925" y="1914850"/>
            <a:chExt cx="758700" cy="1338325"/>
          </a:xfrm>
        </p:grpSpPr>
        <p:sp>
          <p:nvSpPr>
            <p:cNvPr id="40" name="Google Shape;5516;p56">
              <a:extLst>
                <a:ext uri="{FF2B5EF4-FFF2-40B4-BE49-F238E27FC236}">
                  <a16:creationId xmlns:a16="http://schemas.microsoft.com/office/drawing/2014/main" id="{A5E57771-7F38-E8AD-553F-B5F03FFD91B2}"/>
                </a:ext>
              </a:extLst>
            </p:cNvPr>
            <p:cNvSpPr/>
            <p:nvPr/>
          </p:nvSpPr>
          <p:spPr>
            <a:xfrm>
              <a:off x="6155950" y="3212675"/>
              <a:ext cx="102175" cy="40500"/>
            </a:xfrm>
            <a:custGeom>
              <a:avLst/>
              <a:gdLst/>
              <a:ahLst/>
              <a:cxnLst/>
              <a:rect l="l" t="t" r="r" b="b"/>
              <a:pathLst>
                <a:path w="4087" h="1620" extrusionOk="0">
                  <a:moveTo>
                    <a:pt x="1" y="1"/>
                  </a:moveTo>
                  <a:lnTo>
                    <a:pt x="1" y="1619"/>
                  </a:lnTo>
                  <a:lnTo>
                    <a:pt x="4086" y="1619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17;p56">
              <a:extLst>
                <a:ext uri="{FF2B5EF4-FFF2-40B4-BE49-F238E27FC236}">
                  <a16:creationId xmlns:a16="http://schemas.microsoft.com/office/drawing/2014/main" id="{58103D80-C4ED-3F3A-478B-AC3D97BE4F80}"/>
                </a:ext>
              </a:extLst>
            </p:cNvPr>
            <p:cNvSpPr/>
            <p:nvPr/>
          </p:nvSpPr>
          <p:spPr>
            <a:xfrm>
              <a:off x="6177450" y="1914850"/>
              <a:ext cx="646700" cy="57450"/>
            </a:xfrm>
            <a:custGeom>
              <a:avLst/>
              <a:gdLst/>
              <a:ahLst/>
              <a:cxnLst/>
              <a:rect l="l" t="t" r="r" b="b"/>
              <a:pathLst>
                <a:path w="25868" h="2298" extrusionOk="0">
                  <a:moveTo>
                    <a:pt x="420" y="0"/>
                  </a:moveTo>
                  <a:cubicBezTo>
                    <a:pt x="194" y="0"/>
                    <a:pt x="1" y="181"/>
                    <a:pt x="1" y="407"/>
                  </a:cubicBezTo>
                  <a:lnTo>
                    <a:pt x="1" y="1890"/>
                  </a:lnTo>
                  <a:cubicBezTo>
                    <a:pt x="1" y="2116"/>
                    <a:pt x="194" y="2297"/>
                    <a:pt x="420" y="2297"/>
                  </a:cubicBezTo>
                  <a:lnTo>
                    <a:pt x="25449" y="2297"/>
                  </a:lnTo>
                  <a:cubicBezTo>
                    <a:pt x="25675" y="2297"/>
                    <a:pt x="25867" y="2116"/>
                    <a:pt x="25867" y="1890"/>
                  </a:cubicBezTo>
                  <a:lnTo>
                    <a:pt x="25867" y="407"/>
                  </a:lnTo>
                  <a:cubicBezTo>
                    <a:pt x="25867" y="181"/>
                    <a:pt x="25675" y="0"/>
                    <a:pt x="25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18;p56">
              <a:extLst>
                <a:ext uri="{FF2B5EF4-FFF2-40B4-BE49-F238E27FC236}">
                  <a16:creationId xmlns:a16="http://schemas.microsoft.com/office/drawing/2014/main" id="{5053EE89-C9A0-67EC-A160-ECA48B5CC33C}"/>
                </a:ext>
              </a:extLst>
            </p:cNvPr>
            <p:cNvSpPr/>
            <p:nvPr/>
          </p:nvSpPr>
          <p:spPr>
            <a:xfrm>
              <a:off x="6739825" y="3212675"/>
              <a:ext cx="102150" cy="40500"/>
            </a:xfrm>
            <a:custGeom>
              <a:avLst/>
              <a:gdLst/>
              <a:ahLst/>
              <a:cxnLst/>
              <a:rect l="l" t="t" r="r" b="b"/>
              <a:pathLst>
                <a:path w="4086" h="1620" extrusionOk="0">
                  <a:moveTo>
                    <a:pt x="0" y="1"/>
                  </a:moveTo>
                  <a:lnTo>
                    <a:pt x="0" y="1619"/>
                  </a:lnTo>
                  <a:lnTo>
                    <a:pt x="4086" y="1619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19;p56">
              <a:extLst>
                <a:ext uri="{FF2B5EF4-FFF2-40B4-BE49-F238E27FC236}">
                  <a16:creationId xmlns:a16="http://schemas.microsoft.com/office/drawing/2014/main" id="{66CB052C-BFB3-A544-6ABE-E46BA2D67D1D}"/>
                </a:ext>
              </a:extLst>
            </p:cNvPr>
            <p:cNvSpPr/>
            <p:nvPr/>
          </p:nvSpPr>
          <p:spPr>
            <a:xfrm>
              <a:off x="6118925" y="1956425"/>
              <a:ext cx="758700" cy="1256275"/>
            </a:xfrm>
            <a:custGeom>
              <a:avLst/>
              <a:gdLst/>
              <a:ahLst/>
              <a:cxnLst/>
              <a:rect l="l" t="t" r="r" b="b"/>
              <a:pathLst>
                <a:path w="30348" h="50251" extrusionOk="0">
                  <a:moveTo>
                    <a:pt x="407" y="1"/>
                  </a:moveTo>
                  <a:cubicBezTo>
                    <a:pt x="181" y="1"/>
                    <a:pt x="0" y="182"/>
                    <a:pt x="0" y="408"/>
                  </a:cubicBezTo>
                  <a:lnTo>
                    <a:pt x="0" y="49844"/>
                  </a:lnTo>
                  <a:cubicBezTo>
                    <a:pt x="0" y="50070"/>
                    <a:pt x="181" y="50251"/>
                    <a:pt x="407" y="50251"/>
                  </a:cubicBezTo>
                  <a:lnTo>
                    <a:pt x="29940" y="50251"/>
                  </a:lnTo>
                  <a:cubicBezTo>
                    <a:pt x="30166" y="50251"/>
                    <a:pt x="30347" y="50070"/>
                    <a:pt x="30347" y="49844"/>
                  </a:cubicBezTo>
                  <a:lnTo>
                    <a:pt x="30347" y="408"/>
                  </a:lnTo>
                  <a:cubicBezTo>
                    <a:pt x="30347" y="182"/>
                    <a:pt x="30166" y="1"/>
                    <a:pt x="29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20;p56">
              <a:extLst>
                <a:ext uri="{FF2B5EF4-FFF2-40B4-BE49-F238E27FC236}">
                  <a16:creationId xmlns:a16="http://schemas.microsoft.com/office/drawing/2014/main" id="{FB73B7B4-D497-30CB-763A-24582B02FDCE}"/>
                </a:ext>
              </a:extLst>
            </p:cNvPr>
            <p:cNvSpPr/>
            <p:nvPr/>
          </p:nvSpPr>
          <p:spPr>
            <a:xfrm>
              <a:off x="6155950" y="1988125"/>
              <a:ext cx="684600" cy="1185850"/>
            </a:xfrm>
            <a:custGeom>
              <a:avLst/>
              <a:gdLst/>
              <a:ahLst/>
              <a:cxnLst/>
              <a:rect l="l" t="t" r="r" b="b"/>
              <a:pathLst>
                <a:path w="27384" h="47434" extrusionOk="0">
                  <a:moveTo>
                    <a:pt x="408" y="0"/>
                  </a:moveTo>
                  <a:cubicBezTo>
                    <a:pt x="182" y="0"/>
                    <a:pt x="1" y="181"/>
                    <a:pt x="1" y="407"/>
                  </a:cubicBezTo>
                  <a:lnTo>
                    <a:pt x="1" y="47026"/>
                  </a:lnTo>
                  <a:cubicBezTo>
                    <a:pt x="1" y="47252"/>
                    <a:pt x="182" y="47433"/>
                    <a:pt x="408" y="47433"/>
                  </a:cubicBezTo>
                  <a:lnTo>
                    <a:pt x="26976" y="47433"/>
                  </a:lnTo>
                  <a:cubicBezTo>
                    <a:pt x="27203" y="47433"/>
                    <a:pt x="27384" y="47252"/>
                    <a:pt x="27384" y="47026"/>
                  </a:cubicBezTo>
                  <a:lnTo>
                    <a:pt x="27384" y="407"/>
                  </a:lnTo>
                  <a:cubicBezTo>
                    <a:pt x="27384" y="181"/>
                    <a:pt x="27203" y="0"/>
                    <a:pt x="26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21;p56">
              <a:extLst>
                <a:ext uri="{FF2B5EF4-FFF2-40B4-BE49-F238E27FC236}">
                  <a16:creationId xmlns:a16="http://schemas.microsoft.com/office/drawing/2014/main" id="{F5D5F0A9-6C26-7593-628A-FC4B46611C46}"/>
                </a:ext>
              </a:extLst>
            </p:cNvPr>
            <p:cNvSpPr/>
            <p:nvPr/>
          </p:nvSpPr>
          <p:spPr>
            <a:xfrm>
              <a:off x="6208300" y="20848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22;p56">
              <a:extLst>
                <a:ext uri="{FF2B5EF4-FFF2-40B4-BE49-F238E27FC236}">
                  <a16:creationId xmlns:a16="http://schemas.microsoft.com/office/drawing/2014/main" id="{A8A0F06B-818E-73D5-8112-CF8DB58F3630}"/>
                </a:ext>
              </a:extLst>
            </p:cNvPr>
            <p:cNvSpPr/>
            <p:nvPr/>
          </p:nvSpPr>
          <p:spPr>
            <a:xfrm>
              <a:off x="6311850" y="2084850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1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23;p56">
              <a:extLst>
                <a:ext uri="{FF2B5EF4-FFF2-40B4-BE49-F238E27FC236}">
                  <a16:creationId xmlns:a16="http://schemas.microsoft.com/office/drawing/2014/main" id="{A47946DB-BC61-DFD9-913C-998C6163D030}"/>
                </a:ext>
              </a:extLst>
            </p:cNvPr>
            <p:cNvSpPr/>
            <p:nvPr/>
          </p:nvSpPr>
          <p:spPr>
            <a:xfrm>
              <a:off x="6238850" y="20848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24;p56">
              <a:extLst>
                <a:ext uri="{FF2B5EF4-FFF2-40B4-BE49-F238E27FC236}">
                  <a16:creationId xmlns:a16="http://schemas.microsoft.com/office/drawing/2014/main" id="{58DC314E-9C80-55B5-104D-9EB646C24A37}"/>
                </a:ext>
              </a:extLst>
            </p:cNvPr>
            <p:cNvSpPr/>
            <p:nvPr/>
          </p:nvSpPr>
          <p:spPr>
            <a:xfrm>
              <a:off x="6268850" y="2084850"/>
              <a:ext cx="19250" cy="17275"/>
            </a:xfrm>
            <a:custGeom>
              <a:avLst/>
              <a:gdLst/>
              <a:ahLst/>
              <a:cxnLst/>
              <a:rect l="l" t="t" r="r" b="b"/>
              <a:pathLst>
                <a:path w="770" h="691" extrusionOk="0">
                  <a:moveTo>
                    <a:pt x="0" y="1"/>
                  </a:moveTo>
                  <a:lnTo>
                    <a:pt x="0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25;p56">
              <a:extLst>
                <a:ext uri="{FF2B5EF4-FFF2-40B4-BE49-F238E27FC236}">
                  <a16:creationId xmlns:a16="http://schemas.microsoft.com/office/drawing/2014/main" id="{06FBA6D0-587B-4597-6025-86DE2F22CAE1}"/>
                </a:ext>
              </a:extLst>
            </p:cNvPr>
            <p:cNvSpPr/>
            <p:nvPr/>
          </p:nvSpPr>
          <p:spPr>
            <a:xfrm>
              <a:off x="6208300" y="21083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26;p56">
              <a:extLst>
                <a:ext uri="{FF2B5EF4-FFF2-40B4-BE49-F238E27FC236}">
                  <a16:creationId xmlns:a16="http://schemas.microsoft.com/office/drawing/2014/main" id="{DFD77971-6C22-1291-0BD7-B189AFDC12F8}"/>
                </a:ext>
              </a:extLst>
            </p:cNvPr>
            <p:cNvSpPr/>
            <p:nvPr/>
          </p:nvSpPr>
          <p:spPr>
            <a:xfrm>
              <a:off x="6238850" y="21083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27;p56">
              <a:extLst>
                <a:ext uri="{FF2B5EF4-FFF2-40B4-BE49-F238E27FC236}">
                  <a16:creationId xmlns:a16="http://schemas.microsoft.com/office/drawing/2014/main" id="{26E41DB9-8226-BAED-536B-EB578F7963E0}"/>
                </a:ext>
              </a:extLst>
            </p:cNvPr>
            <p:cNvSpPr/>
            <p:nvPr/>
          </p:nvSpPr>
          <p:spPr>
            <a:xfrm>
              <a:off x="6268850" y="21083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28;p56">
              <a:extLst>
                <a:ext uri="{FF2B5EF4-FFF2-40B4-BE49-F238E27FC236}">
                  <a16:creationId xmlns:a16="http://schemas.microsoft.com/office/drawing/2014/main" id="{372889AD-D42F-E8B3-397A-9872B570709B}"/>
                </a:ext>
              </a:extLst>
            </p:cNvPr>
            <p:cNvSpPr/>
            <p:nvPr/>
          </p:nvSpPr>
          <p:spPr>
            <a:xfrm>
              <a:off x="6207175" y="3106900"/>
              <a:ext cx="583875" cy="20675"/>
            </a:xfrm>
            <a:custGeom>
              <a:avLst/>
              <a:gdLst/>
              <a:ahLst/>
              <a:cxnLst/>
              <a:rect l="l" t="t" r="r" b="b"/>
              <a:pathLst>
                <a:path w="23355" h="827" extrusionOk="0">
                  <a:moveTo>
                    <a:pt x="0" y="0"/>
                  </a:moveTo>
                  <a:lnTo>
                    <a:pt x="0" y="826"/>
                  </a:lnTo>
                  <a:lnTo>
                    <a:pt x="23355" y="826"/>
                  </a:lnTo>
                  <a:lnTo>
                    <a:pt x="23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29;p56">
              <a:extLst>
                <a:ext uri="{FF2B5EF4-FFF2-40B4-BE49-F238E27FC236}">
                  <a16:creationId xmlns:a16="http://schemas.microsoft.com/office/drawing/2014/main" id="{CE7ACEE4-447E-FE35-3562-3D9B9713BB80}"/>
                </a:ext>
              </a:extLst>
            </p:cNvPr>
            <p:cNvSpPr/>
            <p:nvPr/>
          </p:nvSpPr>
          <p:spPr>
            <a:xfrm>
              <a:off x="6208300" y="21728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30;p56">
              <a:extLst>
                <a:ext uri="{FF2B5EF4-FFF2-40B4-BE49-F238E27FC236}">
                  <a16:creationId xmlns:a16="http://schemas.microsoft.com/office/drawing/2014/main" id="{8D7C7E9A-2D53-A09C-C009-9A0225F75955}"/>
                </a:ext>
              </a:extLst>
            </p:cNvPr>
            <p:cNvSpPr/>
            <p:nvPr/>
          </p:nvSpPr>
          <p:spPr>
            <a:xfrm>
              <a:off x="6311850" y="2172825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31;p56">
              <a:extLst>
                <a:ext uri="{FF2B5EF4-FFF2-40B4-BE49-F238E27FC236}">
                  <a16:creationId xmlns:a16="http://schemas.microsoft.com/office/drawing/2014/main" id="{D5BF7B87-4A70-B02A-FF0F-E56AB27A3F3D}"/>
                </a:ext>
              </a:extLst>
            </p:cNvPr>
            <p:cNvSpPr/>
            <p:nvPr/>
          </p:nvSpPr>
          <p:spPr>
            <a:xfrm>
              <a:off x="6238850" y="21728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32;p56">
              <a:extLst>
                <a:ext uri="{FF2B5EF4-FFF2-40B4-BE49-F238E27FC236}">
                  <a16:creationId xmlns:a16="http://schemas.microsoft.com/office/drawing/2014/main" id="{1C648E34-9A69-1C43-4CED-95D6E4098F7D}"/>
                </a:ext>
              </a:extLst>
            </p:cNvPr>
            <p:cNvSpPr/>
            <p:nvPr/>
          </p:nvSpPr>
          <p:spPr>
            <a:xfrm>
              <a:off x="6268850" y="21728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33;p56">
              <a:extLst>
                <a:ext uri="{FF2B5EF4-FFF2-40B4-BE49-F238E27FC236}">
                  <a16:creationId xmlns:a16="http://schemas.microsoft.com/office/drawing/2014/main" id="{D584DBBC-2EFB-17D0-4AC7-DDF0F68461A1}"/>
                </a:ext>
              </a:extLst>
            </p:cNvPr>
            <p:cNvSpPr/>
            <p:nvPr/>
          </p:nvSpPr>
          <p:spPr>
            <a:xfrm>
              <a:off x="6208300" y="21963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34;p56">
              <a:extLst>
                <a:ext uri="{FF2B5EF4-FFF2-40B4-BE49-F238E27FC236}">
                  <a16:creationId xmlns:a16="http://schemas.microsoft.com/office/drawing/2014/main" id="{0550E510-3AB1-E344-021E-1269142FD99F}"/>
                </a:ext>
              </a:extLst>
            </p:cNvPr>
            <p:cNvSpPr/>
            <p:nvPr/>
          </p:nvSpPr>
          <p:spPr>
            <a:xfrm>
              <a:off x="6238850" y="21963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535;p56">
              <a:extLst>
                <a:ext uri="{FF2B5EF4-FFF2-40B4-BE49-F238E27FC236}">
                  <a16:creationId xmlns:a16="http://schemas.microsoft.com/office/drawing/2014/main" id="{FE10E812-1D1E-88EC-513E-A718A43BF6BD}"/>
                </a:ext>
              </a:extLst>
            </p:cNvPr>
            <p:cNvSpPr/>
            <p:nvPr/>
          </p:nvSpPr>
          <p:spPr>
            <a:xfrm>
              <a:off x="6268850" y="21963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536;p56">
              <a:extLst>
                <a:ext uri="{FF2B5EF4-FFF2-40B4-BE49-F238E27FC236}">
                  <a16:creationId xmlns:a16="http://schemas.microsoft.com/office/drawing/2014/main" id="{E681C48D-3A5C-F410-3E75-5D163F9AC4D4}"/>
                </a:ext>
              </a:extLst>
            </p:cNvPr>
            <p:cNvSpPr/>
            <p:nvPr/>
          </p:nvSpPr>
          <p:spPr>
            <a:xfrm>
              <a:off x="6208300" y="22576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537;p56">
              <a:extLst>
                <a:ext uri="{FF2B5EF4-FFF2-40B4-BE49-F238E27FC236}">
                  <a16:creationId xmlns:a16="http://schemas.microsoft.com/office/drawing/2014/main" id="{1EBFA9B0-762A-6201-2D55-1F675FBC0458}"/>
                </a:ext>
              </a:extLst>
            </p:cNvPr>
            <p:cNvSpPr/>
            <p:nvPr/>
          </p:nvSpPr>
          <p:spPr>
            <a:xfrm>
              <a:off x="6311850" y="2257675"/>
              <a:ext cx="306650" cy="41075"/>
            </a:xfrm>
            <a:custGeom>
              <a:avLst/>
              <a:gdLst/>
              <a:ahLst/>
              <a:cxnLst/>
              <a:rect l="l" t="t" r="r" b="b"/>
              <a:pathLst>
                <a:path w="12266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538;p56">
              <a:extLst>
                <a:ext uri="{FF2B5EF4-FFF2-40B4-BE49-F238E27FC236}">
                  <a16:creationId xmlns:a16="http://schemas.microsoft.com/office/drawing/2014/main" id="{394902BD-B2A5-ED71-0AAE-25619E5DFD18}"/>
                </a:ext>
              </a:extLst>
            </p:cNvPr>
            <p:cNvSpPr/>
            <p:nvPr/>
          </p:nvSpPr>
          <p:spPr>
            <a:xfrm>
              <a:off x="6238850" y="22576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539;p56">
              <a:extLst>
                <a:ext uri="{FF2B5EF4-FFF2-40B4-BE49-F238E27FC236}">
                  <a16:creationId xmlns:a16="http://schemas.microsoft.com/office/drawing/2014/main" id="{0EF9472B-9A51-6D73-0791-BCD3D213FACC}"/>
                </a:ext>
              </a:extLst>
            </p:cNvPr>
            <p:cNvSpPr/>
            <p:nvPr/>
          </p:nvSpPr>
          <p:spPr>
            <a:xfrm>
              <a:off x="6268850" y="225767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540;p56">
              <a:extLst>
                <a:ext uri="{FF2B5EF4-FFF2-40B4-BE49-F238E27FC236}">
                  <a16:creationId xmlns:a16="http://schemas.microsoft.com/office/drawing/2014/main" id="{BCD9BBB3-A27B-0638-61EA-3893098D7AC3}"/>
                </a:ext>
              </a:extLst>
            </p:cNvPr>
            <p:cNvSpPr/>
            <p:nvPr/>
          </p:nvSpPr>
          <p:spPr>
            <a:xfrm>
              <a:off x="6208300" y="228145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0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41;p56">
              <a:extLst>
                <a:ext uri="{FF2B5EF4-FFF2-40B4-BE49-F238E27FC236}">
                  <a16:creationId xmlns:a16="http://schemas.microsoft.com/office/drawing/2014/main" id="{DAE6A4F8-2BAA-A70F-2CED-38252A73ADD7}"/>
                </a:ext>
              </a:extLst>
            </p:cNvPr>
            <p:cNvSpPr/>
            <p:nvPr/>
          </p:nvSpPr>
          <p:spPr>
            <a:xfrm>
              <a:off x="6238850" y="228145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0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542;p56">
              <a:extLst>
                <a:ext uri="{FF2B5EF4-FFF2-40B4-BE49-F238E27FC236}">
                  <a16:creationId xmlns:a16="http://schemas.microsoft.com/office/drawing/2014/main" id="{4B12B087-A4F0-CDF4-B630-E356069B5FEC}"/>
                </a:ext>
              </a:extLst>
            </p:cNvPr>
            <p:cNvSpPr/>
            <p:nvPr/>
          </p:nvSpPr>
          <p:spPr>
            <a:xfrm>
              <a:off x="6268850" y="2281450"/>
              <a:ext cx="19250" cy="17300"/>
            </a:xfrm>
            <a:custGeom>
              <a:avLst/>
              <a:gdLst/>
              <a:ahLst/>
              <a:cxnLst/>
              <a:rect l="l" t="t" r="r" b="b"/>
              <a:pathLst>
                <a:path w="770" h="692" extrusionOk="0">
                  <a:moveTo>
                    <a:pt x="0" y="0"/>
                  </a:moveTo>
                  <a:lnTo>
                    <a:pt x="0" y="691"/>
                  </a:lnTo>
                  <a:lnTo>
                    <a:pt x="770" y="691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543;p56">
              <a:extLst>
                <a:ext uri="{FF2B5EF4-FFF2-40B4-BE49-F238E27FC236}">
                  <a16:creationId xmlns:a16="http://schemas.microsoft.com/office/drawing/2014/main" id="{CE9E8AA3-2B30-96AE-BEB8-4F497D6D286D}"/>
                </a:ext>
              </a:extLst>
            </p:cNvPr>
            <p:cNvSpPr/>
            <p:nvPr/>
          </p:nvSpPr>
          <p:spPr>
            <a:xfrm>
              <a:off x="6208300" y="23428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544;p56">
              <a:extLst>
                <a:ext uri="{FF2B5EF4-FFF2-40B4-BE49-F238E27FC236}">
                  <a16:creationId xmlns:a16="http://schemas.microsoft.com/office/drawing/2014/main" id="{16AC8763-0B28-40C2-2F20-864453A317DF}"/>
                </a:ext>
              </a:extLst>
            </p:cNvPr>
            <p:cNvSpPr/>
            <p:nvPr/>
          </p:nvSpPr>
          <p:spPr>
            <a:xfrm>
              <a:off x="6311850" y="234285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545;p56">
              <a:extLst>
                <a:ext uri="{FF2B5EF4-FFF2-40B4-BE49-F238E27FC236}">
                  <a16:creationId xmlns:a16="http://schemas.microsoft.com/office/drawing/2014/main" id="{521A44B4-08B2-38AB-3DF0-849668B3D038}"/>
                </a:ext>
              </a:extLst>
            </p:cNvPr>
            <p:cNvSpPr/>
            <p:nvPr/>
          </p:nvSpPr>
          <p:spPr>
            <a:xfrm>
              <a:off x="6238850" y="23428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546;p56">
              <a:extLst>
                <a:ext uri="{FF2B5EF4-FFF2-40B4-BE49-F238E27FC236}">
                  <a16:creationId xmlns:a16="http://schemas.microsoft.com/office/drawing/2014/main" id="{CF580705-F886-6474-B7C4-5E7A36C5DDDB}"/>
                </a:ext>
              </a:extLst>
            </p:cNvPr>
            <p:cNvSpPr/>
            <p:nvPr/>
          </p:nvSpPr>
          <p:spPr>
            <a:xfrm>
              <a:off x="6268850" y="2342850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547;p56">
              <a:extLst>
                <a:ext uri="{FF2B5EF4-FFF2-40B4-BE49-F238E27FC236}">
                  <a16:creationId xmlns:a16="http://schemas.microsoft.com/office/drawing/2014/main" id="{B9D22521-EFEA-6EB9-D8CB-A0DE4B60692D}"/>
                </a:ext>
              </a:extLst>
            </p:cNvPr>
            <p:cNvSpPr/>
            <p:nvPr/>
          </p:nvSpPr>
          <p:spPr>
            <a:xfrm>
              <a:off x="6208300" y="236660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548;p56">
              <a:extLst>
                <a:ext uri="{FF2B5EF4-FFF2-40B4-BE49-F238E27FC236}">
                  <a16:creationId xmlns:a16="http://schemas.microsoft.com/office/drawing/2014/main" id="{A553D8EC-78C8-AD6C-7090-E98EB6BA2051}"/>
                </a:ext>
              </a:extLst>
            </p:cNvPr>
            <p:cNvSpPr/>
            <p:nvPr/>
          </p:nvSpPr>
          <p:spPr>
            <a:xfrm>
              <a:off x="6238850" y="236660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549;p56">
              <a:extLst>
                <a:ext uri="{FF2B5EF4-FFF2-40B4-BE49-F238E27FC236}">
                  <a16:creationId xmlns:a16="http://schemas.microsoft.com/office/drawing/2014/main" id="{2347E28B-EA4A-13C2-E3E2-5DD3A01F7B7B}"/>
                </a:ext>
              </a:extLst>
            </p:cNvPr>
            <p:cNvSpPr/>
            <p:nvPr/>
          </p:nvSpPr>
          <p:spPr>
            <a:xfrm>
              <a:off x="6268850" y="2366600"/>
              <a:ext cx="19250" cy="17275"/>
            </a:xfrm>
            <a:custGeom>
              <a:avLst/>
              <a:gdLst/>
              <a:ahLst/>
              <a:cxnLst/>
              <a:rect l="l" t="t" r="r" b="b"/>
              <a:pathLst>
                <a:path w="770" h="691" extrusionOk="0">
                  <a:moveTo>
                    <a:pt x="0" y="1"/>
                  </a:moveTo>
                  <a:lnTo>
                    <a:pt x="0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550;p56">
              <a:extLst>
                <a:ext uri="{FF2B5EF4-FFF2-40B4-BE49-F238E27FC236}">
                  <a16:creationId xmlns:a16="http://schemas.microsoft.com/office/drawing/2014/main" id="{4957BABC-074A-C96F-A002-37D2CCBF1D7B}"/>
                </a:ext>
              </a:extLst>
            </p:cNvPr>
            <p:cNvSpPr/>
            <p:nvPr/>
          </p:nvSpPr>
          <p:spPr>
            <a:xfrm>
              <a:off x="6208300" y="243110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551;p56">
              <a:extLst>
                <a:ext uri="{FF2B5EF4-FFF2-40B4-BE49-F238E27FC236}">
                  <a16:creationId xmlns:a16="http://schemas.microsoft.com/office/drawing/2014/main" id="{AD16D8FE-2C89-6F52-0EC1-578070013008}"/>
                </a:ext>
              </a:extLst>
            </p:cNvPr>
            <p:cNvSpPr/>
            <p:nvPr/>
          </p:nvSpPr>
          <p:spPr>
            <a:xfrm>
              <a:off x="6311850" y="243110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1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552;p56">
              <a:extLst>
                <a:ext uri="{FF2B5EF4-FFF2-40B4-BE49-F238E27FC236}">
                  <a16:creationId xmlns:a16="http://schemas.microsoft.com/office/drawing/2014/main" id="{A03C66E8-93BF-BA42-35DD-186D1201BB8A}"/>
                </a:ext>
              </a:extLst>
            </p:cNvPr>
            <p:cNvSpPr/>
            <p:nvPr/>
          </p:nvSpPr>
          <p:spPr>
            <a:xfrm>
              <a:off x="6238850" y="243110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553;p56">
              <a:extLst>
                <a:ext uri="{FF2B5EF4-FFF2-40B4-BE49-F238E27FC236}">
                  <a16:creationId xmlns:a16="http://schemas.microsoft.com/office/drawing/2014/main" id="{A25DED2D-D7D0-0710-8A76-2134B1F65941}"/>
                </a:ext>
              </a:extLst>
            </p:cNvPr>
            <p:cNvSpPr/>
            <p:nvPr/>
          </p:nvSpPr>
          <p:spPr>
            <a:xfrm>
              <a:off x="6268850" y="2431100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554;p56">
              <a:extLst>
                <a:ext uri="{FF2B5EF4-FFF2-40B4-BE49-F238E27FC236}">
                  <a16:creationId xmlns:a16="http://schemas.microsoft.com/office/drawing/2014/main" id="{034E4567-3617-77C9-56F0-F94F6E35F029}"/>
                </a:ext>
              </a:extLst>
            </p:cNvPr>
            <p:cNvSpPr/>
            <p:nvPr/>
          </p:nvSpPr>
          <p:spPr>
            <a:xfrm>
              <a:off x="6208300" y="24545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555;p56">
              <a:extLst>
                <a:ext uri="{FF2B5EF4-FFF2-40B4-BE49-F238E27FC236}">
                  <a16:creationId xmlns:a16="http://schemas.microsoft.com/office/drawing/2014/main" id="{7F58E4F5-1F97-40E8-D2E9-00D1F68CB1AF}"/>
                </a:ext>
              </a:extLst>
            </p:cNvPr>
            <p:cNvSpPr/>
            <p:nvPr/>
          </p:nvSpPr>
          <p:spPr>
            <a:xfrm>
              <a:off x="6238850" y="24545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56;p56">
              <a:extLst>
                <a:ext uri="{FF2B5EF4-FFF2-40B4-BE49-F238E27FC236}">
                  <a16:creationId xmlns:a16="http://schemas.microsoft.com/office/drawing/2014/main" id="{5CE3AC69-48A4-058E-C75C-7A33BE1D024D}"/>
                </a:ext>
              </a:extLst>
            </p:cNvPr>
            <p:cNvSpPr/>
            <p:nvPr/>
          </p:nvSpPr>
          <p:spPr>
            <a:xfrm>
              <a:off x="6268850" y="24545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57;p56">
              <a:extLst>
                <a:ext uri="{FF2B5EF4-FFF2-40B4-BE49-F238E27FC236}">
                  <a16:creationId xmlns:a16="http://schemas.microsoft.com/office/drawing/2014/main" id="{513068EC-F9ED-B629-39B4-4637B4FE6DE3}"/>
                </a:ext>
              </a:extLst>
            </p:cNvPr>
            <p:cNvSpPr/>
            <p:nvPr/>
          </p:nvSpPr>
          <p:spPr>
            <a:xfrm>
              <a:off x="6208300" y="25159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58;p56">
              <a:extLst>
                <a:ext uri="{FF2B5EF4-FFF2-40B4-BE49-F238E27FC236}">
                  <a16:creationId xmlns:a16="http://schemas.microsoft.com/office/drawing/2014/main" id="{DE59643D-D725-10BE-E755-C18B32A6E433}"/>
                </a:ext>
              </a:extLst>
            </p:cNvPr>
            <p:cNvSpPr/>
            <p:nvPr/>
          </p:nvSpPr>
          <p:spPr>
            <a:xfrm>
              <a:off x="6311850" y="2515975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12266" y="164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59;p56">
              <a:extLst>
                <a:ext uri="{FF2B5EF4-FFF2-40B4-BE49-F238E27FC236}">
                  <a16:creationId xmlns:a16="http://schemas.microsoft.com/office/drawing/2014/main" id="{6ECCBA9E-A6A8-6278-1111-1C3A53A6A7EA}"/>
                </a:ext>
              </a:extLst>
            </p:cNvPr>
            <p:cNvSpPr/>
            <p:nvPr/>
          </p:nvSpPr>
          <p:spPr>
            <a:xfrm>
              <a:off x="6238850" y="25159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60;p56">
              <a:extLst>
                <a:ext uri="{FF2B5EF4-FFF2-40B4-BE49-F238E27FC236}">
                  <a16:creationId xmlns:a16="http://schemas.microsoft.com/office/drawing/2014/main" id="{71A9B7FC-C3EF-FE11-C543-2AA00104BAE2}"/>
                </a:ext>
              </a:extLst>
            </p:cNvPr>
            <p:cNvSpPr/>
            <p:nvPr/>
          </p:nvSpPr>
          <p:spPr>
            <a:xfrm>
              <a:off x="6268850" y="25159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61;p56">
              <a:extLst>
                <a:ext uri="{FF2B5EF4-FFF2-40B4-BE49-F238E27FC236}">
                  <a16:creationId xmlns:a16="http://schemas.microsoft.com/office/drawing/2014/main" id="{4CEE9479-5804-15B2-26D2-7A8BEA4B6131}"/>
                </a:ext>
              </a:extLst>
            </p:cNvPr>
            <p:cNvSpPr/>
            <p:nvPr/>
          </p:nvSpPr>
          <p:spPr>
            <a:xfrm>
              <a:off x="6208300" y="25394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62;p56">
              <a:extLst>
                <a:ext uri="{FF2B5EF4-FFF2-40B4-BE49-F238E27FC236}">
                  <a16:creationId xmlns:a16="http://schemas.microsoft.com/office/drawing/2014/main" id="{7D57FDBF-4F5F-F435-0BBD-A22EF120FBBF}"/>
                </a:ext>
              </a:extLst>
            </p:cNvPr>
            <p:cNvSpPr/>
            <p:nvPr/>
          </p:nvSpPr>
          <p:spPr>
            <a:xfrm>
              <a:off x="6238850" y="25394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63;p56">
              <a:extLst>
                <a:ext uri="{FF2B5EF4-FFF2-40B4-BE49-F238E27FC236}">
                  <a16:creationId xmlns:a16="http://schemas.microsoft.com/office/drawing/2014/main" id="{9C4449F7-74DE-E04B-9E51-DBF099857E51}"/>
                </a:ext>
              </a:extLst>
            </p:cNvPr>
            <p:cNvSpPr/>
            <p:nvPr/>
          </p:nvSpPr>
          <p:spPr>
            <a:xfrm>
              <a:off x="6268850" y="25394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64;p56">
              <a:extLst>
                <a:ext uri="{FF2B5EF4-FFF2-40B4-BE49-F238E27FC236}">
                  <a16:creationId xmlns:a16="http://schemas.microsoft.com/office/drawing/2014/main" id="{5915FC90-3A71-0E76-38F8-40BBFF671950}"/>
                </a:ext>
              </a:extLst>
            </p:cNvPr>
            <p:cNvSpPr/>
            <p:nvPr/>
          </p:nvSpPr>
          <p:spPr>
            <a:xfrm>
              <a:off x="6208300" y="25982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65;p56">
              <a:extLst>
                <a:ext uri="{FF2B5EF4-FFF2-40B4-BE49-F238E27FC236}">
                  <a16:creationId xmlns:a16="http://schemas.microsoft.com/office/drawing/2014/main" id="{AFAFAFB9-62A7-78F9-9335-C17D05C7DE34}"/>
                </a:ext>
              </a:extLst>
            </p:cNvPr>
            <p:cNvSpPr/>
            <p:nvPr/>
          </p:nvSpPr>
          <p:spPr>
            <a:xfrm>
              <a:off x="6311850" y="2598275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66;p56">
              <a:extLst>
                <a:ext uri="{FF2B5EF4-FFF2-40B4-BE49-F238E27FC236}">
                  <a16:creationId xmlns:a16="http://schemas.microsoft.com/office/drawing/2014/main" id="{96A622F7-65E3-28C9-9498-65567CCE00FC}"/>
                </a:ext>
              </a:extLst>
            </p:cNvPr>
            <p:cNvSpPr/>
            <p:nvPr/>
          </p:nvSpPr>
          <p:spPr>
            <a:xfrm>
              <a:off x="6238850" y="25982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67;p56">
              <a:extLst>
                <a:ext uri="{FF2B5EF4-FFF2-40B4-BE49-F238E27FC236}">
                  <a16:creationId xmlns:a16="http://schemas.microsoft.com/office/drawing/2014/main" id="{B2DEA818-5348-E6DF-EB88-AF64F147A1BF}"/>
                </a:ext>
              </a:extLst>
            </p:cNvPr>
            <p:cNvSpPr/>
            <p:nvPr/>
          </p:nvSpPr>
          <p:spPr>
            <a:xfrm>
              <a:off x="6268850" y="25982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68;p56">
              <a:extLst>
                <a:ext uri="{FF2B5EF4-FFF2-40B4-BE49-F238E27FC236}">
                  <a16:creationId xmlns:a16="http://schemas.microsoft.com/office/drawing/2014/main" id="{54115307-ABD5-CA80-6892-21DF629602AF}"/>
                </a:ext>
              </a:extLst>
            </p:cNvPr>
            <p:cNvSpPr/>
            <p:nvPr/>
          </p:nvSpPr>
          <p:spPr>
            <a:xfrm>
              <a:off x="6208300" y="26217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69;p56">
              <a:extLst>
                <a:ext uri="{FF2B5EF4-FFF2-40B4-BE49-F238E27FC236}">
                  <a16:creationId xmlns:a16="http://schemas.microsoft.com/office/drawing/2014/main" id="{41DD023F-3E05-B4AB-AD9D-D26A8B4FF1A5}"/>
                </a:ext>
              </a:extLst>
            </p:cNvPr>
            <p:cNvSpPr/>
            <p:nvPr/>
          </p:nvSpPr>
          <p:spPr>
            <a:xfrm>
              <a:off x="6238850" y="26217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70;p56">
              <a:extLst>
                <a:ext uri="{FF2B5EF4-FFF2-40B4-BE49-F238E27FC236}">
                  <a16:creationId xmlns:a16="http://schemas.microsoft.com/office/drawing/2014/main" id="{B5AE3796-20F8-2454-6DDF-FE3CDF6CC5AB}"/>
                </a:ext>
              </a:extLst>
            </p:cNvPr>
            <p:cNvSpPr/>
            <p:nvPr/>
          </p:nvSpPr>
          <p:spPr>
            <a:xfrm>
              <a:off x="6268850" y="26217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571;p56">
              <a:extLst>
                <a:ext uri="{FF2B5EF4-FFF2-40B4-BE49-F238E27FC236}">
                  <a16:creationId xmlns:a16="http://schemas.microsoft.com/office/drawing/2014/main" id="{7E2A76C4-9B12-BD9C-B44D-6D9D36EB455E}"/>
                </a:ext>
              </a:extLst>
            </p:cNvPr>
            <p:cNvSpPr/>
            <p:nvPr/>
          </p:nvSpPr>
          <p:spPr>
            <a:xfrm>
              <a:off x="6208300" y="26831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572;p56">
              <a:extLst>
                <a:ext uri="{FF2B5EF4-FFF2-40B4-BE49-F238E27FC236}">
                  <a16:creationId xmlns:a16="http://schemas.microsoft.com/office/drawing/2014/main" id="{34D07D48-4669-F266-8BC8-7FA1CA8016B6}"/>
                </a:ext>
              </a:extLst>
            </p:cNvPr>
            <p:cNvSpPr/>
            <p:nvPr/>
          </p:nvSpPr>
          <p:spPr>
            <a:xfrm>
              <a:off x="6311850" y="2683125"/>
              <a:ext cx="306650" cy="41075"/>
            </a:xfrm>
            <a:custGeom>
              <a:avLst/>
              <a:gdLst/>
              <a:ahLst/>
              <a:cxnLst/>
              <a:rect l="l" t="t" r="r" b="b"/>
              <a:pathLst>
                <a:path w="12266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573;p56">
              <a:extLst>
                <a:ext uri="{FF2B5EF4-FFF2-40B4-BE49-F238E27FC236}">
                  <a16:creationId xmlns:a16="http://schemas.microsoft.com/office/drawing/2014/main" id="{EC8800E5-CBC5-7ECD-58CF-BC9326EF7F56}"/>
                </a:ext>
              </a:extLst>
            </p:cNvPr>
            <p:cNvSpPr/>
            <p:nvPr/>
          </p:nvSpPr>
          <p:spPr>
            <a:xfrm>
              <a:off x="6238850" y="26831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574;p56">
              <a:extLst>
                <a:ext uri="{FF2B5EF4-FFF2-40B4-BE49-F238E27FC236}">
                  <a16:creationId xmlns:a16="http://schemas.microsoft.com/office/drawing/2014/main" id="{8E835AC1-D285-46B3-BCCF-A1B8F30402AD}"/>
                </a:ext>
              </a:extLst>
            </p:cNvPr>
            <p:cNvSpPr/>
            <p:nvPr/>
          </p:nvSpPr>
          <p:spPr>
            <a:xfrm>
              <a:off x="6268850" y="26831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575;p56">
              <a:extLst>
                <a:ext uri="{FF2B5EF4-FFF2-40B4-BE49-F238E27FC236}">
                  <a16:creationId xmlns:a16="http://schemas.microsoft.com/office/drawing/2014/main" id="{4E2DF6AE-3FB2-8D9F-B871-C327452C2E93}"/>
                </a:ext>
              </a:extLst>
            </p:cNvPr>
            <p:cNvSpPr/>
            <p:nvPr/>
          </p:nvSpPr>
          <p:spPr>
            <a:xfrm>
              <a:off x="6208300" y="27066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576;p56">
              <a:extLst>
                <a:ext uri="{FF2B5EF4-FFF2-40B4-BE49-F238E27FC236}">
                  <a16:creationId xmlns:a16="http://schemas.microsoft.com/office/drawing/2014/main" id="{0EB06E98-DC12-6490-D6FA-0E7F26F9B1D6}"/>
                </a:ext>
              </a:extLst>
            </p:cNvPr>
            <p:cNvSpPr/>
            <p:nvPr/>
          </p:nvSpPr>
          <p:spPr>
            <a:xfrm>
              <a:off x="6238850" y="27066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77;p56">
              <a:extLst>
                <a:ext uri="{FF2B5EF4-FFF2-40B4-BE49-F238E27FC236}">
                  <a16:creationId xmlns:a16="http://schemas.microsoft.com/office/drawing/2014/main" id="{0AB46357-765D-4660-D026-454BA5526F88}"/>
                </a:ext>
              </a:extLst>
            </p:cNvPr>
            <p:cNvSpPr/>
            <p:nvPr/>
          </p:nvSpPr>
          <p:spPr>
            <a:xfrm>
              <a:off x="6268850" y="27066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78;p56">
              <a:extLst>
                <a:ext uri="{FF2B5EF4-FFF2-40B4-BE49-F238E27FC236}">
                  <a16:creationId xmlns:a16="http://schemas.microsoft.com/office/drawing/2014/main" id="{CB64B337-941F-1AD4-BA87-A117A01C3B50}"/>
                </a:ext>
              </a:extLst>
            </p:cNvPr>
            <p:cNvSpPr/>
            <p:nvPr/>
          </p:nvSpPr>
          <p:spPr>
            <a:xfrm>
              <a:off x="6208300" y="276830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79;p56">
              <a:extLst>
                <a:ext uri="{FF2B5EF4-FFF2-40B4-BE49-F238E27FC236}">
                  <a16:creationId xmlns:a16="http://schemas.microsoft.com/office/drawing/2014/main" id="{ADF55B52-FE91-CAD9-01D0-17483505534F}"/>
                </a:ext>
              </a:extLst>
            </p:cNvPr>
            <p:cNvSpPr/>
            <p:nvPr/>
          </p:nvSpPr>
          <p:spPr>
            <a:xfrm>
              <a:off x="6311850" y="276830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80;p56">
              <a:extLst>
                <a:ext uri="{FF2B5EF4-FFF2-40B4-BE49-F238E27FC236}">
                  <a16:creationId xmlns:a16="http://schemas.microsoft.com/office/drawing/2014/main" id="{5A75FFD3-3038-5B43-D944-D82976015F11}"/>
                </a:ext>
              </a:extLst>
            </p:cNvPr>
            <p:cNvSpPr/>
            <p:nvPr/>
          </p:nvSpPr>
          <p:spPr>
            <a:xfrm>
              <a:off x="6238850" y="276830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81;p56">
              <a:extLst>
                <a:ext uri="{FF2B5EF4-FFF2-40B4-BE49-F238E27FC236}">
                  <a16:creationId xmlns:a16="http://schemas.microsoft.com/office/drawing/2014/main" id="{122B6C1E-2355-F979-4A22-D7AD98215012}"/>
                </a:ext>
              </a:extLst>
            </p:cNvPr>
            <p:cNvSpPr/>
            <p:nvPr/>
          </p:nvSpPr>
          <p:spPr>
            <a:xfrm>
              <a:off x="6268850" y="2768300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82;p56">
              <a:extLst>
                <a:ext uri="{FF2B5EF4-FFF2-40B4-BE49-F238E27FC236}">
                  <a16:creationId xmlns:a16="http://schemas.microsoft.com/office/drawing/2014/main" id="{0AC32649-5EF9-B8D9-0A08-8A929C0B09F0}"/>
                </a:ext>
              </a:extLst>
            </p:cNvPr>
            <p:cNvSpPr/>
            <p:nvPr/>
          </p:nvSpPr>
          <p:spPr>
            <a:xfrm>
              <a:off x="6208300" y="279175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83;p56">
              <a:extLst>
                <a:ext uri="{FF2B5EF4-FFF2-40B4-BE49-F238E27FC236}">
                  <a16:creationId xmlns:a16="http://schemas.microsoft.com/office/drawing/2014/main" id="{B464F491-167E-90DB-B307-F4E72A202795}"/>
                </a:ext>
              </a:extLst>
            </p:cNvPr>
            <p:cNvSpPr/>
            <p:nvPr/>
          </p:nvSpPr>
          <p:spPr>
            <a:xfrm>
              <a:off x="6238850" y="279175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84;p56">
              <a:extLst>
                <a:ext uri="{FF2B5EF4-FFF2-40B4-BE49-F238E27FC236}">
                  <a16:creationId xmlns:a16="http://schemas.microsoft.com/office/drawing/2014/main" id="{BBC86E94-4DA5-30D1-2B77-38D03297DAC9}"/>
                </a:ext>
              </a:extLst>
            </p:cNvPr>
            <p:cNvSpPr/>
            <p:nvPr/>
          </p:nvSpPr>
          <p:spPr>
            <a:xfrm>
              <a:off x="6268850" y="2791750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5;p56">
              <a:extLst>
                <a:ext uri="{FF2B5EF4-FFF2-40B4-BE49-F238E27FC236}">
                  <a16:creationId xmlns:a16="http://schemas.microsoft.com/office/drawing/2014/main" id="{5A462194-754D-7400-B5B8-CBFF136F2A08}"/>
                </a:ext>
              </a:extLst>
            </p:cNvPr>
            <p:cNvSpPr/>
            <p:nvPr/>
          </p:nvSpPr>
          <p:spPr>
            <a:xfrm>
              <a:off x="6208300" y="28565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0"/>
                  </a:lnTo>
                  <a:lnTo>
                    <a:pt x="770" y="69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86;p56">
              <a:extLst>
                <a:ext uri="{FF2B5EF4-FFF2-40B4-BE49-F238E27FC236}">
                  <a16:creationId xmlns:a16="http://schemas.microsoft.com/office/drawing/2014/main" id="{3B5D2130-AE43-693A-2BA1-833838DDEBCB}"/>
                </a:ext>
              </a:extLst>
            </p:cNvPr>
            <p:cNvSpPr/>
            <p:nvPr/>
          </p:nvSpPr>
          <p:spPr>
            <a:xfrm>
              <a:off x="6311850" y="285655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1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87;p56">
              <a:extLst>
                <a:ext uri="{FF2B5EF4-FFF2-40B4-BE49-F238E27FC236}">
                  <a16:creationId xmlns:a16="http://schemas.microsoft.com/office/drawing/2014/main" id="{E42ABB3A-5FBA-4D61-7B88-F0DFDB3439E1}"/>
                </a:ext>
              </a:extLst>
            </p:cNvPr>
            <p:cNvSpPr/>
            <p:nvPr/>
          </p:nvSpPr>
          <p:spPr>
            <a:xfrm>
              <a:off x="6238850" y="28565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0"/>
                  </a:lnTo>
                  <a:lnTo>
                    <a:pt x="770" y="69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88;p56">
              <a:extLst>
                <a:ext uri="{FF2B5EF4-FFF2-40B4-BE49-F238E27FC236}">
                  <a16:creationId xmlns:a16="http://schemas.microsoft.com/office/drawing/2014/main" id="{C9F857C8-A58B-511F-DC1C-FB585AD65B99}"/>
                </a:ext>
              </a:extLst>
            </p:cNvPr>
            <p:cNvSpPr/>
            <p:nvPr/>
          </p:nvSpPr>
          <p:spPr>
            <a:xfrm>
              <a:off x="6268850" y="2856550"/>
              <a:ext cx="19250" cy="17275"/>
            </a:xfrm>
            <a:custGeom>
              <a:avLst/>
              <a:gdLst/>
              <a:ahLst/>
              <a:cxnLst/>
              <a:rect l="l" t="t" r="r" b="b"/>
              <a:pathLst>
                <a:path w="770" h="691" extrusionOk="0">
                  <a:moveTo>
                    <a:pt x="0" y="1"/>
                  </a:moveTo>
                  <a:lnTo>
                    <a:pt x="0" y="690"/>
                  </a:lnTo>
                  <a:lnTo>
                    <a:pt x="770" y="69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89;p56">
              <a:extLst>
                <a:ext uri="{FF2B5EF4-FFF2-40B4-BE49-F238E27FC236}">
                  <a16:creationId xmlns:a16="http://schemas.microsoft.com/office/drawing/2014/main" id="{F01AEEFF-7380-C42E-2DDB-7550C55F82B2}"/>
                </a:ext>
              </a:extLst>
            </p:cNvPr>
            <p:cNvSpPr/>
            <p:nvPr/>
          </p:nvSpPr>
          <p:spPr>
            <a:xfrm>
              <a:off x="6208300" y="28800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90;p56">
              <a:extLst>
                <a:ext uri="{FF2B5EF4-FFF2-40B4-BE49-F238E27FC236}">
                  <a16:creationId xmlns:a16="http://schemas.microsoft.com/office/drawing/2014/main" id="{BA3C7BE5-A71F-D2F3-F1EB-3C9AEBD822A2}"/>
                </a:ext>
              </a:extLst>
            </p:cNvPr>
            <p:cNvSpPr/>
            <p:nvPr/>
          </p:nvSpPr>
          <p:spPr>
            <a:xfrm>
              <a:off x="6238850" y="28800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91;p56">
              <a:extLst>
                <a:ext uri="{FF2B5EF4-FFF2-40B4-BE49-F238E27FC236}">
                  <a16:creationId xmlns:a16="http://schemas.microsoft.com/office/drawing/2014/main" id="{70FB6224-2068-30AF-6C09-88B06A0C1DB2}"/>
                </a:ext>
              </a:extLst>
            </p:cNvPr>
            <p:cNvSpPr/>
            <p:nvPr/>
          </p:nvSpPr>
          <p:spPr>
            <a:xfrm>
              <a:off x="6268850" y="28800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92;p56">
              <a:extLst>
                <a:ext uri="{FF2B5EF4-FFF2-40B4-BE49-F238E27FC236}">
                  <a16:creationId xmlns:a16="http://schemas.microsoft.com/office/drawing/2014/main" id="{213E70BC-A49E-1B8A-72CE-70A55072BFA9}"/>
                </a:ext>
              </a:extLst>
            </p:cNvPr>
            <p:cNvSpPr/>
            <p:nvPr/>
          </p:nvSpPr>
          <p:spPr>
            <a:xfrm>
              <a:off x="6208300" y="29414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93;p56">
              <a:extLst>
                <a:ext uri="{FF2B5EF4-FFF2-40B4-BE49-F238E27FC236}">
                  <a16:creationId xmlns:a16="http://schemas.microsoft.com/office/drawing/2014/main" id="{A71180B5-A6A6-268A-8AEF-8D7F9BF70627}"/>
                </a:ext>
              </a:extLst>
            </p:cNvPr>
            <p:cNvSpPr/>
            <p:nvPr/>
          </p:nvSpPr>
          <p:spPr>
            <a:xfrm>
              <a:off x="6311850" y="2941425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12266" y="164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594;p56">
              <a:extLst>
                <a:ext uri="{FF2B5EF4-FFF2-40B4-BE49-F238E27FC236}">
                  <a16:creationId xmlns:a16="http://schemas.microsoft.com/office/drawing/2014/main" id="{0ECAEE7A-2685-5C30-D6C7-DFFEFCB9F7C4}"/>
                </a:ext>
              </a:extLst>
            </p:cNvPr>
            <p:cNvSpPr/>
            <p:nvPr/>
          </p:nvSpPr>
          <p:spPr>
            <a:xfrm>
              <a:off x="6238850" y="29414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595;p56">
              <a:extLst>
                <a:ext uri="{FF2B5EF4-FFF2-40B4-BE49-F238E27FC236}">
                  <a16:creationId xmlns:a16="http://schemas.microsoft.com/office/drawing/2014/main" id="{89014B4B-FF8C-D44A-AE76-54E3774401F5}"/>
                </a:ext>
              </a:extLst>
            </p:cNvPr>
            <p:cNvSpPr/>
            <p:nvPr/>
          </p:nvSpPr>
          <p:spPr>
            <a:xfrm>
              <a:off x="6268850" y="29414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596;p56">
              <a:extLst>
                <a:ext uri="{FF2B5EF4-FFF2-40B4-BE49-F238E27FC236}">
                  <a16:creationId xmlns:a16="http://schemas.microsoft.com/office/drawing/2014/main" id="{7B591F46-61AE-35D3-05CE-1C5F36B17680}"/>
                </a:ext>
              </a:extLst>
            </p:cNvPr>
            <p:cNvSpPr/>
            <p:nvPr/>
          </p:nvSpPr>
          <p:spPr>
            <a:xfrm>
              <a:off x="6208300" y="29648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597;p56">
              <a:extLst>
                <a:ext uri="{FF2B5EF4-FFF2-40B4-BE49-F238E27FC236}">
                  <a16:creationId xmlns:a16="http://schemas.microsoft.com/office/drawing/2014/main" id="{EBEB9E25-4866-796C-5DAE-9DA91B86BD62}"/>
                </a:ext>
              </a:extLst>
            </p:cNvPr>
            <p:cNvSpPr/>
            <p:nvPr/>
          </p:nvSpPr>
          <p:spPr>
            <a:xfrm>
              <a:off x="6238850" y="29648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598;p56">
              <a:extLst>
                <a:ext uri="{FF2B5EF4-FFF2-40B4-BE49-F238E27FC236}">
                  <a16:creationId xmlns:a16="http://schemas.microsoft.com/office/drawing/2014/main" id="{EFE8C042-AA3A-C3A9-950D-2F4E4B7914C0}"/>
                </a:ext>
              </a:extLst>
            </p:cNvPr>
            <p:cNvSpPr/>
            <p:nvPr/>
          </p:nvSpPr>
          <p:spPr>
            <a:xfrm>
              <a:off x="6268850" y="296487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599;p56">
              <a:extLst>
                <a:ext uri="{FF2B5EF4-FFF2-40B4-BE49-F238E27FC236}">
                  <a16:creationId xmlns:a16="http://schemas.microsoft.com/office/drawing/2014/main" id="{73D336BC-E80C-6C7F-F752-A7418DE9AE01}"/>
                </a:ext>
              </a:extLst>
            </p:cNvPr>
            <p:cNvSpPr/>
            <p:nvPr/>
          </p:nvSpPr>
          <p:spPr>
            <a:xfrm>
              <a:off x="6208300" y="30282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600;p56">
              <a:extLst>
                <a:ext uri="{FF2B5EF4-FFF2-40B4-BE49-F238E27FC236}">
                  <a16:creationId xmlns:a16="http://schemas.microsoft.com/office/drawing/2014/main" id="{51E7ACD1-C415-B43F-BBAF-616CEFB81EDB}"/>
                </a:ext>
              </a:extLst>
            </p:cNvPr>
            <p:cNvSpPr/>
            <p:nvPr/>
          </p:nvSpPr>
          <p:spPr>
            <a:xfrm>
              <a:off x="6311850" y="3028250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601;p56">
              <a:extLst>
                <a:ext uri="{FF2B5EF4-FFF2-40B4-BE49-F238E27FC236}">
                  <a16:creationId xmlns:a16="http://schemas.microsoft.com/office/drawing/2014/main" id="{AE6D3F3C-C3D1-8ACD-D3E4-70C96C5CA898}"/>
                </a:ext>
              </a:extLst>
            </p:cNvPr>
            <p:cNvSpPr/>
            <p:nvPr/>
          </p:nvSpPr>
          <p:spPr>
            <a:xfrm>
              <a:off x="6238850" y="30282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602;p56">
              <a:extLst>
                <a:ext uri="{FF2B5EF4-FFF2-40B4-BE49-F238E27FC236}">
                  <a16:creationId xmlns:a16="http://schemas.microsoft.com/office/drawing/2014/main" id="{CC6F0B3B-606C-CFB9-ABF0-ACD41D16E582}"/>
                </a:ext>
              </a:extLst>
            </p:cNvPr>
            <p:cNvSpPr/>
            <p:nvPr/>
          </p:nvSpPr>
          <p:spPr>
            <a:xfrm>
              <a:off x="6268850" y="3028250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603;p56">
              <a:extLst>
                <a:ext uri="{FF2B5EF4-FFF2-40B4-BE49-F238E27FC236}">
                  <a16:creationId xmlns:a16="http://schemas.microsoft.com/office/drawing/2014/main" id="{D2CB7753-7308-A424-A965-2C18C498F0C0}"/>
                </a:ext>
              </a:extLst>
            </p:cNvPr>
            <p:cNvSpPr/>
            <p:nvPr/>
          </p:nvSpPr>
          <p:spPr>
            <a:xfrm>
              <a:off x="6208300" y="305200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70" y="69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604;p56">
              <a:extLst>
                <a:ext uri="{FF2B5EF4-FFF2-40B4-BE49-F238E27FC236}">
                  <a16:creationId xmlns:a16="http://schemas.microsoft.com/office/drawing/2014/main" id="{9692C38A-E04F-E37C-4674-D42EA77ECC06}"/>
                </a:ext>
              </a:extLst>
            </p:cNvPr>
            <p:cNvSpPr/>
            <p:nvPr/>
          </p:nvSpPr>
          <p:spPr>
            <a:xfrm>
              <a:off x="6238850" y="305200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70" y="69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605;p56">
              <a:extLst>
                <a:ext uri="{FF2B5EF4-FFF2-40B4-BE49-F238E27FC236}">
                  <a16:creationId xmlns:a16="http://schemas.microsoft.com/office/drawing/2014/main" id="{757D0158-8270-153B-5079-62A26D27796D}"/>
                </a:ext>
              </a:extLst>
            </p:cNvPr>
            <p:cNvSpPr/>
            <p:nvPr/>
          </p:nvSpPr>
          <p:spPr>
            <a:xfrm>
              <a:off x="6268850" y="3052000"/>
              <a:ext cx="19250" cy="17300"/>
            </a:xfrm>
            <a:custGeom>
              <a:avLst/>
              <a:gdLst/>
              <a:ahLst/>
              <a:cxnLst/>
              <a:rect l="l" t="t" r="r" b="b"/>
              <a:pathLst>
                <a:path w="770" h="692" extrusionOk="0">
                  <a:moveTo>
                    <a:pt x="0" y="1"/>
                  </a:moveTo>
                  <a:lnTo>
                    <a:pt x="0" y="692"/>
                  </a:lnTo>
                  <a:lnTo>
                    <a:pt x="770" y="69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606;p56">
              <a:extLst>
                <a:ext uri="{FF2B5EF4-FFF2-40B4-BE49-F238E27FC236}">
                  <a16:creationId xmlns:a16="http://schemas.microsoft.com/office/drawing/2014/main" id="{5AEAC1F4-E039-E9B7-854A-901B88D2F766}"/>
                </a:ext>
              </a:extLst>
            </p:cNvPr>
            <p:cNvSpPr/>
            <p:nvPr/>
          </p:nvSpPr>
          <p:spPr>
            <a:xfrm>
              <a:off x="6650425" y="2084850"/>
              <a:ext cx="140625" cy="984450"/>
            </a:xfrm>
            <a:custGeom>
              <a:avLst/>
              <a:gdLst/>
              <a:ahLst/>
              <a:cxnLst/>
              <a:rect l="l" t="t" r="r" b="b"/>
              <a:pathLst>
                <a:path w="5625" h="39378" extrusionOk="0">
                  <a:moveTo>
                    <a:pt x="1" y="1"/>
                  </a:moveTo>
                  <a:lnTo>
                    <a:pt x="1" y="39378"/>
                  </a:lnTo>
                  <a:lnTo>
                    <a:pt x="5625" y="39378"/>
                  </a:lnTo>
                  <a:lnTo>
                    <a:pt x="56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607;p56">
              <a:extLst>
                <a:ext uri="{FF2B5EF4-FFF2-40B4-BE49-F238E27FC236}">
                  <a16:creationId xmlns:a16="http://schemas.microsoft.com/office/drawing/2014/main" id="{7FC6C224-A30A-4F3B-224F-236839589B15}"/>
                </a:ext>
              </a:extLst>
            </p:cNvPr>
            <p:cNvSpPr/>
            <p:nvPr/>
          </p:nvSpPr>
          <p:spPr>
            <a:xfrm>
              <a:off x="6207175" y="2031950"/>
              <a:ext cx="583875" cy="20675"/>
            </a:xfrm>
            <a:custGeom>
              <a:avLst/>
              <a:gdLst/>
              <a:ahLst/>
              <a:cxnLst/>
              <a:rect l="l" t="t" r="r" b="b"/>
              <a:pathLst>
                <a:path w="23355" h="827" extrusionOk="0">
                  <a:moveTo>
                    <a:pt x="0" y="1"/>
                  </a:moveTo>
                  <a:lnTo>
                    <a:pt x="0" y="827"/>
                  </a:lnTo>
                  <a:lnTo>
                    <a:pt x="23355" y="827"/>
                  </a:lnTo>
                  <a:lnTo>
                    <a:pt x="23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608;p56">
              <a:extLst>
                <a:ext uri="{FF2B5EF4-FFF2-40B4-BE49-F238E27FC236}">
                  <a16:creationId xmlns:a16="http://schemas.microsoft.com/office/drawing/2014/main" id="{D1BADB9C-9A88-0AF1-7162-4C650B9B8524}"/>
                </a:ext>
              </a:extLst>
            </p:cNvPr>
            <p:cNvSpPr/>
            <p:nvPr/>
          </p:nvSpPr>
          <p:spPr>
            <a:xfrm>
              <a:off x="6793300" y="1927275"/>
              <a:ext cx="15000" cy="15300"/>
            </a:xfrm>
            <a:custGeom>
              <a:avLst/>
              <a:gdLst/>
              <a:ahLst/>
              <a:cxnLst/>
              <a:rect l="l" t="t" r="r" b="b"/>
              <a:pathLst>
                <a:path w="600" h="612" extrusionOk="0">
                  <a:moveTo>
                    <a:pt x="305" y="1"/>
                  </a:moveTo>
                  <a:cubicBezTo>
                    <a:pt x="136" y="1"/>
                    <a:pt x="0" y="137"/>
                    <a:pt x="0" y="307"/>
                  </a:cubicBezTo>
                  <a:cubicBezTo>
                    <a:pt x="0" y="476"/>
                    <a:pt x="136" y="612"/>
                    <a:pt x="305" y="612"/>
                  </a:cubicBezTo>
                  <a:cubicBezTo>
                    <a:pt x="464" y="612"/>
                    <a:pt x="600" y="476"/>
                    <a:pt x="600" y="307"/>
                  </a:cubicBezTo>
                  <a:cubicBezTo>
                    <a:pt x="600" y="137"/>
                    <a:pt x="464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609;p56">
              <a:extLst>
                <a:ext uri="{FF2B5EF4-FFF2-40B4-BE49-F238E27FC236}">
                  <a16:creationId xmlns:a16="http://schemas.microsoft.com/office/drawing/2014/main" id="{1E1A2139-5A21-5748-6C85-C90F3EA24E41}"/>
                </a:ext>
              </a:extLst>
            </p:cNvPr>
            <p:cNvSpPr/>
            <p:nvPr/>
          </p:nvSpPr>
          <p:spPr>
            <a:xfrm>
              <a:off x="6762450" y="1927275"/>
              <a:ext cx="15300" cy="15300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307" y="1"/>
                  </a:moveTo>
                  <a:cubicBezTo>
                    <a:pt x="136" y="1"/>
                    <a:pt x="1" y="137"/>
                    <a:pt x="1" y="307"/>
                  </a:cubicBezTo>
                  <a:cubicBezTo>
                    <a:pt x="1" y="476"/>
                    <a:pt x="136" y="612"/>
                    <a:pt x="307" y="612"/>
                  </a:cubicBezTo>
                  <a:cubicBezTo>
                    <a:pt x="476" y="612"/>
                    <a:pt x="612" y="476"/>
                    <a:pt x="612" y="307"/>
                  </a:cubicBezTo>
                  <a:cubicBezTo>
                    <a:pt x="612" y="137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610;p56">
              <a:extLst>
                <a:ext uri="{FF2B5EF4-FFF2-40B4-BE49-F238E27FC236}">
                  <a16:creationId xmlns:a16="http://schemas.microsoft.com/office/drawing/2014/main" id="{B930DD37-99A7-E569-A81B-93DC6D10D1A7}"/>
                </a:ext>
              </a:extLst>
            </p:cNvPr>
            <p:cNvSpPr/>
            <p:nvPr/>
          </p:nvSpPr>
          <p:spPr>
            <a:xfrm>
              <a:off x="6730200" y="1927275"/>
              <a:ext cx="15300" cy="15300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307" y="1"/>
                  </a:moveTo>
                  <a:cubicBezTo>
                    <a:pt x="136" y="1"/>
                    <a:pt x="1" y="137"/>
                    <a:pt x="1" y="307"/>
                  </a:cubicBezTo>
                  <a:cubicBezTo>
                    <a:pt x="1" y="476"/>
                    <a:pt x="136" y="612"/>
                    <a:pt x="307" y="612"/>
                  </a:cubicBezTo>
                  <a:cubicBezTo>
                    <a:pt x="476" y="612"/>
                    <a:pt x="612" y="476"/>
                    <a:pt x="612" y="307"/>
                  </a:cubicBezTo>
                  <a:cubicBezTo>
                    <a:pt x="612" y="137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5515;p56">
            <a:extLst>
              <a:ext uri="{FF2B5EF4-FFF2-40B4-BE49-F238E27FC236}">
                <a16:creationId xmlns:a16="http://schemas.microsoft.com/office/drawing/2014/main" id="{1437865C-CCEE-2CEE-C25B-7954150511E5}"/>
              </a:ext>
            </a:extLst>
          </p:cNvPr>
          <p:cNvGrpSpPr/>
          <p:nvPr/>
        </p:nvGrpSpPr>
        <p:grpSpPr>
          <a:xfrm>
            <a:off x="7780254" y="2630544"/>
            <a:ext cx="825568" cy="1528784"/>
            <a:chOff x="6118925" y="1914850"/>
            <a:chExt cx="758700" cy="1338325"/>
          </a:xfrm>
        </p:grpSpPr>
        <p:sp>
          <p:nvSpPr>
            <p:cNvPr id="137" name="Google Shape;5516;p56">
              <a:extLst>
                <a:ext uri="{FF2B5EF4-FFF2-40B4-BE49-F238E27FC236}">
                  <a16:creationId xmlns:a16="http://schemas.microsoft.com/office/drawing/2014/main" id="{5469909B-BD05-1ED2-DFD9-7E7405CBC27F}"/>
                </a:ext>
              </a:extLst>
            </p:cNvPr>
            <p:cNvSpPr/>
            <p:nvPr/>
          </p:nvSpPr>
          <p:spPr>
            <a:xfrm>
              <a:off x="6155950" y="3212675"/>
              <a:ext cx="102175" cy="40500"/>
            </a:xfrm>
            <a:custGeom>
              <a:avLst/>
              <a:gdLst/>
              <a:ahLst/>
              <a:cxnLst/>
              <a:rect l="l" t="t" r="r" b="b"/>
              <a:pathLst>
                <a:path w="4087" h="1620" extrusionOk="0">
                  <a:moveTo>
                    <a:pt x="1" y="1"/>
                  </a:moveTo>
                  <a:lnTo>
                    <a:pt x="1" y="1619"/>
                  </a:lnTo>
                  <a:lnTo>
                    <a:pt x="4086" y="1619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17;p56">
              <a:extLst>
                <a:ext uri="{FF2B5EF4-FFF2-40B4-BE49-F238E27FC236}">
                  <a16:creationId xmlns:a16="http://schemas.microsoft.com/office/drawing/2014/main" id="{7E913E3B-726A-141C-C845-251B670B944D}"/>
                </a:ext>
              </a:extLst>
            </p:cNvPr>
            <p:cNvSpPr/>
            <p:nvPr/>
          </p:nvSpPr>
          <p:spPr>
            <a:xfrm>
              <a:off x="6177450" y="1914850"/>
              <a:ext cx="646700" cy="57450"/>
            </a:xfrm>
            <a:custGeom>
              <a:avLst/>
              <a:gdLst/>
              <a:ahLst/>
              <a:cxnLst/>
              <a:rect l="l" t="t" r="r" b="b"/>
              <a:pathLst>
                <a:path w="25868" h="2298" extrusionOk="0">
                  <a:moveTo>
                    <a:pt x="420" y="0"/>
                  </a:moveTo>
                  <a:cubicBezTo>
                    <a:pt x="194" y="0"/>
                    <a:pt x="1" y="181"/>
                    <a:pt x="1" y="407"/>
                  </a:cubicBezTo>
                  <a:lnTo>
                    <a:pt x="1" y="1890"/>
                  </a:lnTo>
                  <a:cubicBezTo>
                    <a:pt x="1" y="2116"/>
                    <a:pt x="194" y="2297"/>
                    <a:pt x="420" y="2297"/>
                  </a:cubicBezTo>
                  <a:lnTo>
                    <a:pt x="25449" y="2297"/>
                  </a:lnTo>
                  <a:cubicBezTo>
                    <a:pt x="25675" y="2297"/>
                    <a:pt x="25867" y="2116"/>
                    <a:pt x="25867" y="1890"/>
                  </a:cubicBezTo>
                  <a:lnTo>
                    <a:pt x="25867" y="407"/>
                  </a:lnTo>
                  <a:cubicBezTo>
                    <a:pt x="25867" y="181"/>
                    <a:pt x="25675" y="0"/>
                    <a:pt x="25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18;p56">
              <a:extLst>
                <a:ext uri="{FF2B5EF4-FFF2-40B4-BE49-F238E27FC236}">
                  <a16:creationId xmlns:a16="http://schemas.microsoft.com/office/drawing/2014/main" id="{3F622C59-15DF-BC50-B04F-454B3F04A6B7}"/>
                </a:ext>
              </a:extLst>
            </p:cNvPr>
            <p:cNvSpPr/>
            <p:nvPr/>
          </p:nvSpPr>
          <p:spPr>
            <a:xfrm>
              <a:off x="6739825" y="3212675"/>
              <a:ext cx="102150" cy="40500"/>
            </a:xfrm>
            <a:custGeom>
              <a:avLst/>
              <a:gdLst/>
              <a:ahLst/>
              <a:cxnLst/>
              <a:rect l="l" t="t" r="r" b="b"/>
              <a:pathLst>
                <a:path w="4086" h="1620" extrusionOk="0">
                  <a:moveTo>
                    <a:pt x="0" y="1"/>
                  </a:moveTo>
                  <a:lnTo>
                    <a:pt x="0" y="1619"/>
                  </a:lnTo>
                  <a:lnTo>
                    <a:pt x="4086" y="1619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19;p56">
              <a:extLst>
                <a:ext uri="{FF2B5EF4-FFF2-40B4-BE49-F238E27FC236}">
                  <a16:creationId xmlns:a16="http://schemas.microsoft.com/office/drawing/2014/main" id="{C79DC907-DFDB-1C98-A916-C53D446C061B}"/>
                </a:ext>
              </a:extLst>
            </p:cNvPr>
            <p:cNvSpPr/>
            <p:nvPr/>
          </p:nvSpPr>
          <p:spPr>
            <a:xfrm>
              <a:off x="6118925" y="1956425"/>
              <a:ext cx="758700" cy="1256275"/>
            </a:xfrm>
            <a:custGeom>
              <a:avLst/>
              <a:gdLst/>
              <a:ahLst/>
              <a:cxnLst/>
              <a:rect l="l" t="t" r="r" b="b"/>
              <a:pathLst>
                <a:path w="30348" h="50251" extrusionOk="0">
                  <a:moveTo>
                    <a:pt x="407" y="1"/>
                  </a:moveTo>
                  <a:cubicBezTo>
                    <a:pt x="181" y="1"/>
                    <a:pt x="0" y="182"/>
                    <a:pt x="0" y="408"/>
                  </a:cubicBezTo>
                  <a:lnTo>
                    <a:pt x="0" y="49844"/>
                  </a:lnTo>
                  <a:cubicBezTo>
                    <a:pt x="0" y="50070"/>
                    <a:pt x="181" y="50251"/>
                    <a:pt x="407" y="50251"/>
                  </a:cubicBezTo>
                  <a:lnTo>
                    <a:pt x="29940" y="50251"/>
                  </a:lnTo>
                  <a:cubicBezTo>
                    <a:pt x="30166" y="50251"/>
                    <a:pt x="30347" y="50070"/>
                    <a:pt x="30347" y="49844"/>
                  </a:cubicBezTo>
                  <a:lnTo>
                    <a:pt x="30347" y="408"/>
                  </a:lnTo>
                  <a:cubicBezTo>
                    <a:pt x="30347" y="182"/>
                    <a:pt x="30166" y="1"/>
                    <a:pt x="29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20;p56">
              <a:extLst>
                <a:ext uri="{FF2B5EF4-FFF2-40B4-BE49-F238E27FC236}">
                  <a16:creationId xmlns:a16="http://schemas.microsoft.com/office/drawing/2014/main" id="{640EE4BD-E8B1-A0F2-68A1-115F8956C430}"/>
                </a:ext>
              </a:extLst>
            </p:cNvPr>
            <p:cNvSpPr/>
            <p:nvPr/>
          </p:nvSpPr>
          <p:spPr>
            <a:xfrm>
              <a:off x="6155950" y="1988125"/>
              <a:ext cx="684600" cy="1185850"/>
            </a:xfrm>
            <a:custGeom>
              <a:avLst/>
              <a:gdLst/>
              <a:ahLst/>
              <a:cxnLst/>
              <a:rect l="l" t="t" r="r" b="b"/>
              <a:pathLst>
                <a:path w="27384" h="47434" extrusionOk="0">
                  <a:moveTo>
                    <a:pt x="408" y="0"/>
                  </a:moveTo>
                  <a:cubicBezTo>
                    <a:pt x="182" y="0"/>
                    <a:pt x="1" y="181"/>
                    <a:pt x="1" y="407"/>
                  </a:cubicBezTo>
                  <a:lnTo>
                    <a:pt x="1" y="47026"/>
                  </a:lnTo>
                  <a:cubicBezTo>
                    <a:pt x="1" y="47252"/>
                    <a:pt x="182" y="47433"/>
                    <a:pt x="408" y="47433"/>
                  </a:cubicBezTo>
                  <a:lnTo>
                    <a:pt x="26976" y="47433"/>
                  </a:lnTo>
                  <a:cubicBezTo>
                    <a:pt x="27203" y="47433"/>
                    <a:pt x="27384" y="47252"/>
                    <a:pt x="27384" y="47026"/>
                  </a:cubicBezTo>
                  <a:lnTo>
                    <a:pt x="27384" y="407"/>
                  </a:lnTo>
                  <a:cubicBezTo>
                    <a:pt x="27384" y="181"/>
                    <a:pt x="27203" y="0"/>
                    <a:pt x="26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21;p56">
              <a:extLst>
                <a:ext uri="{FF2B5EF4-FFF2-40B4-BE49-F238E27FC236}">
                  <a16:creationId xmlns:a16="http://schemas.microsoft.com/office/drawing/2014/main" id="{64077121-3819-4550-9DAD-176EC34DC6B6}"/>
                </a:ext>
              </a:extLst>
            </p:cNvPr>
            <p:cNvSpPr/>
            <p:nvPr/>
          </p:nvSpPr>
          <p:spPr>
            <a:xfrm>
              <a:off x="6208300" y="20848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22;p56">
              <a:extLst>
                <a:ext uri="{FF2B5EF4-FFF2-40B4-BE49-F238E27FC236}">
                  <a16:creationId xmlns:a16="http://schemas.microsoft.com/office/drawing/2014/main" id="{B44EA1A1-EA6A-BF76-F8A9-CF7652DDCE94}"/>
                </a:ext>
              </a:extLst>
            </p:cNvPr>
            <p:cNvSpPr/>
            <p:nvPr/>
          </p:nvSpPr>
          <p:spPr>
            <a:xfrm>
              <a:off x="6311850" y="2084850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1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23;p56">
              <a:extLst>
                <a:ext uri="{FF2B5EF4-FFF2-40B4-BE49-F238E27FC236}">
                  <a16:creationId xmlns:a16="http://schemas.microsoft.com/office/drawing/2014/main" id="{2AF849B3-D65C-BF13-696D-FA458C1A587B}"/>
                </a:ext>
              </a:extLst>
            </p:cNvPr>
            <p:cNvSpPr/>
            <p:nvPr/>
          </p:nvSpPr>
          <p:spPr>
            <a:xfrm>
              <a:off x="6238850" y="20848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24;p56">
              <a:extLst>
                <a:ext uri="{FF2B5EF4-FFF2-40B4-BE49-F238E27FC236}">
                  <a16:creationId xmlns:a16="http://schemas.microsoft.com/office/drawing/2014/main" id="{B475646E-7AF0-1B83-77CF-37F1CD7A3B9E}"/>
                </a:ext>
              </a:extLst>
            </p:cNvPr>
            <p:cNvSpPr/>
            <p:nvPr/>
          </p:nvSpPr>
          <p:spPr>
            <a:xfrm>
              <a:off x="6268850" y="2084850"/>
              <a:ext cx="19250" cy="17275"/>
            </a:xfrm>
            <a:custGeom>
              <a:avLst/>
              <a:gdLst/>
              <a:ahLst/>
              <a:cxnLst/>
              <a:rect l="l" t="t" r="r" b="b"/>
              <a:pathLst>
                <a:path w="770" h="691" extrusionOk="0">
                  <a:moveTo>
                    <a:pt x="0" y="1"/>
                  </a:moveTo>
                  <a:lnTo>
                    <a:pt x="0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525;p56">
              <a:extLst>
                <a:ext uri="{FF2B5EF4-FFF2-40B4-BE49-F238E27FC236}">
                  <a16:creationId xmlns:a16="http://schemas.microsoft.com/office/drawing/2014/main" id="{9AE1C5ED-C712-A56F-71E7-6B51751A80B3}"/>
                </a:ext>
              </a:extLst>
            </p:cNvPr>
            <p:cNvSpPr/>
            <p:nvPr/>
          </p:nvSpPr>
          <p:spPr>
            <a:xfrm>
              <a:off x="6208300" y="21083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526;p56">
              <a:extLst>
                <a:ext uri="{FF2B5EF4-FFF2-40B4-BE49-F238E27FC236}">
                  <a16:creationId xmlns:a16="http://schemas.microsoft.com/office/drawing/2014/main" id="{EA31EB1C-7C15-1E84-B4F2-EA8C411A0BF1}"/>
                </a:ext>
              </a:extLst>
            </p:cNvPr>
            <p:cNvSpPr/>
            <p:nvPr/>
          </p:nvSpPr>
          <p:spPr>
            <a:xfrm>
              <a:off x="6238850" y="21083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527;p56">
              <a:extLst>
                <a:ext uri="{FF2B5EF4-FFF2-40B4-BE49-F238E27FC236}">
                  <a16:creationId xmlns:a16="http://schemas.microsoft.com/office/drawing/2014/main" id="{01610168-AF7C-A39B-AB08-DDA65DB090D9}"/>
                </a:ext>
              </a:extLst>
            </p:cNvPr>
            <p:cNvSpPr/>
            <p:nvPr/>
          </p:nvSpPr>
          <p:spPr>
            <a:xfrm>
              <a:off x="6268850" y="21083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528;p56">
              <a:extLst>
                <a:ext uri="{FF2B5EF4-FFF2-40B4-BE49-F238E27FC236}">
                  <a16:creationId xmlns:a16="http://schemas.microsoft.com/office/drawing/2014/main" id="{EE58F57C-6AEE-DD00-60AF-D88B973B583A}"/>
                </a:ext>
              </a:extLst>
            </p:cNvPr>
            <p:cNvSpPr/>
            <p:nvPr/>
          </p:nvSpPr>
          <p:spPr>
            <a:xfrm>
              <a:off x="6207175" y="3106900"/>
              <a:ext cx="583875" cy="20675"/>
            </a:xfrm>
            <a:custGeom>
              <a:avLst/>
              <a:gdLst/>
              <a:ahLst/>
              <a:cxnLst/>
              <a:rect l="l" t="t" r="r" b="b"/>
              <a:pathLst>
                <a:path w="23355" h="827" extrusionOk="0">
                  <a:moveTo>
                    <a:pt x="0" y="0"/>
                  </a:moveTo>
                  <a:lnTo>
                    <a:pt x="0" y="826"/>
                  </a:lnTo>
                  <a:lnTo>
                    <a:pt x="23355" y="826"/>
                  </a:lnTo>
                  <a:lnTo>
                    <a:pt x="23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529;p56">
              <a:extLst>
                <a:ext uri="{FF2B5EF4-FFF2-40B4-BE49-F238E27FC236}">
                  <a16:creationId xmlns:a16="http://schemas.microsoft.com/office/drawing/2014/main" id="{C72EB47C-8E52-2967-8C3D-451A6FB27F09}"/>
                </a:ext>
              </a:extLst>
            </p:cNvPr>
            <p:cNvSpPr/>
            <p:nvPr/>
          </p:nvSpPr>
          <p:spPr>
            <a:xfrm>
              <a:off x="6208300" y="21728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530;p56">
              <a:extLst>
                <a:ext uri="{FF2B5EF4-FFF2-40B4-BE49-F238E27FC236}">
                  <a16:creationId xmlns:a16="http://schemas.microsoft.com/office/drawing/2014/main" id="{1D5AC8C1-DFF7-A8D2-359A-DEFC82A5372D}"/>
                </a:ext>
              </a:extLst>
            </p:cNvPr>
            <p:cNvSpPr/>
            <p:nvPr/>
          </p:nvSpPr>
          <p:spPr>
            <a:xfrm>
              <a:off x="6311850" y="2172825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531;p56">
              <a:extLst>
                <a:ext uri="{FF2B5EF4-FFF2-40B4-BE49-F238E27FC236}">
                  <a16:creationId xmlns:a16="http://schemas.microsoft.com/office/drawing/2014/main" id="{99049961-2BD9-18FC-BC4D-B513A20C3401}"/>
                </a:ext>
              </a:extLst>
            </p:cNvPr>
            <p:cNvSpPr/>
            <p:nvPr/>
          </p:nvSpPr>
          <p:spPr>
            <a:xfrm>
              <a:off x="6238850" y="21728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532;p56">
              <a:extLst>
                <a:ext uri="{FF2B5EF4-FFF2-40B4-BE49-F238E27FC236}">
                  <a16:creationId xmlns:a16="http://schemas.microsoft.com/office/drawing/2014/main" id="{B8EDAB64-F80B-CCE4-9E0E-A366BED0B0FF}"/>
                </a:ext>
              </a:extLst>
            </p:cNvPr>
            <p:cNvSpPr/>
            <p:nvPr/>
          </p:nvSpPr>
          <p:spPr>
            <a:xfrm>
              <a:off x="6268850" y="21728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533;p56">
              <a:extLst>
                <a:ext uri="{FF2B5EF4-FFF2-40B4-BE49-F238E27FC236}">
                  <a16:creationId xmlns:a16="http://schemas.microsoft.com/office/drawing/2014/main" id="{CD41D33F-A51D-45D4-8EAF-700742717189}"/>
                </a:ext>
              </a:extLst>
            </p:cNvPr>
            <p:cNvSpPr/>
            <p:nvPr/>
          </p:nvSpPr>
          <p:spPr>
            <a:xfrm>
              <a:off x="6208300" y="21963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534;p56">
              <a:extLst>
                <a:ext uri="{FF2B5EF4-FFF2-40B4-BE49-F238E27FC236}">
                  <a16:creationId xmlns:a16="http://schemas.microsoft.com/office/drawing/2014/main" id="{792C26D8-2AEB-E441-2692-B927C0BFD46D}"/>
                </a:ext>
              </a:extLst>
            </p:cNvPr>
            <p:cNvSpPr/>
            <p:nvPr/>
          </p:nvSpPr>
          <p:spPr>
            <a:xfrm>
              <a:off x="6238850" y="21963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535;p56">
              <a:extLst>
                <a:ext uri="{FF2B5EF4-FFF2-40B4-BE49-F238E27FC236}">
                  <a16:creationId xmlns:a16="http://schemas.microsoft.com/office/drawing/2014/main" id="{7D007226-A3A5-0D56-4837-1E5295077033}"/>
                </a:ext>
              </a:extLst>
            </p:cNvPr>
            <p:cNvSpPr/>
            <p:nvPr/>
          </p:nvSpPr>
          <p:spPr>
            <a:xfrm>
              <a:off x="6268850" y="21963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536;p56">
              <a:extLst>
                <a:ext uri="{FF2B5EF4-FFF2-40B4-BE49-F238E27FC236}">
                  <a16:creationId xmlns:a16="http://schemas.microsoft.com/office/drawing/2014/main" id="{2F08A92D-1DCC-9DE8-1B39-D51FD1B1E94C}"/>
                </a:ext>
              </a:extLst>
            </p:cNvPr>
            <p:cNvSpPr/>
            <p:nvPr/>
          </p:nvSpPr>
          <p:spPr>
            <a:xfrm>
              <a:off x="6208300" y="22576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37;p56">
              <a:extLst>
                <a:ext uri="{FF2B5EF4-FFF2-40B4-BE49-F238E27FC236}">
                  <a16:creationId xmlns:a16="http://schemas.microsoft.com/office/drawing/2014/main" id="{E3C4AACF-F4D3-3D3C-85A7-00D3B99059FE}"/>
                </a:ext>
              </a:extLst>
            </p:cNvPr>
            <p:cNvSpPr/>
            <p:nvPr/>
          </p:nvSpPr>
          <p:spPr>
            <a:xfrm>
              <a:off x="6311850" y="2257675"/>
              <a:ext cx="306650" cy="41075"/>
            </a:xfrm>
            <a:custGeom>
              <a:avLst/>
              <a:gdLst/>
              <a:ahLst/>
              <a:cxnLst/>
              <a:rect l="l" t="t" r="r" b="b"/>
              <a:pathLst>
                <a:path w="12266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538;p56">
              <a:extLst>
                <a:ext uri="{FF2B5EF4-FFF2-40B4-BE49-F238E27FC236}">
                  <a16:creationId xmlns:a16="http://schemas.microsoft.com/office/drawing/2014/main" id="{1D5B40E5-8899-1E95-F35C-A729B32E4A6E}"/>
                </a:ext>
              </a:extLst>
            </p:cNvPr>
            <p:cNvSpPr/>
            <p:nvPr/>
          </p:nvSpPr>
          <p:spPr>
            <a:xfrm>
              <a:off x="6238850" y="22576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539;p56">
              <a:extLst>
                <a:ext uri="{FF2B5EF4-FFF2-40B4-BE49-F238E27FC236}">
                  <a16:creationId xmlns:a16="http://schemas.microsoft.com/office/drawing/2014/main" id="{4EFB046F-6CB1-9FE4-91DE-B02CB4AC029F}"/>
                </a:ext>
              </a:extLst>
            </p:cNvPr>
            <p:cNvSpPr/>
            <p:nvPr/>
          </p:nvSpPr>
          <p:spPr>
            <a:xfrm>
              <a:off x="6268850" y="225767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540;p56">
              <a:extLst>
                <a:ext uri="{FF2B5EF4-FFF2-40B4-BE49-F238E27FC236}">
                  <a16:creationId xmlns:a16="http://schemas.microsoft.com/office/drawing/2014/main" id="{539B7254-723A-790B-128D-D1D2C10F5FE5}"/>
                </a:ext>
              </a:extLst>
            </p:cNvPr>
            <p:cNvSpPr/>
            <p:nvPr/>
          </p:nvSpPr>
          <p:spPr>
            <a:xfrm>
              <a:off x="6208300" y="228145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0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541;p56">
              <a:extLst>
                <a:ext uri="{FF2B5EF4-FFF2-40B4-BE49-F238E27FC236}">
                  <a16:creationId xmlns:a16="http://schemas.microsoft.com/office/drawing/2014/main" id="{53B20009-8E2F-C74F-ACF8-CE47E1A0234D}"/>
                </a:ext>
              </a:extLst>
            </p:cNvPr>
            <p:cNvSpPr/>
            <p:nvPr/>
          </p:nvSpPr>
          <p:spPr>
            <a:xfrm>
              <a:off x="6238850" y="228145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0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542;p56">
              <a:extLst>
                <a:ext uri="{FF2B5EF4-FFF2-40B4-BE49-F238E27FC236}">
                  <a16:creationId xmlns:a16="http://schemas.microsoft.com/office/drawing/2014/main" id="{1E85C2DA-2041-2AAD-16B0-783B87A38DDF}"/>
                </a:ext>
              </a:extLst>
            </p:cNvPr>
            <p:cNvSpPr/>
            <p:nvPr/>
          </p:nvSpPr>
          <p:spPr>
            <a:xfrm>
              <a:off x="6268850" y="2281450"/>
              <a:ext cx="19250" cy="17300"/>
            </a:xfrm>
            <a:custGeom>
              <a:avLst/>
              <a:gdLst/>
              <a:ahLst/>
              <a:cxnLst/>
              <a:rect l="l" t="t" r="r" b="b"/>
              <a:pathLst>
                <a:path w="770" h="692" extrusionOk="0">
                  <a:moveTo>
                    <a:pt x="0" y="0"/>
                  </a:moveTo>
                  <a:lnTo>
                    <a:pt x="0" y="691"/>
                  </a:lnTo>
                  <a:lnTo>
                    <a:pt x="770" y="691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543;p56">
              <a:extLst>
                <a:ext uri="{FF2B5EF4-FFF2-40B4-BE49-F238E27FC236}">
                  <a16:creationId xmlns:a16="http://schemas.microsoft.com/office/drawing/2014/main" id="{9106075C-FB96-2258-389E-FA336036A635}"/>
                </a:ext>
              </a:extLst>
            </p:cNvPr>
            <p:cNvSpPr/>
            <p:nvPr/>
          </p:nvSpPr>
          <p:spPr>
            <a:xfrm>
              <a:off x="6208300" y="23428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544;p56">
              <a:extLst>
                <a:ext uri="{FF2B5EF4-FFF2-40B4-BE49-F238E27FC236}">
                  <a16:creationId xmlns:a16="http://schemas.microsoft.com/office/drawing/2014/main" id="{3073AF85-C38E-F461-673E-44D7166F2061}"/>
                </a:ext>
              </a:extLst>
            </p:cNvPr>
            <p:cNvSpPr/>
            <p:nvPr/>
          </p:nvSpPr>
          <p:spPr>
            <a:xfrm>
              <a:off x="6311850" y="234285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545;p56">
              <a:extLst>
                <a:ext uri="{FF2B5EF4-FFF2-40B4-BE49-F238E27FC236}">
                  <a16:creationId xmlns:a16="http://schemas.microsoft.com/office/drawing/2014/main" id="{F81C0B06-4C19-C573-58ED-AE1F926F0F8F}"/>
                </a:ext>
              </a:extLst>
            </p:cNvPr>
            <p:cNvSpPr/>
            <p:nvPr/>
          </p:nvSpPr>
          <p:spPr>
            <a:xfrm>
              <a:off x="6238850" y="23428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546;p56">
              <a:extLst>
                <a:ext uri="{FF2B5EF4-FFF2-40B4-BE49-F238E27FC236}">
                  <a16:creationId xmlns:a16="http://schemas.microsoft.com/office/drawing/2014/main" id="{D3C834CF-59E5-C5C4-8F01-0D8377EE3A49}"/>
                </a:ext>
              </a:extLst>
            </p:cNvPr>
            <p:cNvSpPr/>
            <p:nvPr/>
          </p:nvSpPr>
          <p:spPr>
            <a:xfrm>
              <a:off x="6268850" y="2342850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547;p56">
              <a:extLst>
                <a:ext uri="{FF2B5EF4-FFF2-40B4-BE49-F238E27FC236}">
                  <a16:creationId xmlns:a16="http://schemas.microsoft.com/office/drawing/2014/main" id="{6A84C516-EE6F-33FE-F859-8179ADE8B591}"/>
                </a:ext>
              </a:extLst>
            </p:cNvPr>
            <p:cNvSpPr/>
            <p:nvPr/>
          </p:nvSpPr>
          <p:spPr>
            <a:xfrm>
              <a:off x="6208300" y="236660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548;p56">
              <a:extLst>
                <a:ext uri="{FF2B5EF4-FFF2-40B4-BE49-F238E27FC236}">
                  <a16:creationId xmlns:a16="http://schemas.microsoft.com/office/drawing/2014/main" id="{F2787E7A-218F-0491-40E9-05B232EC3D61}"/>
                </a:ext>
              </a:extLst>
            </p:cNvPr>
            <p:cNvSpPr/>
            <p:nvPr/>
          </p:nvSpPr>
          <p:spPr>
            <a:xfrm>
              <a:off x="6238850" y="236660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549;p56">
              <a:extLst>
                <a:ext uri="{FF2B5EF4-FFF2-40B4-BE49-F238E27FC236}">
                  <a16:creationId xmlns:a16="http://schemas.microsoft.com/office/drawing/2014/main" id="{EEDBB6D4-FE9C-9633-3909-399E6F5C3114}"/>
                </a:ext>
              </a:extLst>
            </p:cNvPr>
            <p:cNvSpPr/>
            <p:nvPr/>
          </p:nvSpPr>
          <p:spPr>
            <a:xfrm>
              <a:off x="6268850" y="2366600"/>
              <a:ext cx="19250" cy="17275"/>
            </a:xfrm>
            <a:custGeom>
              <a:avLst/>
              <a:gdLst/>
              <a:ahLst/>
              <a:cxnLst/>
              <a:rect l="l" t="t" r="r" b="b"/>
              <a:pathLst>
                <a:path w="770" h="691" extrusionOk="0">
                  <a:moveTo>
                    <a:pt x="0" y="1"/>
                  </a:moveTo>
                  <a:lnTo>
                    <a:pt x="0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550;p56">
              <a:extLst>
                <a:ext uri="{FF2B5EF4-FFF2-40B4-BE49-F238E27FC236}">
                  <a16:creationId xmlns:a16="http://schemas.microsoft.com/office/drawing/2014/main" id="{A02441ED-A2BA-4072-8989-1FC7AC5D7B08}"/>
                </a:ext>
              </a:extLst>
            </p:cNvPr>
            <p:cNvSpPr/>
            <p:nvPr/>
          </p:nvSpPr>
          <p:spPr>
            <a:xfrm>
              <a:off x="6208300" y="243110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551;p56">
              <a:extLst>
                <a:ext uri="{FF2B5EF4-FFF2-40B4-BE49-F238E27FC236}">
                  <a16:creationId xmlns:a16="http://schemas.microsoft.com/office/drawing/2014/main" id="{DB5A6700-6BC8-E16B-2E56-888E43A1C0E4}"/>
                </a:ext>
              </a:extLst>
            </p:cNvPr>
            <p:cNvSpPr/>
            <p:nvPr/>
          </p:nvSpPr>
          <p:spPr>
            <a:xfrm>
              <a:off x="6311850" y="243110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1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552;p56">
              <a:extLst>
                <a:ext uri="{FF2B5EF4-FFF2-40B4-BE49-F238E27FC236}">
                  <a16:creationId xmlns:a16="http://schemas.microsoft.com/office/drawing/2014/main" id="{C50C09FB-FD08-EAB1-6519-8544C4E7D1B5}"/>
                </a:ext>
              </a:extLst>
            </p:cNvPr>
            <p:cNvSpPr/>
            <p:nvPr/>
          </p:nvSpPr>
          <p:spPr>
            <a:xfrm>
              <a:off x="6238850" y="243110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553;p56">
              <a:extLst>
                <a:ext uri="{FF2B5EF4-FFF2-40B4-BE49-F238E27FC236}">
                  <a16:creationId xmlns:a16="http://schemas.microsoft.com/office/drawing/2014/main" id="{F39ED6D7-093E-AB15-1074-92257A11670A}"/>
                </a:ext>
              </a:extLst>
            </p:cNvPr>
            <p:cNvSpPr/>
            <p:nvPr/>
          </p:nvSpPr>
          <p:spPr>
            <a:xfrm>
              <a:off x="6268850" y="2431100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554;p56">
              <a:extLst>
                <a:ext uri="{FF2B5EF4-FFF2-40B4-BE49-F238E27FC236}">
                  <a16:creationId xmlns:a16="http://schemas.microsoft.com/office/drawing/2014/main" id="{3CBA038F-61E4-FD2A-1ACE-4215907E2638}"/>
                </a:ext>
              </a:extLst>
            </p:cNvPr>
            <p:cNvSpPr/>
            <p:nvPr/>
          </p:nvSpPr>
          <p:spPr>
            <a:xfrm>
              <a:off x="6208300" y="24545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555;p56">
              <a:extLst>
                <a:ext uri="{FF2B5EF4-FFF2-40B4-BE49-F238E27FC236}">
                  <a16:creationId xmlns:a16="http://schemas.microsoft.com/office/drawing/2014/main" id="{B68C3C56-9560-06A5-3C1C-9A4F36FF4FB7}"/>
                </a:ext>
              </a:extLst>
            </p:cNvPr>
            <p:cNvSpPr/>
            <p:nvPr/>
          </p:nvSpPr>
          <p:spPr>
            <a:xfrm>
              <a:off x="6238850" y="24545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556;p56">
              <a:extLst>
                <a:ext uri="{FF2B5EF4-FFF2-40B4-BE49-F238E27FC236}">
                  <a16:creationId xmlns:a16="http://schemas.microsoft.com/office/drawing/2014/main" id="{EACEEE69-22AE-6DDD-F99C-DE8EBBFC28A2}"/>
                </a:ext>
              </a:extLst>
            </p:cNvPr>
            <p:cNvSpPr/>
            <p:nvPr/>
          </p:nvSpPr>
          <p:spPr>
            <a:xfrm>
              <a:off x="6268850" y="24545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557;p56">
              <a:extLst>
                <a:ext uri="{FF2B5EF4-FFF2-40B4-BE49-F238E27FC236}">
                  <a16:creationId xmlns:a16="http://schemas.microsoft.com/office/drawing/2014/main" id="{80CD1CF4-6A8A-0D23-0352-EB20CEB3C03E}"/>
                </a:ext>
              </a:extLst>
            </p:cNvPr>
            <p:cNvSpPr/>
            <p:nvPr/>
          </p:nvSpPr>
          <p:spPr>
            <a:xfrm>
              <a:off x="6208300" y="25159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558;p56">
              <a:extLst>
                <a:ext uri="{FF2B5EF4-FFF2-40B4-BE49-F238E27FC236}">
                  <a16:creationId xmlns:a16="http://schemas.microsoft.com/office/drawing/2014/main" id="{74AA954D-B251-E558-18F9-DD02F126A496}"/>
                </a:ext>
              </a:extLst>
            </p:cNvPr>
            <p:cNvSpPr/>
            <p:nvPr/>
          </p:nvSpPr>
          <p:spPr>
            <a:xfrm>
              <a:off x="6311850" y="2515975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12266" y="164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559;p56">
              <a:extLst>
                <a:ext uri="{FF2B5EF4-FFF2-40B4-BE49-F238E27FC236}">
                  <a16:creationId xmlns:a16="http://schemas.microsoft.com/office/drawing/2014/main" id="{3F73CCF0-9660-4E1E-B416-4A033D4874E8}"/>
                </a:ext>
              </a:extLst>
            </p:cNvPr>
            <p:cNvSpPr/>
            <p:nvPr/>
          </p:nvSpPr>
          <p:spPr>
            <a:xfrm>
              <a:off x="6238850" y="25159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60;p56">
              <a:extLst>
                <a:ext uri="{FF2B5EF4-FFF2-40B4-BE49-F238E27FC236}">
                  <a16:creationId xmlns:a16="http://schemas.microsoft.com/office/drawing/2014/main" id="{C39F62ED-764A-959F-CC69-1937268569A3}"/>
                </a:ext>
              </a:extLst>
            </p:cNvPr>
            <p:cNvSpPr/>
            <p:nvPr/>
          </p:nvSpPr>
          <p:spPr>
            <a:xfrm>
              <a:off x="6268850" y="25159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561;p56">
              <a:extLst>
                <a:ext uri="{FF2B5EF4-FFF2-40B4-BE49-F238E27FC236}">
                  <a16:creationId xmlns:a16="http://schemas.microsoft.com/office/drawing/2014/main" id="{73D65746-9571-5FEA-4827-F6D43B18D2E2}"/>
                </a:ext>
              </a:extLst>
            </p:cNvPr>
            <p:cNvSpPr/>
            <p:nvPr/>
          </p:nvSpPr>
          <p:spPr>
            <a:xfrm>
              <a:off x="6208300" y="25394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562;p56">
              <a:extLst>
                <a:ext uri="{FF2B5EF4-FFF2-40B4-BE49-F238E27FC236}">
                  <a16:creationId xmlns:a16="http://schemas.microsoft.com/office/drawing/2014/main" id="{69033F1D-BDF7-04FE-B038-03AC603FDD77}"/>
                </a:ext>
              </a:extLst>
            </p:cNvPr>
            <p:cNvSpPr/>
            <p:nvPr/>
          </p:nvSpPr>
          <p:spPr>
            <a:xfrm>
              <a:off x="6238850" y="25394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563;p56">
              <a:extLst>
                <a:ext uri="{FF2B5EF4-FFF2-40B4-BE49-F238E27FC236}">
                  <a16:creationId xmlns:a16="http://schemas.microsoft.com/office/drawing/2014/main" id="{83F3976A-631A-FEFA-E0D7-9716BC877EDF}"/>
                </a:ext>
              </a:extLst>
            </p:cNvPr>
            <p:cNvSpPr/>
            <p:nvPr/>
          </p:nvSpPr>
          <p:spPr>
            <a:xfrm>
              <a:off x="6268850" y="25394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564;p56">
              <a:extLst>
                <a:ext uri="{FF2B5EF4-FFF2-40B4-BE49-F238E27FC236}">
                  <a16:creationId xmlns:a16="http://schemas.microsoft.com/office/drawing/2014/main" id="{087CDD49-9501-6BC9-5E85-40C72B548219}"/>
                </a:ext>
              </a:extLst>
            </p:cNvPr>
            <p:cNvSpPr/>
            <p:nvPr/>
          </p:nvSpPr>
          <p:spPr>
            <a:xfrm>
              <a:off x="6208300" y="25982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565;p56">
              <a:extLst>
                <a:ext uri="{FF2B5EF4-FFF2-40B4-BE49-F238E27FC236}">
                  <a16:creationId xmlns:a16="http://schemas.microsoft.com/office/drawing/2014/main" id="{9A0AE821-7269-0B1F-4A1E-76646F32B3E6}"/>
                </a:ext>
              </a:extLst>
            </p:cNvPr>
            <p:cNvSpPr/>
            <p:nvPr/>
          </p:nvSpPr>
          <p:spPr>
            <a:xfrm>
              <a:off x="6311850" y="2598275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566;p56">
              <a:extLst>
                <a:ext uri="{FF2B5EF4-FFF2-40B4-BE49-F238E27FC236}">
                  <a16:creationId xmlns:a16="http://schemas.microsoft.com/office/drawing/2014/main" id="{A49583D1-2844-0630-4AC2-BD993C2FAFC8}"/>
                </a:ext>
              </a:extLst>
            </p:cNvPr>
            <p:cNvSpPr/>
            <p:nvPr/>
          </p:nvSpPr>
          <p:spPr>
            <a:xfrm>
              <a:off x="6238850" y="25982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567;p56">
              <a:extLst>
                <a:ext uri="{FF2B5EF4-FFF2-40B4-BE49-F238E27FC236}">
                  <a16:creationId xmlns:a16="http://schemas.microsoft.com/office/drawing/2014/main" id="{94689B65-6558-5165-0177-8542BFB86698}"/>
                </a:ext>
              </a:extLst>
            </p:cNvPr>
            <p:cNvSpPr/>
            <p:nvPr/>
          </p:nvSpPr>
          <p:spPr>
            <a:xfrm>
              <a:off x="6268850" y="25982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568;p56">
              <a:extLst>
                <a:ext uri="{FF2B5EF4-FFF2-40B4-BE49-F238E27FC236}">
                  <a16:creationId xmlns:a16="http://schemas.microsoft.com/office/drawing/2014/main" id="{405AD3EC-C8FE-E910-C885-F5500FA17077}"/>
                </a:ext>
              </a:extLst>
            </p:cNvPr>
            <p:cNvSpPr/>
            <p:nvPr/>
          </p:nvSpPr>
          <p:spPr>
            <a:xfrm>
              <a:off x="6208300" y="26217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569;p56">
              <a:extLst>
                <a:ext uri="{FF2B5EF4-FFF2-40B4-BE49-F238E27FC236}">
                  <a16:creationId xmlns:a16="http://schemas.microsoft.com/office/drawing/2014/main" id="{DC2BDDFB-886E-1C9F-C8A1-93FA2FD05C32}"/>
                </a:ext>
              </a:extLst>
            </p:cNvPr>
            <p:cNvSpPr/>
            <p:nvPr/>
          </p:nvSpPr>
          <p:spPr>
            <a:xfrm>
              <a:off x="6238850" y="26217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570;p56">
              <a:extLst>
                <a:ext uri="{FF2B5EF4-FFF2-40B4-BE49-F238E27FC236}">
                  <a16:creationId xmlns:a16="http://schemas.microsoft.com/office/drawing/2014/main" id="{F92B50A2-3D32-45B8-2EE2-4DC8D5950FAC}"/>
                </a:ext>
              </a:extLst>
            </p:cNvPr>
            <p:cNvSpPr/>
            <p:nvPr/>
          </p:nvSpPr>
          <p:spPr>
            <a:xfrm>
              <a:off x="6268850" y="26217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571;p56">
              <a:extLst>
                <a:ext uri="{FF2B5EF4-FFF2-40B4-BE49-F238E27FC236}">
                  <a16:creationId xmlns:a16="http://schemas.microsoft.com/office/drawing/2014/main" id="{7D500B5D-43C5-B868-C62A-F88366227280}"/>
                </a:ext>
              </a:extLst>
            </p:cNvPr>
            <p:cNvSpPr/>
            <p:nvPr/>
          </p:nvSpPr>
          <p:spPr>
            <a:xfrm>
              <a:off x="6208300" y="26831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572;p56">
              <a:extLst>
                <a:ext uri="{FF2B5EF4-FFF2-40B4-BE49-F238E27FC236}">
                  <a16:creationId xmlns:a16="http://schemas.microsoft.com/office/drawing/2014/main" id="{AE026025-30B9-E51E-C80B-BFB392BCEFD2}"/>
                </a:ext>
              </a:extLst>
            </p:cNvPr>
            <p:cNvSpPr/>
            <p:nvPr/>
          </p:nvSpPr>
          <p:spPr>
            <a:xfrm>
              <a:off x="6311850" y="2683125"/>
              <a:ext cx="306650" cy="41075"/>
            </a:xfrm>
            <a:custGeom>
              <a:avLst/>
              <a:gdLst/>
              <a:ahLst/>
              <a:cxnLst/>
              <a:rect l="l" t="t" r="r" b="b"/>
              <a:pathLst>
                <a:path w="12266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573;p56">
              <a:extLst>
                <a:ext uri="{FF2B5EF4-FFF2-40B4-BE49-F238E27FC236}">
                  <a16:creationId xmlns:a16="http://schemas.microsoft.com/office/drawing/2014/main" id="{5B7B5841-F0D0-E5AA-5C5A-E146706E2F50}"/>
                </a:ext>
              </a:extLst>
            </p:cNvPr>
            <p:cNvSpPr/>
            <p:nvPr/>
          </p:nvSpPr>
          <p:spPr>
            <a:xfrm>
              <a:off x="6238850" y="26831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574;p56">
              <a:extLst>
                <a:ext uri="{FF2B5EF4-FFF2-40B4-BE49-F238E27FC236}">
                  <a16:creationId xmlns:a16="http://schemas.microsoft.com/office/drawing/2014/main" id="{C6364E90-096C-E191-86B3-B8BE3A6BCD94}"/>
                </a:ext>
              </a:extLst>
            </p:cNvPr>
            <p:cNvSpPr/>
            <p:nvPr/>
          </p:nvSpPr>
          <p:spPr>
            <a:xfrm>
              <a:off x="6268850" y="26831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575;p56">
              <a:extLst>
                <a:ext uri="{FF2B5EF4-FFF2-40B4-BE49-F238E27FC236}">
                  <a16:creationId xmlns:a16="http://schemas.microsoft.com/office/drawing/2014/main" id="{29106827-0576-E3AF-BB97-2C92B844665C}"/>
                </a:ext>
              </a:extLst>
            </p:cNvPr>
            <p:cNvSpPr/>
            <p:nvPr/>
          </p:nvSpPr>
          <p:spPr>
            <a:xfrm>
              <a:off x="6208300" y="27066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576;p56">
              <a:extLst>
                <a:ext uri="{FF2B5EF4-FFF2-40B4-BE49-F238E27FC236}">
                  <a16:creationId xmlns:a16="http://schemas.microsoft.com/office/drawing/2014/main" id="{5899BD6B-6B9D-90CA-96EC-F17670705319}"/>
                </a:ext>
              </a:extLst>
            </p:cNvPr>
            <p:cNvSpPr/>
            <p:nvPr/>
          </p:nvSpPr>
          <p:spPr>
            <a:xfrm>
              <a:off x="6238850" y="27066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577;p56">
              <a:extLst>
                <a:ext uri="{FF2B5EF4-FFF2-40B4-BE49-F238E27FC236}">
                  <a16:creationId xmlns:a16="http://schemas.microsoft.com/office/drawing/2014/main" id="{3C0C0DA3-644B-09CB-1C98-069F94B46AB1}"/>
                </a:ext>
              </a:extLst>
            </p:cNvPr>
            <p:cNvSpPr/>
            <p:nvPr/>
          </p:nvSpPr>
          <p:spPr>
            <a:xfrm>
              <a:off x="6268850" y="27066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578;p56">
              <a:extLst>
                <a:ext uri="{FF2B5EF4-FFF2-40B4-BE49-F238E27FC236}">
                  <a16:creationId xmlns:a16="http://schemas.microsoft.com/office/drawing/2014/main" id="{46588718-A2E6-E384-3E44-C49FE04C9243}"/>
                </a:ext>
              </a:extLst>
            </p:cNvPr>
            <p:cNvSpPr/>
            <p:nvPr/>
          </p:nvSpPr>
          <p:spPr>
            <a:xfrm>
              <a:off x="6208300" y="276830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579;p56">
              <a:extLst>
                <a:ext uri="{FF2B5EF4-FFF2-40B4-BE49-F238E27FC236}">
                  <a16:creationId xmlns:a16="http://schemas.microsoft.com/office/drawing/2014/main" id="{6653A875-AB76-FDDB-9882-094FA5C03F7E}"/>
                </a:ext>
              </a:extLst>
            </p:cNvPr>
            <p:cNvSpPr/>
            <p:nvPr/>
          </p:nvSpPr>
          <p:spPr>
            <a:xfrm>
              <a:off x="6311850" y="276830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580;p56">
              <a:extLst>
                <a:ext uri="{FF2B5EF4-FFF2-40B4-BE49-F238E27FC236}">
                  <a16:creationId xmlns:a16="http://schemas.microsoft.com/office/drawing/2014/main" id="{BAEC133C-E4C8-7AAC-265D-2B72585BA842}"/>
                </a:ext>
              </a:extLst>
            </p:cNvPr>
            <p:cNvSpPr/>
            <p:nvPr/>
          </p:nvSpPr>
          <p:spPr>
            <a:xfrm>
              <a:off x="6238850" y="276830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581;p56">
              <a:extLst>
                <a:ext uri="{FF2B5EF4-FFF2-40B4-BE49-F238E27FC236}">
                  <a16:creationId xmlns:a16="http://schemas.microsoft.com/office/drawing/2014/main" id="{8017880D-B1A6-D352-45F9-21D7F489F5AE}"/>
                </a:ext>
              </a:extLst>
            </p:cNvPr>
            <p:cNvSpPr/>
            <p:nvPr/>
          </p:nvSpPr>
          <p:spPr>
            <a:xfrm>
              <a:off x="6268850" y="2768300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582;p56">
              <a:extLst>
                <a:ext uri="{FF2B5EF4-FFF2-40B4-BE49-F238E27FC236}">
                  <a16:creationId xmlns:a16="http://schemas.microsoft.com/office/drawing/2014/main" id="{2B0749A0-6B67-9B8A-7EE1-43E431FB56E8}"/>
                </a:ext>
              </a:extLst>
            </p:cNvPr>
            <p:cNvSpPr/>
            <p:nvPr/>
          </p:nvSpPr>
          <p:spPr>
            <a:xfrm>
              <a:off x="6208300" y="279175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583;p56">
              <a:extLst>
                <a:ext uri="{FF2B5EF4-FFF2-40B4-BE49-F238E27FC236}">
                  <a16:creationId xmlns:a16="http://schemas.microsoft.com/office/drawing/2014/main" id="{16552227-6C10-3410-EF88-1D3906C79D93}"/>
                </a:ext>
              </a:extLst>
            </p:cNvPr>
            <p:cNvSpPr/>
            <p:nvPr/>
          </p:nvSpPr>
          <p:spPr>
            <a:xfrm>
              <a:off x="6238850" y="279175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584;p56">
              <a:extLst>
                <a:ext uri="{FF2B5EF4-FFF2-40B4-BE49-F238E27FC236}">
                  <a16:creationId xmlns:a16="http://schemas.microsoft.com/office/drawing/2014/main" id="{11206B0B-1653-2E64-FADB-E90AEDECCC58}"/>
                </a:ext>
              </a:extLst>
            </p:cNvPr>
            <p:cNvSpPr/>
            <p:nvPr/>
          </p:nvSpPr>
          <p:spPr>
            <a:xfrm>
              <a:off x="6268850" y="2791750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585;p56">
              <a:extLst>
                <a:ext uri="{FF2B5EF4-FFF2-40B4-BE49-F238E27FC236}">
                  <a16:creationId xmlns:a16="http://schemas.microsoft.com/office/drawing/2014/main" id="{F5770554-A248-64BC-BFD9-84FDD213CDD8}"/>
                </a:ext>
              </a:extLst>
            </p:cNvPr>
            <p:cNvSpPr/>
            <p:nvPr/>
          </p:nvSpPr>
          <p:spPr>
            <a:xfrm>
              <a:off x="6208300" y="28565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0"/>
                  </a:lnTo>
                  <a:lnTo>
                    <a:pt x="770" y="69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586;p56">
              <a:extLst>
                <a:ext uri="{FF2B5EF4-FFF2-40B4-BE49-F238E27FC236}">
                  <a16:creationId xmlns:a16="http://schemas.microsoft.com/office/drawing/2014/main" id="{ED90EE86-88A4-81B1-C928-818E2A7268CE}"/>
                </a:ext>
              </a:extLst>
            </p:cNvPr>
            <p:cNvSpPr/>
            <p:nvPr/>
          </p:nvSpPr>
          <p:spPr>
            <a:xfrm>
              <a:off x="6311850" y="285655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1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587;p56">
              <a:extLst>
                <a:ext uri="{FF2B5EF4-FFF2-40B4-BE49-F238E27FC236}">
                  <a16:creationId xmlns:a16="http://schemas.microsoft.com/office/drawing/2014/main" id="{C1F135E9-4049-E5AC-04B2-B9F6720410E7}"/>
                </a:ext>
              </a:extLst>
            </p:cNvPr>
            <p:cNvSpPr/>
            <p:nvPr/>
          </p:nvSpPr>
          <p:spPr>
            <a:xfrm>
              <a:off x="6238850" y="28565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0"/>
                  </a:lnTo>
                  <a:lnTo>
                    <a:pt x="770" y="69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588;p56">
              <a:extLst>
                <a:ext uri="{FF2B5EF4-FFF2-40B4-BE49-F238E27FC236}">
                  <a16:creationId xmlns:a16="http://schemas.microsoft.com/office/drawing/2014/main" id="{886FD15A-C526-A010-4645-537E6724BBD9}"/>
                </a:ext>
              </a:extLst>
            </p:cNvPr>
            <p:cNvSpPr/>
            <p:nvPr/>
          </p:nvSpPr>
          <p:spPr>
            <a:xfrm>
              <a:off x="6268850" y="2856550"/>
              <a:ext cx="19250" cy="17275"/>
            </a:xfrm>
            <a:custGeom>
              <a:avLst/>
              <a:gdLst/>
              <a:ahLst/>
              <a:cxnLst/>
              <a:rect l="l" t="t" r="r" b="b"/>
              <a:pathLst>
                <a:path w="770" h="691" extrusionOk="0">
                  <a:moveTo>
                    <a:pt x="0" y="1"/>
                  </a:moveTo>
                  <a:lnTo>
                    <a:pt x="0" y="690"/>
                  </a:lnTo>
                  <a:lnTo>
                    <a:pt x="770" y="69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589;p56">
              <a:extLst>
                <a:ext uri="{FF2B5EF4-FFF2-40B4-BE49-F238E27FC236}">
                  <a16:creationId xmlns:a16="http://schemas.microsoft.com/office/drawing/2014/main" id="{E58D683A-A87F-D66A-5169-BE28BB27AA7C}"/>
                </a:ext>
              </a:extLst>
            </p:cNvPr>
            <p:cNvSpPr/>
            <p:nvPr/>
          </p:nvSpPr>
          <p:spPr>
            <a:xfrm>
              <a:off x="6208300" y="28800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590;p56">
              <a:extLst>
                <a:ext uri="{FF2B5EF4-FFF2-40B4-BE49-F238E27FC236}">
                  <a16:creationId xmlns:a16="http://schemas.microsoft.com/office/drawing/2014/main" id="{FBD3CB95-F04E-D526-662C-EEC4F35C423B}"/>
                </a:ext>
              </a:extLst>
            </p:cNvPr>
            <p:cNvSpPr/>
            <p:nvPr/>
          </p:nvSpPr>
          <p:spPr>
            <a:xfrm>
              <a:off x="6238850" y="28800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591;p56">
              <a:extLst>
                <a:ext uri="{FF2B5EF4-FFF2-40B4-BE49-F238E27FC236}">
                  <a16:creationId xmlns:a16="http://schemas.microsoft.com/office/drawing/2014/main" id="{7B8D970D-A80F-AF70-40D3-BA792E02344B}"/>
                </a:ext>
              </a:extLst>
            </p:cNvPr>
            <p:cNvSpPr/>
            <p:nvPr/>
          </p:nvSpPr>
          <p:spPr>
            <a:xfrm>
              <a:off x="6268850" y="28800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592;p56">
              <a:extLst>
                <a:ext uri="{FF2B5EF4-FFF2-40B4-BE49-F238E27FC236}">
                  <a16:creationId xmlns:a16="http://schemas.microsoft.com/office/drawing/2014/main" id="{8D8FAB24-A4F7-188F-FD98-69C398DC38B9}"/>
                </a:ext>
              </a:extLst>
            </p:cNvPr>
            <p:cNvSpPr/>
            <p:nvPr/>
          </p:nvSpPr>
          <p:spPr>
            <a:xfrm>
              <a:off x="6208300" y="29414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593;p56">
              <a:extLst>
                <a:ext uri="{FF2B5EF4-FFF2-40B4-BE49-F238E27FC236}">
                  <a16:creationId xmlns:a16="http://schemas.microsoft.com/office/drawing/2014/main" id="{207ACF55-60BE-6480-773B-F3CF733DBA62}"/>
                </a:ext>
              </a:extLst>
            </p:cNvPr>
            <p:cNvSpPr/>
            <p:nvPr/>
          </p:nvSpPr>
          <p:spPr>
            <a:xfrm>
              <a:off x="6311850" y="2941425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12266" y="164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594;p56">
              <a:extLst>
                <a:ext uri="{FF2B5EF4-FFF2-40B4-BE49-F238E27FC236}">
                  <a16:creationId xmlns:a16="http://schemas.microsoft.com/office/drawing/2014/main" id="{76937D09-D0B3-F85D-8A57-117A3EE3E8B3}"/>
                </a:ext>
              </a:extLst>
            </p:cNvPr>
            <p:cNvSpPr/>
            <p:nvPr/>
          </p:nvSpPr>
          <p:spPr>
            <a:xfrm>
              <a:off x="6238850" y="29414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595;p56">
              <a:extLst>
                <a:ext uri="{FF2B5EF4-FFF2-40B4-BE49-F238E27FC236}">
                  <a16:creationId xmlns:a16="http://schemas.microsoft.com/office/drawing/2014/main" id="{5E1768A9-B8AA-03A4-DA76-0167E138B626}"/>
                </a:ext>
              </a:extLst>
            </p:cNvPr>
            <p:cNvSpPr/>
            <p:nvPr/>
          </p:nvSpPr>
          <p:spPr>
            <a:xfrm>
              <a:off x="6268850" y="29414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596;p56">
              <a:extLst>
                <a:ext uri="{FF2B5EF4-FFF2-40B4-BE49-F238E27FC236}">
                  <a16:creationId xmlns:a16="http://schemas.microsoft.com/office/drawing/2014/main" id="{A6B6B4A4-9189-4A3C-16FA-BFF3A8C0FA70}"/>
                </a:ext>
              </a:extLst>
            </p:cNvPr>
            <p:cNvSpPr/>
            <p:nvPr/>
          </p:nvSpPr>
          <p:spPr>
            <a:xfrm>
              <a:off x="6208300" y="29648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597;p56">
              <a:extLst>
                <a:ext uri="{FF2B5EF4-FFF2-40B4-BE49-F238E27FC236}">
                  <a16:creationId xmlns:a16="http://schemas.microsoft.com/office/drawing/2014/main" id="{EDE13CFB-AE36-9D77-CFAA-1F7133FA56D7}"/>
                </a:ext>
              </a:extLst>
            </p:cNvPr>
            <p:cNvSpPr/>
            <p:nvPr/>
          </p:nvSpPr>
          <p:spPr>
            <a:xfrm>
              <a:off x="6238850" y="29648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598;p56">
              <a:extLst>
                <a:ext uri="{FF2B5EF4-FFF2-40B4-BE49-F238E27FC236}">
                  <a16:creationId xmlns:a16="http://schemas.microsoft.com/office/drawing/2014/main" id="{CB3D6A7E-0676-4CA0-0633-784ECEBC59CE}"/>
                </a:ext>
              </a:extLst>
            </p:cNvPr>
            <p:cNvSpPr/>
            <p:nvPr/>
          </p:nvSpPr>
          <p:spPr>
            <a:xfrm>
              <a:off x="6268850" y="296487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599;p56">
              <a:extLst>
                <a:ext uri="{FF2B5EF4-FFF2-40B4-BE49-F238E27FC236}">
                  <a16:creationId xmlns:a16="http://schemas.microsoft.com/office/drawing/2014/main" id="{4E6FEC58-18E2-A488-0406-0EF927C489F3}"/>
                </a:ext>
              </a:extLst>
            </p:cNvPr>
            <p:cNvSpPr/>
            <p:nvPr/>
          </p:nvSpPr>
          <p:spPr>
            <a:xfrm>
              <a:off x="6208300" y="30282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600;p56">
              <a:extLst>
                <a:ext uri="{FF2B5EF4-FFF2-40B4-BE49-F238E27FC236}">
                  <a16:creationId xmlns:a16="http://schemas.microsoft.com/office/drawing/2014/main" id="{814B732C-08A6-6217-ADA2-1834CF72F88B}"/>
                </a:ext>
              </a:extLst>
            </p:cNvPr>
            <p:cNvSpPr/>
            <p:nvPr/>
          </p:nvSpPr>
          <p:spPr>
            <a:xfrm>
              <a:off x="6311850" y="3028250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601;p56">
              <a:extLst>
                <a:ext uri="{FF2B5EF4-FFF2-40B4-BE49-F238E27FC236}">
                  <a16:creationId xmlns:a16="http://schemas.microsoft.com/office/drawing/2014/main" id="{1E171623-A9CF-FD87-903F-A76E4B9E8A28}"/>
                </a:ext>
              </a:extLst>
            </p:cNvPr>
            <p:cNvSpPr/>
            <p:nvPr/>
          </p:nvSpPr>
          <p:spPr>
            <a:xfrm>
              <a:off x="6238850" y="30282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602;p56">
              <a:extLst>
                <a:ext uri="{FF2B5EF4-FFF2-40B4-BE49-F238E27FC236}">
                  <a16:creationId xmlns:a16="http://schemas.microsoft.com/office/drawing/2014/main" id="{2C2F1F86-8CA6-8ABA-E44C-E89A3391DF6B}"/>
                </a:ext>
              </a:extLst>
            </p:cNvPr>
            <p:cNvSpPr/>
            <p:nvPr/>
          </p:nvSpPr>
          <p:spPr>
            <a:xfrm>
              <a:off x="6268850" y="3028250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603;p56">
              <a:extLst>
                <a:ext uri="{FF2B5EF4-FFF2-40B4-BE49-F238E27FC236}">
                  <a16:creationId xmlns:a16="http://schemas.microsoft.com/office/drawing/2014/main" id="{05DC7707-F297-5521-E8D4-450A9C84120D}"/>
                </a:ext>
              </a:extLst>
            </p:cNvPr>
            <p:cNvSpPr/>
            <p:nvPr/>
          </p:nvSpPr>
          <p:spPr>
            <a:xfrm>
              <a:off x="6208300" y="305200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70" y="69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604;p56">
              <a:extLst>
                <a:ext uri="{FF2B5EF4-FFF2-40B4-BE49-F238E27FC236}">
                  <a16:creationId xmlns:a16="http://schemas.microsoft.com/office/drawing/2014/main" id="{C09D0693-E1C8-4364-999F-228548EDB8B2}"/>
                </a:ext>
              </a:extLst>
            </p:cNvPr>
            <p:cNvSpPr/>
            <p:nvPr/>
          </p:nvSpPr>
          <p:spPr>
            <a:xfrm>
              <a:off x="6238850" y="305200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70" y="69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605;p56">
              <a:extLst>
                <a:ext uri="{FF2B5EF4-FFF2-40B4-BE49-F238E27FC236}">
                  <a16:creationId xmlns:a16="http://schemas.microsoft.com/office/drawing/2014/main" id="{927FED16-921F-D249-461C-3CF719206D79}"/>
                </a:ext>
              </a:extLst>
            </p:cNvPr>
            <p:cNvSpPr/>
            <p:nvPr/>
          </p:nvSpPr>
          <p:spPr>
            <a:xfrm>
              <a:off x="6268850" y="3052000"/>
              <a:ext cx="19250" cy="17300"/>
            </a:xfrm>
            <a:custGeom>
              <a:avLst/>
              <a:gdLst/>
              <a:ahLst/>
              <a:cxnLst/>
              <a:rect l="l" t="t" r="r" b="b"/>
              <a:pathLst>
                <a:path w="770" h="692" extrusionOk="0">
                  <a:moveTo>
                    <a:pt x="0" y="1"/>
                  </a:moveTo>
                  <a:lnTo>
                    <a:pt x="0" y="692"/>
                  </a:lnTo>
                  <a:lnTo>
                    <a:pt x="770" y="69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606;p56">
              <a:extLst>
                <a:ext uri="{FF2B5EF4-FFF2-40B4-BE49-F238E27FC236}">
                  <a16:creationId xmlns:a16="http://schemas.microsoft.com/office/drawing/2014/main" id="{B4249EE5-25F4-E19F-4FEF-65D33B090E4A}"/>
                </a:ext>
              </a:extLst>
            </p:cNvPr>
            <p:cNvSpPr/>
            <p:nvPr/>
          </p:nvSpPr>
          <p:spPr>
            <a:xfrm>
              <a:off x="6650425" y="2084850"/>
              <a:ext cx="140625" cy="984450"/>
            </a:xfrm>
            <a:custGeom>
              <a:avLst/>
              <a:gdLst/>
              <a:ahLst/>
              <a:cxnLst/>
              <a:rect l="l" t="t" r="r" b="b"/>
              <a:pathLst>
                <a:path w="5625" h="39378" extrusionOk="0">
                  <a:moveTo>
                    <a:pt x="1" y="1"/>
                  </a:moveTo>
                  <a:lnTo>
                    <a:pt x="1" y="39378"/>
                  </a:lnTo>
                  <a:lnTo>
                    <a:pt x="5625" y="39378"/>
                  </a:lnTo>
                  <a:lnTo>
                    <a:pt x="56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607;p56">
              <a:extLst>
                <a:ext uri="{FF2B5EF4-FFF2-40B4-BE49-F238E27FC236}">
                  <a16:creationId xmlns:a16="http://schemas.microsoft.com/office/drawing/2014/main" id="{658B0662-0D33-3773-BB17-5C863F0C4F16}"/>
                </a:ext>
              </a:extLst>
            </p:cNvPr>
            <p:cNvSpPr/>
            <p:nvPr/>
          </p:nvSpPr>
          <p:spPr>
            <a:xfrm>
              <a:off x="6207175" y="2031950"/>
              <a:ext cx="583875" cy="20675"/>
            </a:xfrm>
            <a:custGeom>
              <a:avLst/>
              <a:gdLst/>
              <a:ahLst/>
              <a:cxnLst/>
              <a:rect l="l" t="t" r="r" b="b"/>
              <a:pathLst>
                <a:path w="23355" h="827" extrusionOk="0">
                  <a:moveTo>
                    <a:pt x="0" y="1"/>
                  </a:moveTo>
                  <a:lnTo>
                    <a:pt x="0" y="827"/>
                  </a:lnTo>
                  <a:lnTo>
                    <a:pt x="23355" y="827"/>
                  </a:lnTo>
                  <a:lnTo>
                    <a:pt x="23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608;p56">
              <a:extLst>
                <a:ext uri="{FF2B5EF4-FFF2-40B4-BE49-F238E27FC236}">
                  <a16:creationId xmlns:a16="http://schemas.microsoft.com/office/drawing/2014/main" id="{A202AAD2-5456-6EFF-5BD7-AEAA8C9ADD78}"/>
                </a:ext>
              </a:extLst>
            </p:cNvPr>
            <p:cNvSpPr/>
            <p:nvPr/>
          </p:nvSpPr>
          <p:spPr>
            <a:xfrm>
              <a:off x="6793300" y="1927275"/>
              <a:ext cx="15000" cy="15300"/>
            </a:xfrm>
            <a:custGeom>
              <a:avLst/>
              <a:gdLst/>
              <a:ahLst/>
              <a:cxnLst/>
              <a:rect l="l" t="t" r="r" b="b"/>
              <a:pathLst>
                <a:path w="600" h="612" extrusionOk="0">
                  <a:moveTo>
                    <a:pt x="305" y="1"/>
                  </a:moveTo>
                  <a:cubicBezTo>
                    <a:pt x="136" y="1"/>
                    <a:pt x="0" y="137"/>
                    <a:pt x="0" y="307"/>
                  </a:cubicBezTo>
                  <a:cubicBezTo>
                    <a:pt x="0" y="476"/>
                    <a:pt x="136" y="612"/>
                    <a:pt x="305" y="612"/>
                  </a:cubicBezTo>
                  <a:cubicBezTo>
                    <a:pt x="464" y="612"/>
                    <a:pt x="600" y="476"/>
                    <a:pt x="600" y="307"/>
                  </a:cubicBezTo>
                  <a:cubicBezTo>
                    <a:pt x="600" y="137"/>
                    <a:pt x="464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609;p56">
              <a:extLst>
                <a:ext uri="{FF2B5EF4-FFF2-40B4-BE49-F238E27FC236}">
                  <a16:creationId xmlns:a16="http://schemas.microsoft.com/office/drawing/2014/main" id="{D72C0990-0AFE-CC38-A6C5-EDBAB8ECC4D8}"/>
                </a:ext>
              </a:extLst>
            </p:cNvPr>
            <p:cNvSpPr/>
            <p:nvPr/>
          </p:nvSpPr>
          <p:spPr>
            <a:xfrm>
              <a:off x="6762450" y="1927275"/>
              <a:ext cx="15300" cy="15300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307" y="1"/>
                  </a:moveTo>
                  <a:cubicBezTo>
                    <a:pt x="136" y="1"/>
                    <a:pt x="1" y="137"/>
                    <a:pt x="1" y="307"/>
                  </a:cubicBezTo>
                  <a:cubicBezTo>
                    <a:pt x="1" y="476"/>
                    <a:pt x="136" y="612"/>
                    <a:pt x="307" y="612"/>
                  </a:cubicBezTo>
                  <a:cubicBezTo>
                    <a:pt x="476" y="612"/>
                    <a:pt x="612" y="476"/>
                    <a:pt x="612" y="307"/>
                  </a:cubicBezTo>
                  <a:cubicBezTo>
                    <a:pt x="612" y="137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610;p56">
              <a:extLst>
                <a:ext uri="{FF2B5EF4-FFF2-40B4-BE49-F238E27FC236}">
                  <a16:creationId xmlns:a16="http://schemas.microsoft.com/office/drawing/2014/main" id="{96D1E271-3CE9-7117-01FE-C8976F19B21A}"/>
                </a:ext>
              </a:extLst>
            </p:cNvPr>
            <p:cNvSpPr/>
            <p:nvPr/>
          </p:nvSpPr>
          <p:spPr>
            <a:xfrm>
              <a:off x="6730200" y="1927275"/>
              <a:ext cx="15300" cy="15300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307" y="1"/>
                  </a:moveTo>
                  <a:cubicBezTo>
                    <a:pt x="136" y="1"/>
                    <a:pt x="1" y="137"/>
                    <a:pt x="1" y="307"/>
                  </a:cubicBezTo>
                  <a:cubicBezTo>
                    <a:pt x="1" y="476"/>
                    <a:pt x="136" y="612"/>
                    <a:pt x="307" y="612"/>
                  </a:cubicBezTo>
                  <a:cubicBezTo>
                    <a:pt x="476" y="612"/>
                    <a:pt x="612" y="476"/>
                    <a:pt x="612" y="307"/>
                  </a:cubicBezTo>
                  <a:cubicBezTo>
                    <a:pt x="612" y="137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5515;p56">
            <a:extLst>
              <a:ext uri="{FF2B5EF4-FFF2-40B4-BE49-F238E27FC236}">
                <a16:creationId xmlns:a16="http://schemas.microsoft.com/office/drawing/2014/main" id="{A7F3CBC2-EADD-FAFF-5AE3-A6AFB7ABD501}"/>
              </a:ext>
            </a:extLst>
          </p:cNvPr>
          <p:cNvGrpSpPr/>
          <p:nvPr/>
        </p:nvGrpSpPr>
        <p:grpSpPr>
          <a:xfrm>
            <a:off x="5646573" y="2627160"/>
            <a:ext cx="825568" cy="1528784"/>
            <a:chOff x="6118925" y="1914850"/>
            <a:chExt cx="758700" cy="1338325"/>
          </a:xfrm>
        </p:grpSpPr>
        <p:sp>
          <p:nvSpPr>
            <p:cNvPr id="233" name="Google Shape;5516;p56">
              <a:extLst>
                <a:ext uri="{FF2B5EF4-FFF2-40B4-BE49-F238E27FC236}">
                  <a16:creationId xmlns:a16="http://schemas.microsoft.com/office/drawing/2014/main" id="{96F401DD-DC49-E4DB-E992-16FFEE5209C9}"/>
                </a:ext>
              </a:extLst>
            </p:cNvPr>
            <p:cNvSpPr/>
            <p:nvPr/>
          </p:nvSpPr>
          <p:spPr>
            <a:xfrm>
              <a:off x="6155950" y="3212675"/>
              <a:ext cx="102175" cy="40500"/>
            </a:xfrm>
            <a:custGeom>
              <a:avLst/>
              <a:gdLst/>
              <a:ahLst/>
              <a:cxnLst/>
              <a:rect l="l" t="t" r="r" b="b"/>
              <a:pathLst>
                <a:path w="4087" h="1620" extrusionOk="0">
                  <a:moveTo>
                    <a:pt x="1" y="1"/>
                  </a:moveTo>
                  <a:lnTo>
                    <a:pt x="1" y="1619"/>
                  </a:lnTo>
                  <a:lnTo>
                    <a:pt x="4086" y="1619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517;p56">
              <a:extLst>
                <a:ext uri="{FF2B5EF4-FFF2-40B4-BE49-F238E27FC236}">
                  <a16:creationId xmlns:a16="http://schemas.microsoft.com/office/drawing/2014/main" id="{FA80B521-AF5F-6090-CB7B-00B6FA6D32C6}"/>
                </a:ext>
              </a:extLst>
            </p:cNvPr>
            <p:cNvSpPr/>
            <p:nvPr/>
          </p:nvSpPr>
          <p:spPr>
            <a:xfrm>
              <a:off x="6177450" y="1914850"/>
              <a:ext cx="646700" cy="57450"/>
            </a:xfrm>
            <a:custGeom>
              <a:avLst/>
              <a:gdLst/>
              <a:ahLst/>
              <a:cxnLst/>
              <a:rect l="l" t="t" r="r" b="b"/>
              <a:pathLst>
                <a:path w="25868" h="2298" extrusionOk="0">
                  <a:moveTo>
                    <a:pt x="420" y="0"/>
                  </a:moveTo>
                  <a:cubicBezTo>
                    <a:pt x="194" y="0"/>
                    <a:pt x="1" y="181"/>
                    <a:pt x="1" y="407"/>
                  </a:cubicBezTo>
                  <a:lnTo>
                    <a:pt x="1" y="1890"/>
                  </a:lnTo>
                  <a:cubicBezTo>
                    <a:pt x="1" y="2116"/>
                    <a:pt x="194" y="2297"/>
                    <a:pt x="420" y="2297"/>
                  </a:cubicBezTo>
                  <a:lnTo>
                    <a:pt x="25449" y="2297"/>
                  </a:lnTo>
                  <a:cubicBezTo>
                    <a:pt x="25675" y="2297"/>
                    <a:pt x="25867" y="2116"/>
                    <a:pt x="25867" y="1890"/>
                  </a:cubicBezTo>
                  <a:lnTo>
                    <a:pt x="25867" y="407"/>
                  </a:lnTo>
                  <a:cubicBezTo>
                    <a:pt x="25867" y="181"/>
                    <a:pt x="25675" y="0"/>
                    <a:pt x="25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518;p56">
              <a:extLst>
                <a:ext uri="{FF2B5EF4-FFF2-40B4-BE49-F238E27FC236}">
                  <a16:creationId xmlns:a16="http://schemas.microsoft.com/office/drawing/2014/main" id="{F559E91F-B0A7-42BF-FB8C-21A61996EBAF}"/>
                </a:ext>
              </a:extLst>
            </p:cNvPr>
            <p:cNvSpPr/>
            <p:nvPr/>
          </p:nvSpPr>
          <p:spPr>
            <a:xfrm>
              <a:off x="6739825" y="3212675"/>
              <a:ext cx="102150" cy="40500"/>
            </a:xfrm>
            <a:custGeom>
              <a:avLst/>
              <a:gdLst/>
              <a:ahLst/>
              <a:cxnLst/>
              <a:rect l="l" t="t" r="r" b="b"/>
              <a:pathLst>
                <a:path w="4086" h="1620" extrusionOk="0">
                  <a:moveTo>
                    <a:pt x="0" y="1"/>
                  </a:moveTo>
                  <a:lnTo>
                    <a:pt x="0" y="1619"/>
                  </a:lnTo>
                  <a:lnTo>
                    <a:pt x="4086" y="1619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519;p56">
              <a:extLst>
                <a:ext uri="{FF2B5EF4-FFF2-40B4-BE49-F238E27FC236}">
                  <a16:creationId xmlns:a16="http://schemas.microsoft.com/office/drawing/2014/main" id="{A51AC4B4-640F-3D55-3E79-B770E89E5155}"/>
                </a:ext>
              </a:extLst>
            </p:cNvPr>
            <p:cNvSpPr/>
            <p:nvPr/>
          </p:nvSpPr>
          <p:spPr>
            <a:xfrm>
              <a:off x="6118925" y="1956425"/>
              <a:ext cx="758700" cy="1256275"/>
            </a:xfrm>
            <a:custGeom>
              <a:avLst/>
              <a:gdLst/>
              <a:ahLst/>
              <a:cxnLst/>
              <a:rect l="l" t="t" r="r" b="b"/>
              <a:pathLst>
                <a:path w="30348" h="50251" extrusionOk="0">
                  <a:moveTo>
                    <a:pt x="407" y="1"/>
                  </a:moveTo>
                  <a:cubicBezTo>
                    <a:pt x="181" y="1"/>
                    <a:pt x="0" y="182"/>
                    <a:pt x="0" y="408"/>
                  </a:cubicBezTo>
                  <a:lnTo>
                    <a:pt x="0" y="49844"/>
                  </a:lnTo>
                  <a:cubicBezTo>
                    <a:pt x="0" y="50070"/>
                    <a:pt x="181" y="50251"/>
                    <a:pt x="407" y="50251"/>
                  </a:cubicBezTo>
                  <a:lnTo>
                    <a:pt x="29940" y="50251"/>
                  </a:lnTo>
                  <a:cubicBezTo>
                    <a:pt x="30166" y="50251"/>
                    <a:pt x="30347" y="50070"/>
                    <a:pt x="30347" y="49844"/>
                  </a:cubicBezTo>
                  <a:lnTo>
                    <a:pt x="30347" y="408"/>
                  </a:lnTo>
                  <a:cubicBezTo>
                    <a:pt x="30347" y="182"/>
                    <a:pt x="30166" y="1"/>
                    <a:pt x="29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520;p56">
              <a:extLst>
                <a:ext uri="{FF2B5EF4-FFF2-40B4-BE49-F238E27FC236}">
                  <a16:creationId xmlns:a16="http://schemas.microsoft.com/office/drawing/2014/main" id="{0FD0FE92-E273-0E92-6876-9750BF36E453}"/>
                </a:ext>
              </a:extLst>
            </p:cNvPr>
            <p:cNvSpPr/>
            <p:nvPr/>
          </p:nvSpPr>
          <p:spPr>
            <a:xfrm>
              <a:off x="6155950" y="1988125"/>
              <a:ext cx="684600" cy="1185850"/>
            </a:xfrm>
            <a:custGeom>
              <a:avLst/>
              <a:gdLst/>
              <a:ahLst/>
              <a:cxnLst/>
              <a:rect l="l" t="t" r="r" b="b"/>
              <a:pathLst>
                <a:path w="27384" h="47434" extrusionOk="0">
                  <a:moveTo>
                    <a:pt x="408" y="0"/>
                  </a:moveTo>
                  <a:cubicBezTo>
                    <a:pt x="182" y="0"/>
                    <a:pt x="1" y="181"/>
                    <a:pt x="1" y="407"/>
                  </a:cubicBezTo>
                  <a:lnTo>
                    <a:pt x="1" y="47026"/>
                  </a:lnTo>
                  <a:cubicBezTo>
                    <a:pt x="1" y="47252"/>
                    <a:pt x="182" y="47433"/>
                    <a:pt x="408" y="47433"/>
                  </a:cubicBezTo>
                  <a:lnTo>
                    <a:pt x="26976" y="47433"/>
                  </a:lnTo>
                  <a:cubicBezTo>
                    <a:pt x="27203" y="47433"/>
                    <a:pt x="27384" y="47252"/>
                    <a:pt x="27384" y="47026"/>
                  </a:cubicBezTo>
                  <a:lnTo>
                    <a:pt x="27384" y="407"/>
                  </a:lnTo>
                  <a:cubicBezTo>
                    <a:pt x="27384" y="181"/>
                    <a:pt x="27203" y="0"/>
                    <a:pt x="26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521;p56">
              <a:extLst>
                <a:ext uri="{FF2B5EF4-FFF2-40B4-BE49-F238E27FC236}">
                  <a16:creationId xmlns:a16="http://schemas.microsoft.com/office/drawing/2014/main" id="{87392570-21B2-0766-696B-DF77FDA61120}"/>
                </a:ext>
              </a:extLst>
            </p:cNvPr>
            <p:cNvSpPr/>
            <p:nvPr/>
          </p:nvSpPr>
          <p:spPr>
            <a:xfrm>
              <a:off x="6208300" y="20848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522;p56">
              <a:extLst>
                <a:ext uri="{FF2B5EF4-FFF2-40B4-BE49-F238E27FC236}">
                  <a16:creationId xmlns:a16="http://schemas.microsoft.com/office/drawing/2014/main" id="{216CCA1B-BD93-D7D3-86BE-DD42AE504838}"/>
                </a:ext>
              </a:extLst>
            </p:cNvPr>
            <p:cNvSpPr/>
            <p:nvPr/>
          </p:nvSpPr>
          <p:spPr>
            <a:xfrm>
              <a:off x="6311850" y="2084850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1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523;p56">
              <a:extLst>
                <a:ext uri="{FF2B5EF4-FFF2-40B4-BE49-F238E27FC236}">
                  <a16:creationId xmlns:a16="http://schemas.microsoft.com/office/drawing/2014/main" id="{A94EFE37-D631-7D54-5EE4-4B6ACA95E656}"/>
                </a:ext>
              </a:extLst>
            </p:cNvPr>
            <p:cNvSpPr/>
            <p:nvPr/>
          </p:nvSpPr>
          <p:spPr>
            <a:xfrm>
              <a:off x="6238850" y="20848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524;p56">
              <a:extLst>
                <a:ext uri="{FF2B5EF4-FFF2-40B4-BE49-F238E27FC236}">
                  <a16:creationId xmlns:a16="http://schemas.microsoft.com/office/drawing/2014/main" id="{B9515F80-042E-0987-C2AD-F5C0EC5421B3}"/>
                </a:ext>
              </a:extLst>
            </p:cNvPr>
            <p:cNvSpPr/>
            <p:nvPr/>
          </p:nvSpPr>
          <p:spPr>
            <a:xfrm>
              <a:off x="6268850" y="2084850"/>
              <a:ext cx="19250" cy="17275"/>
            </a:xfrm>
            <a:custGeom>
              <a:avLst/>
              <a:gdLst/>
              <a:ahLst/>
              <a:cxnLst/>
              <a:rect l="l" t="t" r="r" b="b"/>
              <a:pathLst>
                <a:path w="770" h="691" extrusionOk="0">
                  <a:moveTo>
                    <a:pt x="0" y="1"/>
                  </a:moveTo>
                  <a:lnTo>
                    <a:pt x="0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525;p56">
              <a:extLst>
                <a:ext uri="{FF2B5EF4-FFF2-40B4-BE49-F238E27FC236}">
                  <a16:creationId xmlns:a16="http://schemas.microsoft.com/office/drawing/2014/main" id="{561DDBBC-E389-0319-5FD0-40F94C2E16D1}"/>
                </a:ext>
              </a:extLst>
            </p:cNvPr>
            <p:cNvSpPr/>
            <p:nvPr/>
          </p:nvSpPr>
          <p:spPr>
            <a:xfrm>
              <a:off x="6208300" y="21083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526;p56">
              <a:extLst>
                <a:ext uri="{FF2B5EF4-FFF2-40B4-BE49-F238E27FC236}">
                  <a16:creationId xmlns:a16="http://schemas.microsoft.com/office/drawing/2014/main" id="{BD25FB5C-305A-60E8-1402-B08732BF01FB}"/>
                </a:ext>
              </a:extLst>
            </p:cNvPr>
            <p:cNvSpPr/>
            <p:nvPr/>
          </p:nvSpPr>
          <p:spPr>
            <a:xfrm>
              <a:off x="6238850" y="21083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527;p56">
              <a:extLst>
                <a:ext uri="{FF2B5EF4-FFF2-40B4-BE49-F238E27FC236}">
                  <a16:creationId xmlns:a16="http://schemas.microsoft.com/office/drawing/2014/main" id="{BCB3A08A-1497-E56C-5AF9-9DB9AB84D9D2}"/>
                </a:ext>
              </a:extLst>
            </p:cNvPr>
            <p:cNvSpPr/>
            <p:nvPr/>
          </p:nvSpPr>
          <p:spPr>
            <a:xfrm>
              <a:off x="6268850" y="21083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528;p56">
              <a:extLst>
                <a:ext uri="{FF2B5EF4-FFF2-40B4-BE49-F238E27FC236}">
                  <a16:creationId xmlns:a16="http://schemas.microsoft.com/office/drawing/2014/main" id="{4484F971-0AB5-CDDA-A911-02C8A24B5E1C}"/>
                </a:ext>
              </a:extLst>
            </p:cNvPr>
            <p:cNvSpPr/>
            <p:nvPr/>
          </p:nvSpPr>
          <p:spPr>
            <a:xfrm>
              <a:off x="6207175" y="3106900"/>
              <a:ext cx="583875" cy="20675"/>
            </a:xfrm>
            <a:custGeom>
              <a:avLst/>
              <a:gdLst/>
              <a:ahLst/>
              <a:cxnLst/>
              <a:rect l="l" t="t" r="r" b="b"/>
              <a:pathLst>
                <a:path w="23355" h="827" extrusionOk="0">
                  <a:moveTo>
                    <a:pt x="0" y="0"/>
                  </a:moveTo>
                  <a:lnTo>
                    <a:pt x="0" y="826"/>
                  </a:lnTo>
                  <a:lnTo>
                    <a:pt x="23355" y="826"/>
                  </a:lnTo>
                  <a:lnTo>
                    <a:pt x="23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529;p56">
              <a:extLst>
                <a:ext uri="{FF2B5EF4-FFF2-40B4-BE49-F238E27FC236}">
                  <a16:creationId xmlns:a16="http://schemas.microsoft.com/office/drawing/2014/main" id="{5A85D818-38E2-0360-4EB1-AD06E35AA6FE}"/>
                </a:ext>
              </a:extLst>
            </p:cNvPr>
            <p:cNvSpPr/>
            <p:nvPr/>
          </p:nvSpPr>
          <p:spPr>
            <a:xfrm>
              <a:off x="6208300" y="21728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530;p56">
              <a:extLst>
                <a:ext uri="{FF2B5EF4-FFF2-40B4-BE49-F238E27FC236}">
                  <a16:creationId xmlns:a16="http://schemas.microsoft.com/office/drawing/2014/main" id="{8B689FCA-AAF4-EA09-9910-D86DE5897859}"/>
                </a:ext>
              </a:extLst>
            </p:cNvPr>
            <p:cNvSpPr/>
            <p:nvPr/>
          </p:nvSpPr>
          <p:spPr>
            <a:xfrm>
              <a:off x="6311850" y="2172825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531;p56">
              <a:extLst>
                <a:ext uri="{FF2B5EF4-FFF2-40B4-BE49-F238E27FC236}">
                  <a16:creationId xmlns:a16="http://schemas.microsoft.com/office/drawing/2014/main" id="{91CE0E6F-FD80-400E-BE14-6B0FE64EA572}"/>
                </a:ext>
              </a:extLst>
            </p:cNvPr>
            <p:cNvSpPr/>
            <p:nvPr/>
          </p:nvSpPr>
          <p:spPr>
            <a:xfrm>
              <a:off x="6238850" y="21728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532;p56">
              <a:extLst>
                <a:ext uri="{FF2B5EF4-FFF2-40B4-BE49-F238E27FC236}">
                  <a16:creationId xmlns:a16="http://schemas.microsoft.com/office/drawing/2014/main" id="{167E3113-5C64-DDF6-3215-3D8A77D77922}"/>
                </a:ext>
              </a:extLst>
            </p:cNvPr>
            <p:cNvSpPr/>
            <p:nvPr/>
          </p:nvSpPr>
          <p:spPr>
            <a:xfrm>
              <a:off x="6268850" y="21728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533;p56">
              <a:extLst>
                <a:ext uri="{FF2B5EF4-FFF2-40B4-BE49-F238E27FC236}">
                  <a16:creationId xmlns:a16="http://schemas.microsoft.com/office/drawing/2014/main" id="{19BC4E85-B07B-1F72-F555-7D622C901230}"/>
                </a:ext>
              </a:extLst>
            </p:cNvPr>
            <p:cNvSpPr/>
            <p:nvPr/>
          </p:nvSpPr>
          <p:spPr>
            <a:xfrm>
              <a:off x="6208300" y="21963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534;p56">
              <a:extLst>
                <a:ext uri="{FF2B5EF4-FFF2-40B4-BE49-F238E27FC236}">
                  <a16:creationId xmlns:a16="http://schemas.microsoft.com/office/drawing/2014/main" id="{F12756A5-6FA6-51B8-9759-D933EE63CB87}"/>
                </a:ext>
              </a:extLst>
            </p:cNvPr>
            <p:cNvSpPr/>
            <p:nvPr/>
          </p:nvSpPr>
          <p:spPr>
            <a:xfrm>
              <a:off x="6238850" y="21963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535;p56">
              <a:extLst>
                <a:ext uri="{FF2B5EF4-FFF2-40B4-BE49-F238E27FC236}">
                  <a16:creationId xmlns:a16="http://schemas.microsoft.com/office/drawing/2014/main" id="{01B19A1F-3C78-A1E1-35B7-0DAF5EFF8A70}"/>
                </a:ext>
              </a:extLst>
            </p:cNvPr>
            <p:cNvSpPr/>
            <p:nvPr/>
          </p:nvSpPr>
          <p:spPr>
            <a:xfrm>
              <a:off x="6268850" y="21963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536;p56">
              <a:extLst>
                <a:ext uri="{FF2B5EF4-FFF2-40B4-BE49-F238E27FC236}">
                  <a16:creationId xmlns:a16="http://schemas.microsoft.com/office/drawing/2014/main" id="{025C8E72-1842-BC2D-A6DB-611FF532990B}"/>
                </a:ext>
              </a:extLst>
            </p:cNvPr>
            <p:cNvSpPr/>
            <p:nvPr/>
          </p:nvSpPr>
          <p:spPr>
            <a:xfrm>
              <a:off x="6208300" y="22576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537;p56">
              <a:extLst>
                <a:ext uri="{FF2B5EF4-FFF2-40B4-BE49-F238E27FC236}">
                  <a16:creationId xmlns:a16="http://schemas.microsoft.com/office/drawing/2014/main" id="{5C01F9AA-03B6-5AB5-4152-15B2DA5C13D9}"/>
                </a:ext>
              </a:extLst>
            </p:cNvPr>
            <p:cNvSpPr/>
            <p:nvPr/>
          </p:nvSpPr>
          <p:spPr>
            <a:xfrm>
              <a:off x="6311850" y="2257675"/>
              <a:ext cx="306650" cy="41075"/>
            </a:xfrm>
            <a:custGeom>
              <a:avLst/>
              <a:gdLst/>
              <a:ahLst/>
              <a:cxnLst/>
              <a:rect l="l" t="t" r="r" b="b"/>
              <a:pathLst>
                <a:path w="12266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538;p56">
              <a:extLst>
                <a:ext uri="{FF2B5EF4-FFF2-40B4-BE49-F238E27FC236}">
                  <a16:creationId xmlns:a16="http://schemas.microsoft.com/office/drawing/2014/main" id="{B03DE788-31BF-9BAC-38A7-C92B09EB888E}"/>
                </a:ext>
              </a:extLst>
            </p:cNvPr>
            <p:cNvSpPr/>
            <p:nvPr/>
          </p:nvSpPr>
          <p:spPr>
            <a:xfrm>
              <a:off x="6238850" y="22576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539;p56">
              <a:extLst>
                <a:ext uri="{FF2B5EF4-FFF2-40B4-BE49-F238E27FC236}">
                  <a16:creationId xmlns:a16="http://schemas.microsoft.com/office/drawing/2014/main" id="{2D6FF665-C314-725B-16AA-6EF74425F88F}"/>
                </a:ext>
              </a:extLst>
            </p:cNvPr>
            <p:cNvSpPr/>
            <p:nvPr/>
          </p:nvSpPr>
          <p:spPr>
            <a:xfrm>
              <a:off x="6268850" y="225767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540;p56">
              <a:extLst>
                <a:ext uri="{FF2B5EF4-FFF2-40B4-BE49-F238E27FC236}">
                  <a16:creationId xmlns:a16="http://schemas.microsoft.com/office/drawing/2014/main" id="{FD5F3279-5399-7617-FC6D-A2CFD0B6019D}"/>
                </a:ext>
              </a:extLst>
            </p:cNvPr>
            <p:cNvSpPr/>
            <p:nvPr/>
          </p:nvSpPr>
          <p:spPr>
            <a:xfrm>
              <a:off x="6208300" y="228145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0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541;p56">
              <a:extLst>
                <a:ext uri="{FF2B5EF4-FFF2-40B4-BE49-F238E27FC236}">
                  <a16:creationId xmlns:a16="http://schemas.microsoft.com/office/drawing/2014/main" id="{4C8F9C7F-4D1C-7CB4-5626-EEEFDA440450}"/>
                </a:ext>
              </a:extLst>
            </p:cNvPr>
            <p:cNvSpPr/>
            <p:nvPr/>
          </p:nvSpPr>
          <p:spPr>
            <a:xfrm>
              <a:off x="6238850" y="228145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0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542;p56">
              <a:extLst>
                <a:ext uri="{FF2B5EF4-FFF2-40B4-BE49-F238E27FC236}">
                  <a16:creationId xmlns:a16="http://schemas.microsoft.com/office/drawing/2014/main" id="{72A23D77-090F-0A90-13E5-6EB8DB2CA789}"/>
                </a:ext>
              </a:extLst>
            </p:cNvPr>
            <p:cNvSpPr/>
            <p:nvPr/>
          </p:nvSpPr>
          <p:spPr>
            <a:xfrm>
              <a:off x="6268850" y="2281450"/>
              <a:ext cx="19250" cy="17300"/>
            </a:xfrm>
            <a:custGeom>
              <a:avLst/>
              <a:gdLst/>
              <a:ahLst/>
              <a:cxnLst/>
              <a:rect l="l" t="t" r="r" b="b"/>
              <a:pathLst>
                <a:path w="770" h="692" extrusionOk="0">
                  <a:moveTo>
                    <a:pt x="0" y="0"/>
                  </a:moveTo>
                  <a:lnTo>
                    <a:pt x="0" y="691"/>
                  </a:lnTo>
                  <a:lnTo>
                    <a:pt x="770" y="691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543;p56">
              <a:extLst>
                <a:ext uri="{FF2B5EF4-FFF2-40B4-BE49-F238E27FC236}">
                  <a16:creationId xmlns:a16="http://schemas.microsoft.com/office/drawing/2014/main" id="{8A4CB355-3EBB-5AB2-F056-1C6264785867}"/>
                </a:ext>
              </a:extLst>
            </p:cNvPr>
            <p:cNvSpPr/>
            <p:nvPr/>
          </p:nvSpPr>
          <p:spPr>
            <a:xfrm>
              <a:off x="6208300" y="23428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544;p56">
              <a:extLst>
                <a:ext uri="{FF2B5EF4-FFF2-40B4-BE49-F238E27FC236}">
                  <a16:creationId xmlns:a16="http://schemas.microsoft.com/office/drawing/2014/main" id="{EA31CD5D-C721-E4AA-212E-CA7F277D6E31}"/>
                </a:ext>
              </a:extLst>
            </p:cNvPr>
            <p:cNvSpPr/>
            <p:nvPr/>
          </p:nvSpPr>
          <p:spPr>
            <a:xfrm>
              <a:off x="6311850" y="234285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545;p56">
              <a:extLst>
                <a:ext uri="{FF2B5EF4-FFF2-40B4-BE49-F238E27FC236}">
                  <a16:creationId xmlns:a16="http://schemas.microsoft.com/office/drawing/2014/main" id="{E87B58A0-39EF-100B-A58A-BA36955576BA}"/>
                </a:ext>
              </a:extLst>
            </p:cNvPr>
            <p:cNvSpPr/>
            <p:nvPr/>
          </p:nvSpPr>
          <p:spPr>
            <a:xfrm>
              <a:off x="6238850" y="23428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546;p56">
              <a:extLst>
                <a:ext uri="{FF2B5EF4-FFF2-40B4-BE49-F238E27FC236}">
                  <a16:creationId xmlns:a16="http://schemas.microsoft.com/office/drawing/2014/main" id="{5EA19759-7DD4-9DCA-8B42-FE4F3C400918}"/>
                </a:ext>
              </a:extLst>
            </p:cNvPr>
            <p:cNvSpPr/>
            <p:nvPr/>
          </p:nvSpPr>
          <p:spPr>
            <a:xfrm>
              <a:off x="6268850" y="2342850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547;p56">
              <a:extLst>
                <a:ext uri="{FF2B5EF4-FFF2-40B4-BE49-F238E27FC236}">
                  <a16:creationId xmlns:a16="http://schemas.microsoft.com/office/drawing/2014/main" id="{DF8931F0-DC89-A61B-17CC-F851149524BF}"/>
                </a:ext>
              </a:extLst>
            </p:cNvPr>
            <p:cNvSpPr/>
            <p:nvPr/>
          </p:nvSpPr>
          <p:spPr>
            <a:xfrm>
              <a:off x="6208300" y="236660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548;p56">
              <a:extLst>
                <a:ext uri="{FF2B5EF4-FFF2-40B4-BE49-F238E27FC236}">
                  <a16:creationId xmlns:a16="http://schemas.microsoft.com/office/drawing/2014/main" id="{E70F8DE3-F1E5-E5B4-0ED0-FE6686717A5B}"/>
                </a:ext>
              </a:extLst>
            </p:cNvPr>
            <p:cNvSpPr/>
            <p:nvPr/>
          </p:nvSpPr>
          <p:spPr>
            <a:xfrm>
              <a:off x="6238850" y="236660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549;p56">
              <a:extLst>
                <a:ext uri="{FF2B5EF4-FFF2-40B4-BE49-F238E27FC236}">
                  <a16:creationId xmlns:a16="http://schemas.microsoft.com/office/drawing/2014/main" id="{D344D42F-9A55-1B56-A4E7-B8D6C3AE6E47}"/>
                </a:ext>
              </a:extLst>
            </p:cNvPr>
            <p:cNvSpPr/>
            <p:nvPr/>
          </p:nvSpPr>
          <p:spPr>
            <a:xfrm>
              <a:off x="6268850" y="2366600"/>
              <a:ext cx="19250" cy="17275"/>
            </a:xfrm>
            <a:custGeom>
              <a:avLst/>
              <a:gdLst/>
              <a:ahLst/>
              <a:cxnLst/>
              <a:rect l="l" t="t" r="r" b="b"/>
              <a:pathLst>
                <a:path w="770" h="691" extrusionOk="0">
                  <a:moveTo>
                    <a:pt x="0" y="1"/>
                  </a:moveTo>
                  <a:lnTo>
                    <a:pt x="0" y="691"/>
                  </a:lnTo>
                  <a:lnTo>
                    <a:pt x="770" y="69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550;p56">
              <a:extLst>
                <a:ext uri="{FF2B5EF4-FFF2-40B4-BE49-F238E27FC236}">
                  <a16:creationId xmlns:a16="http://schemas.microsoft.com/office/drawing/2014/main" id="{70E99501-C92A-3ED4-CB3C-91F862FBB37D}"/>
                </a:ext>
              </a:extLst>
            </p:cNvPr>
            <p:cNvSpPr/>
            <p:nvPr/>
          </p:nvSpPr>
          <p:spPr>
            <a:xfrm>
              <a:off x="6208300" y="243110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551;p56">
              <a:extLst>
                <a:ext uri="{FF2B5EF4-FFF2-40B4-BE49-F238E27FC236}">
                  <a16:creationId xmlns:a16="http://schemas.microsoft.com/office/drawing/2014/main" id="{61583F5A-D700-8A74-F9B7-7909A8FBFA0E}"/>
                </a:ext>
              </a:extLst>
            </p:cNvPr>
            <p:cNvSpPr/>
            <p:nvPr/>
          </p:nvSpPr>
          <p:spPr>
            <a:xfrm>
              <a:off x="6311850" y="243110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1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552;p56">
              <a:extLst>
                <a:ext uri="{FF2B5EF4-FFF2-40B4-BE49-F238E27FC236}">
                  <a16:creationId xmlns:a16="http://schemas.microsoft.com/office/drawing/2014/main" id="{A3435F4A-EE6A-A0B8-5E3A-7376C52C11D4}"/>
                </a:ext>
              </a:extLst>
            </p:cNvPr>
            <p:cNvSpPr/>
            <p:nvPr/>
          </p:nvSpPr>
          <p:spPr>
            <a:xfrm>
              <a:off x="6238850" y="243110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553;p56">
              <a:extLst>
                <a:ext uri="{FF2B5EF4-FFF2-40B4-BE49-F238E27FC236}">
                  <a16:creationId xmlns:a16="http://schemas.microsoft.com/office/drawing/2014/main" id="{2609E43A-EC13-DDDC-E121-556D4A29DE4A}"/>
                </a:ext>
              </a:extLst>
            </p:cNvPr>
            <p:cNvSpPr/>
            <p:nvPr/>
          </p:nvSpPr>
          <p:spPr>
            <a:xfrm>
              <a:off x="6268850" y="2431100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554;p56">
              <a:extLst>
                <a:ext uri="{FF2B5EF4-FFF2-40B4-BE49-F238E27FC236}">
                  <a16:creationId xmlns:a16="http://schemas.microsoft.com/office/drawing/2014/main" id="{BC819DB7-0DD8-F23F-59AA-EAA93C6321CE}"/>
                </a:ext>
              </a:extLst>
            </p:cNvPr>
            <p:cNvSpPr/>
            <p:nvPr/>
          </p:nvSpPr>
          <p:spPr>
            <a:xfrm>
              <a:off x="6208300" y="24545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555;p56">
              <a:extLst>
                <a:ext uri="{FF2B5EF4-FFF2-40B4-BE49-F238E27FC236}">
                  <a16:creationId xmlns:a16="http://schemas.microsoft.com/office/drawing/2014/main" id="{F6DE617E-6E23-B871-DEE3-D3304E6A711C}"/>
                </a:ext>
              </a:extLst>
            </p:cNvPr>
            <p:cNvSpPr/>
            <p:nvPr/>
          </p:nvSpPr>
          <p:spPr>
            <a:xfrm>
              <a:off x="6238850" y="24545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556;p56">
              <a:extLst>
                <a:ext uri="{FF2B5EF4-FFF2-40B4-BE49-F238E27FC236}">
                  <a16:creationId xmlns:a16="http://schemas.microsoft.com/office/drawing/2014/main" id="{D4876FD5-03AC-38B9-754B-4D6C64C6A63F}"/>
                </a:ext>
              </a:extLst>
            </p:cNvPr>
            <p:cNvSpPr/>
            <p:nvPr/>
          </p:nvSpPr>
          <p:spPr>
            <a:xfrm>
              <a:off x="6268850" y="24545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557;p56">
              <a:extLst>
                <a:ext uri="{FF2B5EF4-FFF2-40B4-BE49-F238E27FC236}">
                  <a16:creationId xmlns:a16="http://schemas.microsoft.com/office/drawing/2014/main" id="{8A6B2884-7F5D-697E-EBBF-BFCD8062F96B}"/>
                </a:ext>
              </a:extLst>
            </p:cNvPr>
            <p:cNvSpPr/>
            <p:nvPr/>
          </p:nvSpPr>
          <p:spPr>
            <a:xfrm>
              <a:off x="6208300" y="25159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558;p56">
              <a:extLst>
                <a:ext uri="{FF2B5EF4-FFF2-40B4-BE49-F238E27FC236}">
                  <a16:creationId xmlns:a16="http://schemas.microsoft.com/office/drawing/2014/main" id="{E7D9D3D9-B657-2205-A5AE-C5515B0B7E79}"/>
                </a:ext>
              </a:extLst>
            </p:cNvPr>
            <p:cNvSpPr/>
            <p:nvPr/>
          </p:nvSpPr>
          <p:spPr>
            <a:xfrm>
              <a:off x="6311850" y="2515975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12266" y="164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559;p56">
              <a:extLst>
                <a:ext uri="{FF2B5EF4-FFF2-40B4-BE49-F238E27FC236}">
                  <a16:creationId xmlns:a16="http://schemas.microsoft.com/office/drawing/2014/main" id="{1BB538AD-E073-D80E-EED7-FA259C84DD96}"/>
                </a:ext>
              </a:extLst>
            </p:cNvPr>
            <p:cNvSpPr/>
            <p:nvPr/>
          </p:nvSpPr>
          <p:spPr>
            <a:xfrm>
              <a:off x="6238850" y="25159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560;p56">
              <a:extLst>
                <a:ext uri="{FF2B5EF4-FFF2-40B4-BE49-F238E27FC236}">
                  <a16:creationId xmlns:a16="http://schemas.microsoft.com/office/drawing/2014/main" id="{E451192D-1099-C094-9243-B59345D41739}"/>
                </a:ext>
              </a:extLst>
            </p:cNvPr>
            <p:cNvSpPr/>
            <p:nvPr/>
          </p:nvSpPr>
          <p:spPr>
            <a:xfrm>
              <a:off x="6268850" y="25159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561;p56">
              <a:extLst>
                <a:ext uri="{FF2B5EF4-FFF2-40B4-BE49-F238E27FC236}">
                  <a16:creationId xmlns:a16="http://schemas.microsoft.com/office/drawing/2014/main" id="{BF7E5999-E197-CD21-7732-2D759BF4C0CD}"/>
                </a:ext>
              </a:extLst>
            </p:cNvPr>
            <p:cNvSpPr/>
            <p:nvPr/>
          </p:nvSpPr>
          <p:spPr>
            <a:xfrm>
              <a:off x="6208300" y="25394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562;p56">
              <a:extLst>
                <a:ext uri="{FF2B5EF4-FFF2-40B4-BE49-F238E27FC236}">
                  <a16:creationId xmlns:a16="http://schemas.microsoft.com/office/drawing/2014/main" id="{E354B262-2DCA-0827-8BEA-382375D1BD84}"/>
                </a:ext>
              </a:extLst>
            </p:cNvPr>
            <p:cNvSpPr/>
            <p:nvPr/>
          </p:nvSpPr>
          <p:spPr>
            <a:xfrm>
              <a:off x="6238850" y="25394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563;p56">
              <a:extLst>
                <a:ext uri="{FF2B5EF4-FFF2-40B4-BE49-F238E27FC236}">
                  <a16:creationId xmlns:a16="http://schemas.microsoft.com/office/drawing/2014/main" id="{23E9AACC-1A81-E477-D20B-EBAFBE6A59E9}"/>
                </a:ext>
              </a:extLst>
            </p:cNvPr>
            <p:cNvSpPr/>
            <p:nvPr/>
          </p:nvSpPr>
          <p:spPr>
            <a:xfrm>
              <a:off x="6268850" y="25394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564;p56">
              <a:extLst>
                <a:ext uri="{FF2B5EF4-FFF2-40B4-BE49-F238E27FC236}">
                  <a16:creationId xmlns:a16="http://schemas.microsoft.com/office/drawing/2014/main" id="{B0BBF67F-8CB0-39BC-84D6-B08CF216A7FF}"/>
                </a:ext>
              </a:extLst>
            </p:cNvPr>
            <p:cNvSpPr/>
            <p:nvPr/>
          </p:nvSpPr>
          <p:spPr>
            <a:xfrm>
              <a:off x="6208300" y="25982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565;p56">
              <a:extLst>
                <a:ext uri="{FF2B5EF4-FFF2-40B4-BE49-F238E27FC236}">
                  <a16:creationId xmlns:a16="http://schemas.microsoft.com/office/drawing/2014/main" id="{A6CF7163-7E0A-A295-91C2-816CCA3808E7}"/>
                </a:ext>
              </a:extLst>
            </p:cNvPr>
            <p:cNvSpPr/>
            <p:nvPr/>
          </p:nvSpPr>
          <p:spPr>
            <a:xfrm>
              <a:off x="6311850" y="2598275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566;p56">
              <a:extLst>
                <a:ext uri="{FF2B5EF4-FFF2-40B4-BE49-F238E27FC236}">
                  <a16:creationId xmlns:a16="http://schemas.microsoft.com/office/drawing/2014/main" id="{C379020B-7643-746D-CA7D-EA940ADB172D}"/>
                </a:ext>
              </a:extLst>
            </p:cNvPr>
            <p:cNvSpPr/>
            <p:nvPr/>
          </p:nvSpPr>
          <p:spPr>
            <a:xfrm>
              <a:off x="6238850" y="25982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567;p56">
              <a:extLst>
                <a:ext uri="{FF2B5EF4-FFF2-40B4-BE49-F238E27FC236}">
                  <a16:creationId xmlns:a16="http://schemas.microsoft.com/office/drawing/2014/main" id="{5F4210AF-C3AC-1D86-CF9A-991A7F9AD5BC}"/>
                </a:ext>
              </a:extLst>
            </p:cNvPr>
            <p:cNvSpPr/>
            <p:nvPr/>
          </p:nvSpPr>
          <p:spPr>
            <a:xfrm>
              <a:off x="6268850" y="25982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568;p56">
              <a:extLst>
                <a:ext uri="{FF2B5EF4-FFF2-40B4-BE49-F238E27FC236}">
                  <a16:creationId xmlns:a16="http://schemas.microsoft.com/office/drawing/2014/main" id="{7E7C1EBB-A685-14E3-B740-E4802AACBD19}"/>
                </a:ext>
              </a:extLst>
            </p:cNvPr>
            <p:cNvSpPr/>
            <p:nvPr/>
          </p:nvSpPr>
          <p:spPr>
            <a:xfrm>
              <a:off x="6208300" y="26217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569;p56">
              <a:extLst>
                <a:ext uri="{FF2B5EF4-FFF2-40B4-BE49-F238E27FC236}">
                  <a16:creationId xmlns:a16="http://schemas.microsoft.com/office/drawing/2014/main" id="{B7F8634B-B940-C23F-DADE-A431540AFE52}"/>
                </a:ext>
              </a:extLst>
            </p:cNvPr>
            <p:cNvSpPr/>
            <p:nvPr/>
          </p:nvSpPr>
          <p:spPr>
            <a:xfrm>
              <a:off x="6238850" y="262177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570;p56">
              <a:extLst>
                <a:ext uri="{FF2B5EF4-FFF2-40B4-BE49-F238E27FC236}">
                  <a16:creationId xmlns:a16="http://schemas.microsoft.com/office/drawing/2014/main" id="{7FBE12B8-9B2F-0C43-442D-6768F7CA1D38}"/>
                </a:ext>
              </a:extLst>
            </p:cNvPr>
            <p:cNvSpPr/>
            <p:nvPr/>
          </p:nvSpPr>
          <p:spPr>
            <a:xfrm>
              <a:off x="6268850" y="262177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571;p56">
              <a:extLst>
                <a:ext uri="{FF2B5EF4-FFF2-40B4-BE49-F238E27FC236}">
                  <a16:creationId xmlns:a16="http://schemas.microsoft.com/office/drawing/2014/main" id="{214DEF31-143D-85C3-C10D-CD5E5C214F7F}"/>
                </a:ext>
              </a:extLst>
            </p:cNvPr>
            <p:cNvSpPr/>
            <p:nvPr/>
          </p:nvSpPr>
          <p:spPr>
            <a:xfrm>
              <a:off x="6208300" y="26831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572;p56">
              <a:extLst>
                <a:ext uri="{FF2B5EF4-FFF2-40B4-BE49-F238E27FC236}">
                  <a16:creationId xmlns:a16="http://schemas.microsoft.com/office/drawing/2014/main" id="{91854DCF-5DF5-8A7E-CDEE-A532A4F468BF}"/>
                </a:ext>
              </a:extLst>
            </p:cNvPr>
            <p:cNvSpPr/>
            <p:nvPr/>
          </p:nvSpPr>
          <p:spPr>
            <a:xfrm>
              <a:off x="6311850" y="2683125"/>
              <a:ext cx="306650" cy="41075"/>
            </a:xfrm>
            <a:custGeom>
              <a:avLst/>
              <a:gdLst/>
              <a:ahLst/>
              <a:cxnLst/>
              <a:rect l="l" t="t" r="r" b="b"/>
              <a:pathLst>
                <a:path w="12266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573;p56">
              <a:extLst>
                <a:ext uri="{FF2B5EF4-FFF2-40B4-BE49-F238E27FC236}">
                  <a16:creationId xmlns:a16="http://schemas.microsoft.com/office/drawing/2014/main" id="{E2229FBD-C1C3-179D-1AE1-160F998EE42B}"/>
                </a:ext>
              </a:extLst>
            </p:cNvPr>
            <p:cNvSpPr/>
            <p:nvPr/>
          </p:nvSpPr>
          <p:spPr>
            <a:xfrm>
              <a:off x="6238850" y="26831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574;p56">
              <a:extLst>
                <a:ext uri="{FF2B5EF4-FFF2-40B4-BE49-F238E27FC236}">
                  <a16:creationId xmlns:a16="http://schemas.microsoft.com/office/drawing/2014/main" id="{8A8ACF95-3EC5-042B-F0FF-41D2284E741E}"/>
                </a:ext>
              </a:extLst>
            </p:cNvPr>
            <p:cNvSpPr/>
            <p:nvPr/>
          </p:nvSpPr>
          <p:spPr>
            <a:xfrm>
              <a:off x="6268850" y="26831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575;p56">
              <a:extLst>
                <a:ext uri="{FF2B5EF4-FFF2-40B4-BE49-F238E27FC236}">
                  <a16:creationId xmlns:a16="http://schemas.microsoft.com/office/drawing/2014/main" id="{2566449C-DE81-8F79-8F20-987BB40F48B0}"/>
                </a:ext>
              </a:extLst>
            </p:cNvPr>
            <p:cNvSpPr/>
            <p:nvPr/>
          </p:nvSpPr>
          <p:spPr>
            <a:xfrm>
              <a:off x="6208300" y="27066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576;p56">
              <a:extLst>
                <a:ext uri="{FF2B5EF4-FFF2-40B4-BE49-F238E27FC236}">
                  <a16:creationId xmlns:a16="http://schemas.microsoft.com/office/drawing/2014/main" id="{8D444705-E56D-A07B-BB23-C56AC3C8592A}"/>
                </a:ext>
              </a:extLst>
            </p:cNvPr>
            <p:cNvSpPr/>
            <p:nvPr/>
          </p:nvSpPr>
          <p:spPr>
            <a:xfrm>
              <a:off x="6238850" y="270662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577;p56">
              <a:extLst>
                <a:ext uri="{FF2B5EF4-FFF2-40B4-BE49-F238E27FC236}">
                  <a16:creationId xmlns:a16="http://schemas.microsoft.com/office/drawing/2014/main" id="{7B62B5DD-785F-1BB6-7DEA-A53D7F26AEBD}"/>
                </a:ext>
              </a:extLst>
            </p:cNvPr>
            <p:cNvSpPr/>
            <p:nvPr/>
          </p:nvSpPr>
          <p:spPr>
            <a:xfrm>
              <a:off x="6268850" y="270662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578;p56">
              <a:extLst>
                <a:ext uri="{FF2B5EF4-FFF2-40B4-BE49-F238E27FC236}">
                  <a16:creationId xmlns:a16="http://schemas.microsoft.com/office/drawing/2014/main" id="{C8BDBFD7-BA6F-302B-785B-183524894AC3}"/>
                </a:ext>
              </a:extLst>
            </p:cNvPr>
            <p:cNvSpPr/>
            <p:nvPr/>
          </p:nvSpPr>
          <p:spPr>
            <a:xfrm>
              <a:off x="6208300" y="276830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579;p56">
              <a:extLst>
                <a:ext uri="{FF2B5EF4-FFF2-40B4-BE49-F238E27FC236}">
                  <a16:creationId xmlns:a16="http://schemas.microsoft.com/office/drawing/2014/main" id="{B4EC026F-7345-FF97-B14C-C7F3009E1B29}"/>
                </a:ext>
              </a:extLst>
            </p:cNvPr>
            <p:cNvSpPr/>
            <p:nvPr/>
          </p:nvSpPr>
          <p:spPr>
            <a:xfrm>
              <a:off x="6311850" y="276830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580;p56">
              <a:extLst>
                <a:ext uri="{FF2B5EF4-FFF2-40B4-BE49-F238E27FC236}">
                  <a16:creationId xmlns:a16="http://schemas.microsoft.com/office/drawing/2014/main" id="{5C8B7F0F-4337-ADD2-0642-53550DFD4484}"/>
                </a:ext>
              </a:extLst>
            </p:cNvPr>
            <p:cNvSpPr/>
            <p:nvPr/>
          </p:nvSpPr>
          <p:spPr>
            <a:xfrm>
              <a:off x="6238850" y="276830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581;p56">
              <a:extLst>
                <a:ext uri="{FF2B5EF4-FFF2-40B4-BE49-F238E27FC236}">
                  <a16:creationId xmlns:a16="http://schemas.microsoft.com/office/drawing/2014/main" id="{2D366B43-4FFF-9971-0961-3D059610F54F}"/>
                </a:ext>
              </a:extLst>
            </p:cNvPr>
            <p:cNvSpPr/>
            <p:nvPr/>
          </p:nvSpPr>
          <p:spPr>
            <a:xfrm>
              <a:off x="6268850" y="2768300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582;p56">
              <a:extLst>
                <a:ext uri="{FF2B5EF4-FFF2-40B4-BE49-F238E27FC236}">
                  <a16:creationId xmlns:a16="http://schemas.microsoft.com/office/drawing/2014/main" id="{58EB9E5D-5033-6613-DF91-81E5874A1999}"/>
                </a:ext>
              </a:extLst>
            </p:cNvPr>
            <p:cNvSpPr/>
            <p:nvPr/>
          </p:nvSpPr>
          <p:spPr>
            <a:xfrm>
              <a:off x="6208300" y="279175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583;p56">
              <a:extLst>
                <a:ext uri="{FF2B5EF4-FFF2-40B4-BE49-F238E27FC236}">
                  <a16:creationId xmlns:a16="http://schemas.microsoft.com/office/drawing/2014/main" id="{DAF0DF0A-2739-FA40-8FA9-1023B5D6A616}"/>
                </a:ext>
              </a:extLst>
            </p:cNvPr>
            <p:cNvSpPr/>
            <p:nvPr/>
          </p:nvSpPr>
          <p:spPr>
            <a:xfrm>
              <a:off x="6238850" y="2791750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584;p56">
              <a:extLst>
                <a:ext uri="{FF2B5EF4-FFF2-40B4-BE49-F238E27FC236}">
                  <a16:creationId xmlns:a16="http://schemas.microsoft.com/office/drawing/2014/main" id="{D3C0B95D-6422-E72F-EC8F-9E95D8B42809}"/>
                </a:ext>
              </a:extLst>
            </p:cNvPr>
            <p:cNvSpPr/>
            <p:nvPr/>
          </p:nvSpPr>
          <p:spPr>
            <a:xfrm>
              <a:off x="6268850" y="2791750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3"/>
                  </a:lnTo>
                  <a:lnTo>
                    <a:pt x="770" y="703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585;p56">
              <a:extLst>
                <a:ext uri="{FF2B5EF4-FFF2-40B4-BE49-F238E27FC236}">
                  <a16:creationId xmlns:a16="http://schemas.microsoft.com/office/drawing/2014/main" id="{9ABF55E3-ACC1-40DE-7525-75866112ECE2}"/>
                </a:ext>
              </a:extLst>
            </p:cNvPr>
            <p:cNvSpPr/>
            <p:nvPr/>
          </p:nvSpPr>
          <p:spPr>
            <a:xfrm>
              <a:off x="6208300" y="28565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0"/>
                  </a:lnTo>
                  <a:lnTo>
                    <a:pt x="770" y="69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586;p56">
              <a:extLst>
                <a:ext uri="{FF2B5EF4-FFF2-40B4-BE49-F238E27FC236}">
                  <a16:creationId xmlns:a16="http://schemas.microsoft.com/office/drawing/2014/main" id="{9EAF81D5-5FEA-0D5F-873A-65A4BDA5F9BD}"/>
                </a:ext>
              </a:extLst>
            </p:cNvPr>
            <p:cNvSpPr/>
            <p:nvPr/>
          </p:nvSpPr>
          <p:spPr>
            <a:xfrm>
              <a:off x="6311850" y="2856550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1"/>
                  </a:moveTo>
                  <a:lnTo>
                    <a:pt x="0" y="1641"/>
                  </a:lnTo>
                  <a:lnTo>
                    <a:pt x="12266" y="1641"/>
                  </a:lnTo>
                  <a:lnTo>
                    <a:pt x="1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587;p56">
              <a:extLst>
                <a:ext uri="{FF2B5EF4-FFF2-40B4-BE49-F238E27FC236}">
                  <a16:creationId xmlns:a16="http://schemas.microsoft.com/office/drawing/2014/main" id="{8D65D21A-8D2E-13AB-30C1-718C70AAADB1}"/>
                </a:ext>
              </a:extLst>
            </p:cNvPr>
            <p:cNvSpPr/>
            <p:nvPr/>
          </p:nvSpPr>
          <p:spPr>
            <a:xfrm>
              <a:off x="6238850" y="2856550"/>
              <a:ext cx="19275" cy="17275"/>
            </a:xfrm>
            <a:custGeom>
              <a:avLst/>
              <a:gdLst/>
              <a:ahLst/>
              <a:cxnLst/>
              <a:rect l="l" t="t" r="r" b="b"/>
              <a:pathLst>
                <a:path w="771" h="691" extrusionOk="0">
                  <a:moveTo>
                    <a:pt x="1" y="1"/>
                  </a:moveTo>
                  <a:lnTo>
                    <a:pt x="1" y="690"/>
                  </a:lnTo>
                  <a:lnTo>
                    <a:pt x="770" y="69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588;p56">
              <a:extLst>
                <a:ext uri="{FF2B5EF4-FFF2-40B4-BE49-F238E27FC236}">
                  <a16:creationId xmlns:a16="http://schemas.microsoft.com/office/drawing/2014/main" id="{67FBD338-E2C4-9AAA-3980-DA9B489A05EF}"/>
                </a:ext>
              </a:extLst>
            </p:cNvPr>
            <p:cNvSpPr/>
            <p:nvPr/>
          </p:nvSpPr>
          <p:spPr>
            <a:xfrm>
              <a:off x="6268850" y="2856550"/>
              <a:ext cx="19250" cy="17275"/>
            </a:xfrm>
            <a:custGeom>
              <a:avLst/>
              <a:gdLst/>
              <a:ahLst/>
              <a:cxnLst/>
              <a:rect l="l" t="t" r="r" b="b"/>
              <a:pathLst>
                <a:path w="770" h="691" extrusionOk="0">
                  <a:moveTo>
                    <a:pt x="0" y="1"/>
                  </a:moveTo>
                  <a:lnTo>
                    <a:pt x="0" y="690"/>
                  </a:lnTo>
                  <a:lnTo>
                    <a:pt x="770" y="69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589;p56">
              <a:extLst>
                <a:ext uri="{FF2B5EF4-FFF2-40B4-BE49-F238E27FC236}">
                  <a16:creationId xmlns:a16="http://schemas.microsoft.com/office/drawing/2014/main" id="{9FEDCC57-2A1F-5B52-EA56-AD0D603ADDD5}"/>
                </a:ext>
              </a:extLst>
            </p:cNvPr>
            <p:cNvSpPr/>
            <p:nvPr/>
          </p:nvSpPr>
          <p:spPr>
            <a:xfrm>
              <a:off x="6208300" y="28800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590;p56">
              <a:extLst>
                <a:ext uri="{FF2B5EF4-FFF2-40B4-BE49-F238E27FC236}">
                  <a16:creationId xmlns:a16="http://schemas.microsoft.com/office/drawing/2014/main" id="{4A64FFBF-C39D-0B7C-8E4B-025F8CCEA46F}"/>
                </a:ext>
              </a:extLst>
            </p:cNvPr>
            <p:cNvSpPr/>
            <p:nvPr/>
          </p:nvSpPr>
          <p:spPr>
            <a:xfrm>
              <a:off x="6238850" y="28800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591;p56">
              <a:extLst>
                <a:ext uri="{FF2B5EF4-FFF2-40B4-BE49-F238E27FC236}">
                  <a16:creationId xmlns:a16="http://schemas.microsoft.com/office/drawing/2014/main" id="{A3543E7F-580C-0880-3DF8-B7CB960F1B75}"/>
                </a:ext>
              </a:extLst>
            </p:cNvPr>
            <p:cNvSpPr/>
            <p:nvPr/>
          </p:nvSpPr>
          <p:spPr>
            <a:xfrm>
              <a:off x="6268850" y="28800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592;p56">
              <a:extLst>
                <a:ext uri="{FF2B5EF4-FFF2-40B4-BE49-F238E27FC236}">
                  <a16:creationId xmlns:a16="http://schemas.microsoft.com/office/drawing/2014/main" id="{E46A9864-7186-F5A3-A069-3DB78701DB28}"/>
                </a:ext>
              </a:extLst>
            </p:cNvPr>
            <p:cNvSpPr/>
            <p:nvPr/>
          </p:nvSpPr>
          <p:spPr>
            <a:xfrm>
              <a:off x="6208300" y="29414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593;p56">
              <a:extLst>
                <a:ext uri="{FF2B5EF4-FFF2-40B4-BE49-F238E27FC236}">
                  <a16:creationId xmlns:a16="http://schemas.microsoft.com/office/drawing/2014/main" id="{E9697405-A51E-5798-7DE0-0A74648614D8}"/>
                </a:ext>
              </a:extLst>
            </p:cNvPr>
            <p:cNvSpPr/>
            <p:nvPr/>
          </p:nvSpPr>
          <p:spPr>
            <a:xfrm>
              <a:off x="6311850" y="2941425"/>
              <a:ext cx="306650" cy="41025"/>
            </a:xfrm>
            <a:custGeom>
              <a:avLst/>
              <a:gdLst/>
              <a:ahLst/>
              <a:cxnLst/>
              <a:rect l="l" t="t" r="r" b="b"/>
              <a:pathLst>
                <a:path w="12266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12266" y="164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594;p56">
              <a:extLst>
                <a:ext uri="{FF2B5EF4-FFF2-40B4-BE49-F238E27FC236}">
                  <a16:creationId xmlns:a16="http://schemas.microsoft.com/office/drawing/2014/main" id="{540C81E7-1730-5D4E-C79E-59B6B71DA07E}"/>
                </a:ext>
              </a:extLst>
            </p:cNvPr>
            <p:cNvSpPr/>
            <p:nvPr/>
          </p:nvSpPr>
          <p:spPr>
            <a:xfrm>
              <a:off x="6238850" y="2941425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595;p56">
              <a:extLst>
                <a:ext uri="{FF2B5EF4-FFF2-40B4-BE49-F238E27FC236}">
                  <a16:creationId xmlns:a16="http://schemas.microsoft.com/office/drawing/2014/main" id="{198CA041-6BD8-1986-BBA4-5A0944FC60D8}"/>
                </a:ext>
              </a:extLst>
            </p:cNvPr>
            <p:cNvSpPr/>
            <p:nvPr/>
          </p:nvSpPr>
          <p:spPr>
            <a:xfrm>
              <a:off x="6268850" y="2941425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596;p56">
              <a:extLst>
                <a:ext uri="{FF2B5EF4-FFF2-40B4-BE49-F238E27FC236}">
                  <a16:creationId xmlns:a16="http://schemas.microsoft.com/office/drawing/2014/main" id="{8C387A8D-470B-49A3-109B-59DB0A3E398D}"/>
                </a:ext>
              </a:extLst>
            </p:cNvPr>
            <p:cNvSpPr/>
            <p:nvPr/>
          </p:nvSpPr>
          <p:spPr>
            <a:xfrm>
              <a:off x="6208300" y="29648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597;p56">
              <a:extLst>
                <a:ext uri="{FF2B5EF4-FFF2-40B4-BE49-F238E27FC236}">
                  <a16:creationId xmlns:a16="http://schemas.microsoft.com/office/drawing/2014/main" id="{DDD93C0C-495F-24BD-9A04-1C73C9AF488B}"/>
                </a:ext>
              </a:extLst>
            </p:cNvPr>
            <p:cNvSpPr/>
            <p:nvPr/>
          </p:nvSpPr>
          <p:spPr>
            <a:xfrm>
              <a:off x="6238850" y="29648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598;p56">
              <a:extLst>
                <a:ext uri="{FF2B5EF4-FFF2-40B4-BE49-F238E27FC236}">
                  <a16:creationId xmlns:a16="http://schemas.microsoft.com/office/drawing/2014/main" id="{475A6D69-F237-9053-F715-520173E0C58B}"/>
                </a:ext>
              </a:extLst>
            </p:cNvPr>
            <p:cNvSpPr/>
            <p:nvPr/>
          </p:nvSpPr>
          <p:spPr>
            <a:xfrm>
              <a:off x="6268850" y="2964875"/>
              <a:ext cx="19250" cy="17575"/>
            </a:xfrm>
            <a:custGeom>
              <a:avLst/>
              <a:gdLst/>
              <a:ahLst/>
              <a:cxnLst/>
              <a:rect l="l" t="t" r="r" b="b"/>
              <a:pathLst>
                <a:path w="770" h="703" extrusionOk="0">
                  <a:moveTo>
                    <a:pt x="0" y="1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599;p56">
              <a:extLst>
                <a:ext uri="{FF2B5EF4-FFF2-40B4-BE49-F238E27FC236}">
                  <a16:creationId xmlns:a16="http://schemas.microsoft.com/office/drawing/2014/main" id="{68884DCF-AAFA-557B-D111-4FBFBBE2D714}"/>
                </a:ext>
              </a:extLst>
            </p:cNvPr>
            <p:cNvSpPr/>
            <p:nvPr/>
          </p:nvSpPr>
          <p:spPr>
            <a:xfrm>
              <a:off x="6208300" y="30282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600;p56">
              <a:extLst>
                <a:ext uri="{FF2B5EF4-FFF2-40B4-BE49-F238E27FC236}">
                  <a16:creationId xmlns:a16="http://schemas.microsoft.com/office/drawing/2014/main" id="{007F22A6-24E6-A74F-23EC-BA8D8577A0B1}"/>
                </a:ext>
              </a:extLst>
            </p:cNvPr>
            <p:cNvSpPr/>
            <p:nvPr/>
          </p:nvSpPr>
          <p:spPr>
            <a:xfrm>
              <a:off x="6311850" y="3028250"/>
              <a:ext cx="306650" cy="41050"/>
            </a:xfrm>
            <a:custGeom>
              <a:avLst/>
              <a:gdLst/>
              <a:ahLst/>
              <a:cxnLst/>
              <a:rect l="l" t="t" r="r" b="b"/>
              <a:pathLst>
                <a:path w="12266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2266" y="1642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601;p56">
              <a:extLst>
                <a:ext uri="{FF2B5EF4-FFF2-40B4-BE49-F238E27FC236}">
                  <a16:creationId xmlns:a16="http://schemas.microsoft.com/office/drawing/2014/main" id="{263E88FC-5758-4EE0-C07C-3C2F163A0582}"/>
                </a:ext>
              </a:extLst>
            </p:cNvPr>
            <p:cNvSpPr/>
            <p:nvPr/>
          </p:nvSpPr>
          <p:spPr>
            <a:xfrm>
              <a:off x="6238850" y="3028250"/>
              <a:ext cx="19275" cy="17550"/>
            </a:xfrm>
            <a:custGeom>
              <a:avLst/>
              <a:gdLst/>
              <a:ahLst/>
              <a:cxnLst/>
              <a:rect l="l" t="t" r="r" b="b"/>
              <a:pathLst>
                <a:path w="771" h="702" extrusionOk="0">
                  <a:moveTo>
                    <a:pt x="1" y="0"/>
                  </a:moveTo>
                  <a:lnTo>
                    <a:pt x="1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602;p56">
              <a:extLst>
                <a:ext uri="{FF2B5EF4-FFF2-40B4-BE49-F238E27FC236}">
                  <a16:creationId xmlns:a16="http://schemas.microsoft.com/office/drawing/2014/main" id="{4FF9694D-2DBF-A705-C836-D3D9F5207ED1}"/>
                </a:ext>
              </a:extLst>
            </p:cNvPr>
            <p:cNvSpPr/>
            <p:nvPr/>
          </p:nvSpPr>
          <p:spPr>
            <a:xfrm>
              <a:off x="6268850" y="3028250"/>
              <a:ext cx="19250" cy="17550"/>
            </a:xfrm>
            <a:custGeom>
              <a:avLst/>
              <a:gdLst/>
              <a:ahLst/>
              <a:cxnLst/>
              <a:rect l="l" t="t" r="r" b="b"/>
              <a:pathLst>
                <a:path w="770" h="702" extrusionOk="0">
                  <a:moveTo>
                    <a:pt x="0" y="0"/>
                  </a:moveTo>
                  <a:lnTo>
                    <a:pt x="0" y="702"/>
                  </a:lnTo>
                  <a:lnTo>
                    <a:pt x="770" y="702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603;p56">
              <a:extLst>
                <a:ext uri="{FF2B5EF4-FFF2-40B4-BE49-F238E27FC236}">
                  <a16:creationId xmlns:a16="http://schemas.microsoft.com/office/drawing/2014/main" id="{C139471E-FC1F-020D-90DF-7A7700C8816C}"/>
                </a:ext>
              </a:extLst>
            </p:cNvPr>
            <p:cNvSpPr/>
            <p:nvPr/>
          </p:nvSpPr>
          <p:spPr>
            <a:xfrm>
              <a:off x="6208300" y="305200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70" y="69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604;p56">
              <a:extLst>
                <a:ext uri="{FF2B5EF4-FFF2-40B4-BE49-F238E27FC236}">
                  <a16:creationId xmlns:a16="http://schemas.microsoft.com/office/drawing/2014/main" id="{AADAAD6B-6523-27D0-BCDB-7489415A9185}"/>
                </a:ext>
              </a:extLst>
            </p:cNvPr>
            <p:cNvSpPr/>
            <p:nvPr/>
          </p:nvSpPr>
          <p:spPr>
            <a:xfrm>
              <a:off x="6238850" y="3052000"/>
              <a:ext cx="19275" cy="17300"/>
            </a:xfrm>
            <a:custGeom>
              <a:avLst/>
              <a:gdLst/>
              <a:ahLst/>
              <a:cxnLst/>
              <a:rect l="l" t="t" r="r" b="b"/>
              <a:pathLst>
                <a:path w="771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70" y="69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605;p56">
              <a:extLst>
                <a:ext uri="{FF2B5EF4-FFF2-40B4-BE49-F238E27FC236}">
                  <a16:creationId xmlns:a16="http://schemas.microsoft.com/office/drawing/2014/main" id="{21CD3D8D-51F4-CDB6-0FEA-C5CEF5D38FD4}"/>
                </a:ext>
              </a:extLst>
            </p:cNvPr>
            <p:cNvSpPr/>
            <p:nvPr/>
          </p:nvSpPr>
          <p:spPr>
            <a:xfrm>
              <a:off x="6268850" y="3052000"/>
              <a:ext cx="19250" cy="17300"/>
            </a:xfrm>
            <a:custGeom>
              <a:avLst/>
              <a:gdLst/>
              <a:ahLst/>
              <a:cxnLst/>
              <a:rect l="l" t="t" r="r" b="b"/>
              <a:pathLst>
                <a:path w="770" h="692" extrusionOk="0">
                  <a:moveTo>
                    <a:pt x="0" y="1"/>
                  </a:moveTo>
                  <a:lnTo>
                    <a:pt x="0" y="692"/>
                  </a:lnTo>
                  <a:lnTo>
                    <a:pt x="770" y="692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606;p56">
              <a:extLst>
                <a:ext uri="{FF2B5EF4-FFF2-40B4-BE49-F238E27FC236}">
                  <a16:creationId xmlns:a16="http://schemas.microsoft.com/office/drawing/2014/main" id="{19F9AFEA-43F2-9F31-2E04-3BB3F3C16302}"/>
                </a:ext>
              </a:extLst>
            </p:cNvPr>
            <p:cNvSpPr/>
            <p:nvPr/>
          </p:nvSpPr>
          <p:spPr>
            <a:xfrm>
              <a:off x="6650425" y="2084850"/>
              <a:ext cx="140625" cy="984450"/>
            </a:xfrm>
            <a:custGeom>
              <a:avLst/>
              <a:gdLst/>
              <a:ahLst/>
              <a:cxnLst/>
              <a:rect l="l" t="t" r="r" b="b"/>
              <a:pathLst>
                <a:path w="5625" h="39378" extrusionOk="0">
                  <a:moveTo>
                    <a:pt x="1" y="1"/>
                  </a:moveTo>
                  <a:lnTo>
                    <a:pt x="1" y="39378"/>
                  </a:lnTo>
                  <a:lnTo>
                    <a:pt x="5625" y="39378"/>
                  </a:lnTo>
                  <a:lnTo>
                    <a:pt x="56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607;p56">
              <a:extLst>
                <a:ext uri="{FF2B5EF4-FFF2-40B4-BE49-F238E27FC236}">
                  <a16:creationId xmlns:a16="http://schemas.microsoft.com/office/drawing/2014/main" id="{D5524641-F098-23E0-8759-395414881BC8}"/>
                </a:ext>
              </a:extLst>
            </p:cNvPr>
            <p:cNvSpPr/>
            <p:nvPr/>
          </p:nvSpPr>
          <p:spPr>
            <a:xfrm>
              <a:off x="6207175" y="2031950"/>
              <a:ext cx="583875" cy="20675"/>
            </a:xfrm>
            <a:custGeom>
              <a:avLst/>
              <a:gdLst/>
              <a:ahLst/>
              <a:cxnLst/>
              <a:rect l="l" t="t" r="r" b="b"/>
              <a:pathLst>
                <a:path w="23355" h="827" extrusionOk="0">
                  <a:moveTo>
                    <a:pt x="0" y="1"/>
                  </a:moveTo>
                  <a:lnTo>
                    <a:pt x="0" y="827"/>
                  </a:lnTo>
                  <a:lnTo>
                    <a:pt x="23355" y="827"/>
                  </a:lnTo>
                  <a:lnTo>
                    <a:pt x="23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608;p56">
              <a:extLst>
                <a:ext uri="{FF2B5EF4-FFF2-40B4-BE49-F238E27FC236}">
                  <a16:creationId xmlns:a16="http://schemas.microsoft.com/office/drawing/2014/main" id="{5615850A-56F6-72E1-3DBA-46323AF09EFC}"/>
                </a:ext>
              </a:extLst>
            </p:cNvPr>
            <p:cNvSpPr/>
            <p:nvPr/>
          </p:nvSpPr>
          <p:spPr>
            <a:xfrm>
              <a:off x="6793300" y="1927275"/>
              <a:ext cx="15000" cy="15300"/>
            </a:xfrm>
            <a:custGeom>
              <a:avLst/>
              <a:gdLst/>
              <a:ahLst/>
              <a:cxnLst/>
              <a:rect l="l" t="t" r="r" b="b"/>
              <a:pathLst>
                <a:path w="600" h="612" extrusionOk="0">
                  <a:moveTo>
                    <a:pt x="305" y="1"/>
                  </a:moveTo>
                  <a:cubicBezTo>
                    <a:pt x="136" y="1"/>
                    <a:pt x="0" y="137"/>
                    <a:pt x="0" y="307"/>
                  </a:cubicBezTo>
                  <a:cubicBezTo>
                    <a:pt x="0" y="476"/>
                    <a:pt x="136" y="612"/>
                    <a:pt x="305" y="612"/>
                  </a:cubicBezTo>
                  <a:cubicBezTo>
                    <a:pt x="464" y="612"/>
                    <a:pt x="600" y="476"/>
                    <a:pt x="600" y="307"/>
                  </a:cubicBezTo>
                  <a:cubicBezTo>
                    <a:pt x="600" y="137"/>
                    <a:pt x="464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609;p56">
              <a:extLst>
                <a:ext uri="{FF2B5EF4-FFF2-40B4-BE49-F238E27FC236}">
                  <a16:creationId xmlns:a16="http://schemas.microsoft.com/office/drawing/2014/main" id="{0F938847-E27A-B102-B356-63EA9F03B4C7}"/>
                </a:ext>
              </a:extLst>
            </p:cNvPr>
            <p:cNvSpPr/>
            <p:nvPr/>
          </p:nvSpPr>
          <p:spPr>
            <a:xfrm>
              <a:off x="6762450" y="1927275"/>
              <a:ext cx="15300" cy="15300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307" y="1"/>
                  </a:moveTo>
                  <a:cubicBezTo>
                    <a:pt x="136" y="1"/>
                    <a:pt x="1" y="137"/>
                    <a:pt x="1" y="307"/>
                  </a:cubicBezTo>
                  <a:cubicBezTo>
                    <a:pt x="1" y="476"/>
                    <a:pt x="136" y="612"/>
                    <a:pt x="307" y="612"/>
                  </a:cubicBezTo>
                  <a:cubicBezTo>
                    <a:pt x="476" y="612"/>
                    <a:pt x="612" y="476"/>
                    <a:pt x="612" y="307"/>
                  </a:cubicBezTo>
                  <a:cubicBezTo>
                    <a:pt x="612" y="137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610;p56">
              <a:extLst>
                <a:ext uri="{FF2B5EF4-FFF2-40B4-BE49-F238E27FC236}">
                  <a16:creationId xmlns:a16="http://schemas.microsoft.com/office/drawing/2014/main" id="{0A6328E6-F498-5845-3E0B-6AE2E0C8BDB1}"/>
                </a:ext>
              </a:extLst>
            </p:cNvPr>
            <p:cNvSpPr/>
            <p:nvPr/>
          </p:nvSpPr>
          <p:spPr>
            <a:xfrm>
              <a:off x="6730200" y="1927275"/>
              <a:ext cx="15300" cy="15300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307" y="1"/>
                  </a:moveTo>
                  <a:cubicBezTo>
                    <a:pt x="136" y="1"/>
                    <a:pt x="1" y="137"/>
                    <a:pt x="1" y="307"/>
                  </a:cubicBezTo>
                  <a:cubicBezTo>
                    <a:pt x="1" y="476"/>
                    <a:pt x="136" y="612"/>
                    <a:pt x="307" y="612"/>
                  </a:cubicBezTo>
                  <a:cubicBezTo>
                    <a:pt x="476" y="612"/>
                    <a:pt x="612" y="476"/>
                    <a:pt x="612" y="307"/>
                  </a:cubicBezTo>
                  <a:cubicBezTo>
                    <a:pt x="612" y="137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1" name="Google Shape;4737;p51">
            <a:extLst>
              <a:ext uri="{FF2B5EF4-FFF2-40B4-BE49-F238E27FC236}">
                <a16:creationId xmlns:a16="http://schemas.microsoft.com/office/drawing/2014/main" id="{44B80600-B61D-2EB9-8830-E748494A11A1}"/>
              </a:ext>
            </a:extLst>
          </p:cNvPr>
          <p:cNvCxnSpPr>
            <a:cxnSpLocks/>
            <a:endCxn id="452" idx="1"/>
          </p:cNvCxnSpPr>
          <p:nvPr/>
        </p:nvCxnSpPr>
        <p:spPr>
          <a:xfrm>
            <a:off x="2785179" y="3419355"/>
            <a:ext cx="923318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2483;p34">
            <a:extLst>
              <a:ext uri="{FF2B5EF4-FFF2-40B4-BE49-F238E27FC236}">
                <a16:creationId xmlns:a16="http://schemas.microsoft.com/office/drawing/2014/main" id="{2CD9D5DB-C155-6000-2BAA-9BEEDB75F712}"/>
              </a:ext>
            </a:extLst>
          </p:cNvPr>
          <p:cNvCxnSpPr>
            <a:cxnSpLocks/>
          </p:cNvCxnSpPr>
          <p:nvPr/>
        </p:nvCxnSpPr>
        <p:spPr>
          <a:xfrm flipV="1">
            <a:off x="6469693" y="2017237"/>
            <a:ext cx="1346086" cy="94759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737;p51">
            <a:extLst>
              <a:ext uri="{FF2B5EF4-FFF2-40B4-BE49-F238E27FC236}">
                <a16:creationId xmlns:a16="http://schemas.microsoft.com/office/drawing/2014/main" id="{EBCAF50B-A27E-504F-B665-76ED0FB35320}"/>
              </a:ext>
            </a:extLst>
          </p:cNvPr>
          <p:cNvCxnSpPr>
            <a:cxnSpLocks/>
            <a:endCxn id="452" idx="0"/>
          </p:cNvCxnSpPr>
          <p:nvPr/>
        </p:nvCxnSpPr>
        <p:spPr>
          <a:xfrm>
            <a:off x="4258249" y="2481728"/>
            <a:ext cx="1" cy="574821"/>
          </a:xfrm>
          <a:prstGeom prst="straightConnector1">
            <a:avLst/>
          </a:prstGeom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Google Shape;4737;p51">
            <a:extLst>
              <a:ext uri="{FF2B5EF4-FFF2-40B4-BE49-F238E27FC236}">
                <a16:creationId xmlns:a16="http://schemas.microsoft.com/office/drawing/2014/main" id="{98BAF97D-BF53-F721-F32F-67A4639C3020}"/>
              </a:ext>
            </a:extLst>
          </p:cNvPr>
          <p:cNvCxnSpPr>
            <a:cxnSpLocks/>
          </p:cNvCxnSpPr>
          <p:nvPr/>
        </p:nvCxnSpPr>
        <p:spPr>
          <a:xfrm flipV="1">
            <a:off x="6461402" y="3391552"/>
            <a:ext cx="1318852" cy="210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737;p51">
            <a:extLst>
              <a:ext uri="{FF2B5EF4-FFF2-40B4-BE49-F238E27FC236}">
                <a16:creationId xmlns:a16="http://schemas.microsoft.com/office/drawing/2014/main" id="{A28C19EF-50FC-F25C-F5CD-00CBD4EB68A2}"/>
              </a:ext>
            </a:extLst>
          </p:cNvPr>
          <p:cNvCxnSpPr>
            <a:cxnSpLocks/>
            <a:stCxn id="452" idx="3"/>
          </p:cNvCxnSpPr>
          <p:nvPr/>
        </p:nvCxnSpPr>
        <p:spPr>
          <a:xfrm flipV="1">
            <a:off x="4808003" y="3417868"/>
            <a:ext cx="849254" cy="148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9" name="Google Shape;4760;p51">
            <a:extLst>
              <a:ext uri="{FF2B5EF4-FFF2-40B4-BE49-F238E27FC236}">
                <a16:creationId xmlns:a16="http://schemas.microsoft.com/office/drawing/2014/main" id="{85235EEE-6A04-CB39-DE28-35AB6A31B04C}"/>
              </a:ext>
            </a:extLst>
          </p:cNvPr>
          <p:cNvGrpSpPr/>
          <p:nvPr/>
        </p:nvGrpSpPr>
        <p:grpSpPr>
          <a:xfrm>
            <a:off x="3708497" y="3056549"/>
            <a:ext cx="1099506" cy="970205"/>
            <a:chOff x="1031200" y="2461500"/>
            <a:chExt cx="929400" cy="793025"/>
          </a:xfrm>
        </p:grpSpPr>
        <p:sp>
          <p:nvSpPr>
            <p:cNvPr id="450" name="Google Shape;4761;p51">
              <a:extLst>
                <a:ext uri="{FF2B5EF4-FFF2-40B4-BE49-F238E27FC236}">
                  <a16:creationId xmlns:a16="http://schemas.microsoft.com/office/drawing/2014/main" id="{1109EF2F-5ACA-EA1F-4ACF-023D296532AA}"/>
                </a:ext>
              </a:extLst>
            </p:cNvPr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762;p51">
              <a:extLst>
                <a:ext uri="{FF2B5EF4-FFF2-40B4-BE49-F238E27FC236}">
                  <a16:creationId xmlns:a16="http://schemas.microsoft.com/office/drawing/2014/main" id="{A2DC7B63-F3DA-B199-CC64-A24A01C73FC4}"/>
                </a:ext>
              </a:extLst>
            </p:cNvPr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745;p51">
              <a:extLst>
                <a:ext uri="{FF2B5EF4-FFF2-40B4-BE49-F238E27FC236}">
                  <a16:creationId xmlns:a16="http://schemas.microsoft.com/office/drawing/2014/main" id="{64EDFCB3-BC7C-D950-0317-F699240A26E4}"/>
                </a:ext>
              </a:extLst>
            </p:cNvPr>
            <p:cNvSpPr/>
            <p:nvPr/>
          </p:nvSpPr>
          <p:spPr>
            <a:xfrm>
              <a:off x="1031200" y="2461500"/>
              <a:ext cx="929400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Rajdhani"/>
                  <a:cs typeface="Rajdhani"/>
                  <a:sym typeface="Rajdhani"/>
                </a:rPr>
                <a:t>MySQL ROUTER</a:t>
              </a:r>
            </a:p>
          </p:txBody>
        </p:sp>
      </p:grpSp>
      <p:cxnSp>
        <p:nvCxnSpPr>
          <p:cNvPr id="491" name="Google Shape;2483;p34">
            <a:extLst>
              <a:ext uri="{FF2B5EF4-FFF2-40B4-BE49-F238E27FC236}">
                <a16:creationId xmlns:a16="http://schemas.microsoft.com/office/drawing/2014/main" id="{8F9F4926-8982-A84F-9BB6-0310B5B3DFB9}"/>
              </a:ext>
            </a:extLst>
          </p:cNvPr>
          <p:cNvCxnSpPr>
            <a:cxnSpLocks/>
          </p:cNvCxnSpPr>
          <p:nvPr/>
        </p:nvCxnSpPr>
        <p:spPr>
          <a:xfrm>
            <a:off x="4848291" y="1845377"/>
            <a:ext cx="1210495" cy="847409"/>
          </a:xfrm>
          <a:prstGeom prst="bentConnector3">
            <a:avLst>
              <a:gd name="adj1" fmla="val 99835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Rectángulo 502">
            <a:extLst>
              <a:ext uri="{FF2B5EF4-FFF2-40B4-BE49-F238E27FC236}">
                <a16:creationId xmlns:a16="http://schemas.microsoft.com/office/drawing/2014/main" id="{7D0FAE8B-49F0-B1D3-3819-A9E4C3AB4628}"/>
              </a:ext>
            </a:extLst>
          </p:cNvPr>
          <p:cNvSpPr/>
          <p:nvPr/>
        </p:nvSpPr>
        <p:spPr>
          <a:xfrm>
            <a:off x="5358653" y="914400"/>
            <a:ext cx="3556746" cy="3550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171BDD-CA7A-71DC-6963-DB661E6FE79F}"/>
              </a:ext>
            </a:extLst>
          </p:cNvPr>
          <p:cNvSpPr txBox="1"/>
          <p:nvPr/>
        </p:nvSpPr>
        <p:spPr>
          <a:xfrm>
            <a:off x="3835301" y="2544961"/>
            <a:ext cx="1178718" cy="3527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87ECA8-B035-72A1-BD99-D9276AB6B81D}"/>
              </a:ext>
            </a:extLst>
          </p:cNvPr>
          <p:cNvSpPr txBox="1"/>
          <p:nvPr/>
        </p:nvSpPr>
        <p:spPr>
          <a:xfrm>
            <a:off x="495597" y="1522512"/>
            <a:ext cx="3370957" cy="9242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453" name="Título 1">
            <a:extLst>
              <a:ext uri="{FF2B5EF4-FFF2-40B4-BE49-F238E27FC236}">
                <a16:creationId xmlns:a16="http://schemas.microsoft.com/office/drawing/2014/main" id="{FF6EBAB7-C5E0-4F19-C054-910265E757A1}"/>
              </a:ext>
            </a:extLst>
          </p:cNvPr>
          <p:cNvSpPr txBox="1">
            <a:spLocks/>
          </p:cNvSpPr>
          <p:nvPr/>
        </p:nvSpPr>
        <p:spPr>
          <a:xfrm>
            <a:off x="3571959" y="1026581"/>
            <a:ext cx="1431376" cy="52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CO">
                <a:solidFill>
                  <a:schemeClr val="bg1"/>
                </a:solidFill>
              </a:rPr>
              <a:t>Docker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454" name="Título 1">
            <a:extLst>
              <a:ext uri="{FF2B5EF4-FFF2-40B4-BE49-F238E27FC236}">
                <a16:creationId xmlns:a16="http://schemas.microsoft.com/office/drawing/2014/main" id="{E5F9FC63-7BAB-130F-5349-F19DD9DE8E76}"/>
              </a:ext>
            </a:extLst>
          </p:cNvPr>
          <p:cNvSpPr txBox="1">
            <a:spLocks/>
          </p:cNvSpPr>
          <p:nvPr/>
        </p:nvSpPr>
        <p:spPr>
          <a:xfrm>
            <a:off x="5524584" y="4092440"/>
            <a:ext cx="1443282" cy="46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CO" sz="2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456" name="Título 1">
            <a:extLst>
              <a:ext uri="{FF2B5EF4-FFF2-40B4-BE49-F238E27FC236}">
                <a16:creationId xmlns:a16="http://schemas.microsoft.com/office/drawing/2014/main" id="{E2D1EC76-C84D-1C4F-9AFB-955809A3B310}"/>
              </a:ext>
            </a:extLst>
          </p:cNvPr>
          <p:cNvSpPr txBox="1">
            <a:spLocks/>
          </p:cNvSpPr>
          <p:nvPr/>
        </p:nvSpPr>
        <p:spPr>
          <a:xfrm>
            <a:off x="6363975" y="1050393"/>
            <a:ext cx="1729031" cy="46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CO" sz="2800">
                <a:solidFill>
                  <a:schemeClr val="bg1"/>
                </a:solidFill>
              </a:rPr>
              <a:t>Esclava 1 </a:t>
            </a:r>
          </a:p>
        </p:txBody>
      </p:sp>
      <p:sp>
        <p:nvSpPr>
          <p:cNvPr id="457" name="Título 1">
            <a:extLst>
              <a:ext uri="{FF2B5EF4-FFF2-40B4-BE49-F238E27FC236}">
                <a16:creationId xmlns:a16="http://schemas.microsoft.com/office/drawing/2014/main" id="{B7864582-FD24-6F6D-1D0E-C4201D151B32}"/>
              </a:ext>
            </a:extLst>
          </p:cNvPr>
          <p:cNvSpPr txBox="1">
            <a:spLocks/>
          </p:cNvSpPr>
          <p:nvPr/>
        </p:nvSpPr>
        <p:spPr>
          <a:xfrm>
            <a:off x="7405772" y="4092440"/>
            <a:ext cx="1729031" cy="46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CO" sz="2800">
                <a:solidFill>
                  <a:schemeClr val="bg1"/>
                </a:solidFill>
              </a:rPr>
              <a:t>Esclava 2 </a:t>
            </a:r>
          </a:p>
        </p:txBody>
      </p:sp>
    </p:spTree>
    <p:extLst>
      <p:ext uri="{BB962C8B-B14F-4D97-AF65-F5344CB8AC3E}">
        <p14:creationId xmlns:p14="http://schemas.microsoft.com/office/powerpoint/2010/main" val="4060264132"/>
      </p:ext>
    </p:extLst>
  </p:cSld>
  <p:clrMapOvr>
    <a:masterClrMapping/>
  </p:clrMapOvr>
</p:sld>
</file>

<file path=ppt/theme/theme1.xml><?xml version="1.0" encoding="utf-8"?>
<a:theme xmlns:a="http://schemas.openxmlformats.org/drawingml/2006/main" name="Web Hosting Project Proposal by Slidesgo">
  <a:themeElements>
    <a:clrScheme name="Simple Light">
      <a:dk1>
        <a:srgbClr val="383138"/>
      </a:dk1>
      <a:lt1>
        <a:srgbClr val="FFFFFF"/>
      </a:lt1>
      <a:dk2>
        <a:srgbClr val="C2C0F2"/>
      </a:dk2>
      <a:lt2>
        <a:srgbClr val="FA5B4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12</Slides>
  <Notes>11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Web Hosting Project Proposal by Slidesgo</vt:lpstr>
      <vt:lpstr>Slidesgo Final Pages</vt:lpstr>
      <vt:lpstr>Balanceo de carga  MySQL Router</vt:lpstr>
      <vt:lpstr>Equipo </vt:lpstr>
      <vt:lpstr>¿Que es un balanceo de cargas en bases de datos?</vt:lpstr>
      <vt:lpstr>¿Beneficios del balanceo de cargas?</vt:lpstr>
      <vt:lpstr>¿Beneficios del balanceo de cargas?</vt:lpstr>
      <vt:lpstr>¿Desventajas del balanceo de cargas?</vt:lpstr>
      <vt:lpstr>Alternativas de Solución</vt:lpstr>
      <vt:lpstr>Sobre la solución</vt:lpstr>
      <vt:lpstr>Esquema de la solución</vt:lpstr>
      <vt:lpstr>La solución</vt:lpstr>
      <vt:lpstr>¡Muchas Gracias!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Balanceo de carga  MySQL Router</dc:title>
  <cp:revision>47</cp:revision>
  <dcterms:modified xsi:type="dcterms:W3CDTF">2023-05-16T23:06:40Z</dcterms:modified>
</cp:coreProperties>
</file>