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D4496-1418-0FB5-72D1-5FD50523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46FD9-1037-634A-6122-96F2E145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E52D3-A97A-9C18-D5AA-46F8DBC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24C4C-B782-9FA1-B082-4A86E00E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5190F-F964-DBC9-7C3A-FED1E875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265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5E2F1-0A3F-49B9-00F8-2B012C08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2C5D6D-D5EB-B5FB-AA3A-B985910E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8D27B-B16C-ED2D-AA8C-457A8B0F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30BCC-BAEB-CB26-401B-9D1181E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2DCC7-ECC1-558E-EBB4-E81EC9EF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9196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6B97C-F922-ADBB-BB01-848A3795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B86FE-DD01-3AC9-9A6A-6C8A92026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B6E4D-B051-AC51-694E-9C8E4F8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E8BF9-448E-75DC-C064-79C55747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0AE2D-B795-D86A-85E9-604EDFF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04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BA50-0716-874E-B1DD-E4DFC1A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796FB-0A87-FD7C-A126-A9C4C0DD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542D1-B83B-06E1-09BC-5342546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F09D0-4BC7-C93F-9CFC-020AE3C4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BA3E1-11BB-3C64-AD96-9007BA74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5053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9AEAF-6C7C-12A1-0E2A-50DA263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6F11AB-B494-E0B1-F6DB-C758C2060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DF2DC-44AD-7920-9841-ABB38280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2B94B-80F3-2709-E10A-97770B1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5597-62CD-0980-98FD-AD49E343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153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8B3B-A809-DE84-901A-F1A02FE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2BB82-5E18-D6EB-9658-24638B7F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0E841A-D08D-AA99-BF06-0FFD82292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492F3-E735-7DB4-59A8-2AA1046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CE13F-969A-F686-AB2F-17A8750F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78EE7-AE02-42B8-31AA-D294059C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8818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A6333-A28C-3839-DA63-4D4219D2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E32FF-0F41-F867-971E-9DC7F3B7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8B3EB2-5EC0-1B02-3BA8-955E6F36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E1028B-F1C4-652B-3524-FCAF3BF87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C0C3AD-D315-84E6-689A-E0DD51DB2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54EE6B-272F-6ABC-1FB3-8B3D0F89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C4068B-98DF-C593-575B-1BE39FB3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26D24A-8568-AC68-9DCB-BD6D418B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271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52F5A-0EF0-6856-06C6-B08A2E03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3AE6D6-4A8D-FEEF-8C62-AF8DC753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1DD576-04C2-D323-BF5A-60035A7B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A5AC67-0CE7-E039-F50D-ADE09AE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34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FA3E9-5CB2-2037-5685-5B5569A3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A82F07-762A-133F-E706-DB612B65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D298D-9608-EAEA-311F-478C124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26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0864B-A296-5345-2237-CF279AEE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25A7B-646E-F1F1-EC7E-FB742099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F2B773-FDFA-10D6-470E-221686B5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CFDE6A-78C7-CE05-F64D-B7DF08D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F265A8-E973-01FF-8B30-7BE09E79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27C106-1A4F-F71A-7682-3217908D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831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85C58-70AD-CDC7-F7BA-BCAC0D91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A6557D-EE3C-92CA-FA4D-955F672C1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E5919-9C8F-681F-7ACA-59DD7D0B3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EB802C-4C71-7138-FFF2-71CA49D2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79E6F-C39B-E007-5185-69E50622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32298-AE54-5C15-D613-C238FA20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583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377F1A-EFE0-2447-DFC5-837739FD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7AC6A-C48F-3334-C969-7E743297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70E39-2C05-44CC-0536-405010F4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65AD-039A-F545-86BC-9558D01DB402}" type="datetimeFigureOut">
              <a:rPr lang="es-DO" smtClean="0"/>
              <a:t>21/8/2023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0B788-7CC7-7720-BB21-7FF49CE0F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43DF1-7004-A581-86DF-D6E962CB7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AC71-DCF0-124F-898F-66AA525CE6BD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9816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272E0-B3BD-828A-1019-A5138D67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3E393-ABD1-A888-8016-F31C83457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7175" y="4955036"/>
            <a:ext cx="9780275" cy="11253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BASE DE datos 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chemeClr val="tx1"/>
                </a:solidFill>
              </a:rPr>
              <a:t>Juan Enrique Del Villar.    </a:t>
            </a:r>
            <a:r>
              <a:rPr lang="en-US" sz="2800" b="1" dirty="0"/>
              <a:t>           </a:t>
            </a:r>
            <a:r>
              <a:rPr lang="en-US" sz="2800" b="1" dirty="0">
                <a:solidFill>
                  <a:schemeClr val="tx1"/>
                </a:solidFill>
              </a:rPr>
              <a:t>22-EIIT-1-019</a:t>
            </a:r>
            <a:r>
              <a:rPr lang="en-US" sz="2800" b="1" dirty="0"/>
              <a:t> </a:t>
            </a:r>
            <a:endParaRPr lang="es-DO" sz="2800" b="1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C2B3176-1F74-C251-27FF-2D817521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03" y="1663321"/>
            <a:ext cx="4418353" cy="29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C4DA-7FD0-DEAC-4304-D6C007AD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C5C00D65-E459-BFA4-419F-869BD898D2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0841"/>
            <a:ext cx="5181600" cy="3440906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DC6F77-2E14-0E30-AF37-D9566779E0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Con las máquinas de ejercicios más modernas y nuevas del mercado, donde todo está conectado con su huella dactilar la cual ingresamos al sistema el día de su inscripción.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656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4ECE2-94A9-D2F5-03E8-4F128CFE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7E0A90CE-50D9-71A8-703A-318BC7BC76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6AD350-0072-1802-F5A3-AE67EB4C1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Con el mejor servicio aparte con una higiene impecable, todo el área con aire acondicionado para un mejor confort.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627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43710-A54C-1C1B-CC56-CFB4FF12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B08F560-A084-1061-7EF8-43D77D7BE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0" y="1825625"/>
            <a:ext cx="4229500" cy="4351338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657129-7640-70E3-7065-CF18273B5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Nuestro GYM está súper completo con área de </a:t>
            </a:r>
            <a:r>
              <a:rPr lang="es-ES" dirty="0" err="1"/>
              <a:t>cardio</a:t>
            </a:r>
            <a:r>
              <a:rPr lang="es-ES" dirty="0"/>
              <a:t>, abdominal, pecho, hombros, piernas, brazos, espalda, área de física, sauna, área de masaje, y muchas áreas más</a:t>
            </a:r>
          </a:p>
        </p:txBody>
      </p:sp>
    </p:spTree>
    <p:extLst>
      <p:ext uri="{BB962C8B-B14F-4D97-AF65-F5344CB8AC3E}">
        <p14:creationId xmlns:p14="http://schemas.microsoft.com/office/powerpoint/2010/main" val="33686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0FF8-9D80-77E8-1891-857DB0F1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BD27A2FC-8BAE-D9F8-22F6-A4183D4A4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DF9CA8-F6F9-50F1-CF34-B1FADBAF5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Para se parte de Digital </a:t>
            </a:r>
            <a:r>
              <a:rPr lang="es-ES" dirty="0" err="1"/>
              <a:t>fit</a:t>
            </a:r>
            <a:r>
              <a:rPr lang="es-ES" dirty="0"/>
              <a:t> solo debes ir a una de nuestras sucursales donde una persona se encargará de </a:t>
            </a:r>
            <a:r>
              <a:rPr lang="es-ES" dirty="0" err="1"/>
              <a:t>suministral</a:t>
            </a:r>
            <a:r>
              <a:rPr lang="es-ES" dirty="0"/>
              <a:t> sus datos, les dará los costos y les daremos 1 mes de </a:t>
            </a:r>
            <a:r>
              <a:rPr lang="es-ES" dirty="0" err="1"/>
              <a:t>supervision</a:t>
            </a:r>
            <a:r>
              <a:rPr lang="es-ES" dirty="0"/>
              <a:t> a su progreso totalmente gratis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6062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B2FFF-5ABF-E6C0-0562-B6822F66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Somos 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64D4E80E-9A9F-8A2B-D142-12D6DACEF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89" y="1898174"/>
            <a:ext cx="9762811" cy="3905124"/>
          </a:xfrm>
        </p:spPr>
      </p:pic>
    </p:spTree>
    <p:extLst>
      <p:ext uri="{BB962C8B-B14F-4D97-AF65-F5344CB8AC3E}">
        <p14:creationId xmlns:p14="http://schemas.microsoft.com/office/powerpoint/2010/main" val="25599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C8307-6AE2-5222-E9D6-8EF3DA1AA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B3D28-C0FF-78EF-B705-4470D8DDF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7C6FDB9-EE3C-0F9A-E885-5533B015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1" y="1278593"/>
            <a:ext cx="10752036" cy="43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77D2F-FB8E-40BB-1F79-6E311A9F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FEDB5A3-79FE-22E2-9D39-EA76DEAE2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7242C-15FA-F123-5DBE-99E7883984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Es una empresa dirigida al área de la salud específicamente al área de los GYM su objetivo es brindar su servicios al público garantizándole una mejor salud física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8692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5A1ED-04F3-5F60-6A5A-1953499D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F7AEAAE-6774-383F-F4EE-19B7FAE15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A8924-1AE1-44D2-26F6-47F473C8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650" y="1490680"/>
            <a:ext cx="5181600" cy="4351338"/>
          </a:xfrm>
        </p:spPr>
        <p:txBody>
          <a:bodyPr/>
          <a:lstStyle/>
          <a:p>
            <a:r>
              <a:rPr lang="es-ES" dirty="0"/>
              <a:t>Esta empresa fue fundada el 21 de agosto del 2023 con el propósito de ayudar a cada persona con su desarrollo físico, saludable y personal, garantizándole una vida más sana.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30320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6E7A2-1988-A4C3-395C-642CF76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Misión 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15EB7A65-10E9-1227-A9B8-9C9A49C339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244745-F882-F442-1453-3968D7C4F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La misión de Digital </a:t>
            </a:r>
            <a:r>
              <a:rPr lang="es-ES" dirty="0" err="1"/>
              <a:t>Fit</a:t>
            </a:r>
            <a:r>
              <a:rPr lang="es-ES" dirty="0"/>
              <a:t> es ofrecer el mejor servicio de GYM automatizado para ayudar a las personas a lograr sus objetivos a nivel de su salud física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657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1D39C-85E9-84EB-4B10-A24982ED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Visión 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9434BA74-706B-05D6-6314-37A2C57B18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8E3D74-341E-8F0F-6CB9-0E64A45F18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La visión de Digital </a:t>
            </a:r>
            <a:r>
              <a:rPr lang="es-ES" dirty="0" err="1"/>
              <a:t>fit</a:t>
            </a:r>
            <a:r>
              <a:rPr lang="es-ES" dirty="0"/>
              <a:t> es ser parte de la vida de todo aquel que nos prefiera como GYM ayudar a cada persona con su salud física y eliminar todos esos problemas de salud por falta de ejercicios.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84217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0CDBE-2C30-CC6A-8C26-39280D2A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60EFF4C9-CDA8-10E8-E194-3229345CD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B515AB-628E-ABFB-F397-1BB6902FA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Nuestra calidad de cervical</a:t>
            </a:r>
          </a:p>
          <a:p>
            <a:r>
              <a:rPr lang="es-ES" dirty="0"/>
              <a:t>Compromiso social </a:t>
            </a:r>
          </a:p>
          <a:p>
            <a:r>
              <a:rPr lang="es-ES" dirty="0"/>
              <a:t>Trato personalizado </a:t>
            </a:r>
          </a:p>
          <a:p>
            <a:r>
              <a:rPr lang="es-ES" dirty="0"/>
              <a:t>Respeto </a:t>
            </a:r>
          </a:p>
          <a:p>
            <a:r>
              <a:rPr lang="es-ES" dirty="0"/>
              <a:t>Ambiente </a:t>
            </a:r>
          </a:p>
          <a:p>
            <a:r>
              <a:rPr lang="es-ES" dirty="0"/>
              <a:t>Igualmente </a:t>
            </a:r>
          </a:p>
          <a:p>
            <a:r>
              <a:rPr lang="es-ES" dirty="0"/>
              <a:t>Entre otros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47131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B72F-ED95-640B-15BF-B259BFB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de marketing 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6798DF6-27E2-B468-CBD8-DED2791D0D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048794"/>
            <a:ext cx="4762500" cy="1905000"/>
          </a:xfr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6A2736EF-E35B-A2C5-EB9A-792263D29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56822"/>
            <a:ext cx="5181600" cy="3488944"/>
          </a:xfrm>
        </p:spPr>
      </p:pic>
    </p:spTree>
    <p:extLst>
      <p:ext uri="{BB962C8B-B14F-4D97-AF65-F5344CB8AC3E}">
        <p14:creationId xmlns:p14="http://schemas.microsoft.com/office/powerpoint/2010/main" val="202116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2405-E9C9-1D56-3675-99255E51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Fit</a:t>
            </a:r>
            <a:endParaRPr lang="es-DO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F1C07943-75A7-8935-E044-98E782F521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6146"/>
            <a:ext cx="5181600" cy="3650296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095FC-0799-7D65-37A8-019977C6D6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Es más que solo un simple GYM tradicional es un GYM automatizado con las tecnologías más avanzadas del mercado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24014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Que es Digital Fit</vt:lpstr>
      <vt:lpstr>Digital fit</vt:lpstr>
      <vt:lpstr>Misión </vt:lpstr>
      <vt:lpstr>Visión </vt:lpstr>
      <vt:lpstr>Valores</vt:lpstr>
      <vt:lpstr>Estrategia de marketing </vt:lpstr>
      <vt:lpstr>Digital Fit</vt:lpstr>
      <vt:lpstr>Digital Fit</vt:lpstr>
      <vt:lpstr>Digital Fit</vt:lpstr>
      <vt:lpstr>Digital fit</vt:lpstr>
      <vt:lpstr>Digital fit</vt:lpstr>
      <vt:lpstr>Somos Digital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Enrique del villar</dc:creator>
  <cp:lastModifiedBy>Juan Enrique del villar</cp:lastModifiedBy>
  <cp:revision>4</cp:revision>
  <dcterms:created xsi:type="dcterms:W3CDTF">2023-08-21T23:20:04Z</dcterms:created>
  <dcterms:modified xsi:type="dcterms:W3CDTF">2023-08-22T03:56:45Z</dcterms:modified>
</cp:coreProperties>
</file>