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59" r:id="rId6"/>
    <p:sldId id="260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89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10/06/2022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2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950A-93C8-E90F-588F-5BCB5272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664238"/>
            <a:ext cx="9905998" cy="1478570"/>
          </a:xfrm>
        </p:spPr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3390F-C838-67E8-6383-6585BE5C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39" y="2305009"/>
            <a:ext cx="3643909" cy="11239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6C4CB-25D4-2E1B-6D02-DF0F21E0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39" y="3919474"/>
            <a:ext cx="3643908" cy="16723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C48F300-7201-9519-6601-3CB5A2E72EF7}"/>
              </a:ext>
            </a:extLst>
          </p:cNvPr>
          <p:cNvSpPr txBox="1"/>
          <p:nvPr/>
        </p:nvSpPr>
        <p:spPr>
          <a:xfrm>
            <a:off x="1657350" y="2305009"/>
            <a:ext cx="1321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Usuarios: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Password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IdRol</a:t>
            </a:r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624353A-50EF-118C-EB46-810CDE1606B8}"/>
              </a:ext>
            </a:extLst>
          </p:cNvPr>
          <p:cNvSpPr/>
          <p:nvPr/>
        </p:nvSpPr>
        <p:spPr>
          <a:xfrm>
            <a:off x="4675688" y="44728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BFAAE32-2054-A2B6-03C9-0C34534767F9}"/>
              </a:ext>
            </a:extLst>
          </p:cNvPr>
          <p:cNvSpPr/>
          <p:nvPr/>
        </p:nvSpPr>
        <p:spPr>
          <a:xfrm>
            <a:off x="4675687" y="25197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3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ANTIGUA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27" y="454771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NUEVA</a:t>
            </a:r>
          </a:p>
        </p:txBody>
      </p:sp>
      <p:pic>
        <p:nvPicPr>
          <p:cNvPr id="6" name="Marcador de contenido 5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740373D1-4D19-CA74-1A03-0D0AE858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604" y="454771"/>
            <a:ext cx="9905998" cy="6119537"/>
          </a:xfrm>
        </p:spPr>
      </p:pic>
    </p:spTree>
    <p:extLst>
      <p:ext uri="{BB962C8B-B14F-4D97-AF65-F5344CB8AC3E}">
        <p14:creationId xmlns:p14="http://schemas.microsoft.com/office/powerpoint/2010/main" val="817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2FDF08F-2853-4C18-9C9B-6BDCB586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39" y="867008"/>
            <a:ext cx="6837721" cy="5651991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BEBD1B-5C99-4108-9FDA-2CF5B74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45" y="3302399"/>
            <a:ext cx="3186042" cy="25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847EAB-E76F-4675-817D-63B7F4AA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39" y="3613093"/>
            <a:ext cx="2857633" cy="2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341</TotalTime>
  <Words>506</Words>
  <Application>Microsoft Office PowerPoint</Application>
  <PresentationFormat>Panorámica</PresentationFormat>
  <Paragraphs>81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 ANTIGUA</vt:lpstr>
      <vt:lpstr>    interfaz NUEVA</vt:lpstr>
      <vt:lpstr>           Diagrama uml de casos de usos</vt:lpstr>
      <vt:lpstr>  Diagrama entidad-relación</vt:lpstr>
      <vt:lpstr>  DDL (Data definition language)</vt:lpstr>
      <vt:lpstr>Tablas en SQL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Ignacio Rodríguez García</cp:lastModifiedBy>
  <cp:revision>11</cp:revision>
  <dcterms:created xsi:type="dcterms:W3CDTF">2022-03-30T10:47:28Z</dcterms:created>
  <dcterms:modified xsi:type="dcterms:W3CDTF">2022-06-10T16:29:26Z</dcterms:modified>
</cp:coreProperties>
</file>