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2FDF08F-2853-4C18-9C9B-6BDCB586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39" y="867008"/>
            <a:ext cx="6837721" cy="5651991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D56472-F14B-46D0-9996-195C24EE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95" y="3324611"/>
            <a:ext cx="3168492" cy="22744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AC799F-8E88-4310-AF8A-B4F86F2B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41" y="3429000"/>
            <a:ext cx="2857634" cy="259148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184</TotalTime>
  <Words>438</Words>
  <Application>Microsoft Office PowerPoint</Application>
  <PresentationFormat>Panorámica</PresentationFormat>
  <Paragraphs>66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Diagrama entidad-relación</vt:lpstr>
      <vt:lpstr>           Diagrama uml de casos de usos</vt:lpstr>
      <vt:lpstr>    interfaz</vt:lpstr>
      <vt:lpstr>  DDL (Data definition language)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Espinosa Rodriguez, Juan</cp:lastModifiedBy>
  <cp:revision>7</cp:revision>
  <dcterms:created xsi:type="dcterms:W3CDTF">2022-03-30T10:47:28Z</dcterms:created>
  <dcterms:modified xsi:type="dcterms:W3CDTF">2022-04-05T17:12:02Z</dcterms:modified>
</cp:coreProperties>
</file>