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2FDF08F-2853-4C18-9C9B-6BDCB586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39" y="867008"/>
            <a:ext cx="6837721" cy="5651991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BEBD1B-5C99-4108-9FDA-2CF5B74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45" y="3302399"/>
            <a:ext cx="3186042" cy="25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847EAB-E76F-4675-817D-63B7F4AA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39" y="3613093"/>
            <a:ext cx="2857633" cy="2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287</TotalTime>
  <Words>439</Words>
  <Application>Microsoft Office PowerPoint</Application>
  <PresentationFormat>Panorámica</PresentationFormat>
  <Paragraphs>67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</vt:lpstr>
      <vt:lpstr>           Diagrama uml de casos de usos</vt:lpstr>
      <vt:lpstr>  Diagrama entidad-relación</vt:lpstr>
      <vt:lpstr>  DDL (Data definition language)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Espinosa Rodriguez, Juan</cp:lastModifiedBy>
  <cp:revision>9</cp:revision>
  <dcterms:created xsi:type="dcterms:W3CDTF">2022-03-30T10:47:28Z</dcterms:created>
  <dcterms:modified xsi:type="dcterms:W3CDTF">2022-04-05T18:59:51Z</dcterms:modified>
</cp:coreProperties>
</file>