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wue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EnfermerosPacientes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BF7B8341-4CDA-4BEB-84CA-5B10F7F7D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270" y="1013422"/>
            <a:ext cx="6741459" cy="5201914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25" y="254960"/>
            <a:ext cx="9905998" cy="731980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		</a:t>
            </a:r>
            <a:r>
              <a:rPr lang="es-ES" sz="4400" dirty="0"/>
              <a:t>DDL (D</a:t>
            </a:r>
            <a:r>
              <a:rPr lang="es-ES" sz="4400" cap="none" dirty="0"/>
              <a:t>ata</a:t>
            </a:r>
            <a:r>
              <a:rPr lang="es-ES" sz="4400" dirty="0"/>
              <a:t> d</a:t>
            </a:r>
            <a:r>
              <a:rPr lang="es-ES" sz="4400" cap="none" dirty="0"/>
              <a:t>efinition</a:t>
            </a:r>
            <a:r>
              <a:rPr lang="es-ES" sz="4400" dirty="0"/>
              <a:t> </a:t>
            </a:r>
            <a:r>
              <a:rPr lang="es-ES" sz="4400" dirty="0" err="1"/>
              <a:t>l</a:t>
            </a:r>
            <a:r>
              <a:rPr lang="es-ES" sz="4400" cap="none" dirty="0" err="1"/>
              <a:t>anguage</a:t>
            </a:r>
            <a:r>
              <a:rPr lang="es-ES" sz="4400" dirty="0"/>
              <a:t>)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FCE811E-44EA-47D8-9569-0CD77FE80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787" y="4592091"/>
            <a:ext cx="10399975" cy="1441814"/>
          </a:xfr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9489EDF-C76D-416F-B96D-35D418C3C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88" y="1018567"/>
            <a:ext cx="10399975" cy="36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129</TotalTime>
  <Words>354</Words>
  <Application>Microsoft Office PowerPoint</Application>
  <PresentationFormat>Panorámica</PresentationFormat>
  <Paragraphs>27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         Diagrama uml de casos de usos</vt:lpstr>
      <vt:lpstr>  Diagrama entidad-relación</vt:lpstr>
      <vt:lpstr>  DDL (Data definition language)</vt:lpstr>
      <vt:lpstr>    interfaz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Espinosa Rodriguez, Juan</cp:lastModifiedBy>
  <cp:revision>5</cp:revision>
  <dcterms:created xsi:type="dcterms:W3CDTF">2022-03-30T10:47:28Z</dcterms:created>
  <dcterms:modified xsi:type="dcterms:W3CDTF">2022-04-05T16:02:45Z</dcterms:modified>
</cp:coreProperties>
</file>