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7" r:id="rId5"/>
    <p:sldId id="259" r:id="rId6"/>
    <p:sldId id="260" r:id="rId7"/>
    <p:sldId id="261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89" autoAdjust="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474F-FB99-4D66-9794-76C269664995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C8A68-B0DA-436B-AE1F-7E2DFF333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63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99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 este diagrama representamos como es el flujo de la interfaz de nuestro proyecto. Empezando por una identificación para diferenciar entre Pacientes, Doctores y Enfermeros. Luego procedemos a 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 menú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personalizado para cada uno de ellos con las diferentes opciones que tienen.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42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 este diagrama representamos como es el flujo de la interfaz de nuestro proyecto. Empezando por una identificación para diferenciar entre Pacientes, Doctores y Enfermeros. Luego procedemos a 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 menú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personalizado para cada uno de ellos con las diferentes opciones que tienen.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273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* 3 actores principales: enfermera, paciente y doctor. </a:t>
            </a:r>
          </a:p>
          <a:p>
            <a:r>
              <a:rPr lang="es-ES" dirty="0"/>
              <a:t>*</a:t>
            </a:r>
            <a:r>
              <a:rPr lang="es-ES" dirty="0" err="1"/>
              <a:t>Login</a:t>
            </a:r>
            <a:r>
              <a:rPr lang="es-ES" dirty="0"/>
              <a:t> + consultar historial.</a:t>
            </a:r>
          </a:p>
          <a:p>
            <a:r>
              <a:rPr lang="es-ES" dirty="0"/>
              <a:t>*Modificar historial.</a:t>
            </a:r>
          </a:p>
          <a:p>
            <a:r>
              <a:rPr lang="es-ES" dirty="0"/>
              <a:t>*Pedir cita y pago.</a:t>
            </a:r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452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-En la tabla Departamentos tenemos las columnas Id, Nombre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NumEmpleados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Tenemos un Id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para cada departamento.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-En la tabla Doctores tenemos las columnas Id, Nombre,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NumColegiado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Edad, Sexo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IdDep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IdDep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es una FOREIGN KEY que referencia a la columna Id de la tabla departamentos. La columna Sexo solo puede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rellenarase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 los valores 'Hombre', 'Mujer' y puede ser NULL. 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Enfermeros tiene las columnas Id, Nombre y Edad. El Id es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para cada elemento.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EnfermerosPacientes representa la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N-M que tienen estas dos entidades en el diagrama E-R. Consta de dos columnas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IdEnfermero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IdPaciente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ambas son PRIMARY KEY.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-Tabla Habitaciones, consta de las columnas Id,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Estado. Estado solo puede rellenarse con los valores 'Libre' o 'Ocupado'. 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Pacientes tiene las columnas Id, Nombre, Edad,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MotivoIngreso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IdDoctor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FechaIngreso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Sexo.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IdDoctor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son FOREIGN KEY que referencian al id de las tablas Doctores y Habitaciones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respectivamente.La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columna Sexo solo puede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rellenarase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 los valores 'Hombre', 'Mujer' y puede ser NULL.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8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4497A-24B7-441C-873B-7EA88F1A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222" y="1788358"/>
            <a:ext cx="9905998" cy="1478570"/>
          </a:xfrm>
        </p:spPr>
        <p:txBody>
          <a:bodyPr>
            <a:normAutofit/>
          </a:bodyPr>
          <a:lstStyle/>
          <a:p>
            <a:r>
              <a:rPr lang="es-ES" sz="8000" dirty="0"/>
              <a:t>  PROYECTO BBDD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E7CAE9-1183-4826-9890-01EBD8DE4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0091" y="3322912"/>
            <a:ext cx="9407320" cy="11795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FFFF00"/>
                </a:solidFill>
              </a:rPr>
              <a:t>		         </a:t>
            </a:r>
            <a:r>
              <a:rPr lang="es-ES" sz="6600" dirty="0">
                <a:solidFill>
                  <a:srgbClr val="FFFF00"/>
                </a:solidFill>
              </a:rPr>
              <a:t>HOSPITAL</a:t>
            </a:r>
          </a:p>
          <a:p>
            <a:pPr lvl="8"/>
            <a:endParaRPr lang="es-ES" sz="6200" dirty="0">
              <a:solidFill>
                <a:srgbClr val="FFFF00"/>
              </a:solidFill>
            </a:endParaRPr>
          </a:p>
          <a:p>
            <a:pPr lvl="8"/>
            <a:endParaRPr lang="es-ES" sz="6200" dirty="0">
              <a:solidFill>
                <a:srgbClr val="FFFF00"/>
              </a:solidFill>
            </a:endParaRPr>
          </a:p>
          <a:p>
            <a:pPr lvl="8"/>
            <a:endParaRPr lang="es-ES" sz="6200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211890-D9E9-43EF-ADF4-58B74598B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104" y="5297695"/>
            <a:ext cx="5839307" cy="1373892"/>
          </a:xfrm>
        </p:spPr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r>
              <a:rPr lang="es-ES" sz="3600" dirty="0"/>
              <a:t>JUAN ESPINOSA</a:t>
            </a:r>
          </a:p>
          <a:p>
            <a:pPr marL="1371600" lvl="3" indent="0">
              <a:buNone/>
            </a:pPr>
            <a:r>
              <a:rPr lang="es-ES" sz="3600" dirty="0"/>
              <a:t>NACHO RODRIGUEZ</a:t>
            </a:r>
          </a:p>
        </p:txBody>
      </p:sp>
    </p:spTree>
    <p:extLst>
      <p:ext uri="{BB962C8B-B14F-4D97-AF65-F5344CB8AC3E}">
        <p14:creationId xmlns:p14="http://schemas.microsoft.com/office/powerpoint/2010/main" val="77050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71BC0-D702-4B14-A755-913591B1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dirty="0"/>
              <a:t>Tablas en SQL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2A6D8C-E204-4D31-8CBC-AFE1404E1CE7}"/>
              </a:ext>
            </a:extLst>
          </p:cNvPr>
          <p:cNvSpPr txBox="1"/>
          <p:nvPr/>
        </p:nvSpPr>
        <p:spPr>
          <a:xfrm>
            <a:off x="1571625" y="2619543"/>
            <a:ext cx="2914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EnfermerosPacientes: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Enfermero.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Pacientes.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Habitaciones: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Numero Habitación.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Estado.</a:t>
            </a:r>
          </a:p>
        </p:txBody>
      </p:sp>
      <p:pic>
        <p:nvPicPr>
          <p:cNvPr id="5" name="Imagen 4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E48C6981-F60C-406B-9264-BE570402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610" y="2743200"/>
            <a:ext cx="3293765" cy="966826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BE0775A-AAA5-463A-B748-F15694420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610" y="4063409"/>
            <a:ext cx="3293764" cy="1416318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2D6B5585-C494-486B-A9F3-40176C06E462}"/>
              </a:ext>
            </a:extLst>
          </p:cNvPr>
          <p:cNvSpPr/>
          <p:nvPr/>
        </p:nvSpPr>
        <p:spPr>
          <a:xfrm>
            <a:off x="5417238" y="3027731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B75753F-21C9-4607-B1FF-1D0A6D87D853}"/>
              </a:ext>
            </a:extLst>
          </p:cNvPr>
          <p:cNvSpPr/>
          <p:nvPr/>
        </p:nvSpPr>
        <p:spPr>
          <a:xfrm>
            <a:off x="5417238" y="4443006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13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6950A-93C8-E90F-588F-5BCB5272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664238"/>
            <a:ext cx="9905998" cy="1478570"/>
          </a:xfrm>
        </p:spPr>
        <p:txBody>
          <a:bodyPr/>
          <a:lstStyle/>
          <a:p>
            <a:pPr algn="ctr"/>
            <a:r>
              <a:rPr lang="es-ES" sz="3600" dirty="0"/>
              <a:t>Tablas en SQL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53390F-C838-67E8-6383-6585BE5C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339" y="2305009"/>
            <a:ext cx="3643909" cy="11239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2B6C4CB-25D4-2E1B-6D02-DF0F21E0B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339" y="3919474"/>
            <a:ext cx="3643908" cy="16723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C48F300-7201-9519-6601-3CB5A2E72EF7}"/>
              </a:ext>
            </a:extLst>
          </p:cNvPr>
          <p:cNvSpPr txBox="1"/>
          <p:nvPr/>
        </p:nvSpPr>
        <p:spPr>
          <a:xfrm>
            <a:off x="1657350" y="2305009"/>
            <a:ext cx="13213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/>
              <a:t>Usuarios: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Password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IdRol</a:t>
            </a:r>
            <a:endParaRPr lang="es-ES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1624353A-50EF-118C-EB46-810CDE1606B8}"/>
              </a:ext>
            </a:extLst>
          </p:cNvPr>
          <p:cNvSpPr/>
          <p:nvPr/>
        </p:nvSpPr>
        <p:spPr>
          <a:xfrm>
            <a:off x="4675688" y="4472877"/>
            <a:ext cx="1167899" cy="694454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8BFAAE32-2054-A2B6-03C9-0C34534767F9}"/>
              </a:ext>
            </a:extLst>
          </p:cNvPr>
          <p:cNvSpPr/>
          <p:nvPr/>
        </p:nvSpPr>
        <p:spPr>
          <a:xfrm>
            <a:off x="4675687" y="2519777"/>
            <a:ext cx="1167899" cy="694454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33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C05A6-1C11-40FC-9134-0996D1A0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		   </a:t>
            </a:r>
            <a:r>
              <a:rPr lang="es-ES" sz="5400" dirty="0"/>
              <a:t>TEMÁTICA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974B6-7785-4C50-8866-A081182B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938600"/>
            <a:ext cx="9905999" cy="2640565"/>
          </a:xfrm>
        </p:spPr>
        <p:txBody>
          <a:bodyPr/>
          <a:lstStyle/>
          <a:p>
            <a:r>
              <a:rPr lang="es-E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Nuestro proyecto se basa en un hospital. </a:t>
            </a:r>
          </a:p>
          <a:p>
            <a:r>
              <a:rPr lang="es-ES" dirty="0">
                <a:solidFill>
                  <a:srgbClr val="FFFF00"/>
                </a:solidFill>
                <a:latin typeface="Consolas" panose="020B0609020204030204" pitchFamily="49" charset="0"/>
              </a:rPr>
              <a:t>OBJETIVO: recabar información y gestionarla.</a:t>
            </a:r>
            <a:endParaRPr lang="es-ES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22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78B81-D8CB-49A6-8AA2-4D09FAA0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631" y="170426"/>
            <a:ext cx="9905998" cy="896374"/>
          </a:xfrm>
        </p:spPr>
        <p:txBody>
          <a:bodyPr/>
          <a:lstStyle/>
          <a:p>
            <a:r>
              <a:rPr lang="es-ES" dirty="0"/>
              <a:t>				</a:t>
            </a:r>
            <a:r>
              <a:rPr lang="es-ES" dirty="0">
                <a:solidFill>
                  <a:schemeClr val="bg1"/>
                </a:solidFill>
              </a:rPr>
              <a:t>interfaz ANTIGUA</a:t>
            </a:r>
          </a:p>
        </p:txBody>
      </p:sp>
      <p:pic>
        <p:nvPicPr>
          <p:cNvPr id="7" name="Marcador de contenido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A3DB8E97-2860-44A6-BEFD-7667608F4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1382" y="989169"/>
            <a:ext cx="6449236" cy="5698405"/>
          </a:xfrm>
        </p:spPr>
      </p:pic>
    </p:spTree>
    <p:extLst>
      <p:ext uri="{BB962C8B-B14F-4D97-AF65-F5344CB8AC3E}">
        <p14:creationId xmlns:p14="http://schemas.microsoft.com/office/powerpoint/2010/main" val="230836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78B81-D8CB-49A6-8AA2-4D09FAA0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927" y="454771"/>
            <a:ext cx="9905998" cy="896374"/>
          </a:xfrm>
        </p:spPr>
        <p:txBody>
          <a:bodyPr/>
          <a:lstStyle/>
          <a:p>
            <a:r>
              <a:rPr lang="es-ES"/>
              <a:t>				</a:t>
            </a:r>
            <a:r>
              <a:rPr lang="es-ES">
                <a:solidFill>
                  <a:schemeClr val="bg1"/>
                </a:solidFill>
              </a:rPr>
              <a:t>interfaz NUEVA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Marcador de contenido 6" descr="Interfaz de usuario gráfica, Diagrama, Aplicación, Teams&#10;&#10;Descripción generada automáticamente">
            <a:extLst>
              <a:ext uri="{FF2B5EF4-FFF2-40B4-BE49-F238E27FC236}">
                <a16:creationId xmlns:a16="http://schemas.microsoft.com/office/drawing/2014/main" id="{CEAA65E8-002D-18E3-1A49-709D94B40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4098" y="191606"/>
            <a:ext cx="9443804" cy="6474788"/>
          </a:xfrm>
        </p:spPr>
      </p:pic>
    </p:spTree>
    <p:extLst>
      <p:ext uri="{BB962C8B-B14F-4D97-AF65-F5344CB8AC3E}">
        <p14:creationId xmlns:p14="http://schemas.microsoft.com/office/powerpoint/2010/main" val="8174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4991B-56B4-4401-BBD1-E730F019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8637"/>
            <a:ext cx="9905998" cy="859762"/>
          </a:xfrm>
        </p:spPr>
        <p:txBody>
          <a:bodyPr/>
          <a:lstStyle/>
          <a:p>
            <a:r>
              <a:rPr lang="es-ES" dirty="0"/>
              <a:t>           </a:t>
            </a:r>
            <a:r>
              <a:rPr lang="es-ES" dirty="0">
                <a:solidFill>
                  <a:schemeClr val="bg1"/>
                </a:solidFill>
              </a:rPr>
              <a:t>Diagrama uml de casos de usos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5094D9BA-9DAD-4C1F-8462-3343CC4EB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5080" y="840754"/>
            <a:ext cx="7254240" cy="5828609"/>
          </a:xfrm>
        </p:spPr>
      </p:pic>
    </p:spTree>
    <p:extLst>
      <p:ext uri="{BB962C8B-B14F-4D97-AF65-F5344CB8AC3E}">
        <p14:creationId xmlns:p14="http://schemas.microsoft.com/office/powerpoint/2010/main" val="216383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CDE4-D06F-4659-8105-8194AAE7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2968"/>
            <a:ext cx="9905998" cy="830454"/>
          </a:xfrm>
        </p:spPr>
        <p:txBody>
          <a:bodyPr/>
          <a:lstStyle/>
          <a:p>
            <a:r>
              <a:rPr lang="es-ES" dirty="0"/>
              <a:t>		</a:t>
            </a:r>
            <a:r>
              <a:rPr lang="es-ES" dirty="0">
                <a:solidFill>
                  <a:schemeClr val="bg1"/>
                </a:solidFill>
              </a:rPr>
              <a:t>Diagrama entidad-relación</a:t>
            </a:r>
          </a:p>
        </p:txBody>
      </p:sp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30CE64B7-A08E-0461-C7EF-54588186E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939" y="1013422"/>
            <a:ext cx="8205095" cy="5661610"/>
          </a:xfrm>
        </p:spPr>
      </p:pic>
    </p:spTree>
    <p:extLst>
      <p:ext uri="{BB962C8B-B14F-4D97-AF65-F5344CB8AC3E}">
        <p14:creationId xmlns:p14="http://schemas.microsoft.com/office/powerpoint/2010/main" val="386178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CB8F87-9878-4F37-B54E-F770618E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		DDL (Data definition language)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5978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190826D-56DA-41C3-A878-7B6085FD99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/>
              <a:t>Tablas en SQL</a:t>
            </a:r>
          </a:p>
        </p:txBody>
      </p:sp>
      <p:pic>
        <p:nvPicPr>
          <p:cNvPr id="4" name="Imagen 3" descr="Interfaz de usuario gráfica, Texto, Aplicación, Sitio web&#10;&#10;Descripción generada automáticamente">
            <a:extLst>
              <a:ext uri="{FF2B5EF4-FFF2-40B4-BE49-F238E27FC236}">
                <a16:creationId xmlns:a16="http://schemas.microsoft.com/office/drawing/2014/main" id="{92D1EF6E-13BB-4EA0-85BB-A1FF1D7B0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595" y="1735127"/>
            <a:ext cx="3168492" cy="1254847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31566125-E345-4E8F-99A6-C9E6EC9427E5}"/>
              </a:ext>
            </a:extLst>
          </p:cNvPr>
          <p:cNvSpPr/>
          <p:nvPr/>
        </p:nvSpPr>
        <p:spPr>
          <a:xfrm>
            <a:off x="5699553" y="2301215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1222F3E1-B9C2-42CD-B204-9E93547F8707}"/>
              </a:ext>
            </a:extLst>
          </p:cNvPr>
          <p:cNvSpPr/>
          <p:nvPr/>
        </p:nvSpPr>
        <p:spPr>
          <a:xfrm>
            <a:off x="5699553" y="4219501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82E69C-6A22-4096-8F8D-1BF62E37DDB1}"/>
              </a:ext>
            </a:extLst>
          </p:cNvPr>
          <p:cNvSpPr txBox="1"/>
          <p:nvPr/>
        </p:nvSpPr>
        <p:spPr>
          <a:xfrm>
            <a:off x="1843088" y="1735127"/>
            <a:ext cx="27538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	Departamentos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Numero Empleados.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Doctores: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Numero Colegiado.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Sexo.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Departamento.</a:t>
            </a:r>
          </a:p>
          <a:p>
            <a:endParaRPr lang="es-ES" dirty="0"/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EBEBD1B-5C99-4108-9FDA-2CF5B7474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045" y="3302399"/>
            <a:ext cx="3186042" cy="256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5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3C395-6A93-4510-A283-29FAB0B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dirty="0"/>
              <a:t>Tablas en SQL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B0C2612-28DF-4F24-841E-690DA9FB3249}"/>
              </a:ext>
            </a:extLst>
          </p:cNvPr>
          <p:cNvSpPr txBox="1"/>
          <p:nvPr/>
        </p:nvSpPr>
        <p:spPr>
          <a:xfrm>
            <a:off x="1785938" y="2097088"/>
            <a:ext cx="23282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	Enfermeros: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Pacientes: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Sexo.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Motivo Ingreso.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Fecha Ingreso.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Doctor.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Habitación.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A1FFDBB-511F-4328-A496-43523430E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741" y="2097088"/>
            <a:ext cx="2857634" cy="1147819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230310A-102E-4502-BAB1-070895E63FF7}"/>
              </a:ext>
            </a:extLst>
          </p:cNvPr>
          <p:cNvSpPr/>
          <p:nvPr/>
        </p:nvSpPr>
        <p:spPr>
          <a:xfrm>
            <a:off x="5068268" y="2520728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DCA61AC1-34A3-4F1F-AEF6-4D08439CCAB1}"/>
              </a:ext>
            </a:extLst>
          </p:cNvPr>
          <p:cNvSpPr/>
          <p:nvPr/>
        </p:nvSpPr>
        <p:spPr>
          <a:xfrm>
            <a:off x="5068268" y="4518597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3847EAB-E76F-4675-817D-63B7F4AA1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739" y="3613093"/>
            <a:ext cx="2857633" cy="254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4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343</TotalTime>
  <Words>506</Words>
  <Application>Microsoft Office PowerPoint</Application>
  <PresentationFormat>Panorámica</PresentationFormat>
  <Paragraphs>81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Tw Cen MT</vt:lpstr>
      <vt:lpstr>Circuito</vt:lpstr>
      <vt:lpstr>  PROYECTO BBDD</vt:lpstr>
      <vt:lpstr>      TEMÁTICA</vt:lpstr>
      <vt:lpstr>    interfaz ANTIGUA</vt:lpstr>
      <vt:lpstr>    interfaz NUEVA</vt:lpstr>
      <vt:lpstr>           Diagrama uml de casos de usos</vt:lpstr>
      <vt:lpstr>  Diagrama entidad-relación</vt:lpstr>
      <vt:lpstr>  DDL (Data definition language)</vt:lpstr>
      <vt:lpstr>Tablas en SQL</vt:lpstr>
      <vt:lpstr>Tablas en SQL</vt:lpstr>
      <vt:lpstr>Tablas en SQL</vt:lpstr>
      <vt:lpstr>Tablas en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PROYECTO BBDD</dc:title>
  <dc:creator>Espinosa Rodriguez, Juan</dc:creator>
  <cp:lastModifiedBy>Ignacio Rodríguez García</cp:lastModifiedBy>
  <cp:revision>13</cp:revision>
  <dcterms:created xsi:type="dcterms:W3CDTF">2022-03-30T10:47:28Z</dcterms:created>
  <dcterms:modified xsi:type="dcterms:W3CDTF">2022-06-12T14:42:18Z</dcterms:modified>
</cp:coreProperties>
</file>