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7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89" autoAdjust="0"/>
  </p:normalViewPr>
  <p:slideViewPr>
    <p:cSldViewPr snapToGrid="0">
      <p:cViewPr varScale="1">
        <p:scale>
          <a:sx n="67" d="100"/>
          <a:sy n="67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10/06/2022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99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27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que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EnfermerosPacientes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BC0-D702-4B14-A755-913591B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A6D8C-E204-4D31-8CBC-AFE1404E1CE7}"/>
              </a:ext>
            </a:extLst>
          </p:cNvPr>
          <p:cNvSpPr txBox="1"/>
          <p:nvPr/>
        </p:nvSpPr>
        <p:spPr>
          <a:xfrm>
            <a:off x="1571625" y="2619543"/>
            <a:ext cx="291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EnfermerosPacientes: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Enfermero.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Pacientes.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Habitaciones: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Habitación.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Estado.</a:t>
            </a: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E48C6981-F60C-406B-9264-BE57040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10" y="2743200"/>
            <a:ext cx="3293765" cy="96682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E0775A-AAA5-463A-B748-F156944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10" y="4063409"/>
            <a:ext cx="3293764" cy="141631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6B5585-C494-486B-A9F3-40176C06E462}"/>
              </a:ext>
            </a:extLst>
          </p:cNvPr>
          <p:cNvSpPr/>
          <p:nvPr/>
        </p:nvSpPr>
        <p:spPr>
          <a:xfrm>
            <a:off x="5417238" y="302773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B75753F-21C9-4607-B1FF-1D0A6D87D853}"/>
              </a:ext>
            </a:extLst>
          </p:cNvPr>
          <p:cNvSpPr/>
          <p:nvPr/>
        </p:nvSpPr>
        <p:spPr>
          <a:xfrm>
            <a:off x="5417238" y="4443006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 ANTIGUA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927" y="454771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 NUEVA</a:t>
            </a:r>
          </a:p>
        </p:txBody>
      </p:sp>
      <p:pic>
        <p:nvPicPr>
          <p:cNvPr id="6" name="Marcador de contenido 5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740373D1-4D19-CA74-1A03-0D0AE8583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9604" y="454771"/>
            <a:ext cx="9905998" cy="6119537"/>
          </a:xfrm>
        </p:spPr>
      </p:pic>
    </p:spTree>
    <p:extLst>
      <p:ext uri="{BB962C8B-B14F-4D97-AF65-F5344CB8AC3E}">
        <p14:creationId xmlns:p14="http://schemas.microsoft.com/office/powerpoint/2010/main" val="8174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2FDF08F-2853-4C18-9C9B-6BDCB586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139" y="867008"/>
            <a:ext cx="6837721" cy="5651991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DDL (Data definition language)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90826D-56DA-41C3-A878-7B6085FD9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Tablas en SQL</a:t>
            </a:r>
          </a:p>
        </p:txBody>
      </p:sp>
      <p:pic>
        <p:nvPicPr>
          <p:cNvPr id="4" name="Imagen 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2D1EF6E-13BB-4EA0-85BB-A1FF1D7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95" y="1735127"/>
            <a:ext cx="3168492" cy="125484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1566125-E345-4E8F-99A6-C9E6EC9427E5}"/>
              </a:ext>
            </a:extLst>
          </p:cNvPr>
          <p:cNvSpPr/>
          <p:nvPr/>
        </p:nvSpPr>
        <p:spPr>
          <a:xfrm>
            <a:off x="5699553" y="2301215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222F3E1-B9C2-42CD-B204-9E93547F8707}"/>
              </a:ext>
            </a:extLst>
          </p:cNvPr>
          <p:cNvSpPr/>
          <p:nvPr/>
        </p:nvSpPr>
        <p:spPr>
          <a:xfrm>
            <a:off x="5699553" y="421950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2E69C-6A22-4096-8F8D-1BF62E37DDB1}"/>
              </a:ext>
            </a:extLst>
          </p:cNvPr>
          <p:cNvSpPr txBox="1"/>
          <p:nvPr/>
        </p:nvSpPr>
        <p:spPr>
          <a:xfrm>
            <a:off x="1843088" y="1735127"/>
            <a:ext cx="27538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Departamentos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Empleados.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Doctores: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Colegiado.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Departamento.</a:t>
            </a:r>
          </a:p>
          <a:p>
            <a:endParaRPr lang="es-ES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BEBD1B-5C99-4108-9FDA-2CF5B747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045" y="3302399"/>
            <a:ext cx="3186042" cy="25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C395-6A93-4510-A283-29FAB0B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0C2612-28DF-4F24-841E-690DA9FB3249}"/>
              </a:ext>
            </a:extLst>
          </p:cNvPr>
          <p:cNvSpPr txBox="1"/>
          <p:nvPr/>
        </p:nvSpPr>
        <p:spPr>
          <a:xfrm>
            <a:off x="1785938" y="2097088"/>
            <a:ext cx="23282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Enfermeros: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Motivo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Fecha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Doctor.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Habitación.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1FFDBB-511F-4328-A496-43523430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41" y="2097088"/>
            <a:ext cx="2857634" cy="1147819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230310A-102E-4502-BAB1-070895E63FF7}"/>
              </a:ext>
            </a:extLst>
          </p:cNvPr>
          <p:cNvSpPr/>
          <p:nvPr/>
        </p:nvSpPr>
        <p:spPr>
          <a:xfrm>
            <a:off x="5068268" y="2520728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A61AC1-34A3-4F1F-AEF6-4D08439CCAB1}"/>
              </a:ext>
            </a:extLst>
          </p:cNvPr>
          <p:cNvSpPr/>
          <p:nvPr/>
        </p:nvSpPr>
        <p:spPr>
          <a:xfrm>
            <a:off x="5068268" y="4518597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3847EAB-E76F-4675-817D-63B7F4AA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39" y="3613093"/>
            <a:ext cx="2857633" cy="25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290</TotalTime>
  <Words>493</Words>
  <Application>Microsoft Office PowerPoint</Application>
  <PresentationFormat>Panorámica</PresentationFormat>
  <Paragraphs>70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  interfaz ANTIGUA</vt:lpstr>
      <vt:lpstr>    interfaz NUEVA</vt:lpstr>
      <vt:lpstr>           Diagrama uml de casos de usos</vt:lpstr>
      <vt:lpstr>  Diagrama entidad-relación</vt:lpstr>
      <vt:lpstr>  DDL (Data definition language)</vt:lpstr>
      <vt:lpstr>Tablas en SQL</vt:lpstr>
      <vt:lpstr>Tablas en SQL</vt:lpstr>
      <vt:lpstr>Tablas en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Ignacio Rodríguez García</cp:lastModifiedBy>
  <cp:revision>10</cp:revision>
  <dcterms:created xsi:type="dcterms:W3CDTF">2022-03-30T10:47:28Z</dcterms:created>
  <dcterms:modified xsi:type="dcterms:W3CDTF">2022-06-10T15:26:37Z</dcterms:modified>
</cp:coreProperties>
</file>