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noa Zugasti" initials="AZ" lastIdx="1" clrIdx="0">
    <p:extLst>
      <p:ext uri="{19B8F6BF-5375-455C-9EA6-DF929625EA0E}">
        <p15:presenceInfo xmlns:p15="http://schemas.microsoft.com/office/powerpoint/2012/main" userId="e5913bac9b18ad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70FC1-0986-410F-BACD-6DBA9BBF95A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65EE562-B90D-4154-99A7-8228AF916FBC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Orientación</a:t>
          </a:r>
        </a:p>
      </dgm:t>
    </dgm:pt>
    <dgm:pt modelId="{8D18854F-95BA-4E79-875D-808353EE9FFC}" type="parTrans" cxnId="{C56D85C3-C302-4BBA-9339-054E16AC370F}">
      <dgm:prSet/>
      <dgm:spPr/>
      <dgm:t>
        <a:bodyPr/>
        <a:lstStyle/>
        <a:p>
          <a:endParaRPr lang="es-ES"/>
        </a:p>
      </dgm:t>
    </dgm:pt>
    <dgm:pt modelId="{EF3E434C-E996-4374-A970-ED291F95E728}" type="sibTrans" cxnId="{C56D85C3-C302-4BBA-9339-054E16AC370F}">
      <dgm:prSet/>
      <dgm:spPr/>
      <dgm:t>
        <a:bodyPr/>
        <a:lstStyle/>
        <a:p>
          <a:endParaRPr lang="es-ES"/>
        </a:p>
      </dgm:t>
    </dgm:pt>
    <dgm:pt modelId="{47147EC9-06E5-43AA-B4FA-51A22CAAAF0D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Superior</a:t>
          </a:r>
        </a:p>
      </dgm:t>
    </dgm:pt>
    <dgm:pt modelId="{797A45F5-B0D2-45C5-88F5-1CC33A788501}" type="parTrans" cxnId="{3D5BF3A3-3259-4A45-B76F-B4FB37FE92F0}">
      <dgm:prSet/>
      <dgm:spPr/>
      <dgm:t>
        <a:bodyPr/>
        <a:lstStyle/>
        <a:p>
          <a:endParaRPr lang="es-ES"/>
        </a:p>
      </dgm:t>
    </dgm:pt>
    <dgm:pt modelId="{090E6E77-3C15-471E-873A-467C3521C69B}" type="sibTrans" cxnId="{3D5BF3A3-3259-4A45-B76F-B4FB37FE92F0}">
      <dgm:prSet/>
      <dgm:spPr/>
      <dgm:t>
        <a:bodyPr/>
        <a:lstStyle/>
        <a:p>
          <a:endParaRPr lang="es-ES"/>
        </a:p>
      </dgm:t>
    </dgm:pt>
    <dgm:pt modelId="{656ADD3C-C946-4BFA-B7A9-38818B7BE3BB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Lateral</a:t>
          </a:r>
        </a:p>
      </dgm:t>
    </dgm:pt>
    <dgm:pt modelId="{899F9C4D-609B-47E5-9A0E-6D7B21B62487}" type="parTrans" cxnId="{CCEDC609-4ED3-4E61-A66A-754709D7255F}">
      <dgm:prSet/>
      <dgm:spPr/>
      <dgm:t>
        <a:bodyPr/>
        <a:lstStyle/>
        <a:p>
          <a:endParaRPr lang="es-ES"/>
        </a:p>
      </dgm:t>
    </dgm:pt>
    <dgm:pt modelId="{DC99B8CD-2948-4291-83DC-125DA3DF81C6}" type="sibTrans" cxnId="{CCEDC609-4ED3-4E61-A66A-754709D7255F}">
      <dgm:prSet/>
      <dgm:spPr/>
      <dgm:t>
        <a:bodyPr/>
        <a:lstStyle/>
        <a:p>
          <a:endParaRPr lang="es-ES"/>
        </a:p>
      </dgm:t>
    </dgm:pt>
    <dgm:pt modelId="{33FDEAD0-CCF6-4B27-9D7B-E3BB4DE8B747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Inferior</a:t>
          </a:r>
        </a:p>
      </dgm:t>
    </dgm:pt>
    <dgm:pt modelId="{EF106AD1-024D-41DE-B374-9EEF4997EF6C}" type="parTrans" cxnId="{FF4A8F12-F866-432A-B595-3A19150FF041}">
      <dgm:prSet/>
      <dgm:spPr/>
      <dgm:t>
        <a:bodyPr/>
        <a:lstStyle/>
        <a:p>
          <a:endParaRPr lang="es-ES"/>
        </a:p>
      </dgm:t>
    </dgm:pt>
    <dgm:pt modelId="{71A63783-CCC6-43F1-9053-DD59696F2889}" type="sibTrans" cxnId="{FF4A8F12-F866-432A-B595-3A19150FF041}">
      <dgm:prSet/>
      <dgm:spPr/>
      <dgm:t>
        <a:bodyPr/>
        <a:lstStyle/>
        <a:p>
          <a:endParaRPr lang="es-ES"/>
        </a:p>
      </dgm:t>
    </dgm:pt>
    <dgm:pt modelId="{78149F9E-FB50-445E-A9CD-A7CFECA52E85}" type="pres">
      <dgm:prSet presAssocID="{13170FC1-0986-410F-BACD-6DBA9BBF95A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7BC69A-2389-481E-ADD6-E283C09140F4}" type="pres">
      <dgm:prSet presAssocID="{E65EE562-B90D-4154-99A7-8228AF916FBC}" presName="hierRoot1" presStyleCnt="0">
        <dgm:presLayoutVars>
          <dgm:hierBranch val="init"/>
        </dgm:presLayoutVars>
      </dgm:prSet>
      <dgm:spPr/>
    </dgm:pt>
    <dgm:pt modelId="{97074274-0A0D-4013-99D8-D35FA7FB7BF9}" type="pres">
      <dgm:prSet presAssocID="{E65EE562-B90D-4154-99A7-8228AF916FBC}" presName="rootComposite1" presStyleCnt="0"/>
      <dgm:spPr/>
    </dgm:pt>
    <dgm:pt modelId="{C7BAF379-485E-4F82-9E2E-5ECB5ADB8244}" type="pres">
      <dgm:prSet presAssocID="{E65EE562-B90D-4154-99A7-8228AF916FBC}" presName="rootText1" presStyleLbl="alignAcc1" presStyleIdx="0" presStyleCnt="0">
        <dgm:presLayoutVars>
          <dgm:chPref val="3"/>
        </dgm:presLayoutVars>
      </dgm:prSet>
      <dgm:spPr/>
    </dgm:pt>
    <dgm:pt modelId="{B62C7AA1-CF99-458F-A248-8ED9037DF26D}" type="pres">
      <dgm:prSet presAssocID="{E65EE562-B90D-4154-99A7-8228AF916FBC}" presName="topArc1" presStyleLbl="parChTrans1D1" presStyleIdx="0" presStyleCnt="8"/>
      <dgm:spPr/>
    </dgm:pt>
    <dgm:pt modelId="{3CF1FC23-946C-4FA5-B390-34C0091E6771}" type="pres">
      <dgm:prSet presAssocID="{E65EE562-B90D-4154-99A7-8228AF916FBC}" presName="bottomArc1" presStyleLbl="parChTrans1D1" presStyleIdx="1" presStyleCnt="8"/>
      <dgm:spPr/>
    </dgm:pt>
    <dgm:pt modelId="{BDB58E5B-7787-4895-93E2-7B646CA3E7AE}" type="pres">
      <dgm:prSet presAssocID="{E65EE562-B90D-4154-99A7-8228AF916FBC}" presName="topConnNode1" presStyleLbl="node1" presStyleIdx="0" presStyleCnt="0"/>
      <dgm:spPr/>
    </dgm:pt>
    <dgm:pt modelId="{D8112EC9-7AEE-4D8E-9027-56B054C4FCA8}" type="pres">
      <dgm:prSet presAssocID="{E65EE562-B90D-4154-99A7-8228AF916FBC}" presName="hierChild2" presStyleCnt="0"/>
      <dgm:spPr/>
    </dgm:pt>
    <dgm:pt modelId="{6BC98AA3-79FC-4CBD-95B7-C847D830F1B4}" type="pres">
      <dgm:prSet presAssocID="{797A45F5-B0D2-45C5-88F5-1CC33A788501}" presName="Name28" presStyleLbl="parChTrans1D2" presStyleIdx="0" presStyleCnt="3"/>
      <dgm:spPr/>
    </dgm:pt>
    <dgm:pt modelId="{90464BF0-476C-437A-BDBC-5E3D83D73F8A}" type="pres">
      <dgm:prSet presAssocID="{47147EC9-06E5-43AA-B4FA-51A22CAAAF0D}" presName="hierRoot2" presStyleCnt="0">
        <dgm:presLayoutVars>
          <dgm:hierBranch val="init"/>
        </dgm:presLayoutVars>
      </dgm:prSet>
      <dgm:spPr/>
    </dgm:pt>
    <dgm:pt modelId="{E2ADEDE5-9A7A-422B-A256-AE60A76BD948}" type="pres">
      <dgm:prSet presAssocID="{47147EC9-06E5-43AA-B4FA-51A22CAAAF0D}" presName="rootComposite2" presStyleCnt="0"/>
      <dgm:spPr/>
    </dgm:pt>
    <dgm:pt modelId="{21E568AC-B629-4300-B88A-687E28C455E5}" type="pres">
      <dgm:prSet presAssocID="{47147EC9-06E5-43AA-B4FA-51A22CAAAF0D}" presName="rootText2" presStyleLbl="alignAcc1" presStyleIdx="0" presStyleCnt="0">
        <dgm:presLayoutVars>
          <dgm:chPref val="3"/>
        </dgm:presLayoutVars>
      </dgm:prSet>
      <dgm:spPr/>
    </dgm:pt>
    <dgm:pt modelId="{4BC4540F-1DC7-414D-80BB-86F80AEA5816}" type="pres">
      <dgm:prSet presAssocID="{47147EC9-06E5-43AA-B4FA-51A22CAAAF0D}" presName="topArc2" presStyleLbl="parChTrans1D1" presStyleIdx="2" presStyleCnt="8"/>
      <dgm:spPr/>
    </dgm:pt>
    <dgm:pt modelId="{3BE91254-AAD4-4210-89A4-E9226C022644}" type="pres">
      <dgm:prSet presAssocID="{47147EC9-06E5-43AA-B4FA-51A22CAAAF0D}" presName="bottomArc2" presStyleLbl="parChTrans1D1" presStyleIdx="3" presStyleCnt="8"/>
      <dgm:spPr/>
    </dgm:pt>
    <dgm:pt modelId="{F4795B7B-FD60-4CD3-9736-E55567829D6F}" type="pres">
      <dgm:prSet presAssocID="{47147EC9-06E5-43AA-B4FA-51A22CAAAF0D}" presName="topConnNode2" presStyleLbl="node2" presStyleIdx="0" presStyleCnt="0"/>
      <dgm:spPr/>
    </dgm:pt>
    <dgm:pt modelId="{5743606A-11A8-4227-ADD1-C3BDD75533BE}" type="pres">
      <dgm:prSet presAssocID="{47147EC9-06E5-43AA-B4FA-51A22CAAAF0D}" presName="hierChild4" presStyleCnt="0"/>
      <dgm:spPr/>
    </dgm:pt>
    <dgm:pt modelId="{C725E366-306A-49FA-B82B-E6FA388975AA}" type="pres">
      <dgm:prSet presAssocID="{47147EC9-06E5-43AA-B4FA-51A22CAAAF0D}" presName="hierChild5" presStyleCnt="0"/>
      <dgm:spPr/>
    </dgm:pt>
    <dgm:pt modelId="{BB9BED69-FCD7-4C8E-9B6D-EB024E1B8CC3}" type="pres">
      <dgm:prSet presAssocID="{899F9C4D-609B-47E5-9A0E-6D7B21B62487}" presName="Name28" presStyleLbl="parChTrans1D2" presStyleIdx="1" presStyleCnt="3"/>
      <dgm:spPr/>
    </dgm:pt>
    <dgm:pt modelId="{0CE55A94-CBBF-4913-A01B-934AE22E2CE7}" type="pres">
      <dgm:prSet presAssocID="{656ADD3C-C946-4BFA-B7A9-38818B7BE3BB}" presName="hierRoot2" presStyleCnt="0">
        <dgm:presLayoutVars>
          <dgm:hierBranch val="init"/>
        </dgm:presLayoutVars>
      </dgm:prSet>
      <dgm:spPr/>
    </dgm:pt>
    <dgm:pt modelId="{1A3B0C5E-3780-4E4F-BCDB-FC9CDF7E5B61}" type="pres">
      <dgm:prSet presAssocID="{656ADD3C-C946-4BFA-B7A9-38818B7BE3BB}" presName="rootComposite2" presStyleCnt="0"/>
      <dgm:spPr/>
    </dgm:pt>
    <dgm:pt modelId="{573DB17E-716F-4F3C-87E3-39AEF2C6A193}" type="pres">
      <dgm:prSet presAssocID="{656ADD3C-C946-4BFA-B7A9-38818B7BE3BB}" presName="rootText2" presStyleLbl="alignAcc1" presStyleIdx="0" presStyleCnt="0">
        <dgm:presLayoutVars>
          <dgm:chPref val="3"/>
        </dgm:presLayoutVars>
      </dgm:prSet>
      <dgm:spPr/>
    </dgm:pt>
    <dgm:pt modelId="{948A2527-B409-4DC5-A411-FBA320D0627D}" type="pres">
      <dgm:prSet presAssocID="{656ADD3C-C946-4BFA-B7A9-38818B7BE3BB}" presName="topArc2" presStyleLbl="parChTrans1D1" presStyleIdx="4" presStyleCnt="8"/>
      <dgm:spPr/>
    </dgm:pt>
    <dgm:pt modelId="{B1614471-9331-4974-B428-3BA9F5A3A762}" type="pres">
      <dgm:prSet presAssocID="{656ADD3C-C946-4BFA-B7A9-38818B7BE3BB}" presName="bottomArc2" presStyleLbl="parChTrans1D1" presStyleIdx="5" presStyleCnt="8"/>
      <dgm:spPr/>
    </dgm:pt>
    <dgm:pt modelId="{7E4F8B06-408B-45CD-A283-79A251A729EA}" type="pres">
      <dgm:prSet presAssocID="{656ADD3C-C946-4BFA-B7A9-38818B7BE3BB}" presName="topConnNode2" presStyleLbl="node2" presStyleIdx="0" presStyleCnt="0"/>
      <dgm:spPr/>
    </dgm:pt>
    <dgm:pt modelId="{55885FA0-A3C0-46FB-9708-610080DD7DFB}" type="pres">
      <dgm:prSet presAssocID="{656ADD3C-C946-4BFA-B7A9-38818B7BE3BB}" presName="hierChild4" presStyleCnt="0"/>
      <dgm:spPr/>
    </dgm:pt>
    <dgm:pt modelId="{50BC8752-4045-45D3-A1CA-286F0D668FE2}" type="pres">
      <dgm:prSet presAssocID="{656ADD3C-C946-4BFA-B7A9-38818B7BE3BB}" presName="hierChild5" presStyleCnt="0"/>
      <dgm:spPr/>
    </dgm:pt>
    <dgm:pt modelId="{BF4FA2AA-9B82-4B83-80CE-09E819E63B71}" type="pres">
      <dgm:prSet presAssocID="{EF106AD1-024D-41DE-B374-9EEF4997EF6C}" presName="Name28" presStyleLbl="parChTrans1D2" presStyleIdx="2" presStyleCnt="3"/>
      <dgm:spPr/>
    </dgm:pt>
    <dgm:pt modelId="{77D6ACBF-8E39-46E2-9CA4-502B10001958}" type="pres">
      <dgm:prSet presAssocID="{33FDEAD0-CCF6-4B27-9D7B-E3BB4DE8B747}" presName="hierRoot2" presStyleCnt="0">
        <dgm:presLayoutVars>
          <dgm:hierBranch val="init"/>
        </dgm:presLayoutVars>
      </dgm:prSet>
      <dgm:spPr/>
    </dgm:pt>
    <dgm:pt modelId="{86544EEC-8A97-4533-96B3-890E5BDE8AC2}" type="pres">
      <dgm:prSet presAssocID="{33FDEAD0-CCF6-4B27-9D7B-E3BB4DE8B747}" presName="rootComposite2" presStyleCnt="0"/>
      <dgm:spPr/>
    </dgm:pt>
    <dgm:pt modelId="{E55C46F5-672A-4FFA-B8F3-375062A0893C}" type="pres">
      <dgm:prSet presAssocID="{33FDEAD0-CCF6-4B27-9D7B-E3BB4DE8B747}" presName="rootText2" presStyleLbl="alignAcc1" presStyleIdx="0" presStyleCnt="0">
        <dgm:presLayoutVars>
          <dgm:chPref val="3"/>
        </dgm:presLayoutVars>
      </dgm:prSet>
      <dgm:spPr/>
    </dgm:pt>
    <dgm:pt modelId="{0313D66F-DAC7-40F3-A41D-78EBA955A26B}" type="pres">
      <dgm:prSet presAssocID="{33FDEAD0-CCF6-4B27-9D7B-E3BB4DE8B747}" presName="topArc2" presStyleLbl="parChTrans1D1" presStyleIdx="6" presStyleCnt="8"/>
      <dgm:spPr/>
    </dgm:pt>
    <dgm:pt modelId="{C0759429-5CAE-443D-9C82-4676805F8ABF}" type="pres">
      <dgm:prSet presAssocID="{33FDEAD0-CCF6-4B27-9D7B-E3BB4DE8B747}" presName="bottomArc2" presStyleLbl="parChTrans1D1" presStyleIdx="7" presStyleCnt="8"/>
      <dgm:spPr/>
    </dgm:pt>
    <dgm:pt modelId="{0DC714D5-420B-4F91-8A5B-BA0F31778DBC}" type="pres">
      <dgm:prSet presAssocID="{33FDEAD0-CCF6-4B27-9D7B-E3BB4DE8B747}" presName="topConnNode2" presStyleLbl="node2" presStyleIdx="0" presStyleCnt="0"/>
      <dgm:spPr/>
    </dgm:pt>
    <dgm:pt modelId="{16B1C29B-C687-43C9-9B2B-581D9BEE9A94}" type="pres">
      <dgm:prSet presAssocID="{33FDEAD0-CCF6-4B27-9D7B-E3BB4DE8B747}" presName="hierChild4" presStyleCnt="0"/>
      <dgm:spPr/>
    </dgm:pt>
    <dgm:pt modelId="{30ECE33B-A9F8-493F-9E88-00DCD7A90832}" type="pres">
      <dgm:prSet presAssocID="{33FDEAD0-CCF6-4B27-9D7B-E3BB4DE8B747}" presName="hierChild5" presStyleCnt="0"/>
      <dgm:spPr/>
    </dgm:pt>
    <dgm:pt modelId="{4C4EBD0B-8247-4880-BC0E-B36AA12E357B}" type="pres">
      <dgm:prSet presAssocID="{E65EE562-B90D-4154-99A7-8228AF916FBC}" presName="hierChild3" presStyleCnt="0"/>
      <dgm:spPr/>
    </dgm:pt>
  </dgm:ptLst>
  <dgm:cxnLst>
    <dgm:cxn modelId="{09CDFE52-B141-4A5D-904D-3EC0915DEECC}" type="presOf" srcId="{47147EC9-06E5-43AA-B4FA-51A22CAAAF0D}" destId="{21E568AC-B629-4300-B88A-687E28C455E5}" srcOrd="0" destOrd="0" presId="urn:microsoft.com/office/officeart/2008/layout/HalfCircleOrganizationChart"/>
    <dgm:cxn modelId="{B3C0B8A5-EE04-4F67-8B41-2D8C3C38A3BA}" type="presOf" srcId="{33FDEAD0-CCF6-4B27-9D7B-E3BB4DE8B747}" destId="{0DC714D5-420B-4F91-8A5B-BA0F31778DBC}" srcOrd="1" destOrd="0" presId="urn:microsoft.com/office/officeart/2008/layout/HalfCircleOrganizationChart"/>
    <dgm:cxn modelId="{3D5BF3A3-3259-4A45-B76F-B4FB37FE92F0}" srcId="{E65EE562-B90D-4154-99A7-8228AF916FBC}" destId="{47147EC9-06E5-43AA-B4FA-51A22CAAAF0D}" srcOrd="0" destOrd="0" parTransId="{797A45F5-B0D2-45C5-88F5-1CC33A788501}" sibTransId="{090E6E77-3C15-471E-873A-467C3521C69B}"/>
    <dgm:cxn modelId="{CBB50C20-A04C-49A1-90B4-57EC51AE4753}" type="presOf" srcId="{47147EC9-06E5-43AA-B4FA-51A22CAAAF0D}" destId="{F4795B7B-FD60-4CD3-9736-E55567829D6F}" srcOrd="1" destOrd="0" presId="urn:microsoft.com/office/officeart/2008/layout/HalfCircleOrganizationChart"/>
    <dgm:cxn modelId="{FF4A8F12-F866-432A-B595-3A19150FF041}" srcId="{E65EE562-B90D-4154-99A7-8228AF916FBC}" destId="{33FDEAD0-CCF6-4B27-9D7B-E3BB4DE8B747}" srcOrd="2" destOrd="0" parTransId="{EF106AD1-024D-41DE-B374-9EEF4997EF6C}" sibTransId="{71A63783-CCC6-43F1-9053-DD59696F2889}"/>
    <dgm:cxn modelId="{9B10BC9E-DE46-46E5-B797-5500F48F17C9}" type="presOf" srcId="{899F9C4D-609B-47E5-9A0E-6D7B21B62487}" destId="{BB9BED69-FCD7-4C8E-9B6D-EB024E1B8CC3}" srcOrd="0" destOrd="0" presId="urn:microsoft.com/office/officeart/2008/layout/HalfCircleOrganizationChart"/>
    <dgm:cxn modelId="{818E5DC0-85F0-44D7-93C0-19F096FA4AC8}" type="presOf" srcId="{656ADD3C-C946-4BFA-B7A9-38818B7BE3BB}" destId="{573DB17E-716F-4F3C-87E3-39AEF2C6A193}" srcOrd="0" destOrd="0" presId="urn:microsoft.com/office/officeart/2008/layout/HalfCircleOrganizationChart"/>
    <dgm:cxn modelId="{FE3E7567-D93A-4792-B01D-EE5779D12F0F}" type="presOf" srcId="{656ADD3C-C946-4BFA-B7A9-38818B7BE3BB}" destId="{7E4F8B06-408B-45CD-A283-79A251A729EA}" srcOrd="1" destOrd="0" presId="urn:microsoft.com/office/officeart/2008/layout/HalfCircleOrganizationChart"/>
    <dgm:cxn modelId="{6AEF56BC-A4CC-4360-AAAB-EDFD4EC6A8C1}" type="presOf" srcId="{E65EE562-B90D-4154-99A7-8228AF916FBC}" destId="{C7BAF379-485E-4F82-9E2E-5ECB5ADB8244}" srcOrd="0" destOrd="0" presId="urn:microsoft.com/office/officeart/2008/layout/HalfCircleOrganizationChart"/>
    <dgm:cxn modelId="{99EF60E6-257D-4AC8-BEC9-1045F3F788CF}" type="presOf" srcId="{E65EE562-B90D-4154-99A7-8228AF916FBC}" destId="{BDB58E5B-7787-4895-93E2-7B646CA3E7AE}" srcOrd="1" destOrd="0" presId="urn:microsoft.com/office/officeart/2008/layout/HalfCircleOrganizationChart"/>
    <dgm:cxn modelId="{58F48F7D-D8FD-4AF5-8FAE-685CD085122A}" type="presOf" srcId="{EF106AD1-024D-41DE-B374-9EEF4997EF6C}" destId="{BF4FA2AA-9B82-4B83-80CE-09E819E63B71}" srcOrd="0" destOrd="0" presId="urn:microsoft.com/office/officeart/2008/layout/HalfCircleOrganizationChart"/>
    <dgm:cxn modelId="{4D148867-B5C8-4F56-AABC-716A988A1B72}" type="presOf" srcId="{13170FC1-0986-410F-BACD-6DBA9BBF95A5}" destId="{78149F9E-FB50-445E-A9CD-A7CFECA52E85}" srcOrd="0" destOrd="0" presId="urn:microsoft.com/office/officeart/2008/layout/HalfCircleOrganizationChart"/>
    <dgm:cxn modelId="{D237F828-50C2-4788-8FAA-738ABC5145FC}" type="presOf" srcId="{797A45F5-B0D2-45C5-88F5-1CC33A788501}" destId="{6BC98AA3-79FC-4CBD-95B7-C847D830F1B4}" srcOrd="0" destOrd="0" presId="urn:microsoft.com/office/officeart/2008/layout/HalfCircleOrganizationChart"/>
    <dgm:cxn modelId="{CCEDC609-4ED3-4E61-A66A-754709D7255F}" srcId="{E65EE562-B90D-4154-99A7-8228AF916FBC}" destId="{656ADD3C-C946-4BFA-B7A9-38818B7BE3BB}" srcOrd="1" destOrd="0" parTransId="{899F9C4D-609B-47E5-9A0E-6D7B21B62487}" sibTransId="{DC99B8CD-2948-4291-83DC-125DA3DF81C6}"/>
    <dgm:cxn modelId="{726A8CAB-EF25-43A4-9095-1CC195F3315D}" type="presOf" srcId="{33FDEAD0-CCF6-4B27-9D7B-E3BB4DE8B747}" destId="{E55C46F5-672A-4FFA-B8F3-375062A0893C}" srcOrd="0" destOrd="0" presId="urn:microsoft.com/office/officeart/2008/layout/HalfCircleOrganizationChart"/>
    <dgm:cxn modelId="{C56D85C3-C302-4BBA-9339-054E16AC370F}" srcId="{13170FC1-0986-410F-BACD-6DBA9BBF95A5}" destId="{E65EE562-B90D-4154-99A7-8228AF916FBC}" srcOrd="0" destOrd="0" parTransId="{8D18854F-95BA-4E79-875D-808353EE9FFC}" sibTransId="{EF3E434C-E996-4374-A970-ED291F95E728}"/>
    <dgm:cxn modelId="{3AF24F56-3680-43A2-BD66-6C034DE50977}" type="presParOf" srcId="{78149F9E-FB50-445E-A9CD-A7CFECA52E85}" destId="{727BC69A-2389-481E-ADD6-E283C09140F4}" srcOrd="0" destOrd="0" presId="urn:microsoft.com/office/officeart/2008/layout/HalfCircleOrganizationChart"/>
    <dgm:cxn modelId="{A9466004-2A56-4634-80C2-BCCBF39A1BEF}" type="presParOf" srcId="{727BC69A-2389-481E-ADD6-E283C09140F4}" destId="{97074274-0A0D-4013-99D8-D35FA7FB7BF9}" srcOrd="0" destOrd="0" presId="urn:microsoft.com/office/officeart/2008/layout/HalfCircleOrganizationChart"/>
    <dgm:cxn modelId="{C4B7B0B5-E511-4A2D-B8D3-C38B0CFDC4C4}" type="presParOf" srcId="{97074274-0A0D-4013-99D8-D35FA7FB7BF9}" destId="{C7BAF379-485E-4F82-9E2E-5ECB5ADB8244}" srcOrd="0" destOrd="0" presId="urn:microsoft.com/office/officeart/2008/layout/HalfCircleOrganizationChart"/>
    <dgm:cxn modelId="{2A326895-2886-4014-9BC2-A35BF7065F44}" type="presParOf" srcId="{97074274-0A0D-4013-99D8-D35FA7FB7BF9}" destId="{B62C7AA1-CF99-458F-A248-8ED9037DF26D}" srcOrd="1" destOrd="0" presId="urn:microsoft.com/office/officeart/2008/layout/HalfCircleOrganizationChart"/>
    <dgm:cxn modelId="{2420B549-24C6-4880-8C67-CC6CA4EFD28E}" type="presParOf" srcId="{97074274-0A0D-4013-99D8-D35FA7FB7BF9}" destId="{3CF1FC23-946C-4FA5-B390-34C0091E6771}" srcOrd="2" destOrd="0" presId="urn:microsoft.com/office/officeart/2008/layout/HalfCircleOrganizationChart"/>
    <dgm:cxn modelId="{5CE46A19-A409-46CE-B86C-3F4C8FA49EEE}" type="presParOf" srcId="{97074274-0A0D-4013-99D8-D35FA7FB7BF9}" destId="{BDB58E5B-7787-4895-93E2-7B646CA3E7AE}" srcOrd="3" destOrd="0" presId="urn:microsoft.com/office/officeart/2008/layout/HalfCircleOrganizationChart"/>
    <dgm:cxn modelId="{9A36E51D-8247-427A-8546-4AB7AAE5D7CE}" type="presParOf" srcId="{727BC69A-2389-481E-ADD6-E283C09140F4}" destId="{D8112EC9-7AEE-4D8E-9027-56B054C4FCA8}" srcOrd="1" destOrd="0" presId="urn:microsoft.com/office/officeart/2008/layout/HalfCircleOrganizationChart"/>
    <dgm:cxn modelId="{8D625418-9BEC-4FBD-A5DC-0802860E38FA}" type="presParOf" srcId="{D8112EC9-7AEE-4D8E-9027-56B054C4FCA8}" destId="{6BC98AA3-79FC-4CBD-95B7-C847D830F1B4}" srcOrd="0" destOrd="0" presId="urn:microsoft.com/office/officeart/2008/layout/HalfCircleOrganizationChart"/>
    <dgm:cxn modelId="{A0C8C507-CFC1-4A98-B7A2-3E654C84A270}" type="presParOf" srcId="{D8112EC9-7AEE-4D8E-9027-56B054C4FCA8}" destId="{90464BF0-476C-437A-BDBC-5E3D83D73F8A}" srcOrd="1" destOrd="0" presId="urn:microsoft.com/office/officeart/2008/layout/HalfCircleOrganizationChart"/>
    <dgm:cxn modelId="{F3E11F91-ECC9-4F7F-814B-A90FE00D8AD0}" type="presParOf" srcId="{90464BF0-476C-437A-BDBC-5E3D83D73F8A}" destId="{E2ADEDE5-9A7A-422B-A256-AE60A76BD948}" srcOrd="0" destOrd="0" presId="urn:microsoft.com/office/officeart/2008/layout/HalfCircleOrganizationChart"/>
    <dgm:cxn modelId="{FB43831B-405B-41FF-A12C-8B5FD37866B3}" type="presParOf" srcId="{E2ADEDE5-9A7A-422B-A256-AE60A76BD948}" destId="{21E568AC-B629-4300-B88A-687E28C455E5}" srcOrd="0" destOrd="0" presId="urn:microsoft.com/office/officeart/2008/layout/HalfCircleOrganizationChart"/>
    <dgm:cxn modelId="{408C8C3D-BC90-45EF-9B92-ED4839122BB1}" type="presParOf" srcId="{E2ADEDE5-9A7A-422B-A256-AE60A76BD948}" destId="{4BC4540F-1DC7-414D-80BB-86F80AEA5816}" srcOrd="1" destOrd="0" presId="urn:microsoft.com/office/officeart/2008/layout/HalfCircleOrganizationChart"/>
    <dgm:cxn modelId="{B66E9F05-2635-4326-A878-301C5CC63D8B}" type="presParOf" srcId="{E2ADEDE5-9A7A-422B-A256-AE60A76BD948}" destId="{3BE91254-AAD4-4210-89A4-E9226C022644}" srcOrd="2" destOrd="0" presId="urn:microsoft.com/office/officeart/2008/layout/HalfCircleOrganizationChart"/>
    <dgm:cxn modelId="{9533C9FB-9CF9-44A2-8513-2A2BA3F62865}" type="presParOf" srcId="{E2ADEDE5-9A7A-422B-A256-AE60A76BD948}" destId="{F4795B7B-FD60-4CD3-9736-E55567829D6F}" srcOrd="3" destOrd="0" presId="urn:microsoft.com/office/officeart/2008/layout/HalfCircleOrganizationChart"/>
    <dgm:cxn modelId="{F4E9C376-ED5D-4B24-9EDD-EC4BAB781EF0}" type="presParOf" srcId="{90464BF0-476C-437A-BDBC-5E3D83D73F8A}" destId="{5743606A-11A8-4227-ADD1-C3BDD75533BE}" srcOrd="1" destOrd="0" presId="urn:microsoft.com/office/officeart/2008/layout/HalfCircleOrganizationChart"/>
    <dgm:cxn modelId="{278E9E1F-5D6B-4D04-BB8F-082A34AC7A98}" type="presParOf" srcId="{90464BF0-476C-437A-BDBC-5E3D83D73F8A}" destId="{C725E366-306A-49FA-B82B-E6FA388975AA}" srcOrd="2" destOrd="0" presId="urn:microsoft.com/office/officeart/2008/layout/HalfCircleOrganizationChart"/>
    <dgm:cxn modelId="{169B2F0A-A014-43A8-BF44-4CB14C27471F}" type="presParOf" srcId="{D8112EC9-7AEE-4D8E-9027-56B054C4FCA8}" destId="{BB9BED69-FCD7-4C8E-9B6D-EB024E1B8CC3}" srcOrd="2" destOrd="0" presId="urn:microsoft.com/office/officeart/2008/layout/HalfCircleOrganizationChart"/>
    <dgm:cxn modelId="{42514C2E-791E-4B65-9F9D-7F0B0F9DBF3C}" type="presParOf" srcId="{D8112EC9-7AEE-4D8E-9027-56B054C4FCA8}" destId="{0CE55A94-CBBF-4913-A01B-934AE22E2CE7}" srcOrd="3" destOrd="0" presId="urn:microsoft.com/office/officeart/2008/layout/HalfCircleOrganizationChart"/>
    <dgm:cxn modelId="{8BE9999A-ED8A-4DDB-B361-B153594BA1E8}" type="presParOf" srcId="{0CE55A94-CBBF-4913-A01B-934AE22E2CE7}" destId="{1A3B0C5E-3780-4E4F-BCDB-FC9CDF7E5B61}" srcOrd="0" destOrd="0" presId="urn:microsoft.com/office/officeart/2008/layout/HalfCircleOrganizationChart"/>
    <dgm:cxn modelId="{AF3AECD0-3135-44DA-B5DB-83065AB3AD73}" type="presParOf" srcId="{1A3B0C5E-3780-4E4F-BCDB-FC9CDF7E5B61}" destId="{573DB17E-716F-4F3C-87E3-39AEF2C6A193}" srcOrd="0" destOrd="0" presId="urn:microsoft.com/office/officeart/2008/layout/HalfCircleOrganizationChart"/>
    <dgm:cxn modelId="{4DA7B3DD-B90A-4B3E-BD67-85683D5D13B1}" type="presParOf" srcId="{1A3B0C5E-3780-4E4F-BCDB-FC9CDF7E5B61}" destId="{948A2527-B409-4DC5-A411-FBA320D0627D}" srcOrd="1" destOrd="0" presId="urn:microsoft.com/office/officeart/2008/layout/HalfCircleOrganizationChart"/>
    <dgm:cxn modelId="{283FD152-8426-4B06-8ACC-9A41D1F6B188}" type="presParOf" srcId="{1A3B0C5E-3780-4E4F-BCDB-FC9CDF7E5B61}" destId="{B1614471-9331-4974-B428-3BA9F5A3A762}" srcOrd="2" destOrd="0" presId="urn:microsoft.com/office/officeart/2008/layout/HalfCircleOrganizationChart"/>
    <dgm:cxn modelId="{C5C1AAE4-BF3D-467C-9096-69FFCE98A684}" type="presParOf" srcId="{1A3B0C5E-3780-4E4F-BCDB-FC9CDF7E5B61}" destId="{7E4F8B06-408B-45CD-A283-79A251A729EA}" srcOrd="3" destOrd="0" presId="urn:microsoft.com/office/officeart/2008/layout/HalfCircleOrganizationChart"/>
    <dgm:cxn modelId="{44DEED37-6CDD-4709-B9D1-5D4BBD761B13}" type="presParOf" srcId="{0CE55A94-CBBF-4913-A01B-934AE22E2CE7}" destId="{55885FA0-A3C0-46FB-9708-610080DD7DFB}" srcOrd="1" destOrd="0" presId="urn:microsoft.com/office/officeart/2008/layout/HalfCircleOrganizationChart"/>
    <dgm:cxn modelId="{032B567D-FE8E-44E6-A73E-C42D12C20074}" type="presParOf" srcId="{0CE55A94-CBBF-4913-A01B-934AE22E2CE7}" destId="{50BC8752-4045-45D3-A1CA-286F0D668FE2}" srcOrd="2" destOrd="0" presId="urn:microsoft.com/office/officeart/2008/layout/HalfCircleOrganizationChart"/>
    <dgm:cxn modelId="{4B5AD420-D7E3-4D7E-B2EA-149097DEF4E4}" type="presParOf" srcId="{D8112EC9-7AEE-4D8E-9027-56B054C4FCA8}" destId="{BF4FA2AA-9B82-4B83-80CE-09E819E63B71}" srcOrd="4" destOrd="0" presId="urn:microsoft.com/office/officeart/2008/layout/HalfCircleOrganizationChart"/>
    <dgm:cxn modelId="{4417AC10-D13E-46CC-BF01-4745BE24C489}" type="presParOf" srcId="{D8112EC9-7AEE-4D8E-9027-56B054C4FCA8}" destId="{77D6ACBF-8E39-46E2-9CA4-502B10001958}" srcOrd="5" destOrd="0" presId="urn:microsoft.com/office/officeart/2008/layout/HalfCircleOrganizationChart"/>
    <dgm:cxn modelId="{8C3A8C28-3DAD-4D9E-93C4-2A9E5B670B8A}" type="presParOf" srcId="{77D6ACBF-8E39-46E2-9CA4-502B10001958}" destId="{86544EEC-8A97-4533-96B3-890E5BDE8AC2}" srcOrd="0" destOrd="0" presId="urn:microsoft.com/office/officeart/2008/layout/HalfCircleOrganizationChart"/>
    <dgm:cxn modelId="{9F227559-5ADD-42E4-9335-00C48C4F5666}" type="presParOf" srcId="{86544EEC-8A97-4533-96B3-890E5BDE8AC2}" destId="{E55C46F5-672A-4FFA-B8F3-375062A0893C}" srcOrd="0" destOrd="0" presId="urn:microsoft.com/office/officeart/2008/layout/HalfCircleOrganizationChart"/>
    <dgm:cxn modelId="{65EE4CBD-5FA6-44B7-8C4F-847C11899347}" type="presParOf" srcId="{86544EEC-8A97-4533-96B3-890E5BDE8AC2}" destId="{0313D66F-DAC7-40F3-A41D-78EBA955A26B}" srcOrd="1" destOrd="0" presId="urn:microsoft.com/office/officeart/2008/layout/HalfCircleOrganizationChart"/>
    <dgm:cxn modelId="{CE61C01C-677B-47A8-9B3C-257803F54EA6}" type="presParOf" srcId="{86544EEC-8A97-4533-96B3-890E5BDE8AC2}" destId="{C0759429-5CAE-443D-9C82-4676805F8ABF}" srcOrd="2" destOrd="0" presId="urn:microsoft.com/office/officeart/2008/layout/HalfCircleOrganizationChart"/>
    <dgm:cxn modelId="{49F52E1B-86F5-4E55-985D-F63EE827B78D}" type="presParOf" srcId="{86544EEC-8A97-4533-96B3-890E5BDE8AC2}" destId="{0DC714D5-420B-4F91-8A5B-BA0F31778DBC}" srcOrd="3" destOrd="0" presId="urn:microsoft.com/office/officeart/2008/layout/HalfCircleOrganizationChart"/>
    <dgm:cxn modelId="{BB97796B-5F7F-4D24-B25B-E853E62C3608}" type="presParOf" srcId="{77D6ACBF-8E39-46E2-9CA4-502B10001958}" destId="{16B1C29B-C687-43C9-9B2B-581D9BEE9A94}" srcOrd="1" destOrd="0" presId="urn:microsoft.com/office/officeart/2008/layout/HalfCircleOrganizationChart"/>
    <dgm:cxn modelId="{4EA799C9-D213-4479-8FA3-E7E4FDDDD2EB}" type="presParOf" srcId="{77D6ACBF-8E39-46E2-9CA4-502B10001958}" destId="{30ECE33B-A9F8-493F-9E88-00DCD7A90832}" srcOrd="2" destOrd="0" presId="urn:microsoft.com/office/officeart/2008/layout/HalfCircleOrganizationChart"/>
    <dgm:cxn modelId="{48D15A6B-7DA2-4AFE-BFF8-E7E1E0DBD180}" type="presParOf" srcId="{727BC69A-2389-481E-ADD6-E283C09140F4}" destId="{4C4EBD0B-8247-4880-BC0E-B36AA12E357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DFE37-7072-48B7-889B-A78DFD5718E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E99F619-FEA6-4E3A-A1CF-D34329914B92}">
      <dgm:prSet phldrT="[Texto]"/>
      <dgm:spPr/>
      <dgm:t>
        <a:bodyPr/>
        <a:lstStyle/>
        <a:p>
          <a:r>
            <a:rPr lang="es-ES" dirty="0"/>
            <a:t>Encontrar contornos</a:t>
          </a:r>
        </a:p>
      </dgm:t>
    </dgm:pt>
    <dgm:pt modelId="{1415B47B-7C1D-4754-AD92-A863051B5F95}" type="parTrans" cxnId="{3720BEDA-2217-476B-80DA-C10FC032EA55}">
      <dgm:prSet/>
      <dgm:spPr/>
      <dgm:t>
        <a:bodyPr/>
        <a:lstStyle/>
        <a:p>
          <a:endParaRPr lang="es-ES"/>
        </a:p>
      </dgm:t>
    </dgm:pt>
    <dgm:pt modelId="{3BC425FC-20C0-4CD9-993D-662611D7EE21}" type="sibTrans" cxnId="{3720BEDA-2217-476B-80DA-C10FC032EA55}">
      <dgm:prSet/>
      <dgm:spPr/>
      <dgm:t>
        <a:bodyPr/>
        <a:lstStyle/>
        <a:p>
          <a:endParaRPr lang="es-ES"/>
        </a:p>
      </dgm:t>
    </dgm:pt>
    <dgm:pt modelId="{38C3F0D7-CF9A-4F10-91F5-16CD80935BD6}">
      <dgm:prSet phldrT="[Texto]"/>
      <dgm:spPr/>
      <dgm:t>
        <a:bodyPr/>
        <a:lstStyle/>
        <a:p>
          <a:r>
            <a:rPr lang="es-ES" dirty="0" err="1"/>
            <a:t>FindContours</a:t>
          </a:r>
          <a:r>
            <a:rPr lang="es-ES" dirty="0"/>
            <a:t>()</a:t>
          </a:r>
        </a:p>
      </dgm:t>
    </dgm:pt>
    <dgm:pt modelId="{2BEA7507-90C1-4522-8366-117877CF16DA}" type="parTrans" cxnId="{F177DA7F-15D3-49B1-BBF2-798E71D080ED}">
      <dgm:prSet/>
      <dgm:spPr/>
      <dgm:t>
        <a:bodyPr/>
        <a:lstStyle/>
        <a:p>
          <a:endParaRPr lang="es-ES"/>
        </a:p>
      </dgm:t>
    </dgm:pt>
    <dgm:pt modelId="{312B139E-B6D3-498F-9852-CC41BC2CB4B5}" type="sibTrans" cxnId="{F177DA7F-15D3-49B1-BBF2-798E71D080ED}">
      <dgm:prSet/>
      <dgm:spPr/>
      <dgm:t>
        <a:bodyPr/>
        <a:lstStyle/>
        <a:p>
          <a:endParaRPr lang="es-ES"/>
        </a:p>
      </dgm:t>
    </dgm:pt>
    <dgm:pt modelId="{E996E3EC-4B73-409B-9244-81D6A1A76687}">
      <dgm:prSet phldrT="[Texto]"/>
      <dgm:spPr/>
      <dgm:t>
        <a:bodyPr/>
        <a:lstStyle/>
        <a:p>
          <a:r>
            <a:rPr lang="es-ES" dirty="0"/>
            <a:t>Aproximación de contornos</a:t>
          </a:r>
        </a:p>
      </dgm:t>
    </dgm:pt>
    <dgm:pt modelId="{9AFDE95C-097C-42AB-A40F-BC107BFB33EC}" type="parTrans" cxnId="{F61C441A-AB41-4F6B-8272-0C1AD4C285C7}">
      <dgm:prSet/>
      <dgm:spPr/>
      <dgm:t>
        <a:bodyPr/>
        <a:lstStyle/>
        <a:p>
          <a:endParaRPr lang="es-ES"/>
        </a:p>
      </dgm:t>
    </dgm:pt>
    <dgm:pt modelId="{F82868FA-4E0D-49B6-B179-1195B96E0DF4}" type="sibTrans" cxnId="{F61C441A-AB41-4F6B-8272-0C1AD4C285C7}">
      <dgm:prSet/>
      <dgm:spPr/>
      <dgm:t>
        <a:bodyPr/>
        <a:lstStyle/>
        <a:p>
          <a:endParaRPr lang="es-ES"/>
        </a:p>
      </dgm:t>
    </dgm:pt>
    <dgm:pt modelId="{980855B3-8811-4439-BD1A-B8FAD5E1975A}">
      <dgm:prSet phldrT="[Texto]"/>
      <dgm:spPr/>
      <dgm:t>
        <a:bodyPr/>
        <a:lstStyle/>
        <a:p>
          <a:r>
            <a:rPr lang="es-ES" dirty="0" err="1"/>
            <a:t>ApproxPolyDP</a:t>
          </a:r>
          <a:r>
            <a:rPr lang="es-ES" dirty="0"/>
            <a:t>()</a:t>
          </a:r>
        </a:p>
      </dgm:t>
    </dgm:pt>
    <dgm:pt modelId="{F96ABEA0-CBF9-4317-9494-DE62426E607F}" type="parTrans" cxnId="{3394E653-5B6C-4098-9464-D8BB64478726}">
      <dgm:prSet/>
      <dgm:spPr/>
      <dgm:t>
        <a:bodyPr/>
        <a:lstStyle/>
        <a:p>
          <a:endParaRPr lang="es-ES"/>
        </a:p>
      </dgm:t>
    </dgm:pt>
    <dgm:pt modelId="{5B02E785-0095-4907-BA9C-E75819182A01}" type="sibTrans" cxnId="{3394E653-5B6C-4098-9464-D8BB64478726}">
      <dgm:prSet/>
      <dgm:spPr/>
      <dgm:t>
        <a:bodyPr/>
        <a:lstStyle/>
        <a:p>
          <a:endParaRPr lang="es-ES"/>
        </a:p>
      </dgm:t>
    </dgm:pt>
    <dgm:pt modelId="{426D86A9-0B00-4EA8-9B18-B9336DDC0351}">
      <dgm:prSet phldrT="[Texto]"/>
      <dgm:spPr/>
      <dgm:t>
        <a:bodyPr/>
        <a:lstStyle/>
        <a:p>
          <a:r>
            <a:rPr lang="es-ES" dirty="0"/>
            <a:t>Relación entre ellos</a:t>
          </a:r>
        </a:p>
      </dgm:t>
    </dgm:pt>
    <dgm:pt modelId="{C7C9930F-2665-4F0B-AD4D-8A8A06FE5A90}" type="parTrans" cxnId="{2A908894-ECEA-4DF4-821B-395E4CE75484}">
      <dgm:prSet/>
      <dgm:spPr/>
      <dgm:t>
        <a:bodyPr/>
        <a:lstStyle/>
        <a:p>
          <a:endParaRPr lang="es-ES"/>
        </a:p>
      </dgm:t>
    </dgm:pt>
    <dgm:pt modelId="{7003548B-3375-4EA0-8231-582D0AE1131E}" type="sibTrans" cxnId="{2A908894-ECEA-4DF4-821B-395E4CE75484}">
      <dgm:prSet/>
      <dgm:spPr/>
      <dgm:t>
        <a:bodyPr/>
        <a:lstStyle/>
        <a:p>
          <a:endParaRPr lang="es-ES"/>
        </a:p>
      </dgm:t>
    </dgm:pt>
    <dgm:pt modelId="{877E32A1-0D24-4581-ABE5-AA713F31D31E}">
      <dgm:prSet phldrT="[Texto]"/>
      <dgm:spPr/>
      <dgm:t>
        <a:bodyPr/>
        <a:lstStyle/>
        <a:p>
          <a:r>
            <a:rPr lang="es-ES" dirty="0" err="1"/>
            <a:t>matchShapes</a:t>
          </a:r>
          <a:r>
            <a:rPr lang="es-ES" dirty="0"/>
            <a:t>()</a:t>
          </a:r>
        </a:p>
      </dgm:t>
    </dgm:pt>
    <dgm:pt modelId="{6A65AF14-2AC7-445D-8AAF-3AC3E32B2875}" type="parTrans" cxnId="{AACC7B4B-BC86-4E2A-9220-D6ADFE2A4544}">
      <dgm:prSet/>
      <dgm:spPr/>
      <dgm:t>
        <a:bodyPr/>
        <a:lstStyle/>
        <a:p>
          <a:endParaRPr lang="es-ES"/>
        </a:p>
      </dgm:t>
    </dgm:pt>
    <dgm:pt modelId="{05D8D5A5-DBE6-4FC8-B6B7-F9C690F5012F}" type="sibTrans" cxnId="{AACC7B4B-BC86-4E2A-9220-D6ADFE2A4544}">
      <dgm:prSet/>
      <dgm:spPr/>
      <dgm:t>
        <a:bodyPr/>
        <a:lstStyle/>
        <a:p>
          <a:endParaRPr lang="es-ES"/>
        </a:p>
      </dgm:t>
    </dgm:pt>
    <dgm:pt modelId="{AEFF6BF6-B949-4C33-B36F-8F05A484D04A}" type="pres">
      <dgm:prSet presAssocID="{A15DFE37-7072-48B7-889B-A78DFD5718E1}" presName="linearFlow" presStyleCnt="0">
        <dgm:presLayoutVars>
          <dgm:dir/>
          <dgm:animLvl val="lvl"/>
          <dgm:resizeHandles val="exact"/>
        </dgm:presLayoutVars>
      </dgm:prSet>
      <dgm:spPr/>
    </dgm:pt>
    <dgm:pt modelId="{7D32BAD6-A19D-4A09-90C9-890A47277A50}" type="pres">
      <dgm:prSet presAssocID="{FE99F619-FEA6-4E3A-A1CF-D34329914B92}" presName="composite" presStyleCnt="0"/>
      <dgm:spPr/>
    </dgm:pt>
    <dgm:pt modelId="{7A7B464C-9E54-456B-976B-994F452CE539}" type="pres">
      <dgm:prSet presAssocID="{FE99F619-FEA6-4E3A-A1CF-D34329914B9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0173D9C-EDB4-4D97-86DF-3092D4E94E25}" type="pres">
      <dgm:prSet presAssocID="{FE99F619-FEA6-4E3A-A1CF-D34329914B92}" presName="parSh" presStyleLbl="node1" presStyleIdx="0" presStyleCnt="3"/>
      <dgm:spPr/>
    </dgm:pt>
    <dgm:pt modelId="{874B9413-697C-4C0C-91E8-AEBBD0D2CED2}" type="pres">
      <dgm:prSet presAssocID="{FE99F619-FEA6-4E3A-A1CF-D34329914B92}" presName="desTx" presStyleLbl="fgAcc1" presStyleIdx="0" presStyleCnt="3" custScaleX="101031" custScaleY="68144" custLinFactNeighborX="-3894" custLinFactNeighborY="-6561">
        <dgm:presLayoutVars>
          <dgm:bulletEnabled val="1"/>
        </dgm:presLayoutVars>
      </dgm:prSet>
      <dgm:spPr/>
    </dgm:pt>
    <dgm:pt modelId="{F0642275-FDEE-4A38-AB5D-088061538A7F}" type="pres">
      <dgm:prSet presAssocID="{3BC425FC-20C0-4CD9-993D-662611D7EE21}" presName="sibTrans" presStyleLbl="sibTrans2D1" presStyleIdx="0" presStyleCnt="2"/>
      <dgm:spPr/>
    </dgm:pt>
    <dgm:pt modelId="{83A29A5E-5596-449E-979C-2EED43B51B81}" type="pres">
      <dgm:prSet presAssocID="{3BC425FC-20C0-4CD9-993D-662611D7EE21}" presName="connTx" presStyleLbl="sibTrans2D1" presStyleIdx="0" presStyleCnt="2"/>
      <dgm:spPr/>
    </dgm:pt>
    <dgm:pt modelId="{9CC2EE85-C869-4073-B2E6-E02567CD8F36}" type="pres">
      <dgm:prSet presAssocID="{E996E3EC-4B73-409B-9244-81D6A1A76687}" presName="composite" presStyleCnt="0"/>
      <dgm:spPr/>
    </dgm:pt>
    <dgm:pt modelId="{F26C827B-1714-4BA1-BE14-CD51574320A6}" type="pres">
      <dgm:prSet presAssocID="{E996E3EC-4B73-409B-9244-81D6A1A7668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9D414E0-3653-4B92-B649-661D204D8992}" type="pres">
      <dgm:prSet presAssocID="{E996E3EC-4B73-409B-9244-81D6A1A76687}" presName="parSh" presStyleLbl="node1" presStyleIdx="1" presStyleCnt="3"/>
      <dgm:spPr/>
    </dgm:pt>
    <dgm:pt modelId="{7C6BCE27-D331-4B47-B0CE-B462C59D2158}" type="pres">
      <dgm:prSet presAssocID="{E996E3EC-4B73-409B-9244-81D6A1A76687}" presName="desTx" presStyleLbl="fgAcc1" presStyleIdx="1" presStyleCnt="3" custScaleX="92699" custScaleY="72147">
        <dgm:presLayoutVars>
          <dgm:bulletEnabled val="1"/>
        </dgm:presLayoutVars>
      </dgm:prSet>
      <dgm:spPr/>
    </dgm:pt>
    <dgm:pt modelId="{D2ED24DB-08B9-4837-9DA2-B2B8B069E8E9}" type="pres">
      <dgm:prSet presAssocID="{F82868FA-4E0D-49B6-B179-1195B96E0DF4}" presName="sibTrans" presStyleLbl="sibTrans2D1" presStyleIdx="1" presStyleCnt="2"/>
      <dgm:spPr/>
    </dgm:pt>
    <dgm:pt modelId="{20DD0F08-4879-4336-908A-352EBE8E5688}" type="pres">
      <dgm:prSet presAssocID="{F82868FA-4E0D-49B6-B179-1195B96E0DF4}" presName="connTx" presStyleLbl="sibTrans2D1" presStyleIdx="1" presStyleCnt="2"/>
      <dgm:spPr/>
    </dgm:pt>
    <dgm:pt modelId="{976AB385-2D1B-4D2E-A982-4A3A5DF3B39B}" type="pres">
      <dgm:prSet presAssocID="{426D86A9-0B00-4EA8-9B18-B9336DDC0351}" presName="composite" presStyleCnt="0"/>
      <dgm:spPr/>
    </dgm:pt>
    <dgm:pt modelId="{6D078BEA-68F7-44DA-855F-83A7511C303E}" type="pres">
      <dgm:prSet presAssocID="{426D86A9-0B00-4EA8-9B18-B9336DDC035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9050BBD-BBED-414B-9FAF-A6407AFFC71C}" type="pres">
      <dgm:prSet presAssocID="{426D86A9-0B00-4EA8-9B18-B9336DDC0351}" presName="parSh" presStyleLbl="node1" presStyleIdx="2" presStyleCnt="3"/>
      <dgm:spPr/>
    </dgm:pt>
    <dgm:pt modelId="{65A981AE-A7E2-45CD-8B63-1C563492C6CC}" type="pres">
      <dgm:prSet presAssocID="{426D86A9-0B00-4EA8-9B18-B9336DDC0351}" presName="desTx" presStyleLbl="fgAcc1" presStyleIdx="2" presStyleCnt="3" custScaleX="96754" custScaleY="71028">
        <dgm:presLayoutVars>
          <dgm:bulletEnabled val="1"/>
        </dgm:presLayoutVars>
      </dgm:prSet>
      <dgm:spPr/>
    </dgm:pt>
  </dgm:ptLst>
  <dgm:cxnLst>
    <dgm:cxn modelId="{222CE220-F4DA-4F7C-8012-DFCB5C19B493}" type="presOf" srcId="{38C3F0D7-CF9A-4F10-91F5-16CD80935BD6}" destId="{874B9413-697C-4C0C-91E8-AEBBD0D2CED2}" srcOrd="0" destOrd="0" presId="urn:microsoft.com/office/officeart/2005/8/layout/process3"/>
    <dgm:cxn modelId="{A92D0DA6-36B9-4BD1-8470-A3826E93C86E}" type="presOf" srcId="{877E32A1-0D24-4581-ABE5-AA713F31D31E}" destId="{65A981AE-A7E2-45CD-8B63-1C563492C6CC}" srcOrd="0" destOrd="0" presId="urn:microsoft.com/office/officeart/2005/8/layout/process3"/>
    <dgm:cxn modelId="{F177DA7F-15D3-49B1-BBF2-798E71D080ED}" srcId="{FE99F619-FEA6-4E3A-A1CF-D34329914B92}" destId="{38C3F0D7-CF9A-4F10-91F5-16CD80935BD6}" srcOrd="0" destOrd="0" parTransId="{2BEA7507-90C1-4522-8366-117877CF16DA}" sibTransId="{312B139E-B6D3-498F-9852-CC41BC2CB4B5}"/>
    <dgm:cxn modelId="{4A5590F2-93B2-4EAA-8611-FB23C36FA3CE}" type="presOf" srcId="{E996E3EC-4B73-409B-9244-81D6A1A76687}" destId="{F26C827B-1714-4BA1-BE14-CD51574320A6}" srcOrd="0" destOrd="0" presId="urn:microsoft.com/office/officeart/2005/8/layout/process3"/>
    <dgm:cxn modelId="{CCE164A5-5863-405A-A6BE-A4F751EFE320}" type="presOf" srcId="{FE99F619-FEA6-4E3A-A1CF-D34329914B92}" destId="{7A7B464C-9E54-456B-976B-994F452CE539}" srcOrd="0" destOrd="0" presId="urn:microsoft.com/office/officeart/2005/8/layout/process3"/>
    <dgm:cxn modelId="{CDE81825-C9F7-4572-95AB-B17F5F64768D}" type="presOf" srcId="{A15DFE37-7072-48B7-889B-A78DFD5718E1}" destId="{AEFF6BF6-B949-4C33-B36F-8F05A484D04A}" srcOrd="0" destOrd="0" presId="urn:microsoft.com/office/officeart/2005/8/layout/process3"/>
    <dgm:cxn modelId="{F61C441A-AB41-4F6B-8272-0C1AD4C285C7}" srcId="{A15DFE37-7072-48B7-889B-A78DFD5718E1}" destId="{E996E3EC-4B73-409B-9244-81D6A1A76687}" srcOrd="1" destOrd="0" parTransId="{9AFDE95C-097C-42AB-A40F-BC107BFB33EC}" sibTransId="{F82868FA-4E0D-49B6-B179-1195B96E0DF4}"/>
    <dgm:cxn modelId="{AACC7B4B-BC86-4E2A-9220-D6ADFE2A4544}" srcId="{426D86A9-0B00-4EA8-9B18-B9336DDC0351}" destId="{877E32A1-0D24-4581-ABE5-AA713F31D31E}" srcOrd="0" destOrd="0" parTransId="{6A65AF14-2AC7-445D-8AAF-3AC3E32B2875}" sibTransId="{05D8D5A5-DBE6-4FC8-B6B7-F9C690F5012F}"/>
    <dgm:cxn modelId="{F40A261B-7175-4BB8-814A-B3A48A0CFAC3}" type="presOf" srcId="{3BC425FC-20C0-4CD9-993D-662611D7EE21}" destId="{83A29A5E-5596-449E-979C-2EED43B51B81}" srcOrd="1" destOrd="0" presId="urn:microsoft.com/office/officeart/2005/8/layout/process3"/>
    <dgm:cxn modelId="{69C631D2-8CE7-4F96-A6A6-2F75DB81C8E9}" type="presOf" srcId="{426D86A9-0B00-4EA8-9B18-B9336DDC0351}" destId="{6D078BEA-68F7-44DA-855F-83A7511C303E}" srcOrd="0" destOrd="0" presId="urn:microsoft.com/office/officeart/2005/8/layout/process3"/>
    <dgm:cxn modelId="{3394E653-5B6C-4098-9464-D8BB64478726}" srcId="{E996E3EC-4B73-409B-9244-81D6A1A76687}" destId="{980855B3-8811-4439-BD1A-B8FAD5E1975A}" srcOrd="0" destOrd="0" parTransId="{F96ABEA0-CBF9-4317-9494-DE62426E607F}" sibTransId="{5B02E785-0095-4907-BA9C-E75819182A01}"/>
    <dgm:cxn modelId="{A894B646-B949-4C93-AFCA-1B855653BBAF}" type="presOf" srcId="{E996E3EC-4B73-409B-9244-81D6A1A76687}" destId="{F9D414E0-3653-4B92-B649-661D204D8992}" srcOrd="1" destOrd="0" presId="urn:microsoft.com/office/officeart/2005/8/layout/process3"/>
    <dgm:cxn modelId="{947BE5EA-A4DD-4C97-BB14-917B7FD22A65}" type="presOf" srcId="{980855B3-8811-4439-BD1A-B8FAD5E1975A}" destId="{7C6BCE27-D331-4B47-B0CE-B462C59D2158}" srcOrd="0" destOrd="0" presId="urn:microsoft.com/office/officeart/2005/8/layout/process3"/>
    <dgm:cxn modelId="{2A908894-ECEA-4DF4-821B-395E4CE75484}" srcId="{A15DFE37-7072-48B7-889B-A78DFD5718E1}" destId="{426D86A9-0B00-4EA8-9B18-B9336DDC0351}" srcOrd="2" destOrd="0" parTransId="{C7C9930F-2665-4F0B-AD4D-8A8A06FE5A90}" sibTransId="{7003548B-3375-4EA0-8231-582D0AE1131E}"/>
    <dgm:cxn modelId="{012CB3E4-C1EF-41B5-9744-C5DB98DAFE55}" type="presOf" srcId="{F82868FA-4E0D-49B6-B179-1195B96E0DF4}" destId="{20DD0F08-4879-4336-908A-352EBE8E5688}" srcOrd="1" destOrd="0" presId="urn:microsoft.com/office/officeart/2005/8/layout/process3"/>
    <dgm:cxn modelId="{3BE6A9BB-FFB5-4123-AF41-4B4FC659E749}" type="presOf" srcId="{3BC425FC-20C0-4CD9-993D-662611D7EE21}" destId="{F0642275-FDEE-4A38-AB5D-088061538A7F}" srcOrd="0" destOrd="0" presId="urn:microsoft.com/office/officeart/2005/8/layout/process3"/>
    <dgm:cxn modelId="{C9A6BECA-82FC-496F-B02A-7B465D95942D}" type="presOf" srcId="{F82868FA-4E0D-49B6-B179-1195B96E0DF4}" destId="{D2ED24DB-08B9-4837-9DA2-B2B8B069E8E9}" srcOrd="0" destOrd="0" presId="urn:microsoft.com/office/officeart/2005/8/layout/process3"/>
    <dgm:cxn modelId="{45FAF01D-D048-4145-9B34-86F148A6081C}" type="presOf" srcId="{FE99F619-FEA6-4E3A-A1CF-D34329914B92}" destId="{40173D9C-EDB4-4D97-86DF-3092D4E94E25}" srcOrd="1" destOrd="0" presId="urn:microsoft.com/office/officeart/2005/8/layout/process3"/>
    <dgm:cxn modelId="{065620F0-50C8-4D93-B5EA-D2CE4EF28CF4}" type="presOf" srcId="{426D86A9-0B00-4EA8-9B18-B9336DDC0351}" destId="{E9050BBD-BBED-414B-9FAF-A6407AFFC71C}" srcOrd="1" destOrd="0" presId="urn:microsoft.com/office/officeart/2005/8/layout/process3"/>
    <dgm:cxn modelId="{3720BEDA-2217-476B-80DA-C10FC032EA55}" srcId="{A15DFE37-7072-48B7-889B-A78DFD5718E1}" destId="{FE99F619-FEA6-4E3A-A1CF-D34329914B92}" srcOrd="0" destOrd="0" parTransId="{1415B47B-7C1D-4754-AD92-A863051B5F95}" sibTransId="{3BC425FC-20C0-4CD9-993D-662611D7EE21}"/>
    <dgm:cxn modelId="{5484E11D-6863-4A7B-A78E-62924152235E}" type="presParOf" srcId="{AEFF6BF6-B949-4C33-B36F-8F05A484D04A}" destId="{7D32BAD6-A19D-4A09-90C9-890A47277A50}" srcOrd="0" destOrd="0" presId="urn:microsoft.com/office/officeart/2005/8/layout/process3"/>
    <dgm:cxn modelId="{D6554F0B-DFB8-4BEF-8F97-5BC9A4FF57AE}" type="presParOf" srcId="{7D32BAD6-A19D-4A09-90C9-890A47277A50}" destId="{7A7B464C-9E54-456B-976B-994F452CE539}" srcOrd="0" destOrd="0" presId="urn:microsoft.com/office/officeart/2005/8/layout/process3"/>
    <dgm:cxn modelId="{D88792C8-1D08-4CDF-9E0E-2F0E31E5AE1E}" type="presParOf" srcId="{7D32BAD6-A19D-4A09-90C9-890A47277A50}" destId="{40173D9C-EDB4-4D97-86DF-3092D4E94E25}" srcOrd="1" destOrd="0" presId="urn:microsoft.com/office/officeart/2005/8/layout/process3"/>
    <dgm:cxn modelId="{D481A6C5-3B76-4BC2-B27E-C4DC4BA4FDB2}" type="presParOf" srcId="{7D32BAD6-A19D-4A09-90C9-890A47277A50}" destId="{874B9413-697C-4C0C-91E8-AEBBD0D2CED2}" srcOrd="2" destOrd="0" presId="urn:microsoft.com/office/officeart/2005/8/layout/process3"/>
    <dgm:cxn modelId="{96FBBF15-918D-4F68-ACE3-71B9EA93813C}" type="presParOf" srcId="{AEFF6BF6-B949-4C33-B36F-8F05A484D04A}" destId="{F0642275-FDEE-4A38-AB5D-088061538A7F}" srcOrd="1" destOrd="0" presId="urn:microsoft.com/office/officeart/2005/8/layout/process3"/>
    <dgm:cxn modelId="{E00CD543-155C-40F9-A45B-0E625902FEB3}" type="presParOf" srcId="{F0642275-FDEE-4A38-AB5D-088061538A7F}" destId="{83A29A5E-5596-449E-979C-2EED43B51B81}" srcOrd="0" destOrd="0" presId="urn:microsoft.com/office/officeart/2005/8/layout/process3"/>
    <dgm:cxn modelId="{81B12247-D43D-4E12-A3C4-01FF0FC0AC2D}" type="presParOf" srcId="{AEFF6BF6-B949-4C33-B36F-8F05A484D04A}" destId="{9CC2EE85-C869-4073-B2E6-E02567CD8F36}" srcOrd="2" destOrd="0" presId="urn:microsoft.com/office/officeart/2005/8/layout/process3"/>
    <dgm:cxn modelId="{E66E53B9-933A-4F36-8252-8F530FF8032D}" type="presParOf" srcId="{9CC2EE85-C869-4073-B2E6-E02567CD8F36}" destId="{F26C827B-1714-4BA1-BE14-CD51574320A6}" srcOrd="0" destOrd="0" presId="urn:microsoft.com/office/officeart/2005/8/layout/process3"/>
    <dgm:cxn modelId="{72083852-A7B1-47A4-AC7A-85D44BDF144E}" type="presParOf" srcId="{9CC2EE85-C869-4073-B2E6-E02567CD8F36}" destId="{F9D414E0-3653-4B92-B649-661D204D8992}" srcOrd="1" destOrd="0" presId="urn:microsoft.com/office/officeart/2005/8/layout/process3"/>
    <dgm:cxn modelId="{9824660D-A99D-4061-BE9E-E6E91F934121}" type="presParOf" srcId="{9CC2EE85-C869-4073-B2E6-E02567CD8F36}" destId="{7C6BCE27-D331-4B47-B0CE-B462C59D2158}" srcOrd="2" destOrd="0" presId="urn:microsoft.com/office/officeart/2005/8/layout/process3"/>
    <dgm:cxn modelId="{CCB3D139-E98C-4D55-A1AA-05D64765F70A}" type="presParOf" srcId="{AEFF6BF6-B949-4C33-B36F-8F05A484D04A}" destId="{D2ED24DB-08B9-4837-9DA2-B2B8B069E8E9}" srcOrd="3" destOrd="0" presId="urn:microsoft.com/office/officeart/2005/8/layout/process3"/>
    <dgm:cxn modelId="{176CB863-F8E8-4C6C-AD55-10568A6B685E}" type="presParOf" srcId="{D2ED24DB-08B9-4837-9DA2-B2B8B069E8E9}" destId="{20DD0F08-4879-4336-908A-352EBE8E5688}" srcOrd="0" destOrd="0" presId="urn:microsoft.com/office/officeart/2005/8/layout/process3"/>
    <dgm:cxn modelId="{FC57C089-2231-42FB-8B66-39C860D91866}" type="presParOf" srcId="{AEFF6BF6-B949-4C33-B36F-8F05A484D04A}" destId="{976AB385-2D1B-4D2E-A982-4A3A5DF3B39B}" srcOrd="4" destOrd="0" presId="urn:microsoft.com/office/officeart/2005/8/layout/process3"/>
    <dgm:cxn modelId="{2780A1AC-A364-4A63-BC80-C26E7D41D588}" type="presParOf" srcId="{976AB385-2D1B-4D2E-A982-4A3A5DF3B39B}" destId="{6D078BEA-68F7-44DA-855F-83A7511C303E}" srcOrd="0" destOrd="0" presId="urn:microsoft.com/office/officeart/2005/8/layout/process3"/>
    <dgm:cxn modelId="{E577311B-6480-4DF9-B9B2-0EBEA984F1A6}" type="presParOf" srcId="{976AB385-2D1B-4D2E-A982-4A3A5DF3B39B}" destId="{E9050BBD-BBED-414B-9FAF-A6407AFFC71C}" srcOrd="1" destOrd="0" presId="urn:microsoft.com/office/officeart/2005/8/layout/process3"/>
    <dgm:cxn modelId="{E90E9A42-3544-4FA9-BF13-3BD790D2E980}" type="presParOf" srcId="{976AB385-2D1B-4D2E-A982-4A3A5DF3B39B}" destId="{65A981AE-A7E2-45CD-8B63-1C563492C6C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EE7342-2B28-443E-958B-ACE4FCDD97F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B928C86-50F7-468E-9C4A-504108A22FD0}">
      <dgm:prSet phldrT="[Texto]"/>
      <dgm:spPr/>
      <dgm:t>
        <a:bodyPr/>
        <a:lstStyle/>
        <a:p>
          <a:r>
            <a:rPr lang="es-ES" dirty="0"/>
            <a:t>Match2</a:t>
          </a:r>
        </a:p>
      </dgm:t>
    </dgm:pt>
    <dgm:pt modelId="{16B182C4-8BBB-4225-A4D3-9C60B6182D82}" type="parTrans" cxnId="{014A6099-FCA9-40E6-9C01-BDFCA4183FE0}">
      <dgm:prSet/>
      <dgm:spPr/>
      <dgm:t>
        <a:bodyPr/>
        <a:lstStyle/>
        <a:p>
          <a:endParaRPr lang="es-ES"/>
        </a:p>
      </dgm:t>
    </dgm:pt>
    <dgm:pt modelId="{C47480D9-2FF9-4949-AD54-033138515858}" type="sibTrans" cxnId="{014A6099-FCA9-40E6-9C01-BDFCA4183FE0}">
      <dgm:prSet/>
      <dgm:spPr/>
      <dgm:t>
        <a:bodyPr/>
        <a:lstStyle/>
        <a:p>
          <a:endParaRPr lang="es-ES"/>
        </a:p>
      </dgm:t>
    </dgm:pt>
    <dgm:pt modelId="{E6D28DF6-0F93-4180-9454-EB75FF9BA105}">
      <dgm:prSet phldrT="[Texto]"/>
      <dgm:spPr/>
      <dgm:t>
        <a:bodyPr/>
        <a:lstStyle/>
        <a:p>
          <a:r>
            <a:rPr lang="es-ES" dirty="0"/>
            <a:t>Match1</a:t>
          </a:r>
        </a:p>
      </dgm:t>
    </dgm:pt>
    <dgm:pt modelId="{81021AD8-6FAC-42F4-9025-6F546847012D}" type="parTrans" cxnId="{B4B6BC0D-AA11-4EF1-9991-6457161615B4}">
      <dgm:prSet/>
      <dgm:spPr/>
      <dgm:t>
        <a:bodyPr/>
        <a:lstStyle/>
        <a:p>
          <a:endParaRPr lang="es-ES"/>
        </a:p>
      </dgm:t>
    </dgm:pt>
    <dgm:pt modelId="{3B51CAA6-1C1C-4788-BE52-5079B8DC6916}" type="sibTrans" cxnId="{B4B6BC0D-AA11-4EF1-9991-6457161615B4}">
      <dgm:prSet/>
      <dgm:spPr/>
      <dgm:t>
        <a:bodyPr/>
        <a:lstStyle/>
        <a:p>
          <a:endParaRPr lang="es-ES"/>
        </a:p>
      </dgm:t>
    </dgm:pt>
    <dgm:pt modelId="{BA36B6D5-39E3-4E3A-A5A0-AB6CD86BF26A}">
      <dgm:prSet phldrT="[Texto]"/>
      <dgm:spPr/>
      <dgm:t>
        <a:bodyPr/>
        <a:lstStyle/>
        <a:p>
          <a:r>
            <a:rPr lang="es-ES" dirty="0"/>
            <a:t>Match3</a:t>
          </a:r>
        </a:p>
      </dgm:t>
    </dgm:pt>
    <dgm:pt modelId="{FC5E01E6-B610-4DAF-808B-A7449D477C64}" type="parTrans" cxnId="{7703FC27-9435-44F8-9691-644157361068}">
      <dgm:prSet/>
      <dgm:spPr/>
      <dgm:t>
        <a:bodyPr/>
        <a:lstStyle/>
        <a:p>
          <a:endParaRPr lang="es-ES"/>
        </a:p>
      </dgm:t>
    </dgm:pt>
    <dgm:pt modelId="{3AB445DA-FD4D-43A1-8C36-F55F713F7FD9}" type="sibTrans" cxnId="{7703FC27-9435-44F8-9691-644157361068}">
      <dgm:prSet/>
      <dgm:spPr/>
      <dgm:t>
        <a:bodyPr/>
        <a:lstStyle/>
        <a:p>
          <a:endParaRPr lang="es-ES"/>
        </a:p>
      </dgm:t>
    </dgm:pt>
    <dgm:pt modelId="{029CBD6D-9DE7-4D48-BB2C-09B09A2DD3E1}">
      <dgm:prSet phldrT="[Texto]"/>
      <dgm:spPr/>
      <dgm:t>
        <a:bodyPr/>
        <a:lstStyle/>
        <a:p>
          <a:r>
            <a:rPr lang="es-ES" dirty="0"/>
            <a:t>Mejor match encontrado entre todas las imágenes</a:t>
          </a:r>
        </a:p>
      </dgm:t>
    </dgm:pt>
    <dgm:pt modelId="{12E2E329-FCA4-4E2D-B669-108C5EB3C86F}" type="parTrans" cxnId="{746F1940-CFBB-44F0-A839-8BFA83DA7546}">
      <dgm:prSet/>
      <dgm:spPr/>
      <dgm:t>
        <a:bodyPr/>
        <a:lstStyle/>
        <a:p>
          <a:endParaRPr lang="es-ES"/>
        </a:p>
      </dgm:t>
    </dgm:pt>
    <dgm:pt modelId="{2C716DF2-950B-45E8-A209-F27B1A060A45}" type="sibTrans" cxnId="{746F1940-CFBB-44F0-A839-8BFA83DA7546}">
      <dgm:prSet/>
      <dgm:spPr/>
      <dgm:t>
        <a:bodyPr/>
        <a:lstStyle/>
        <a:p>
          <a:endParaRPr lang="es-ES"/>
        </a:p>
      </dgm:t>
    </dgm:pt>
    <dgm:pt modelId="{FF08FF5B-6BD6-457B-B854-A3E9F274A114}" type="pres">
      <dgm:prSet presAssocID="{FAEE7342-2B28-443E-958B-ACE4FCDD97FD}" presName="Name0" presStyleCnt="0">
        <dgm:presLayoutVars>
          <dgm:chMax val="4"/>
          <dgm:resizeHandles val="exact"/>
        </dgm:presLayoutVars>
      </dgm:prSet>
      <dgm:spPr/>
    </dgm:pt>
    <dgm:pt modelId="{E460D2E3-2598-4A22-AE22-53230EB3AD90}" type="pres">
      <dgm:prSet presAssocID="{FAEE7342-2B28-443E-958B-ACE4FCDD97FD}" presName="ellipse" presStyleLbl="trBgShp" presStyleIdx="0" presStyleCnt="1"/>
      <dgm:spPr/>
    </dgm:pt>
    <dgm:pt modelId="{7876BC47-9B88-49D0-A087-93E45FFE0910}" type="pres">
      <dgm:prSet presAssocID="{FAEE7342-2B28-443E-958B-ACE4FCDD97FD}" presName="arrow1" presStyleLbl="fgShp" presStyleIdx="0" presStyleCnt="1"/>
      <dgm:spPr/>
    </dgm:pt>
    <dgm:pt modelId="{AE92A733-A869-417D-8F98-C50FF4AA4C47}" type="pres">
      <dgm:prSet presAssocID="{FAEE7342-2B28-443E-958B-ACE4FCDD97FD}" presName="rectangle" presStyleLbl="revTx" presStyleIdx="0" presStyleCnt="1">
        <dgm:presLayoutVars>
          <dgm:bulletEnabled val="1"/>
        </dgm:presLayoutVars>
      </dgm:prSet>
      <dgm:spPr/>
    </dgm:pt>
    <dgm:pt modelId="{8CD4152E-C304-494D-A3AA-4FA0B7F6240B}" type="pres">
      <dgm:prSet presAssocID="{E6D28DF6-0F93-4180-9454-EB75FF9BA105}" presName="item1" presStyleLbl="node1" presStyleIdx="0" presStyleCnt="3" custLinFactNeighborX="1168" custLinFactNeighborY="14005">
        <dgm:presLayoutVars>
          <dgm:bulletEnabled val="1"/>
        </dgm:presLayoutVars>
      </dgm:prSet>
      <dgm:spPr/>
    </dgm:pt>
    <dgm:pt modelId="{DBE15788-85EF-4CDE-8839-1518B69F693A}" type="pres">
      <dgm:prSet presAssocID="{BA36B6D5-39E3-4E3A-A5A0-AB6CD86BF26A}" presName="item2" presStyleLbl="node1" presStyleIdx="1" presStyleCnt="3">
        <dgm:presLayoutVars>
          <dgm:bulletEnabled val="1"/>
        </dgm:presLayoutVars>
      </dgm:prSet>
      <dgm:spPr/>
    </dgm:pt>
    <dgm:pt modelId="{C03BB892-AAFB-4867-A41D-81D9CB7AFAA1}" type="pres">
      <dgm:prSet presAssocID="{029CBD6D-9DE7-4D48-BB2C-09B09A2DD3E1}" presName="item3" presStyleLbl="node1" presStyleIdx="2" presStyleCnt="3" custLinFactNeighborX="4749" custLinFactNeighborY="10722">
        <dgm:presLayoutVars>
          <dgm:bulletEnabled val="1"/>
        </dgm:presLayoutVars>
      </dgm:prSet>
      <dgm:spPr/>
    </dgm:pt>
    <dgm:pt modelId="{A8690E9B-2002-4C96-9C46-277D58321006}" type="pres">
      <dgm:prSet presAssocID="{FAEE7342-2B28-443E-958B-ACE4FCDD97FD}" presName="funnel" presStyleLbl="trAlignAcc1" presStyleIdx="0" presStyleCnt="1" custLinFactNeighborX="1125" custLinFactNeighborY="514"/>
      <dgm:spPr/>
    </dgm:pt>
  </dgm:ptLst>
  <dgm:cxnLst>
    <dgm:cxn modelId="{B4B6BC0D-AA11-4EF1-9991-6457161615B4}" srcId="{FAEE7342-2B28-443E-958B-ACE4FCDD97FD}" destId="{E6D28DF6-0F93-4180-9454-EB75FF9BA105}" srcOrd="1" destOrd="0" parTransId="{81021AD8-6FAC-42F4-9025-6F546847012D}" sibTransId="{3B51CAA6-1C1C-4788-BE52-5079B8DC6916}"/>
    <dgm:cxn modelId="{620ABDA0-B934-4BAC-9695-A99E5850B7E4}" type="presOf" srcId="{E6D28DF6-0F93-4180-9454-EB75FF9BA105}" destId="{DBE15788-85EF-4CDE-8839-1518B69F693A}" srcOrd="0" destOrd="0" presId="urn:microsoft.com/office/officeart/2005/8/layout/funnel1"/>
    <dgm:cxn modelId="{014A6099-FCA9-40E6-9C01-BDFCA4183FE0}" srcId="{FAEE7342-2B28-443E-958B-ACE4FCDD97FD}" destId="{FB928C86-50F7-468E-9C4A-504108A22FD0}" srcOrd="0" destOrd="0" parTransId="{16B182C4-8BBB-4225-A4D3-9C60B6182D82}" sibTransId="{C47480D9-2FF9-4949-AD54-033138515858}"/>
    <dgm:cxn modelId="{3C7C6890-135E-427C-A2ED-637CEEF92EF1}" type="presOf" srcId="{FB928C86-50F7-468E-9C4A-504108A22FD0}" destId="{C03BB892-AAFB-4867-A41D-81D9CB7AFAA1}" srcOrd="0" destOrd="0" presId="urn:microsoft.com/office/officeart/2005/8/layout/funnel1"/>
    <dgm:cxn modelId="{BF8154CB-D9D7-45A2-AF92-CD82762D29BF}" type="presOf" srcId="{FAEE7342-2B28-443E-958B-ACE4FCDD97FD}" destId="{FF08FF5B-6BD6-457B-B854-A3E9F274A114}" srcOrd="0" destOrd="0" presId="urn:microsoft.com/office/officeart/2005/8/layout/funnel1"/>
    <dgm:cxn modelId="{C55E56D8-2942-4F0F-AA4B-C04A0D1207FC}" type="presOf" srcId="{029CBD6D-9DE7-4D48-BB2C-09B09A2DD3E1}" destId="{AE92A733-A869-417D-8F98-C50FF4AA4C47}" srcOrd="0" destOrd="0" presId="urn:microsoft.com/office/officeart/2005/8/layout/funnel1"/>
    <dgm:cxn modelId="{7703FC27-9435-44F8-9691-644157361068}" srcId="{FAEE7342-2B28-443E-958B-ACE4FCDD97FD}" destId="{BA36B6D5-39E3-4E3A-A5A0-AB6CD86BF26A}" srcOrd="2" destOrd="0" parTransId="{FC5E01E6-B610-4DAF-808B-A7449D477C64}" sibTransId="{3AB445DA-FD4D-43A1-8C36-F55F713F7FD9}"/>
    <dgm:cxn modelId="{746F1940-CFBB-44F0-A839-8BFA83DA7546}" srcId="{FAEE7342-2B28-443E-958B-ACE4FCDD97FD}" destId="{029CBD6D-9DE7-4D48-BB2C-09B09A2DD3E1}" srcOrd="3" destOrd="0" parTransId="{12E2E329-FCA4-4E2D-B669-108C5EB3C86F}" sibTransId="{2C716DF2-950B-45E8-A209-F27B1A060A45}"/>
    <dgm:cxn modelId="{D08DB96D-3167-4040-9D29-E26E44CE9B43}" type="presOf" srcId="{BA36B6D5-39E3-4E3A-A5A0-AB6CD86BF26A}" destId="{8CD4152E-C304-494D-A3AA-4FA0B7F6240B}" srcOrd="0" destOrd="0" presId="urn:microsoft.com/office/officeart/2005/8/layout/funnel1"/>
    <dgm:cxn modelId="{814BF8B4-CA28-4D21-B110-BC2FFDEAD38A}" type="presParOf" srcId="{FF08FF5B-6BD6-457B-B854-A3E9F274A114}" destId="{E460D2E3-2598-4A22-AE22-53230EB3AD90}" srcOrd="0" destOrd="0" presId="urn:microsoft.com/office/officeart/2005/8/layout/funnel1"/>
    <dgm:cxn modelId="{82889F8F-2E88-434A-935C-33EBA9F1745F}" type="presParOf" srcId="{FF08FF5B-6BD6-457B-B854-A3E9F274A114}" destId="{7876BC47-9B88-49D0-A087-93E45FFE0910}" srcOrd="1" destOrd="0" presId="urn:microsoft.com/office/officeart/2005/8/layout/funnel1"/>
    <dgm:cxn modelId="{4CCC1A0F-0425-444B-AF95-9E7D6CA56CD8}" type="presParOf" srcId="{FF08FF5B-6BD6-457B-B854-A3E9F274A114}" destId="{AE92A733-A869-417D-8F98-C50FF4AA4C47}" srcOrd="2" destOrd="0" presId="urn:microsoft.com/office/officeart/2005/8/layout/funnel1"/>
    <dgm:cxn modelId="{DFE6E5D6-0547-42F8-8C96-4C35CD5EFD07}" type="presParOf" srcId="{FF08FF5B-6BD6-457B-B854-A3E9F274A114}" destId="{8CD4152E-C304-494D-A3AA-4FA0B7F6240B}" srcOrd="3" destOrd="0" presId="urn:microsoft.com/office/officeart/2005/8/layout/funnel1"/>
    <dgm:cxn modelId="{765C3FF1-C6D7-4143-BAAF-5307A77FE0EA}" type="presParOf" srcId="{FF08FF5B-6BD6-457B-B854-A3E9F274A114}" destId="{DBE15788-85EF-4CDE-8839-1518B69F693A}" srcOrd="4" destOrd="0" presId="urn:microsoft.com/office/officeart/2005/8/layout/funnel1"/>
    <dgm:cxn modelId="{84FCD704-2C00-4788-AFB1-B5F8E398A27F}" type="presParOf" srcId="{FF08FF5B-6BD6-457B-B854-A3E9F274A114}" destId="{C03BB892-AAFB-4867-A41D-81D9CB7AFAA1}" srcOrd="5" destOrd="0" presId="urn:microsoft.com/office/officeart/2005/8/layout/funnel1"/>
    <dgm:cxn modelId="{62E49011-C637-4063-8396-130FF9AA29E5}" type="presParOf" srcId="{FF08FF5B-6BD6-457B-B854-A3E9F274A114}" destId="{A8690E9B-2002-4C96-9C46-277D5832100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FA2AA-9B82-4B83-80CE-09E819E63B71}">
      <dsp:nvSpPr>
        <dsp:cNvPr id="0" name=""/>
        <dsp:cNvSpPr/>
      </dsp:nvSpPr>
      <dsp:spPr>
        <a:xfrm>
          <a:off x="3717409" y="1206286"/>
          <a:ext cx="2630094" cy="456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31"/>
              </a:lnTo>
              <a:lnTo>
                <a:pt x="2630094" y="228231"/>
              </a:lnTo>
              <a:lnTo>
                <a:pt x="2630094" y="4564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BED69-FCD7-4C8E-9B6D-EB024E1B8CC3}">
      <dsp:nvSpPr>
        <dsp:cNvPr id="0" name=""/>
        <dsp:cNvSpPr/>
      </dsp:nvSpPr>
      <dsp:spPr>
        <a:xfrm>
          <a:off x="3671689" y="1206286"/>
          <a:ext cx="91440" cy="4564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4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98AA3-79FC-4CBD-95B7-C847D830F1B4}">
      <dsp:nvSpPr>
        <dsp:cNvPr id="0" name=""/>
        <dsp:cNvSpPr/>
      </dsp:nvSpPr>
      <dsp:spPr>
        <a:xfrm>
          <a:off x="1087315" y="1206286"/>
          <a:ext cx="2630094" cy="456462"/>
        </a:xfrm>
        <a:custGeom>
          <a:avLst/>
          <a:gdLst/>
          <a:ahLst/>
          <a:cxnLst/>
          <a:rect l="0" t="0" r="0" b="0"/>
          <a:pathLst>
            <a:path>
              <a:moveTo>
                <a:pt x="2630094" y="0"/>
              </a:moveTo>
              <a:lnTo>
                <a:pt x="2630094" y="228231"/>
              </a:lnTo>
              <a:lnTo>
                <a:pt x="0" y="228231"/>
              </a:lnTo>
              <a:lnTo>
                <a:pt x="0" y="4564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C7AA1-CF99-458F-A248-8ED9037DF26D}">
      <dsp:nvSpPr>
        <dsp:cNvPr id="0" name=""/>
        <dsp:cNvSpPr/>
      </dsp:nvSpPr>
      <dsp:spPr>
        <a:xfrm>
          <a:off x="3174001" y="119470"/>
          <a:ext cx="1086815" cy="1086815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1FC23-946C-4FA5-B390-34C0091E6771}">
      <dsp:nvSpPr>
        <dsp:cNvPr id="0" name=""/>
        <dsp:cNvSpPr/>
      </dsp:nvSpPr>
      <dsp:spPr>
        <a:xfrm>
          <a:off x="3174001" y="119470"/>
          <a:ext cx="1086815" cy="1086815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AF379-485E-4F82-9E2E-5ECB5ADB8244}">
      <dsp:nvSpPr>
        <dsp:cNvPr id="0" name=""/>
        <dsp:cNvSpPr/>
      </dsp:nvSpPr>
      <dsp:spPr>
        <a:xfrm>
          <a:off x="2630593" y="315097"/>
          <a:ext cx="2173631" cy="69556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schemeClr val="tx1"/>
              </a:solidFill>
            </a:rPr>
            <a:t>Orientación</a:t>
          </a:r>
        </a:p>
      </dsp:txBody>
      <dsp:txXfrm>
        <a:off x="2630593" y="315097"/>
        <a:ext cx="2173631" cy="695562"/>
      </dsp:txXfrm>
    </dsp:sp>
    <dsp:sp modelId="{4BC4540F-1DC7-414D-80BB-86F80AEA5816}">
      <dsp:nvSpPr>
        <dsp:cNvPr id="0" name=""/>
        <dsp:cNvSpPr/>
      </dsp:nvSpPr>
      <dsp:spPr>
        <a:xfrm>
          <a:off x="543907" y="1662748"/>
          <a:ext cx="1086815" cy="1086815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91254-AAD4-4210-89A4-E9226C022644}">
      <dsp:nvSpPr>
        <dsp:cNvPr id="0" name=""/>
        <dsp:cNvSpPr/>
      </dsp:nvSpPr>
      <dsp:spPr>
        <a:xfrm>
          <a:off x="543907" y="1662748"/>
          <a:ext cx="1086815" cy="1086815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568AC-B629-4300-B88A-687E28C455E5}">
      <dsp:nvSpPr>
        <dsp:cNvPr id="0" name=""/>
        <dsp:cNvSpPr/>
      </dsp:nvSpPr>
      <dsp:spPr>
        <a:xfrm>
          <a:off x="499" y="1858375"/>
          <a:ext cx="2173631" cy="69556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schemeClr val="tx1"/>
              </a:solidFill>
            </a:rPr>
            <a:t>Superior</a:t>
          </a:r>
        </a:p>
      </dsp:txBody>
      <dsp:txXfrm>
        <a:off x="499" y="1858375"/>
        <a:ext cx="2173631" cy="695562"/>
      </dsp:txXfrm>
    </dsp:sp>
    <dsp:sp modelId="{948A2527-B409-4DC5-A411-FBA320D0627D}">
      <dsp:nvSpPr>
        <dsp:cNvPr id="0" name=""/>
        <dsp:cNvSpPr/>
      </dsp:nvSpPr>
      <dsp:spPr>
        <a:xfrm>
          <a:off x="3174001" y="1662748"/>
          <a:ext cx="1086815" cy="1086815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14471-9331-4974-B428-3BA9F5A3A762}">
      <dsp:nvSpPr>
        <dsp:cNvPr id="0" name=""/>
        <dsp:cNvSpPr/>
      </dsp:nvSpPr>
      <dsp:spPr>
        <a:xfrm>
          <a:off x="3174001" y="1662748"/>
          <a:ext cx="1086815" cy="1086815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DB17E-716F-4F3C-87E3-39AEF2C6A193}">
      <dsp:nvSpPr>
        <dsp:cNvPr id="0" name=""/>
        <dsp:cNvSpPr/>
      </dsp:nvSpPr>
      <dsp:spPr>
        <a:xfrm>
          <a:off x="2630593" y="1858375"/>
          <a:ext cx="2173631" cy="69556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schemeClr val="tx1"/>
              </a:solidFill>
            </a:rPr>
            <a:t>Lateral</a:t>
          </a:r>
        </a:p>
      </dsp:txBody>
      <dsp:txXfrm>
        <a:off x="2630593" y="1858375"/>
        <a:ext cx="2173631" cy="695562"/>
      </dsp:txXfrm>
    </dsp:sp>
    <dsp:sp modelId="{0313D66F-DAC7-40F3-A41D-78EBA955A26B}">
      <dsp:nvSpPr>
        <dsp:cNvPr id="0" name=""/>
        <dsp:cNvSpPr/>
      </dsp:nvSpPr>
      <dsp:spPr>
        <a:xfrm>
          <a:off x="5804096" y="1662748"/>
          <a:ext cx="1086815" cy="1086815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59429-5CAE-443D-9C82-4676805F8ABF}">
      <dsp:nvSpPr>
        <dsp:cNvPr id="0" name=""/>
        <dsp:cNvSpPr/>
      </dsp:nvSpPr>
      <dsp:spPr>
        <a:xfrm>
          <a:off x="5804096" y="1662748"/>
          <a:ext cx="1086815" cy="1086815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C46F5-672A-4FFA-B8F3-375062A0893C}">
      <dsp:nvSpPr>
        <dsp:cNvPr id="0" name=""/>
        <dsp:cNvSpPr/>
      </dsp:nvSpPr>
      <dsp:spPr>
        <a:xfrm>
          <a:off x="5260688" y="1858375"/>
          <a:ext cx="2173631" cy="69556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schemeClr val="tx1"/>
              </a:solidFill>
            </a:rPr>
            <a:t>Inferior</a:t>
          </a:r>
        </a:p>
      </dsp:txBody>
      <dsp:txXfrm>
        <a:off x="5260688" y="1858375"/>
        <a:ext cx="2173631" cy="695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73D9C-EDB4-4D97-86DF-3092D4E94E25}">
      <dsp:nvSpPr>
        <dsp:cNvPr id="0" name=""/>
        <dsp:cNvSpPr/>
      </dsp:nvSpPr>
      <dsp:spPr>
        <a:xfrm>
          <a:off x="5106" y="1290191"/>
          <a:ext cx="2068878" cy="1023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Encontrar contornos</a:t>
          </a:r>
        </a:p>
      </dsp:txBody>
      <dsp:txXfrm>
        <a:off x="5106" y="1290191"/>
        <a:ext cx="2068878" cy="682636"/>
      </dsp:txXfrm>
    </dsp:sp>
    <dsp:sp modelId="{874B9413-697C-4C0C-91E8-AEBBD0D2CED2}">
      <dsp:nvSpPr>
        <dsp:cNvPr id="0" name=""/>
        <dsp:cNvSpPr/>
      </dsp:nvSpPr>
      <dsp:spPr>
        <a:xfrm>
          <a:off x="337625" y="2069945"/>
          <a:ext cx="2090209" cy="706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FindContours</a:t>
          </a:r>
          <a:r>
            <a:rPr lang="es-ES" sz="1600" kern="1200" dirty="0"/>
            <a:t>()</a:t>
          </a:r>
        </a:p>
      </dsp:txBody>
      <dsp:txXfrm>
        <a:off x="358318" y="2090638"/>
        <a:ext cx="2048823" cy="665130"/>
      </dsp:txXfrm>
    </dsp:sp>
    <dsp:sp modelId="{F0642275-FDEE-4A38-AB5D-088061538A7F}">
      <dsp:nvSpPr>
        <dsp:cNvPr id="0" name=""/>
        <dsp:cNvSpPr/>
      </dsp:nvSpPr>
      <dsp:spPr>
        <a:xfrm rot="21589302">
          <a:off x="2390284" y="1368717"/>
          <a:ext cx="670561" cy="515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2390284" y="1471975"/>
        <a:ext cx="516034" cy="309055"/>
      </dsp:txXfrm>
    </dsp:sp>
    <dsp:sp modelId="{F9D414E0-3653-4B92-B649-661D204D8992}">
      <dsp:nvSpPr>
        <dsp:cNvPr id="0" name=""/>
        <dsp:cNvSpPr/>
      </dsp:nvSpPr>
      <dsp:spPr>
        <a:xfrm>
          <a:off x="3339188" y="1279815"/>
          <a:ext cx="2068878" cy="1023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Aproximación de contornos</a:t>
          </a:r>
        </a:p>
      </dsp:txBody>
      <dsp:txXfrm>
        <a:off x="3339188" y="1279815"/>
        <a:ext cx="2068878" cy="682636"/>
      </dsp:txXfrm>
    </dsp:sp>
    <dsp:sp modelId="{7C6BCE27-D331-4B47-B0CE-B462C59D2158}">
      <dsp:nvSpPr>
        <dsp:cNvPr id="0" name=""/>
        <dsp:cNvSpPr/>
      </dsp:nvSpPr>
      <dsp:spPr>
        <a:xfrm>
          <a:off x="3838459" y="2106842"/>
          <a:ext cx="1917830" cy="74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ApproxPolyDP</a:t>
          </a:r>
          <a:r>
            <a:rPr lang="es-ES" sz="1600" kern="1200" dirty="0"/>
            <a:t>()</a:t>
          </a:r>
        </a:p>
      </dsp:txBody>
      <dsp:txXfrm>
        <a:off x="3860368" y="2128751"/>
        <a:ext cx="1874012" cy="704202"/>
      </dsp:txXfrm>
    </dsp:sp>
    <dsp:sp modelId="{D2ED24DB-08B9-4837-9DA2-B2B8B069E8E9}">
      <dsp:nvSpPr>
        <dsp:cNvPr id="0" name=""/>
        <dsp:cNvSpPr/>
      </dsp:nvSpPr>
      <dsp:spPr>
        <a:xfrm rot="3070">
          <a:off x="5702820" y="1365054"/>
          <a:ext cx="624877" cy="515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5702820" y="1468003"/>
        <a:ext cx="470350" cy="309055"/>
      </dsp:txXfrm>
    </dsp:sp>
    <dsp:sp modelId="{E9050BBD-BBED-414B-9FAF-A6407AFFC71C}">
      <dsp:nvSpPr>
        <dsp:cNvPr id="0" name=""/>
        <dsp:cNvSpPr/>
      </dsp:nvSpPr>
      <dsp:spPr>
        <a:xfrm>
          <a:off x="6587081" y="1282716"/>
          <a:ext cx="2068878" cy="1023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Relación entre ellos</a:t>
          </a:r>
        </a:p>
      </dsp:txBody>
      <dsp:txXfrm>
        <a:off x="6587081" y="1282716"/>
        <a:ext cx="2068878" cy="682636"/>
      </dsp:txXfrm>
    </dsp:sp>
    <dsp:sp modelId="{65A981AE-A7E2-45CD-8B63-1C563492C6CC}">
      <dsp:nvSpPr>
        <dsp:cNvPr id="0" name=""/>
        <dsp:cNvSpPr/>
      </dsp:nvSpPr>
      <dsp:spPr>
        <a:xfrm>
          <a:off x="7044405" y="2115543"/>
          <a:ext cx="2001723" cy="736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matchShapes</a:t>
          </a:r>
          <a:r>
            <a:rPr lang="es-ES" sz="1600" kern="1200" dirty="0"/>
            <a:t>()</a:t>
          </a:r>
        </a:p>
      </dsp:txBody>
      <dsp:txXfrm>
        <a:off x="7065974" y="2137112"/>
        <a:ext cx="1958585" cy="69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0D2E3-2598-4A22-AE22-53230EB3AD90}">
      <dsp:nvSpPr>
        <dsp:cNvPr id="0" name=""/>
        <dsp:cNvSpPr/>
      </dsp:nvSpPr>
      <dsp:spPr>
        <a:xfrm>
          <a:off x="1598748" y="164014"/>
          <a:ext cx="3255052" cy="113043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6BC47-9B88-49D0-A087-93E45FFE0910}">
      <dsp:nvSpPr>
        <dsp:cNvPr id="0" name=""/>
        <dsp:cNvSpPr/>
      </dsp:nvSpPr>
      <dsp:spPr>
        <a:xfrm>
          <a:off x="2915909" y="2932070"/>
          <a:ext cx="630824" cy="40372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2A733-A869-417D-8F98-C50FF4AA4C47}">
      <dsp:nvSpPr>
        <dsp:cNvPr id="0" name=""/>
        <dsp:cNvSpPr/>
      </dsp:nvSpPr>
      <dsp:spPr>
        <a:xfrm>
          <a:off x="1717343" y="3255052"/>
          <a:ext cx="3027956" cy="75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Mejor match encontrado entre todas las imágenes</a:t>
          </a:r>
        </a:p>
      </dsp:txBody>
      <dsp:txXfrm>
        <a:off x="1717343" y="3255052"/>
        <a:ext cx="3027956" cy="756989"/>
      </dsp:txXfrm>
    </dsp:sp>
    <dsp:sp modelId="{8CD4152E-C304-494D-A3AA-4FA0B7F6240B}">
      <dsp:nvSpPr>
        <dsp:cNvPr id="0" name=""/>
        <dsp:cNvSpPr/>
      </dsp:nvSpPr>
      <dsp:spPr>
        <a:xfrm>
          <a:off x="2795437" y="1540781"/>
          <a:ext cx="1135483" cy="1135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Match3</a:t>
          </a:r>
        </a:p>
      </dsp:txBody>
      <dsp:txXfrm>
        <a:off x="2961725" y="1707069"/>
        <a:ext cx="802907" cy="802907"/>
      </dsp:txXfrm>
    </dsp:sp>
    <dsp:sp modelId="{DBE15788-85EF-4CDE-8839-1518B69F693A}">
      <dsp:nvSpPr>
        <dsp:cNvPr id="0" name=""/>
        <dsp:cNvSpPr/>
      </dsp:nvSpPr>
      <dsp:spPr>
        <a:xfrm>
          <a:off x="1969673" y="529892"/>
          <a:ext cx="1135483" cy="1135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Match1</a:t>
          </a:r>
        </a:p>
      </dsp:txBody>
      <dsp:txXfrm>
        <a:off x="2135961" y="696180"/>
        <a:ext cx="802907" cy="802907"/>
      </dsp:txXfrm>
    </dsp:sp>
    <dsp:sp modelId="{C03BB892-AAFB-4867-A41D-81D9CB7AFAA1}">
      <dsp:nvSpPr>
        <dsp:cNvPr id="0" name=""/>
        <dsp:cNvSpPr/>
      </dsp:nvSpPr>
      <dsp:spPr>
        <a:xfrm>
          <a:off x="3184313" y="377104"/>
          <a:ext cx="1135483" cy="1135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Match2</a:t>
          </a:r>
        </a:p>
      </dsp:txBody>
      <dsp:txXfrm>
        <a:off x="3350601" y="543392"/>
        <a:ext cx="802907" cy="802907"/>
      </dsp:txXfrm>
    </dsp:sp>
    <dsp:sp modelId="{A8690E9B-2002-4C96-9C46-277D58321006}">
      <dsp:nvSpPr>
        <dsp:cNvPr id="0" name=""/>
        <dsp:cNvSpPr/>
      </dsp:nvSpPr>
      <dsp:spPr>
        <a:xfrm>
          <a:off x="1504755" y="39759"/>
          <a:ext cx="3532615" cy="282609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uanF\Desktop\Demo%20manos.mp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967212"/>
            <a:ext cx="7766936" cy="1646302"/>
          </a:xfrm>
        </p:spPr>
        <p:txBody>
          <a:bodyPr/>
          <a:lstStyle/>
          <a:p>
            <a:r>
              <a:rPr lang="es-ES" dirty="0"/>
              <a:t>Detección e interpretación del lenguaje dactilológico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6983" y="4183356"/>
            <a:ext cx="8167020" cy="1541584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/>
              <a:t>Juan Fernando del Arco</a:t>
            </a:r>
          </a:p>
          <a:p>
            <a:r>
              <a:rPr lang="es-ES" dirty="0"/>
              <a:t>Mar Hernández</a:t>
            </a:r>
          </a:p>
          <a:p>
            <a:r>
              <a:rPr lang="es-ES" dirty="0"/>
              <a:t>Ainoa Zugasti</a:t>
            </a:r>
          </a:p>
        </p:txBody>
      </p:sp>
    </p:spTree>
    <p:extLst>
      <p:ext uri="{BB962C8B-B14F-4D97-AF65-F5344CB8AC3E}">
        <p14:creationId xmlns:p14="http://schemas.microsoft.com/office/powerpoint/2010/main" val="10215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94" y="2435490"/>
            <a:ext cx="1838034" cy="20493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150" y="1044588"/>
            <a:ext cx="1784733" cy="17781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477" y="4173643"/>
            <a:ext cx="1782406" cy="1769203"/>
          </a:xfrm>
          <a:prstGeom prst="rect">
            <a:avLst/>
          </a:prstGeom>
        </p:spPr>
      </p:pic>
      <p:sp>
        <p:nvSpPr>
          <p:cNvPr id="9" name="Flecha doblada 8"/>
          <p:cNvSpPr/>
          <p:nvPr/>
        </p:nvSpPr>
        <p:spPr>
          <a:xfrm>
            <a:off x="2335911" y="1560352"/>
            <a:ext cx="2420647" cy="746620"/>
          </a:xfrm>
          <a:prstGeom prst="bentArrow">
            <a:avLst>
              <a:gd name="adj1" fmla="val 25000"/>
              <a:gd name="adj2" fmla="val 2612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Flecha doblada 10"/>
          <p:cNvSpPr/>
          <p:nvPr/>
        </p:nvSpPr>
        <p:spPr>
          <a:xfrm flipV="1">
            <a:off x="2244031" y="4613312"/>
            <a:ext cx="2512528" cy="889866"/>
          </a:xfrm>
          <a:prstGeom prst="bentArrow">
            <a:avLst>
              <a:gd name="adj1" fmla="val 23657"/>
              <a:gd name="adj2" fmla="val 25000"/>
              <a:gd name="adj3" fmla="val 26124"/>
              <a:gd name="adj4" fmla="val 52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217" y="1013407"/>
            <a:ext cx="1400175" cy="1504950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7035073" y="1560352"/>
            <a:ext cx="796954" cy="41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derecha 15"/>
          <p:cNvSpPr/>
          <p:nvPr/>
        </p:nvSpPr>
        <p:spPr>
          <a:xfrm>
            <a:off x="7035073" y="4925735"/>
            <a:ext cx="796954" cy="41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Multiplicar 16"/>
          <p:cNvSpPr/>
          <p:nvPr/>
        </p:nvSpPr>
        <p:spPr>
          <a:xfrm>
            <a:off x="7951439" y="4275588"/>
            <a:ext cx="1694576" cy="1711354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82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2239" y="2715065"/>
            <a:ext cx="6469053" cy="912051"/>
          </a:xfrm>
        </p:spPr>
        <p:txBody>
          <a:bodyPr/>
          <a:lstStyle/>
          <a:p>
            <a:r>
              <a:rPr lang="es-ES" dirty="0"/>
              <a:t>Demostración en directo</a:t>
            </a:r>
          </a:p>
        </p:txBody>
      </p:sp>
    </p:spTree>
    <p:extLst>
      <p:ext uri="{BB962C8B-B14F-4D97-AF65-F5344CB8AC3E}">
        <p14:creationId xmlns:p14="http://schemas.microsoft.com/office/powerpoint/2010/main" val="193024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0714" y="2560320"/>
            <a:ext cx="6581594" cy="855780"/>
          </a:xfrm>
        </p:spPr>
        <p:txBody>
          <a:bodyPr/>
          <a:lstStyle/>
          <a:p>
            <a:r>
              <a:rPr lang="es-ES" dirty="0"/>
              <a:t>Demostración en vídeo</a:t>
            </a:r>
          </a:p>
        </p:txBody>
      </p:sp>
      <p:sp>
        <p:nvSpPr>
          <p:cNvPr id="4" name="Botón de acción: Hacia delante o Siguiente 3">
            <a:hlinkClick r:id="rId2" action="ppaction://hlinkfile" highlightClick="1"/>
          </p:cNvPr>
          <p:cNvSpPr/>
          <p:nvPr/>
        </p:nvSpPr>
        <p:spPr>
          <a:xfrm>
            <a:off x="4981393" y="3674378"/>
            <a:ext cx="1040235" cy="67111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101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826581"/>
          </a:xfrm>
        </p:spPr>
        <p:txBody>
          <a:bodyPr/>
          <a:lstStyle/>
          <a:p>
            <a:r>
              <a:rPr lang="es-ES" dirty="0"/>
              <a:t>Futuras mejoras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2375091"/>
            <a:ext cx="8438530" cy="195775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s-ES" sz="3400" dirty="0"/>
              <a:t>Realizar el programa en tiempo real </a:t>
            </a:r>
          </a:p>
          <a:p>
            <a:pPr marL="457200" indent="-457200">
              <a:buAutoNum type="arabicPeriod"/>
            </a:pPr>
            <a:r>
              <a:rPr lang="es-ES" sz="3400" dirty="0"/>
              <a:t>Utilizar otro tipo de técnica de detección más complejo</a:t>
            </a:r>
          </a:p>
          <a:p>
            <a:pPr marL="457200" indent="-457200">
              <a:buAutoNum type="arabicPeriod"/>
            </a:pPr>
            <a:r>
              <a:rPr lang="es-ES" sz="3400" dirty="0"/>
              <a:t>Posibilidad de acumular letras para formar palabras</a:t>
            </a:r>
          </a:p>
          <a:p>
            <a:pPr marL="457200" indent="-457200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591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6294" y="1687994"/>
            <a:ext cx="8596668" cy="1826581"/>
          </a:xfrm>
        </p:spPr>
        <p:txBody>
          <a:bodyPr/>
          <a:lstStyle/>
          <a:p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774616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lenguaje dactilológico?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22783"/>
            <a:ext cx="4583779" cy="4318579"/>
          </a:xfrm>
        </p:spPr>
        <p:txBody>
          <a:bodyPr>
            <a:normAutofit/>
          </a:bodyPr>
          <a:lstStyle/>
          <a:p>
            <a:r>
              <a:rPr lang="es-ES" sz="3200" dirty="0"/>
              <a:t>Es un sistema de comunicación utilizado por el colectivo de personas sordo-ciegas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65" y="1270000"/>
            <a:ext cx="3524802" cy="488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46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138" y="2677550"/>
            <a:ext cx="8596668" cy="1320800"/>
          </a:xfrm>
        </p:spPr>
        <p:txBody>
          <a:bodyPr/>
          <a:lstStyle/>
          <a:p>
            <a:r>
              <a:rPr lang="es-ES" dirty="0"/>
              <a:t>¿Cuál es el objetivo del trabajo?</a:t>
            </a:r>
          </a:p>
        </p:txBody>
      </p:sp>
    </p:spTree>
    <p:extLst>
      <p:ext uri="{BB962C8B-B14F-4D97-AF65-F5344CB8AC3E}">
        <p14:creationId xmlns:p14="http://schemas.microsoft.com/office/powerpoint/2010/main" val="2449412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1083212"/>
            <a:ext cx="7903957" cy="785442"/>
          </a:xfrm>
        </p:spPr>
        <p:txBody>
          <a:bodyPr/>
          <a:lstStyle/>
          <a:p>
            <a:r>
              <a:rPr lang="es-ES" dirty="0"/>
              <a:t>Inconvenientes encontrados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677335" y="2572038"/>
            <a:ext cx="8677680" cy="256266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s-ES" sz="2400" dirty="0"/>
              <a:t>Iluminación y entorno</a:t>
            </a:r>
          </a:p>
          <a:p>
            <a:pPr marL="457200" indent="-457200">
              <a:buAutoNum type="arabicPeriod"/>
            </a:pPr>
            <a:r>
              <a:rPr lang="es-ES" sz="2400" dirty="0"/>
              <a:t>Calidad de la cámara</a:t>
            </a:r>
          </a:p>
          <a:p>
            <a:pPr marL="457200" indent="-457200">
              <a:buAutoNum type="arabicPeriod"/>
            </a:pPr>
            <a:r>
              <a:rPr lang="es-ES" sz="2400" dirty="0"/>
              <a:t>Poca diferenciación entre signos</a:t>
            </a:r>
          </a:p>
          <a:p>
            <a:endParaRPr lang="es-ES" dirty="0"/>
          </a:p>
          <a:p>
            <a:pPr marL="457200" indent="-457200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548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-394026"/>
            <a:ext cx="8596668" cy="1826581"/>
          </a:xfrm>
        </p:spPr>
        <p:txBody>
          <a:bodyPr/>
          <a:lstStyle/>
          <a:p>
            <a:r>
              <a:rPr lang="es-ES" dirty="0"/>
              <a:t>Primer paso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601368"/>
            <a:ext cx="8596668" cy="860400"/>
          </a:xfrm>
        </p:spPr>
        <p:txBody>
          <a:bodyPr/>
          <a:lstStyle/>
          <a:p>
            <a:r>
              <a:rPr lang="es-ES" dirty="0"/>
              <a:t>Captura de la imagen y ROI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11" y="2088859"/>
            <a:ext cx="5013983" cy="3995518"/>
          </a:xfrm>
          <a:prstGeom prst="rect">
            <a:avLst/>
          </a:prstGeom>
        </p:spPr>
      </p:pic>
      <p:sp>
        <p:nvSpPr>
          <p:cNvPr id="6" name="Lágrima 5"/>
          <p:cNvSpPr/>
          <p:nvPr/>
        </p:nvSpPr>
        <p:spPr>
          <a:xfrm rot="11901254">
            <a:off x="5520910" y="523152"/>
            <a:ext cx="3222349" cy="3438822"/>
          </a:xfrm>
          <a:prstGeom prst="teardrop">
            <a:avLst>
              <a:gd name="adj" fmla="val 160097"/>
            </a:avLst>
          </a:prstGeom>
          <a:solidFill>
            <a:srgbClr val="30ACEC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732" y="1174200"/>
            <a:ext cx="2069076" cy="23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61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826581"/>
          </a:xfrm>
        </p:spPr>
        <p:txBody>
          <a:bodyPr/>
          <a:lstStyle/>
          <a:p>
            <a:r>
              <a:rPr lang="es-ES" dirty="0"/>
              <a:t>Segundo paso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938992"/>
            <a:ext cx="8596668" cy="860400"/>
          </a:xfrm>
        </p:spPr>
        <p:txBody>
          <a:bodyPr/>
          <a:lstStyle/>
          <a:p>
            <a:r>
              <a:rPr lang="es-ES" dirty="0"/>
              <a:t>Filtrado y </a:t>
            </a:r>
            <a:r>
              <a:rPr lang="es-ES" dirty="0" err="1"/>
              <a:t>binarización</a:t>
            </a:r>
            <a:r>
              <a:rPr lang="es-ES" dirty="0"/>
              <a:t> de la imagen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88" y="2789867"/>
            <a:ext cx="2457450" cy="2781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10" y="2799392"/>
            <a:ext cx="2495550" cy="2771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966" y="2799392"/>
            <a:ext cx="2486025" cy="2771775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3590488" y="3372374"/>
            <a:ext cx="486562" cy="1686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6717321" y="3372374"/>
            <a:ext cx="486562" cy="1686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995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-337755"/>
            <a:ext cx="8596668" cy="1826581"/>
          </a:xfrm>
        </p:spPr>
        <p:txBody>
          <a:bodyPr/>
          <a:lstStyle/>
          <a:p>
            <a:r>
              <a:rPr lang="es-ES" dirty="0"/>
              <a:t>Tercer paso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615436"/>
            <a:ext cx="8596668" cy="860400"/>
          </a:xfrm>
        </p:spPr>
        <p:txBody>
          <a:bodyPr/>
          <a:lstStyle/>
          <a:p>
            <a:r>
              <a:rPr lang="es-ES" dirty="0"/>
              <a:t>Árbol de decisiones : 3 grupos comparativos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154255512"/>
              </p:ext>
            </p:extLst>
          </p:nvPr>
        </p:nvGraphicFramePr>
        <p:xfrm>
          <a:off x="1162590" y="2045636"/>
          <a:ext cx="7434819" cy="2869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3298" y="4909258"/>
            <a:ext cx="1466806" cy="14722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0789" y="4920084"/>
            <a:ext cx="1472218" cy="14613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0395" y="4920084"/>
            <a:ext cx="1461393" cy="14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2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-309619"/>
            <a:ext cx="8596668" cy="1826581"/>
          </a:xfrm>
        </p:spPr>
        <p:txBody>
          <a:bodyPr/>
          <a:lstStyle/>
          <a:p>
            <a:r>
              <a:rPr lang="es-ES" dirty="0"/>
              <a:t>Cuarto paso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516962"/>
            <a:ext cx="8596668" cy="860400"/>
          </a:xfrm>
        </p:spPr>
        <p:txBody>
          <a:bodyPr/>
          <a:lstStyle/>
          <a:p>
            <a:r>
              <a:rPr lang="es-ES" dirty="0"/>
              <a:t>El bucle comparativo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26476787"/>
              </p:ext>
            </p:extLst>
          </p:nvPr>
        </p:nvGraphicFramePr>
        <p:xfrm>
          <a:off x="556591" y="2067339"/>
          <a:ext cx="9051235" cy="413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ágrima 6"/>
          <p:cNvSpPr/>
          <p:nvPr/>
        </p:nvSpPr>
        <p:spPr>
          <a:xfrm rot="11401890">
            <a:off x="4197876" y="300575"/>
            <a:ext cx="2514562" cy="2748260"/>
          </a:xfrm>
          <a:prstGeom prst="teardrop">
            <a:avLst>
              <a:gd name="adj" fmla="val 196804"/>
            </a:avLst>
          </a:prstGeom>
          <a:solidFill>
            <a:srgbClr val="30ACEC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807" y="771787"/>
            <a:ext cx="1697690" cy="19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75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-295552"/>
            <a:ext cx="8596668" cy="1826581"/>
          </a:xfrm>
        </p:spPr>
        <p:txBody>
          <a:bodyPr/>
          <a:lstStyle/>
          <a:p>
            <a:r>
              <a:rPr lang="es-ES" dirty="0"/>
              <a:t>Quinto paso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743064"/>
            <a:ext cx="8596668" cy="860400"/>
          </a:xfrm>
        </p:spPr>
        <p:txBody>
          <a:bodyPr/>
          <a:lstStyle/>
          <a:p>
            <a:r>
              <a:rPr lang="es-ES" dirty="0"/>
              <a:t>Encontrar la mejor coincidencia entre correlaciones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4800369"/>
              </p:ext>
            </p:extLst>
          </p:nvPr>
        </p:nvGraphicFramePr>
        <p:xfrm>
          <a:off x="1382644" y="2438400"/>
          <a:ext cx="6462643" cy="403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611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151</Words>
  <Application>Microsoft Office PowerPoint</Application>
  <PresentationFormat>Panorámica</PresentationFormat>
  <Paragraphs>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Detección e interpretación del lenguaje dactilológico</vt:lpstr>
      <vt:lpstr>¿Qué es el lenguaje dactilológico?</vt:lpstr>
      <vt:lpstr>¿Cuál es el objetivo del trabajo?</vt:lpstr>
      <vt:lpstr>Inconvenientes encontrados</vt:lpstr>
      <vt:lpstr>Primer paso</vt:lpstr>
      <vt:lpstr>Segundo paso</vt:lpstr>
      <vt:lpstr>Tercer paso </vt:lpstr>
      <vt:lpstr>Cuarto paso</vt:lpstr>
      <vt:lpstr>Quinto paso</vt:lpstr>
      <vt:lpstr>Presentación de PowerPoint</vt:lpstr>
      <vt:lpstr>Demostración en directo</vt:lpstr>
      <vt:lpstr>Demostración en vídeo</vt:lpstr>
      <vt:lpstr>Futuras mejoras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e interpretación del lenguaje dactilológico</dc:title>
  <dc:creator>Ainoa Zugasti</dc:creator>
  <cp:lastModifiedBy>JuanF</cp:lastModifiedBy>
  <cp:revision>15</cp:revision>
  <dcterms:created xsi:type="dcterms:W3CDTF">2017-01-10T17:27:07Z</dcterms:created>
  <dcterms:modified xsi:type="dcterms:W3CDTF">2017-01-11T17:50:46Z</dcterms:modified>
</cp:coreProperties>
</file>