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CfBlu0pfgv8tbonjePBvvEPm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81B87-9831-40CF-8C81-E6896FD5C3E8}" v="20" dt="2022-10-09T22:09:08.804"/>
  </p1510:revLst>
</p1510:revInfo>
</file>

<file path=ppt/tableStyles.xml><?xml version="1.0" encoding="utf-8"?>
<a:tblStyleLst xmlns:a="http://schemas.openxmlformats.org/drawingml/2006/main" def="{6AE14788-8E30-4C6D-8B4F-72BFB00EB405}">
  <a:tblStyle styleId="{6AE14788-8E30-4C6D-8B4F-72BFB00EB4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" userId="ee6bd71f1b21cccc" providerId="LiveId" clId="{56E81B87-9831-40CF-8C81-E6896FD5C3E8}"/>
    <pc:docChg chg="undo custSel addSld modSld">
      <pc:chgData name="Sara" userId="ee6bd71f1b21cccc" providerId="LiveId" clId="{56E81B87-9831-40CF-8C81-E6896FD5C3E8}" dt="2022-10-09T22:11:21.216" v="173" actId="20577"/>
      <pc:docMkLst>
        <pc:docMk/>
      </pc:docMkLst>
      <pc:sldChg chg="addSp delSp modSp">
        <pc:chgData name="Sara" userId="ee6bd71f1b21cccc" providerId="LiveId" clId="{56E81B87-9831-40CF-8C81-E6896FD5C3E8}" dt="2022-10-09T21:35:13.207" v="3"/>
        <pc:sldMkLst>
          <pc:docMk/>
          <pc:sldMk cId="0" sldId="258"/>
        </pc:sldMkLst>
        <pc:picChg chg="add del mod">
          <ac:chgData name="Sara" userId="ee6bd71f1b21cccc" providerId="LiveId" clId="{56E81B87-9831-40CF-8C81-E6896FD5C3E8}" dt="2022-10-09T21:35:00.564" v="1"/>
          <ac:picMkLst>
            <pc:docMk/>
            <pc:sldMk cId="0" sldId="258"/>
            <ac:picMk id="2" creationId="{362651EE-6E2B-D722-C854-34D086B52831}"/>
          </ac:picMkLst>
        </pc:picChg>
        <pc:picChg chg="add del mod">
          <ac:chgData name="Sara" userId="ee6bd71f1b21cccc" providerId="LiveId" clId="{56E81B87-9831-40CF-8C81-E6896FD5C3E8}" dt="2022-10-09T21:35:13.207" v="3"/>
          <ac:picMkLst>
            <pc:docMk/>
            <pc:sldMk cId="0" sldId="258"/>
            <ac:picMk id="3" creationId="{AA2725B7-B846-4753-9BA9-BAA797596C84}"/>
          </ac:picMkLst>
        </pc:picChg>
      </pc:sldChg>
      <pc:sldChg chg="addSp delSp modSp new mod">
        <pc:chgData name="Sara" userId="ee6bd71f1b21cccc" providerId="LiveId" clId="{56E81B87-9831-40CF-8C81-E6896FD5C3E8}" dt="2022-10-09T21:53:44.863" v="147" actId="1076"/>
        <pc:sldMkLst>
          <pc:docMk/>
          <pc:sldMk cId="3671704737" sldId="259"/>
        </pc:sldMkLst>
        <pc:spChg chg="add del mod">
          <ac:chgData name="Sara" userId="ee6bd71f1b21cccc" providerId="LiveId" clId="{56E81B87-9831-40CF-8C81-E6896FD5C3E8}" dt="2022-10-09T21:36:52.188" v="13" actId="478"/>
          <ac:spMkLst>
            <pc:docMk/>
            <pc:sldMk cId="3671704737" sldId="259"/>
            <ac:spMk id="4" creationId="{D85A284B-071A-CEBD-EED2-7FB55D064985}"/>
          </ac:spMkLst>
        </pc:spChg>
        <pc:spChg chg="mod">
          <ac:chgData name="Sara" userId="ee6bd71f1b21cccc" providerId="LiveId" clId="{56E81B87-9831-40CF-8C81-E6896FD5C3E8}" dt="2022-10-09T21:36:07.674" v="9"/>
          <ac:spMkLst>
            <pc:docMk/>
            <pc:sldMk cId="3671704737" sldId="259"/>
            <ac:spMk id="6" creationId="{AA82E5FD-47C2-7B2C-23B6-3F4C44449013}"/>
          </ac:spMkLst>
        </pc:spChg>
        <pc:spChg chg="mod">
          <ac:chgData name="Sara" userId="ee6bd71f1b21cccc" providerId="LiveId" clId="{56E81B87-9831-40CF-8C81-E6896FD5C3E8}" dt="2022-10-09T21:36:07.674" v="9"/>
          <ac:spMkLst>
            <pc:docMk/>
            <pc:sldMk cId="3671704737" sldId="259"/>
            <ac:spMk id="7" creationId="{7037D971-3436-8FEC-2EAE-E6662E6A8CA0}"/>
          </ac:spMkLst>
        </pc:spChg>
        <pc:spChg chg="mod">
          <ac:chgData name="Sara" userId="ee6bd71f1b21cccc" providerId="LiveId" clId="{56E81B87-9831-40CF-8C81-E6896FD5C3E8}" dt="2022-10-09T21:36:07.674" v="9"/>
          <ac:spMkLst>
            <pc:docMk/>
            <pc:sldMk cId="3671704737" sldId="259"/>
            <ac:spMk id="8" creationId="{C9C8E7F1-ED6B-F450-6581-A51FB9A797D8}"/>
          </ac:spMkLst>
        </pc:spChg>
        <pc:spChg chg="mod">
          <ac:chgData name="Sara" userId="ee6bd71f1b21cccc" providerId="LiveId" clId="{56E81B87-9831-40CF-8C81-E6896FD5C3E8}" dt="2022-10-09T21:36:07.674" v="9"/>
          <ac:spMkLst>
            <pc:docMk/>
            <pc:sldMk cId="3671704737" sldId="259"/>
            <ac:spMk id="9" creationId="{6FE45C87-3EB1-E0E4-A9F7-40D0F71FE26E}"/>
          </ac:spMkLst>
        </pc:spChg>
        <pc:spChg chg="mod">
          <ac:chgData name="Sara" userId="ee6bd71f1b21cccc" providerId="LiveId" clId="{56E81B87-9831-40CF-8C81-E6896FD5C3E8}" dt="2022-10-09T21:36:07.674" v="9"/>
          <ac:spMkLst>
            <pc:docMk/>
            <pc:sldMk cId="3671704737" sldId="259"/>
            <ac:spMk id="10" creationId="{6DF1EB6E-FFB6-A7FF-20BF-1F717666FA3A}"/>
          </ac:spMkLst>
        </pc:spChg>
        <pc:spChg chg="mod">
          <ac:chgData name="Sara" userId="ee6bd71f1b21cccc" providerId="LiveId" clId="{56E81B87-9831-40CF-8C81-E6896FD5C3E8}" dt="2022-10-09T21:36:07.674" v="9"/>
          <ac:spMkLst>
            <pc:docMk/>
            <pc:sldMk cId="3671704737" sldId="259"/>
            <ac:spMk id="11" creationId="{6A336A8D-3DE1-A1D2-1411-7DD5F5C6E23E}"/>
          </ac:spMkLst>
        </pc:spChg>
        <pc:spChg chg="mod">
          <ac:chgData name="Sara" userId="ee6bd71f1b21cccc" providerId="LiveId" clId="{56E81B87-9831-40CF-8C81-E6896FD5C3E8}" dt="2022-10-09T21:36:07.674" v="9"/>
          <ac:spMkLst>
            <pc:docMk/>
            <pc:sldMk cId="3671704737" sldId="259"/>
            <ac:spMk id="12" creationId="{93757882-CE68-42AB-4D8B-96ECACA87DBF}"/>
          </ac:spMkLst>
        </pc:spChg>
        <pc:spChg chg="mod">
          <ac:chgData name="Sara" userId="ee6bd71f1b21cccc" providerId="LiveId" clId="{56E81B87-9831-40CF-8C81-E6896FD5C3E8}" dt="2022-10-09T21:36:07.674" v="9"/>
          <ac:spMkLst>
            <pc:docMk/>
            <pc:sldMk cId="3671704737" sldId="259"/>
            <ac:spMk id="13" creationId="{7B3DB7F2-B0AF-9E27-035C-8BE60069883A}"/>
          </ac:spMkLst>
        </pc:spChg>
        <pc:spChg chg="mod">
          <ac:chgData name="Sara" userId="ee6bd71f1b21cccc" providerId="LiveId" clId="{56E81B87-9831-40CF-8C81-E6896FD5C3E8}" dt="2022-10-09T21:36:07.674" v="9"/>
          <ac:spMkLst>
            <pc:docMk/>
            <pc:sldMk cId="3671704737" sldId="259"/>
            <ac:spMk id="14" creationId="{5B88E14B-5FB9-999C-34A6-AEB505EE36A1}"/>
          </ac:spMkLst>
        </pc:spChg>
        <pc:spChg chg="add del">
          <ac:chgData name="Sara" userId="ee6bd71f1b21cccc" providerId="LiveId" clId="{56E81B87-9831-40CF-8C81-E6896FD5C3E8}" dt="2022-10-09T21:36:18.674" v="11" actId="22"/>
          <ac:spMkLst>
            <pc:docMk/>
            <pc:sldMk cId="3671704737" sldId="259"/>
            <ac:spMk id="27" creationId="{1E3575F8-E08A-1359-290C-A770FDF39EFC}"/>
          </ac:spMkLst>
        </pc:spChg>
        <pc:spChg chg="mod">
          <ac:chgData name="Sara" userId="ee6bd71f1b21cccc" providerId="LiveId" clId="{56E81B87-9831-40CF-8C81-E6896FD5C3E8}" dt="2022-10-09T21:36:40.378" v="12"/>
          <ac:spMkLst>
            <pc:docMk/>
            <pc:sldMk cId="3671704737" sldId="259"/>
            <ac:spMk id="29" creationId="{BBD11A2C-319E-D9EA-5E84-54ABC42DE7EF}"/>
          </ac:spMkLst>
        </pc:spChg>
        <pc:spChg chg="mod">
          <ac:chgData name="Sara" userId="ee6bd71f1b21cccc" providerId="LiveId" clId="{56E81B87-9831-40CF-8C81-E6896FD5C3E8}" dt="2022-10-09T21:36:40.378" v="12"/>
          <ac:spMkLst>
            <pc:docMk/>
            <pc:sldMk cId="3671704737" sldId="259"/>
            <ac:spMk id="30" creationId="{50982E97-1144-D613-29B2-310E9FF59A2C}"/>
          </ac:spMkLst>
        </pc:spChg>
        <pc:spChg chg="mod">
          <ac:chgData name="Sara" userId="ee6bd71f1b21cccc" providerId="LiveId" clId="{56E81B87-9831-40CF-8C81-E6896FD5C3E8}" dt="2022-10-09T21:36:40.378" v="12"/>
          <ac:spMkLst>
            <pc:docMk/>
            <pc:sldMk cId="3671704737" sldId="259"/>
            <ac:spMk id="31" creationId="{34BF15F3-389E-0350-117C-B48F177A90F6}"/>
          </ac:spMkLst>
        </pc:spChg>
        <pc:spChg chg="mod">
          <ac:chgData name="Sara" userId="ee6bd71f1b21cccc" providerId="LiveId" clId="{56E81B87-9831-40CF-8C81-E6896FD5C3E8}" dt="2022-10-09T21:36:40.378" v="12"/>
          <ac:spMkLst>
            <pc:docMk/>
            <pc:sldMk cId="3671704737" sldId="259"/>
            <ac:spMk id="32" creationId="{600FB5FE-9EB1-F370-82B8-FCA1209CAA7F}"/>
          </ac:spMkLst>
        </pc:spChg>
        <pc:spChg chg="mod">
          <ac:chgData name="Sara" userId="ee6bd71f1b21cccc" providerId="LiveId" clId="{56E81B87-9831-40CF-8C81-E6896FD5C3E8}" dt="2022-10-09T21:36:40.378" v="12"/>
          <ac:spMkLst>
            <pc:docMk/>
            <pc:sldMk cId="3671704737" sldId="259"/>
            <ac:spMk id="33" creationId="{229C1718-D2A8-CB6E-6510-484A9568A68C}"/>
          </ac:spMkLst>
        </pc:spChg>
        <pc:spChg chg="mod">
          <ac:chgData name="Sara" userId="ee6bd71f1b21cccc" providerId="LiveId" clId="{56E81B87-9831-40CF-8C81-E6896FD5C3E8}" dt="2022-10-09T21:36:40.378" v="12"/>
          <ac:spMkLst>
            <pc:docMk/>
            <pc:sldMk cId="3671704737" sldId="259"/>
            <ac:spMk id="34" creationId="{DB853C66-5856-3936-A75B-2A99F53B578B}"/>
          </ac:spMkLst>
        </pc:spChg>
        <pc:spChg chg="mod">
          <ac:chgData name="Sara" userId="ee6bd71f1b21cccc" providerId="LiveId" clId="{56E81B87-9831-40CF-8C81-E6896FD5C3E8}" dt="2022-10-09T21:36:40.378" v="12"/>
          <ac:spMkLst>
            <pc:docMk/>
            <pc:sldMk cId="3671704737" sldId="259"/>
            <ac:spMk id="35" creationId="{53B54976-FBEF-A4B6-A4B0-0806F51ECB10}"/>
          </ac:spMkLst>
        </pc:spChg>
        <pc:spChg chg="mod">
          <ac:chgData name="Sara" userId="ee6bd71f1b21cccc" providerId="LiveId" clId="{56E81B87-9831-40CF-8C81-E6896FD5C3E8}" dt="2022-10-09T21:36:40.378" v="12"/>
          <ac:spMkLst>
            <pc:docMk/>
            <pc:sldMk cId="3671704737" sldId="259"/>
            <ac:spMk id="36" creationId="{41CABF69-ADA2-2137-081F-E902CCFB6DB0}"/>
          </ac:spMkLst>
        </pc:spChg>
        <pc:spChg chg="mod">
          <ac:chgData name="Sara" userId="ee6bd71f1b21cccc" providerId="LiveId" clId="{56E81B87-9831-40CF-8C81-E6896FD5C3E8}" dt="2022-10-09T21:36:40.378" v="12"/>
          <ac:spMkLst>
            <pc:docMk/>
            <pc:sldMk cId="3671704737" sldId="259"/>
            <ac:spMk id="37" creationId="{A7BD2A8D-B06D-9D89-2843-F5B5B1503ED1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50" creationId="{8B626FF6-40BF-2D11-7ACC-EB4136AD430C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51" creationId="{94C4320C-C1F3-B95E-0990-99B7252546DD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52" creationId="{95B24A0B-8CB2-9BE9-3BCA-69F755C1465F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53" creationId="{7F8037B9-3BCA-CBA5-A086-AB63ACCC7ACA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54" creationId="{5A8BDE6E-A7AD-0EED-3AE7-0BADF8E46B44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55" creationId="{3EF9D4AF-B32B-6C66-8DAC-E40F6EA6F332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56" creationId="{4F758F61-2CB7-78A7-0B38-E9B4C123ABB9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57" creationId="{BBC74272-7E48-80D4-22E0-12A55ACA28D0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58" creationId="{7C63D512-5FA5-D3F9-DAC3-C6889A4F594F}"/>
          </ac:spMkLst>
        </pc:spChg>
        <pc:spChg chg="add 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70" creationId="{AEB1890D-7B2E-C084-C386-24945171A2EF}"/>
          </ac:spMkLst>
        </pc:spChg>
        <pc:spChg chg="add del mod">
          <ac:chgData name="Sara" userId="ee6bd71f1b21cccc" providerId="LiveId" clId="{56E81B87-9831-40CF-8C81-E6896FD5C3E8}" dt="2022-10-09T21:37:19.792" v="17" actId="478"/>
          <ac:spMkLst>
            <pc:docMk/>
            <pc:sldMk cId="3671704737" sldId="259"/>
            <ac:spMk id="71" creationId="{48B9DDAB-56B5-3028-BB7D-46977827C911}"/>
          </ac:spMkLst>
        </pc:spChg>
        <pc:spChg chg="add del mod">
          <ac:chgData name="Sara" userId="ee6bd71f1b21cccc" providerId="LiveId" clId="{56E81B87-9831-40CF-8C81-E6896FD5C3E8}" dt="2022-10-09T21:37:21.951" v="18" actId="478"/>
          <ac:spMkLst>
            <pc:docMk/>
            <pc:sldMk cId="3671704737" sldId="259"/>
            <ac:spMk id="72" creationId="{BE306C76-7417-CB72-86B8-816EE8A721FE}"/>
          </ac:spMkLst>
        </pc:spChg>
        <pc:spChg chg="add del mod">
          <ac:chgData name="Sara" userId="ee6bd71f1b21cccc" providerId="LiveId" clId="{56E81B87-9831-40CF-8C81-E6896FD5C3E8}" dt="2022-10-09T21:37:24.775" v="19" actId="478"/>
          <ac:spMkLst>
            <pc:docMk/>
            <pc:sldMk cId="3671704737" sldId="259"/>
            <ac:spMk id="73" creationId="{6FC1DD3D-BA0F-F1E5-ECA2-738A947C2271}"/>
          </ac:spMkLst>
        </pc:spChg>
        <pc:spChg chg="add mod">
          <ac:chgData name="Sara" userId="ee6bd71f1b21cccc" providerId="LiveId" clId="{56E81B87-9831-40CF-8C81-E6896FD5C3E8}" dt="2022-10-09T21:38:18.230" v="48" actId="122"/>
          <ac:spMkLst>
            <pc:docMk/>
            <pc:sldMk cId="3671704737" sldId="259"/>
            <ac:spMk id="74" creationId="{2F905C5C-CC99-0D23-F972-20ECE0C03B9D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79" creationId="{49FD5ADC-2D4F-D3AD-4B98-4EE96184D821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80" creationId="{606AE200-C3D4-91A9-6804-3FEE40091AAC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81" creationId="{4479EC56-50CB-D080-BAA1-ED90575B9EB9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82" creationId="{95524D2C-FFAE-7990-376C-A99CB15A3EEC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83" creationId="{42905D12-A2C4-BBB7-AF66-49FCE7FE4E39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84" creationId="{DAAF2398-950F-8B87-A64B-97DD9F4447E7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85" creationId="{049E4E6E-1616-B5A6-4960-9216B5547FD7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86" creationId="{FAF23D4E-7814-C05C-FFEB-731E0F1888F0}"/>
          </ac:spMkLst>
        </pc:spChg>
        <pc:spChg chg="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87" creationId="{044E4BA3-90DB-1518-2C1F-89F8D5B25881}"/>
          </ac:spMkLst>
        </pc:spChg>
        <pc:spChg chg="add mod">
          <ac:chgData name="Sara" userId="ee6bd71f1b21cccc" providerId="LiveId" clId="{56E81B87-9831-40CF-8C81-E6896FD5C3E8}" dt="2022-10-09T21:36:53.662" v="14"/>
          <ac:spMkLst>
            <pc:docMk/>
            <pc:sldMk cId="3671704737" sldId="259"/>
            <ac:spMk id="100" creationId="{F9E9BFCB-3EA0-32F0-C98E-05B511414908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03" creationId="{4145634B-ADBD-68FE-36DD-EBD2CCD6A219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04" creationId="{485D0A36-51B6-071D-561D-B59509A3F758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05" creationId="{3E67DE34-E5BF-FD4E-E8AF-73C2C8BE7FDA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06" creationId="{F5729790-9B7F-4916-F97B-3245A2EEFF0D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07" creationId="{24B944CE-4D1D-E889-EEEF-BD436831B847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08" creationId="{2897C6F9-7D82-D5D6-78AE-8CA0EFAB8FA9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09" creationId="{992E353F-60DC-D374-8893-7CDD0FBC4482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10" creationId="{01D73E9C-F46E-9D21-76A9-0F22F071052C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11" creationId="{6D0F77D8-B91B-13B0-552D-2F78CDCDC554}"/>
          </ac:spMkLst>
        </pc:spChg>
        <pc:spChg chg="add del mod">
          <ac:chgData name="Sara" userId="ee6bd71f1b21cccc" providerId="LiveId" clId="{56E81B87-9831-40CF-8C81-E6896FD5C3E8}" dt="2022-10-09T21:37:12.828" v="16"/>
          <ac:spMkLst>
            <pc:docMk/>
            <pc:sldMk cId="3671704737" sldId="259"/>
            <ac:spMk id="123" creationId="{B84B35D9-B18C-18E2-FCBF-1203C5CD736E}"/>
          </ac:spMkLst>
        </pc:spChg>
        <pc:spChg chg="add del mod">
          <ac:chgData name="Sara" userId="ee6bd71f1b21cccc" providerId="LiveId" clId="{56E81B87-9831-40CF-8C81-E6896FD5C3E8}" dt="2022-10-09T21:37:12.828" v="16"/>
          <ac:spMkLst>
            <pc:docMk/>
            <pc:sldMk cId="3671704737" sldId="259"/>
            <ac:spMk id="124" creationId="{AD6A4A75-41EC-708E-D4F1-0EA75B7A9E9C}"/>
          </ac:spMkLst>
        </pc:spChg>
        <pc:spChg chg="add del mod">
          <ac:chgData name="Sara" userId="ee6bd71f1b21cccc" providerId="LiveId" clId="{56E81B87-9831-40CF-8C81-E6896FD5C3E8}" dt="2022-10-09T21:37:12.828" v="16"/>
          <ac:spMkLst>
            <pc:docMk/>
            <pc:sldMk cId="3671704737" sldId="259"/>
            <ac:spMk id="125" creationId="{3666C16D-4AD5-D089-FBCC-9213261184B8}"/>
          </ac:spMkLst>
        </pc:spChg>
        <pc:spChg chg="add del mod">
          <ac:chgData name="Sara" userId="ee6bd71f1b21cccc" providerId="LiveId" clId="{56E81B87-9831-40CF-8C81-E6896FD5C3E8}" dt="2022-10-09T21:37:12.828" v="16"/>
          <ac:spMkLst>
            <pc:docMk/>
            <pc:sldMk cId="3671704737" sldId="259"/>
            <ac:spMk id="126" creationId="{4C8332A1-8F0C-AA1F-58E8-983B79FA913A}"/>
          </ac:spMkLst>
        </pc:spChg>
        <pc:spChg chg="add del mod">
          <ac:chgData name="Sara" userId="ee6bd71f1b21cccc" providerId="LiveId" clId="{56E81B87-9831-40CF-8C81-E6896FD5C3E8}" dt="2022-10-09T21:37:12.828" v="16"/>
          <ac:spMkLst>
            <pc:docMk/>
            <pc:sldMk cId="3671704737" sldId="259"/>
            <ac:spMk id="127" creationId="{3BC86D6E-725E-4C04-3608-ECD98D9AD1AD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32" creationId="{DA2624FA-460F-366B-8775-BEED84F9DC26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33" creationId="{67ED6384-1AD5-2C94-2C69-94EA96704071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34" creationId="{0BF07E25-56C2-3793-78C0-8C3933DECC58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35" creationId="{8F54F2F4-0D5C-1154-8FEA-1D4274890FD5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36" creationId="{95EC6D62-99B4-FB6D-4E8C-33F6B14E0B79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37" creationId="{5C65F466-2B48-D5EB-ED24-D6D47E0E96E0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38" creationId="{AA81F093-F145-0E47-18C2-275854DCE3E3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39" creationId="{8B8FF8EB-D87C-9953-1203-1020BD23CE2C}"/>
          </ac:spMkLst>
        </pc:spChg>
        <pc:spChg chg="mod">
          <ac:chgData name="Sara" userId="ee6bd71f1b21cccc" providerId="LiveId" clId="{56E81B87-9831-40CF-8C81-E6896FD5C3E8}" dt="2022-10-09T21:37:11.609" v="15"/>
          <ac:spMkLst>
            <pc:docMk/>
            <pc:sldMk cId="3671704737" sldId="259"/>
            <ac:spMk id="140" creationId="{E9EB4E72-15E7-B976-1D67-1C790FEAA34F}"/>
          </ac:spMkLst>
        </pc:spChg>
        <pc:spChg chg="add del mod">
          <ac:chgData name="Sara" userId="ee6bd71f1b21cccc" providerId="LiveId" clId="{56E81B87-9831-40CF-8C81-E6896FD5C3E8}" dt="2022-10-09T21:37:12.828" v="16"/>
          <ac:spMkLst>
            <pc:docMk/>
            <pc:sldMk cId="3671704737" sldId="259"/>
            <ac:spMk id="153" creationId="{0841C34F-C644-509A-A64C-B7E8F7B68AED}"/>
          </ac:spMkLst>
        </pc:spChg>
        <pc:spChg chg="add del mod">
          <ac:chgData name="Sara" userId="ee6bd71f1b21cccc" providerId="LiveId" clId="{56E81B87-9831-40CF-8C81-E6896FD5C3E8}" dt="2022-10-09T21:52:58.281" v="139"/>
          <ac:spMkLst>
            <pc:docMk/>
            <pc:sldMk cId="3671704737" sldId="259"/>
            <ac:spMk id="155" creationId="{5B65DEE9-99AE-1A7D-9413-4168BC444298}"/>
          </ac:spMkLst>
        </pc:spChg>
        <pc:spChg chg="add del mod">
          <ac:chgData name="Sara" userId="ee6bd71f1b21cccc" providerId="LiveId" clId="{56E81B87-9831-40CF-8C81-E6896FD5C3E8}" dt="2022-10-09T21:53:15.280" v="144" actId="478"/>
          <ac:spMkLst>
            <pc:docMk/>
            <pc:sldMk cId="3671704737" sldId="259"/>
            <ac:spMk id="156" creationId="{DD2942E9-90C4-7ED1-C9FB-A042D1053F5D}"/>
          </ac:spMkLst>
        </pc:spChg>
        <pc:spChg chg="add mod">
          <ac:chgData name="Sara" userId="ee6bd71f1b21cccc" providerId="LiveId" clId="{56E81B87-9831-40CF-8C81-E6896FD5C3E8}" dt="2022-10-09T21:53:44.863" v="147" actId="1076"/>
          <ac:spMkLst>
            <pc:docMk/>
            <pc:sldMk cId="3671704737" sldId="259"/>
            <ac:spMk id="157" creationId="{4FCFD1AC-BD8F-9C71-177C-641D0BBB94A3}"/>
          </ac:spMkLst>
        </pc:spChg>
        <pc:grpChg chg="add del mod">
          <ac:chgData name="Sara" userId="ee6bd71f1b21cccc" providerId="LiveId" clId="{56E81B87-9831-40CF-8C81-E6896FD5C3E8}" dt="2022-10-09T21:36:52.188" v="13" actId="478"/>
          <ac:grpSpMkLst>
            <pc:docMk/>
            <pc:sldMk cId="3671704737" sldId="259"/>
            <ac:grpSpMk id="5" creationId="{E4EE0242-A1AA-9872-A9D6-846F8B73703D}"/>
          </ac:grpSpMkLst>
        </pc:grpChg>
        <pc:grpChg chg="add del mod">
          <ac:chgData name="Sara" userId="ee6bd71f1b21cccc" providerId="LiveId" clId="{56E81B87-9831-40CF-8C81-E6896FD5C3E8}" dt="2022-10-09T21:36:52.188" v="13" actId="478"/>
          <ac:grpSpMkLst>
            <pc:docMk/>
            <pc:sldMk cId="3671704737" sldId="259"/>
            <ac:grpSpMk id="28" creationId="{B9B210B7-D2C0-8FC4-ED0E-0CE6B51DD45F}"/>
          </ac:grpSpMkLst>
        </pc:grpChg>
        <pc:grpChg chg="add mod">
          <ac:chgData name="Sara" userId="ee6bd71f1b21cccc" providerId="LiveId" clId="{56E81B87-9831-40CF-8C81-E6896FD5C3E8}" dt="2022-10-09T21:36:53.662" v="14"/>
          <ac:grpSpMkLst>
            <pc:docMk/>
            <pc:sldMk cId="3671704737" sldId="259"/>
            <ac:grpSpMk id="49" creationId="{C3078692-FA67-55E5-A7E4-D4840C6C032D}"/>
          </ac:grpSpMkLst>
        </pc:grpChg>
        <pc:grpChg chg="add mod">
          <ac:chgData name="Sara" userId="ee6bd71f1b21cccc" providerId="LiveId" clId="{56E81B87-9831-40CF-8C81-E6896FD5C3E8}" dt="2022-10-09T21:36:53.662" v="14"/>
          <ac:grpSpMkLst>
            <pc:docMk/>
            <pc:sldMk cId="3671704737" sldId="259"/>
            <ac:grpSpMk id="78" creationId="{FC7150B8-001C-2ECE-5309-A616C63B9B62}"/>
          </ac:grpSpMkLst>
        </pc:grpChg>
        <pc:grpChg chg="add del mod">
          <ac:chgData name="Sara" userId="ee6bd71f1b21cccc" providerId="LiveId" clId="{56E81B87-9831-40CF-8C81-E6896FD5C3E8}" dt="2022-10-09T21:37:12.828" v="16"/>
          <ac:grpSpMkLst>
            <pc:docMk/>
            <pc:sldMk cId="3671704737" sldId="259"/>
            <ac:grpSpMk id="102" creationId="{7ACDDB7A-2212-9003-162B-D3402D6FAB23}"/>
          </ac:grpSpMkLst>
        </pc:grpChg>
        <pc:grpChg chg="add del mod">
          <ac:chgData name="Sara" userId="ee6bd71f1b21cccc" providerId="LiveId" clId="{56E81B87-9831-40CF-8C81-E6896FD5C3E8}" dt="2022-10-09T21:37:12.828" v="16"/>
          <ac:grpSpMkLst>
            <pc:docMk/>
            <pc:sldMk cId="3671704737" sldId="259"/>
            <ac:grpSpMk id="131" creationId="{52A47B87-98DD-8514-607D-35F9139DD6C6}"/>
          </ac:grpSpMkLst>
        </pc:grpChg>
        <pc:picChg chg="add del mod">
          <ac:chgData name="Sara" userId="ee6bd71f1b21cccc" providerId="LiveId" clId="{56E81B87-9831-40CF-8C81-E6896FD5C3E8}" dt="2022-10-09T21:35:25.303" v="6"/>
          <ac:picMkLst>
            <pc:docMk/>
            <pc:sldMk cId="3671704737" sldId="259"/>
            <ac:picMk id="2" creationId="{976B414D-49E3-75F3-1F85-7C8C546EBFF9}"/>
          </ac:picMkLst>
        </pc:picChg>
        <pc:picChg chg="add mod">
          <ac:chgData name="Sara" userId="ee6bd71f1b21cccc" providerId="LiveId" clId="{56E81B87-9831-40CF-8C81-E6896FD5C3E8}" dt="2022-10-09T21:53:03.572" v="141" actId="1076"/>
          <ac:picMkLst>
            <pc:docMk/>
            <pc:sldMk cId="3671704737" sldId="259"/>
            <ac:picMk id="3" creationId="{530C74B8-B89E-6F5F-F343-34D8539933BC}"/>
          </ac:picMkLst>
        </pc:pic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15" creationId="{E6D40642-845E-1F98-7680-382C01A2C8C6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16" creationId="{736FE8BB-80BA-9ED4-30EE-D56E733B4407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17" creationId="{DD769632-A314-D3FD-7B3B-F522A7756592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18" creationId="{AFF6B990-720B-9BEC-F79C-3C9BCC14E2E1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19" creationId="{AD6FF7EA-302C-E090-0699-BE270CF9667B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20" creationId="{749F77E1-7605-374B-D31A-6B175264D7FC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21" creationId="{D3EDD294-CD2B-A38A-A455-D02BE82B4F74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22" creationId="{20A9F4D7-975F-0445-13CD-8AEFF7CC1C9E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23" creationId="{554A8F66-B2F2-2175-22BA-9407EE75BCC2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24" creationId="{5B2088DF-5CF4-37FE-42F8-345D6FE7BFB9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25" creationId="{D31F57D3-D3F8-02B5-376F-05E3FD9B9F0C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38" creationId="{67D911D3-4579-5726-5F26-8A01530E0F68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39" creationId="{B2A60995-B70E-7F29-9BEC-A1EF6EDD81BD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40" creationId="{1156C926-7CAF-9C0F-FA19-EFF184443571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41" creationId="{56B8071D-6A31-A795-EADA-6B867D9FAF82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42" creationId="{BB39D045-794D-75E9-6625-715D1862C048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43" creationId="{8C420593-793F-F39E-6C74-F1532A0C6354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44" creationId="{01AFB737-ACEA-E1B6-F7D4-59C4F63FF4DF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45" creationId="{A1A700C1-1F31-5CA9-7408-3E3507178033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46" creationId="{7C3E371F-5086-952C-6068-D1D89A838DA0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47" creationId="{234831FA-55E9-99F6-F097-CD42370CFF60}"/>
          </ac:cxnSpMkLst>
        </pc:cxnChg>
        <pc:cxnChg chg="mod">
          <ac:chgData name="Sara" userId="ee6bd71f1b21cccc" providerId="LiveId" clId="{56E81B87-9831-40CF-8C81-E6896FD5C3E8}" dt="2022-10-09T21:36:52.188" v="13" actId="478"/>
          <ac:cxnSpMkLst>
            <pc:docMk/>
            <pc:sldMk cId="3671704737" sldId="259"/>
            <ac:cxnSpMk id="48" creationId="{8D877B00-423D-D015-F0AF-65AB4B17F865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59" creationId="{B88ED362-82B1-3A05-8C2E-7CAF3C037CBD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60" creationId="{804835CC-AEE0-951F-45CE-617A6D855E46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61" creationId="{39424969-82DA-B309-6791-319E99890DC8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62" creationId="{404F593D-6B39-509D-AD00-C131C02C21B8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63" creationId="{46DFCCB1-C9D3-B307-70CE-6AE9D3B0D679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64" creationId="{8E56EFCA-BB8E-EFE3-A611-C03C434C3518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65" creationId="{86A5E3F6-B38D-5347-2CBD-C19BADD072A2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66" creationId="{3B8E73AD-175B-901D-987A-C69C95EEBB36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67" creationId="{E9C9178F-A1FA-4BF9-CAA6-DFBAC16BF0E5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68" creationId="{8040FC5A-316A-3BF7-3826-43DF7F8A9269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69" creationId="{64177C14-70EB-7B12-956A-20983E3FEB55}"/>
          </ac:cxnSpMkLst>
        </pc:cxnChg>
        <pc:cxnChg chg="add 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75" creationId="{0A799C12-6D53-B8C9-77BF-A38E3E18A4E4}"/>
          </ac:cxnSpMkLst>
        </pc:cxnChg>
        <pc:cxnChg chg="add 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76" creationId="{156D8E47-0F0A-C50F-F23E-CB1EA8A5A53A}"/>
          </ac:cxnSpMkLst>
        </pc:cxnChg>
        <pc:cxnChg chg="add 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77" creationId="{D1A68982-A877-5933-5F69-C5F989FAE3E8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88" creationId="{007EE228-4264-277C-AFD1-E0DBD4173BD9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89" creationId="{68822A72-F6C6-FF9D-2F73-8818242EE388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90" creationId="{E3082B1F-F725-5AD2-66D4-79B4E6A090E8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91" creationId="{FB9A248F-68D8-789B-0006-F750B0681302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92" creationId="{0C0EBC47-B39B-9CFE-2AFD-0704F5215796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93" creationId="{09E7B471-8FF8-8D51-FEA5-1D63F7D25732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94" creationId="{AA3D4815-9FE2-3D5F-F57A-D3816CD122CF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95" creationId="{E0C9850B-25FE-451E-2A30-844EEE0AA3CE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96" creationId="{41BCCAA9-E285-6BC5-6699-7F8BE799A9E5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97" creationId="{82F7E68B-444A-09E2-2D80-4ACF4E5F219C}"/>
          </ac:cxnSpMkLst>
        </pc:cxnChg>
        <pc:cxnChg chg="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98" creationId="{CAB508BD-2104-A594-31C4-1C25D2B3D504}"/>
          </ac:cxnSpMkLst>
        </pc:cxnChg>
        <pc:cxnChg chg="add 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99" creationId="{0DA91307-76D6-A325-5CFD-4FFA114149FA}"/>
          </ac:cxnSpMkLst>
        </pc:cxnChg>
        <pc:cxnChg chg="add mod">
          <ac:chgData name="Sara" userId="ee6bd71f1b21cccc" providerId="LiveId" clId="{56E81B87-9831-40CF-8C81-E6896FD5C3E8}" dt="2022-10-09T21:36:53.662" v="14"/>
          <ac:cxnSpMkLst>
            <pc:docMk/>
            <pc:sldMk cId="3671704737" sldId="259"/>
            <ac:cxnSpMk id="101" creationId="{5D235434-1602-D364-CCD6-8742248C7FC8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12" creationId="{8AEEC656-346C-E97C-7524-6A412F816799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13" creationId="{F80A33E2-5F1C-4358-5494-CE0F77BD4B12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14" creationId="{4E5B8FE2-B878-0CE2-6435-7F350F7368C0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15" creationId="{197D48EC-3B2E-2CD0-97A3-4881DCF023FD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16" creationId="{BA8E030A-AFED-566E-F8CD-828C4DE49C4C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17" creationId="{C722C114-DD0B-E971-FA58-B7D453E90285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18" creationId="{1666FA6D-4FAA-8A1A-D908-7CF29238AB52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19" creationId="{3A29EFA0-2779-8A87-B269-A19C86579087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20" creationId="{8CD4D455-68BE-725B-C694-D94FBE263CAC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21" creationId="{A670C7CF-9A57-00C6-4B98-A3E1F3C74D23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22" creationId="{F087CD73-C511-AC19-C316-4DC77514C358}"/>
          </ac:cxnSpMkLst>
        </pc:cxnChg>
        <pc:cxnChg chg="add del mod">
          <ac:chgData name="Sara" userId="ee6bd71f1b21cccc" providerId="LiveId" clId="{56E81B87-9831-40CF-8C81-E6896FD5C3E8}" dt="2022-10-09T21:37:12.828" v="16"/>
          <ac:cxnSpMkLst>
            <pc:docMk/>
            <pc:sldMk cId="3671704737" sldId="259"/>
            <ac:cxnSpMk id="128" creationId="{25ED31B1-B213-CF37-0003-F23EA183AD6C}"/>
          </ac:cxnSpMkLst>
        </pc:cxnChg>
        <pc:cxnChg chg="add del mod">
          <ac:chgData name="Sara" userId="ee6bd71f1b21cccc" providerId="LiveId" clId="{56E81B87-9831-40CF-8C81-E6896FD5C3E8}" dt="2022-10-09T21:37:12.828" v="16"/>
          <ac:cxnSpMkLst>
            <pc:docMk/>
            <pc:sldMk cId="3671704737" sldId="259"/>
            <ac:cxnSpMk id="129" creationId="{F8D4F47F-4651-9A21-C99F-4F50937AB72B}"/>
          </ac:cxnSpMkLst>
        </pc:cxnChg>
        <pc:cxnChg chg="add del mod">
          <ac:chgData name="Sara" userId="ee6bd71f1b21cccc" providerId="LiveId" clId="{56E81B87-9831-40CF-8C81-E6896FD5C3E8}" dt="2022-10-09T21:37:12.828" v="16"/>
          <ac:cxnSpMkLst>
            <pc:docMk/>
            <pc:sldMk cId="3671704737" sldId="259"/>
            <ac:cxnSpMk id="130" creationId="{9E15CBA3-C5F9-4F0D-0E45-360EED92AA8A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41" creationId="{71E9700B-24D4-EC02-F45D-C174277E2C7D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42" creationId="{127D9F03-CADC-F518-C779-EABFA59ECC33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43" creationId="{7D78342A-C10B-0117-9984-361AFCAB2EE7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44" creationId="{DB4459F3-2827-42CD-F785-DDCA5415CA0D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45" creationId="{17A628B1-FD9B-3A8F-5420-783B1445EEFC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46" creationId="{D9A0BA7D-02F2-5AD9-550B-2E1835FB55CC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47" creationId="{A6718658-A508-F249-6B6E-3B99AA116447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48" creationId="{793A41A1-2E79-200A-5AF0-6AE52EE6D3F1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49" creationId="{19A4FEB1-4EFE-6074-89FC-0E4934737EB5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50" creationId="{38648BC6-F1D3-1810-55BB-DD2DD413708A}"/>
          </ac:cxnSpMkLst>
        </pc:cxnChg>
        <pc:cxnChg chg="mod">
          <ac:chgData name="Sara" userId="ee6bd71f1b21cccc" providerId="LiveId" clId="{56E81B87-9831-40CF-8C81-E6896FD5C3E8}" dt="2022-10-09T21:37:11.609" v="15"/>
          <ac:cxnSpMkLst>
            <pc:docMk/>
            <pc:sldMk cId="3671704737" sldId="259"/>
            <ac:cxnSpMk id="151" creationId="{4213F6FA-5087-9954-85E3-A62BDA374226}"/>
          </ac:cxnSpMkLst>
        </pc:cxnChg>
        <pc:cxnChg chg="add del mod">
          <ac:chgData name="Sara" userId="ee6bd71f1b21cccc" providerId="LiveId" clId="{56E81B87-9831-40CF-8C81-E6896FD5C3E8}" dt="2022-10-09T21:37:12.828" v="16"/>
          <ac:cxnSpMkLst>
            <pc:docMk/>
            <pc:sldMk cId="3671704737" sldId="259"/>
            <ac:cxnSpMk id="152" creationId="{3B887FE0-BDEF-49D7-410C-5EB24E40EE04}"/>
          </ac:cxnSpMkLst>
        </pc:cxnChg>
        <pc:cxnChg chg="add del mod">
          <ac:chgData name="Sara" userId="ee6bd71f1b21cccc" providerId="LiveId" clId="{56E81B87-9831-40CF-8C81-E6896FD5C3E8}" dt="2022-10-09T21:37:12.828" v="16"/>
          <ac:cxnSpMkLst>
            <pc:docMk/>
            <pc:sldMk cId="3671704737" sldId="259"/>
            <ac:cxnSpMk id="154" creationId="{1675124E-C194-D26E-D475-71BB643A95D3}"/>
          </ac:cxnSpMkLst>
        </pc:cxnChg>
      </pc:sldChg>
      <pc:sldChg chg="addSp delSp modSp add mod">
        <pc:chgData name="Sara" userId="ee6bd71f1b21cccc" providerId="LiveId" clId="{56E81B87-9831-40CF-8C81-E6896FD5C3E8}" dt="2022-10-09T22:11:21.216" v="173" actId="20577"/>
        <pc:sldMkLst>
          <pc:docMk/>
          <pc:sldMk cId="0" sldId="260"/>
        </pc:sldMkLst>
        <pc:spChg chg="mod">
          <ac:chgData name="Sara" userId="ee6bd71f1b21cccc" providerId="LiveId" clId="{56E81B87-9831-40CF-8C81-E6896FD5C3E8}" dt="2022-10-09T22:11:21.216" v="173" actId="20577"/>
          <ac:spMkLst>
            <pc:docMk/>
            <pc:sldMk cId="0" sldId="260"/>
            <ac:spMk id="327" creationId="{00000000-0000-0000-0000-000000000000}"/>
          </ac:spMkLst>
        </pc:spChg>
        <pc:spChg chg="del">
          <ac:chgData name="Sara" userId="ee6bd71f1b21cccc" providerId="LiveId" clId="{56E81B87-9831-40CF-8C81-E6896FD5C3E8}" dt="2022-10-09T21:38:56.576" v="50" actId="478"/>
          <ac:spMkLst>
            <pc:docMk/>
            <pc:sldMk cId="0" sldId="260"/>
            <ac:spMk id="328" creationId="{00000000-0000-0000-0000-000000000000}"/>
          </ac:spMkLst>
        </pc:spChg>
        <pc:spChg chg="del">
          <ac:chgData name="Sara" userId="ee6bd71f1b21cccc" providerId="LiveId" clId="{56E81B87-9831-40CF-8C81-E6896FD5C3E8}" dt="2022-10-09T21:38:59.684" v="51" actId="478"/>
          <ac:spMkLst>
            <pc:docMk/>
            <pc:sldMk cId="0" sldId="260"/>
            <ac:spMk id="329" creationId="{00000000-0000-0000-0000-000000000000}"/>
          </ac:spMkLst>
        </pc:spChg>
        <pc:spChg chg="del">
          <ac:chgData name="Sara" userId="ee6bd71f1b21cccc" providerId="LiveId" clId="{56E81B87-9831-40CF-8C81-E6896FD5C3E8}" dt="2022-10-09T21:39:05.534" v="53" actId="478"/>
          <ac:spMkLst>
            <pc:docMk/>
            <pc:sldMk cId="0" sldId="260"/>
            <ac:spMk id="330" creationId="{00000000-0000-0000-0000-000000000000}"/>
          </ac:spMkLst>
        </pc:spChg>
        <pc:spChg chg="del mod">
          <ac:chgData name="Sara" userId="ee6bd71f1b21cccc" providerId="LiveId" clId="{56E81B87-9831-40CF-8C81-E6896FD5C3E8}" dt="2022-10-09T21:42:23.084" v="121" actId="478"/>
          <ac:spMkLst>
            <pc:docMk/>
            <pc:sldMk cId="0" sldId="260"/>
            <ac:spMk id="331" creationId="{00000000-0000-0000-0000-000000000000}"/>
          </ac:spMkLst>
        </pc:spChg>
        <pc:spChg chg="del">
          <ac:chgData name="Sara" userId="ee6bd71f1b21cccc" providerId="LiveId" clId="{56E81B87-9831-40CF-8C81-E6896FD5C3E8}" dt="2022-10-09T21:42:24.824" v="122" actId="478"/>
          <ac:spMkLst>
            <pc:docMk/>
            <pc:sldMk cId="0" sldId="260"/>
            <ac:spMk id="332" creationId="{00000000-0000-0000-0000-000000000000}"/>
          </ac:spMkLst>
        </pc:spChg>
        <pc:spChg chg="add del mod">
          <ac:chgData name="Sara" userId="ee6bd71f1b21cccc" providerId="LiveId" clId="{56E81B87-9831-40CF-8C81-E6896FD5C3E8}" dt="2022-10-09T21:57:17.026" v="149" actId="478"/>
          <ac:spMkLst>
            <pc:docMk/>
            <pc:sldMk cId="0" sldId="260"/>
            <ac:spMk id="333" creationId="{00000000-0000-0000-0000-000000000000}"/>
          </ac:spMkLst>
        </pc:spChg>
        <pc:spChg chg="del">
          <ac:chgData name="Sara" userId="ee6bd71f1b21cccc" providerId="LiveId" clId="{56E81B87-9831-40CF-8C81-E6896FD5C3E8}" dt="2022-10-09T21:39:14.783" v="57" actId="478"/>
          <ac:spMkLst>
            <pc:docMk/>
            <pc:sldMk cId="0" sldId="260"/>
            <ac:spMk id="334" creationId="{00000000-0000-0000-0000-000000000000}"/>
          </ac:spMkLst>
        </pc:spChg>
        <pc:spChg chg="del">
          <ac:chgData name="Sara" userId="ee6bd71f1b21cccc" providerId="LiveId" clId="{56E81B87-9831-40CF-8C81-E6896FD5C3E8}" dt="2022-10-09T21:39:13.675" v="56" actId="478"/>
          <ac:spMkLst>
            <pc:docMk/>
            <pc:sldMk cId="0" sldId="260"/>
            <ac:spMk id="335" creationId="{00000000-0000-0000-0000-000000000000}"/>
          </ac:spMkLst>
        </pc:spChg>
        <pc:spChg chg="del">
          <ac:chgData name="Sara" userId="ee6bd71f1b21cccc" providerId="LiveId" clId="{56E81B87-9831-40CF-8C81-E6896FD5C3E8}" dt="2022-10-09T21:39:12.019" v="55" actId="478"/>
          <ac:spMkLst>
            <pc:docMk/>
            <pc:sldMk cId="0" sldId="260"/>
            <ac:spMk id="336" creationId="{00000000-0000-0000-0000-000000000000}"/>
          </ac:spMkLst>
        </pc:spChg>
        <pc:spChg chg="del">
          <ac:chgData name="Sara" userId="ee6bd71f1b21cccc" providerId="LiveId" clId="{56E81B87-9831-40CF-8C81-E6896FD5C3E8}" dt="2022-10-09T21:39:02.727" v="52" actId="478"/>
          <ac:spMkLst>
            <pc:docMk/>
            <pc:sldMk cId="0" sldId="260"/>
            <ac:spMk id="337" creationId="{00000000-0000-0000-0000-000000000000}"/>
          </ac:spMkLst>
        </pc:spChg>
        <pc:spChg chg="del">
          <ac:chgData name="Sara" userId="ee6bd71f1b21cccc" providerId="LiveId" clId="{56E81B87-9831-40CF-8C81-E6896FD5C3E8}" dt="2022-10-09T21:39:07.194" v="54" actId="478"/>
          <ac:spMkLst>
            <pc:docMk/>
            <pc:sldMk cId="0" sldId="260"/>
            <ac:spMk id="342" creationId="{00000000-0000-0000-0000-000000000000}"/>
          </ac:spMkLst>
        </pc:spChg>
        <pc:spChg chg="add del">
          <ac:chgData name="Sara" userId="ee6bd71f1b21cccc" providerId="LiveId" clId="{56E81B87-9831-40CF-8C81-E6896FD5C3E8}" dt="2022-10-09T21:57:18.567" v="150" actId="478"/>
          <ac:spMkLst>
            <pc:docMk/>
            <pc:sldMk cId="0" sldId="260"/>
            <ac:spMk id="344" creationId="{00000000-0000-0000-0000-000000000000}"/>
          </ac:spMkLst>
        </pc:spChg>
        <pc:grpChg chg="del">
          <ac:chgData name="Sara" userId="ee6bd71f1b21cccc" providerId="LiveId" clId="{56E81B87-9831-40CF-8C81-E6896FD5C3E8}" dt="2022-10-09T21:40:39.545" v="58" actId="478"/>
          <ac:grpSpMkLst>
            <pc:docMk/>
            <pc:sldMk cId="0" sldId="260"/>
            <ac:grpSpMk id="338" creationId="{00000000-0000-0000-0000-000000000000}"/>
          </ac:grpSpMkLst>
        </pc:grpChg>
        <pc:picChg chg="add mod">
          <ac:chgData name="Sara" userId="ee6bd71f1b21cccc" providerId="LiveId" clId="{56E81B87-9831-40CF-8C81-E6896FD5C3E8}" dt="2022-10-09T21:43:14.892" v="125" actId="14100"/>
          <ac:picMkLst>
            <pc:docMk/>
            <pc:sldMk cId="0" sldId="260"/>
            <ac:picMk id="3" creationId="{0A12A6F7-8828-5352-889D-5747AF00F826}"/>
          </ac:picMkLst>
        </pc:picChg>
        <pc:picChg chg="add del mod">
          <ac:chgData name="Sara" userId="ee6bd71f1b21cccc" providerId="LiveId" clId="{56E81B87-9831-40CF-8C81-E6896FD5C3E8}" dt="2022-10-09T22:08:57.300" v="159" actId="478"/>
          <ac:picMkLst>
            <pc:docMk/>
            <pc:sldMk cId="0" sldId="260"/>
            <ac:picMk id="5" creationId="{D61B05AD-1BAC-FC37-0453-84008B26F151}"/>
          </ac:picMkLst>
        </pc:picChg>
        <pc:picChg chg="add mod">
          <ac:chgData name="Sara" userId="ee6bd71f1b21cccc" providerId="LiveId" clId="{56E81B87-9831-40CF-8C81-E6896FD5C3E8}" dt="2022-10-09T22:09:17.631" v="165" actId="1076"/>
          <ac:picMkLst>
            <pc:docMk/>
            <pc:sldMk cId="0" sldId="260"/>
            <ac:picMk id="7" creationId="{8A1535B6-E26C-CAB0-68BC-4F9EAD9670AC}"/>
          </ac:picMkLst>
        </pc:picChg>
        <pc:picChg chg="add del mod">
          <ac:chgData name="Sara" userId="ee6bd71f1b21cccc" providerId="LiveId" clId="{56E81B87-9831-40CF-8C81-E6896FD5C3E8}" dt="2022-10-09T22:03:29.115" v="152" actId="1076"/>
          <ac:picMkLst>
            <pc:docMk/>
            <pc:sldMk cId="0" sldId="260"/>
            <ac:picMk id="325" creationId="{00000000-0000-0000-0000-000000000000}"/>
          </ac:picMkLst>
        </pc:picChg>
        <pc:picChg chg="del">
          <ac:chgData name="Sara" userId="ee6bd71f1b21cccc" providerId="LiveId" clId="{56E81B87-9831-40CF-8C81-E6896FD5C3E8}" dt="2022-10-09T21:57:13.848" v="148" actId="478"/>
          <ac:picMkLst>
            <pc:docMk/>
            <pc:sldMk cId="0" sldId="260"/>
            <ac:picMk id="34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>
          <a:blip r:embed="rId3"/>
          <a:srcRect/>
          <a:stretch/>
        </p:blipFill>
        <p:spPr>
          <a:xfrm>
            <a:off x="-83275" y="6704"/>
            <a:ext cx="10301989" cy="68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spcAft>
                <a:spcPts val="9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FINDING THE SHORTEST PATH PREVENTING SEXUAL HARASSMENT THROUGH ALGORITHMS</a:t>
            </a:r>
            <a:endParaRPr lang="es-CO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of the team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Data preparation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Sara Valentina Cortes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Juan Felipe Restre</a:t>
            </a:r>
            <a:r>
              <a:rPr lang="es-CO" sz="2200" b="1" dirty="0">
                <a:solidFill>
                  <a:srgbClr val="001E33"/>
                </a:solidFill>
              </a:rPr>
              <a:t>po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/>
          <p:nvPr/>
        </p:nvSpPr>
        <p:spPr>
          <a:xfrm rot="10800000">
            <a:off x="4018650" y="1644327"/>
            <a:ext cx="637686" cy="4286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39" y="6160680"/>
            <a:ext cx="8029157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https://github.com/JuanFelipeRestrepoBuitrago/ST0245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Literature review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4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1" name="Google Shape;224;p2">
            <a:extLst>
              <a:ext uri="{FF2B5EF4-FFF2-40B4-BE49-F238E27FC236}">
                <a16:creationId xmlns:a16="http://schemas.microsoft.com/office/drawing/2014/main" id="{8872D7CC-50E9-451C-81D3-0B0980183C93}"/>
              </a:ext>
            </a:extLst>
          </p:cNvPr>
          <p:cNvGrpSpPr/>
          <p:nvPr/>
        </p:nvGrpSpPr>
        <p:grpSpPr>
          <a:xfrm>
            <a:off x="2997762" y="1608640"/>
            <a:ext cx="3383640" cy="2652120"/>
            <a:chOff x="3165097" y="1342520"/>
            <a:chExt cx="3383640" cy="2652120"/>
          </a:xfrm>
        </p:grpSpPr>
        <p:pic>
          <p:nvPicPr>
            <p:cNvPr id="32" name="Google Shape;225;p2">
              <a:extLst>
                <a:ext uri="{FF2B5EF4-FFF2-40B4-BE49-F238E27FC236}">
                  <a16:creationId xmlns:a16="http://schemas.microsoft.com/office/drawing/2014/main" id="{D05CC9CF-0CE5-4188-A0E4-2C7FB6E418A3}"/>
                </a:ext>
              </a:extLst>
            </p:cNvPr>
            <p:cNvPicPr preferRelativeResize="0"/>
            <p:nvPr/>
          </p:nvPicPr>
          <p:blipFill>
            <a:blip r:embed="rId7"/>
            <a:srcRect l="4989" r="4989"/>
            <a:stretch/>
          </p:blipFill>
          <p:spPr>
            <a:xfrm>
              <a:off x="3828482" y="1526141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226;p2">
              <a:extLst>
                <a:ext uri="{FF2B5EF4-FFF2-40B4-BE49-F238E27FC236}">
                  <a16:creationId xmlns:a16="http://schemas.microsoft.com/office/drawing/2014/main" id="{80573277-83E2-4660-A758-2E6B9B5A4658}"/>
                </a:ext>
              </a:extLst>
            </p:cNvPr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4" name="Google Shape;224;p2">
            <a:extLst>
              <a:ext uri="{FF2B5EF4-FFF2-40B4-BE49-F238E27FC236}">
                <a16:creationId xmlns:a16="http://schemas.microsoft.com/office/drawing/2014/main" id="{BA1E72CC-48FE-4609-88D6-077E0FFFA109}"/>
              </a:ext>
            </a:extLst>
          </p:cNvPr>
          <p:cNvGrpSpPr/>
          <p:nvPr/>
        </p:nvGrpSpPr>
        <p:grpSpPr>
          <a:xfrm>
            <a:off x="56064" y="1609230"/>
            <a:ext cx="3383640" cy="2652120"/>
            <a:chOff x="3165097" y="1342520"/>
            <a:chExt cx="3383640" cy="2652120"/>
          </a:xfrm>
        </p:grpSpPr>
        <p:pic>
          <p:nvPicPr>
            <p:cNvPr id="35" name="Google Shape;225;p2">
              <a:extLst>
                <a:ext uri="{FF2B5EF4-FFF2-40B4-BE49-F238E27FC236}">
                  <a16:creationId xmlns:a16="http://schemas.microsoft.com/office/drawing/2014/main" id="{581B4593-3C01-4071-A662-1BE60173CEF8}"/>
                </a:ext>
              </a:extLst>
            </p:cNvPr>
            <p:cNvPicPr preferRelativeResize="0"/>
            <p:nvPr/>
          </p:nvPicPr>
          <p:blipFill>
            <a:blip r:embed="rId8"/>
            <a:srcRect l="411" r="411"/>
            <a:stretch/>
          </p:blipFill>
          <p:spPr>
            <a:xfrm>
              <a:off x="3828482" y="1526141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226;p2">
              <a:extLst>
                <a:ext uri="{FF2B5EF4-FFF2-40B4-BE49-F238E27FC236}">
                  <a16:creationId xmlns:a16="http://schemas.microsoft.com/office/drawing/2014/main" id="{8654C40F-6B6F-4C14-961E-EC61B88449D1}"/>
                </a:ext>
              </a:extLst>
            </p:cNvPr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Streets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of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Origin and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Shortest path algorithm 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Three paths that reduce both the risk of harassment and distance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10257050" y="2555975"/>
            <a:ext cx="272675" cy="735200"/>
          </a:xfrm>
          <a:custGeom>
            <a:avLst/>
            <a:gdLst/>
            <a:ahLst/>
            <a:cxnLst/>
            <a:rect l="l" t="t" r="r" b="b"/>
            <a:pathLst>
              <a:path w="10907" h="29408" extrusionOk="0">
                <a:moveTo>
                  <a:pt x="0" y="29408"/>
                </a:moveTo>
                <a:cubicBezTo>
                  <a:pt x="1768" y="26757"/>
                  <a:pt x="9401" y="18400"/>
                  <a:pt x="10606" y="13499"/>
                </a:cubicBezTo>
                <a:cubicBezTo>
                  <a:pt x="11811" y="8598"/>
                  <a:pt x="7794" y="2250"/>
                  <a:pt x="7231" y="0"/>
                </a:cubicBezTo>
              </a:path>
            </a:pathLst>
          </a:custGeom>
          <a:noFill/>
          <a:ln w="3810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6"/>
          <p:cNvSpPr/>
          <p:nvPr/>
        </p:nvSpPr>
        <p:spPr>
          <a:xfrm>
            <a:off x="10244975" y="2568025"/>
            <a:ext cx="805925" cy="769375"/>
          </a:xfrm>
          <a:custGeom>
            <a:avLst/>
            <a:gdLst/>
            <a:ahLst/>
            <a:cxnLst/>
            <a:rect l="l" t="t" r="r" b="b"/>
            <a:pathLst>
              <a:path w="32237" h="30775" extrusionOk="0">
                <a:moveTo>
                  <a:pt x="0" y="29890"/>
                </a:moveTo>
                <a:cubicBezTo>
                  <a:pt x="2893" y="29971"/>
                  <a:pt x="12133" y="31177"/>
                  <a:pt x="17356" y="30373"/>
                </a:cubicBezTo>
                <a:cubicBezTo>
                  <a:pt x="22579" y="29570"/>
                  <a:pt x="29249" y="27801"/>
                  <a:pt x="31338" y="25069"/>
                </a:cubicBezTo>
                <a:cubicBezTo>
                  <a:pt x="33427" y="22337"/>
                  <a:pt x="31177" y="17195"/>
                  <a:pt x="29891" y="13981"/>
                </a:cubicBezTo>
                <a:cubicBezTo>
                  <a:pt x="28605" y="10767"/>
                  <a:pt x="27401" y="8115"/>
                  <a:pt x="23624" y="5785"/>
                </a:cubicBezTo>
                <a:cubicBezTo>
                  <a:pt x="19848" y="3455"/>
                  <a:pt x="9964" y="964"/>
                  <a:pt x="7232" y="0"/>
                </a:cubicBezTo>
              </a:path>
            </a:pathLst>
          </a:custGeom>
          <a:noFill/>
          <a:ln w="38100" cap="flat" cmpd="sng">
            <a:solidFill>
              <a:srgbClr val="00AA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3;g105e9140ba5_0_31">
            <a:extLst>
              <a:ext uri="{FF2B5EF4-FFF2-40B4-BE49-F238E27FC236}">
                <a16:creationId xmlns:a16="http://schemas.microsoft.com/office/drawing/2014/main" id="{530C74B8-B89E-6F5F-F343-34D8539933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5475"/>
            <a:ext cx="12196081" cy="68558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268;g105e9140ba5_0_31">
            <a:extLst>
              <a:ext uri="{FF2B5EF4-FFF2-40B4-BE49-F238E27FC236}">
                <a16:creationId xmlns:a16="http://schemas.microsoft.com/office/drawing/2014/main" id="{C3078692-FA67-55E5-A7E4-D4840C6C032D}"/>
              </a:ext>
            </a:extLst>
          </p:cNvPr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50" name="Google Shape;269;g105e9140ba5_0_31">
              <a:extLst>
                <a:ext uri="{FF2B5EF4-FFF2-40B4-BE49-F238E27FC236}">
                  <a16:creationId xmlns:a16="http://schemas.microsoft.com/office/drawing/2014/main" id="{8B626FF6-40BF-2D11-7ACC-EB4136AD430C}"/>
                </a:ext>
              </a:extLst>
            </p:cNvPr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0;g105e9140ba5_0_31">
              <a:extLst>
                <a:ext uri="{FF2B5EF4-FFF2-40B4-BE49-F238E27FC236}">
                  <a16:creationId xmlns:a16="http://schemas.microsoft.com/office/drawing/2014/main" id="{94C4320C-C1F3-B95E-0990-99B7252546DD}"/>
                </a:ext>
              </a:extLst>
            </p:cNvPr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1;g105e9140ba5_0_31">
              <a:extLst>
                <a:ext uri="{FF2B5EF4-FFF2-40B4-BE49-F238E27FC236}">
                  <a16:creationId xmlns:a16="http://schemas.microsoft.com/office/drawing/2014/main" id="{95B24A0B-8CB2-9BE9-3BCA-69F755C1465F}"/>
                </a:ext>
              </a:extLst>
            </p:cNvPr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2;g105e9140ba5_0_31">
              <a:extLst>
                <a:ext uri="{FF2B5EF4-FFF2-40B4-BE49-F238E27FC236}">
                  <a16:creationId xmlns:a16="http://schemas.microsoft.com/office/drawing/2014/main" id="{7F8037B9-3BCA-CBA5-A086-AB63ACCC7ACA}"/>
                </a:ext>
              </a:extLst>
            </p:cNvPr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;g105e9140ba5_0_31">
              <a:extLst>
                <a:ext uri="{FF2B5EF4-FFF2-40B4-BE49-F238E27FC236}">
                  <a16:creationId xmlns:a16="http://schemas.microsoft.com/office/drawing/2014/main" id="{5A8BDE6E-A7AD-0EED-3AE7-0BADF8E46B44}"/>
                </a:ext>
              </a:extLst>
            </p:cNvPr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4;g105e9140ba5_0_31">
              <a:extLst>
                <a:ext uri="{FF2B5EF4-FFF2-40B4-BE49-F238E27FC236}">
                  <a16:creationId xmlns:a16="http://schemas.microsoft.com/office/drawing/2014/main" id="{3EF9D4AF-B32B-6C66-8DAC-E40F6EA6F332}"/>
                </a:ext>
              </a:extLst>
            </p:cNvPr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5;g105e9140ba5_0_31">
              <a:extLst>
                <a:ext uri="{FF2B5EF4-FFF2-40B4-BE49-F238E27FC236}">
                  <a16:creationId xmlns:a16="http://schemas.microsoft.com/office/drawing/2014/main" id="{4F758F61-2CB7-78A7-0B38-E9B4C123ABB9}"/>
                </a:ext>
              </a:extLst>
            </p:cNvPr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6;g105e9140ba5_0_31">
              <a:extLst>
                <a:ext uri="{FF2B5EF4-FFF2-40B4-BE49-F238E27FC236}">
                  <a16:creationId xmlns:a16="http://schemas.microsoft.com/office/drawing/2014/main" id="{BBC74272-7E48-80D4-22E0-12A55ACA28D0}"/>
                </a:ext>
              </a:extLst>
            </p:cNvPr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7;g105e9140ba5_0_31">
              <a:extLst>
                <a:ext uri="{FF2B5EF4-FFF2-40B4-BE49-F238E27FC236}">
                  <a16:creationId xmlns:a16="http://schemas.microsoft.com/office/drawing/2014/main" id="{7C63D512-5FA5-D3F9-DAC3-C6889A4F594F}"/>
                </a:ext>
              </a:extLst>
            </p:cNvPr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" name="Google Shape;278;g105e9140ba5_0_31">
              <a:extLst>
                <a:ext uri="{FF2B5EF4-FFF2-40B4-BE49-F238E27FC236}">
                  <a16:creationId xmlns:a16="http://schemas.microsoft.com/office/drawing/2014/main" id="{B88ED362-82B1-3A05-8C2E-7CAF3C037CBD}"/>
                </a:ext>
              </a:extLst>
            </p:cNvPr>
            <p:cNvCxnSpPr>
              <a:stCxn id="50" idx="5"/>
              <a:endCxn id="55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279;g105e9140ba5_0_31">
              <a:extLst>
                <a:ext uri="{FF2B5EF4-FFF2-40B4-BE49-F238E27FC236}">
                  <a16:creationId xmlns:a16="http://schemas.microsoft.com/office/drawing/2014/main" id="{804835CC-AEE0-951F-45CE-617A6D855E46}"/>
                </a:ext>
              </a:extLst>
            </p:cNvPr>
            <p:cNvCxnSpPr>
              <a:stCxn id="51" idx="6"/>
              <a:endCxn id="53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280;g105e9140ba5_0_31">
              <a:extLst>
                <a:ext uri="{FF2B5EF4-FFF2-40B4-BE49-F238E27FC236}">
                  <a16:creationId xmlns:a16="http://schemas.microsoft.com/office/drawing/2014/main" id="{39424969-82DA-B309-6791-319E99890DC8}"/>
                </a:ext>
              </a:extLst>
            </p:cNvPr>
            <p:cNvCxnSpPr>
              <a:stCxn id="52" idx="6"/>
              <a:endCxn id="54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281;g105e9140ba5_0_31">
              <a:extLst>
                <a:ext uri="{FF2B5EF4-FFF2-40B4-BE49-F238E27FC236}">
                  <a16:creationId xmlns:a16="http://schemas.microsoft.com/office/drawing/2014/main" id="{404F593D-6B39-509D-AD00-C131C02C21B8}"/>
                </a:ext>
              </a:extLst>
            </p:cNvPr>
            <p:cNvCxnSpPr>
              <a:stCxn id="58" idx="7"/>
              <a:endCxn id="54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282;g105e9140ba5_0_31">
              <a:extLst>
                <a:ext uri="{FF2B5EF4-FFF2-40B4-BE49-F238E27FC236}">
                  <a16:creationId xmlns:a16="http://schemas.microsoft.com/office/drawing/2014/main" id="{46DFCCB1-C9D3-B307-70CE-6AE9D3B0D679}"/>
                </a:ext>
              </a:extLst>
            </p:cNvPr>
            <p:cNvCxnSpPr>
              <a:stCxn id="52" idx="7"/>
              <a:endCxn id="53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283;g105e9140ba5_0_31">
              <a:extLst>
                <a:ext uri="{FF2B5EF4-FFF2-40B4-BE49-F238E27FC236}">
                  <a16:creationId xmlns:a16="http://schemas.microsoft.com/office/drawing/2014/main" id="{8E56EFCA-BB8E-EFE3-A611-C03C434C3518}"/>
                </a:ext>
              </a:extLst>
            </p:cNvPr>
            <p:cNvCxnSpPr>
              <a:stCxn id="51" idx="7"/>
              <a:endCxn id="55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284;g105e9140ba5_0_31">
              <a:extLst>
                <a:ext uri="{FF2B5EF4-FFF2-40B4-BE49-F238E27FC236}">
                  <a16:creationId xmlns:a16="http://schemas.microsoft.com/office/drawing/2014/main" id="{86A5E3F6-B38D-5347-2CBD-C19BADD072A2}"/>
                </a:ext>
              </a:extLst>
            </p:cNvPr>
            <p:cNvCxnSpPr>
              <a:stCxn id="53" idx="7"/>
              <a:endCxn id="57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285;g105e9140ba5_0_31">
              <a:extLst>
                <a:ext uri="{FF2B5EF4-FFF2-40B4-BE49-F238E27FC236}">
                  <a16:creationId xmlns:a16="http://schemas.microsoft.com/office/drawing/2014/main" id="{3B8E73AD-175B-901D-987A-C69C95EEBB36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286;g105e9140ba5_0_31">
              <a:extLst>
                <a:ext uri="{FF2B5EF4-FFF2-40B4-BE49-F238E27FC236}">
                  <a16:creationId xmlns:a16="http://schemas.microsoft.com/office/drawing/2014/main" id="{E9C9178F-A1FA-4BF9-CAA6-DFBAC16BF0E5}"/>
                </a:ext>
              </a:extLst>
            </p:cNvPr>
            <p:cNvCxnSpPr>
              <a:stCxn id="54" idx="6"/>
              <a:endCxn id="56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287;g105e9140ba5_0_31">
              <a:extLst>
                <a:ext uri="{FF2B5EF4-FFF2-40B4-BE49-F238E27FC236}">
                  <a16:creationId xmlns:a16="http://schemas.microsoft.com/office/drawing/2014/main" id="{8040FC5A-316A-3BF7-3826-43DF7F8A9269}"/>
                </a:ext>
              </a:extLst>
            </p:cNvPr>
            <p:cNvCxnSpPr>
              <a:stCxn id="53" idx="6"/>
              <a:endCxn id="56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288;g105e9140ba5_0_31">
              <a:extLst>
                <a:ext uri="{FF2B5EF4-FFF2-40B4-BE49-F238E27FC236}">
                  <a16:creationId xmlns:a16="http://schemas.microsoft.com/office/drawing/2014/main" id="{64177C14-70EB-7B12-956A-20983E3FEB55}"/>
                </a:ext>
              </a:extLst>
            </p:cNvPr>
            <p:cNvCxnSpPr>
              <a:stCxn id="54" idx="7"/>
              <a:endCxn id="57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70" name="Google Shape;289;g105e9140ba5_0_31">
            <a:extLst>
              <a:ext uri="{FF2B5EF4-FFF2-40B4-BE49-F238E27FC236}">
                <a16:creationId xmlns:a16="http://schemas.microsoft.com/office/drawing/2014/main" id="{AEB1890D-7B2E-C084-C386-24945171A2EF}"/>
              </a:ext>
            </a:extLst>
          </p:cNvPr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Streets 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of Medellín, 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Origin and 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93;g105e9140ba5_0_31">
            <a:extLst>
              <a:ext uri="{FF2B5EF4-FFF2-40B4-BE49-F238E27FC236}">
                <a16:creationId xmlns:a16="http://schemas.microsoft.com/office/drawing/2014/main" id="{2F905C5C-CC99-0D23-F972-20ECE0C03B9D}"/>
              </a:ext>
            </a:extLst>
          </p:cNvPr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 Algorithm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294;g105e9140ba5_0_31">
            <a:extLst>
              <a:ext uri="{FF2B5EF4-FFF2-40B4-BE49-F238E27FC236}">
                <a16:creationId xmlns:a16="http://schemas.microsoft.com/office/drawing/2014/main" id="{0A799C12-6D53-B8C9-77BF-A38E3E18A4E4}"/>
              </a:ext>
            </a:extLst>
          </p:cNvPr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295;g105e9140ba5_0_31">
            <a:extLst>
              <a:ext uri="{FF2B5EF4-FFF2-40B4-BE49-F238E27FC236}">
                <a16:creationId xmlns:a16="http://schemas.microsoft.com/office/drawing/2014/main" id="{156D8E47-0F0A-C50F-F23E-CB1EA8A5A53A}"/>
              </a:ext>
            </a:extLst>
          </p:cNvPr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" name="Google Shape;296;g105e9140ba5_0_31">
            <a:extLst>
              <a:ext uri="{FF2B5EF4-FFF2-40B4-BE49-F238E27FC236}">
                <a16:creationId xmlns:a16="http://schemas.microsoft.com/office/drawing/2014/main" id="{D1A68982-A877-5933-5F69-C5F989FAE3E8}"/>
              </a:ext>
            </a:extLst>
          </p:cNvPr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78" name="Google Shape;297;g105e9140ba5_0_31">
            <a:extLst>
              <a:ext uri="{FF2B5EF4-FFF2-40B4-BE49-F238E27FC236}">
                <a16:creationId xmlns:a16="http://schemas.microsoft.com/office/drawing/2014/main" id="{FC7150B8-001C-2ECE-5309-A616C63B9B62}"/>
              </a:ext>
            </a:extLst>
          </p:cNvPr>
          <p:cNvGrpSpPr/>
          <p:nvPr/>
        </p:nvGrpSpPr>
        <p:grpSpPr>
          <a:xfrm>
            <a:off x="9313212" y="1991896"/>
            <a:ext cx="1337625" cy="2131500"/>
            <a:chOff x="10299150" y="1494000"/>
            <a:chExt cx="1337625" cy="2131500"/>
          </a:xfrm>
        </p:grpSpPr>
        <p:sp>
          <p:nvSpPr>
            <p:cNvPr id="79" name="Google Shape;298;g105e9140ba5_0_31">
              <a:extLst>
                <a:ext uri="{FF2B5EF4-FFF2-40B4-BE49-F238E27FC236}">
                  <a16:creationId xmlns:a16="http://schemas.microsoft.com/office/drawing/2014/main" id="{49FD5ADC-2D4F-D3AD-4B98-4EE96184D821}"/>
                </a:ext>
              </a:extLst>
            </p:cNvPr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99;g105e9140ba5_0_31">
              <a:extLst>
                <a:ext uri="{FF2B5EF4-FFF2-40B4-BE49-F238E27FC236}">
                  <a16:creationId xmlns:a16="http://schemas.microsoft.com/office/drawing/2014/main" id="{606AE200-C3D4-91A9-6804-3FEE40091AAC}"/>
                </a:ext>
              </a:extLst>
            </p:cNvPr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0;g105e9140ba5_0_31">
              <a:extLst>
                <a:ext uri="{FF2B5EF4-FFF2-40B4-BE49-F238E27FC236}">
                  <a16:creationId xmlns:a16="http://schemas.microsoft.com/office/drawing/2014/main" id="{4479EC56-50CB-D080-BAA1-ED90575B9EB9}"/>
                </a:ext>
              </a:extLst>
            </p:cNvPr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1;g105e9140ba5_0_31">
              <a:extLst>
                <a:ext uri="{FF2B5EF4-FFF2-40B4-BE49-F238E27FC236}">
                  <a16:creationId xmlns:a16="http://schemas.microsoft.com/office/drawing/2014/main" id="{95524D2C-FFAE-7990-376C-A99CB15A3EEC}"/>
                </a:ext>
              </a:extLst>
            </p:cNvPr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2;g105e9140ba5_0_31">
              <a:extLst>
                <a:ext uri="{FF2B5EF4-FFF2-40B4-BE49-F238E27FC236}">
                  <a16:creationId xmlns:a16="http://schemas.microsoft.com/office/drawing/2014/main" id="{42905D12-A2C4-BBB7-AF66-49FCE7FE4E39}"/>
                </a:ext>
              </a:extLst>
            </p:cNvPr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;g105e9140ba5_0_31">
              <a:extLst>
                <a:ext uri="{FF2B5EF4-FFF2-40B4-BE49-F238E27FC236}">
                  <a16:creationId xmlns:a16="http://schemas.microsoft.com/office/drawing/2014/main" id="{DAAF2398-950F-8B87-A64B-97DD9F4447E7}"/>
                </a:ext>
              </a:extLst>
            </p:cNvPr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4;g105e9140ba5_0_31">
              <a:extLst>
                <a:ext uri="{FF2B5EF4-FFF2-40B4-BE49-F238E27FC236}">
                  <a16:creationId xmlns:a16="http://schemas.microsoft.com/office/drawing/2014/main" id="{049E4E6E-1616-B5A6-4960-9216B5547FD7}"/>
                </a:ext>
              </a:extLst>
            </p:cNvPr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5;g105e9140ba5_0_31">
              <a:extLst>
                <a:ext uri="{FF2B5EF4-FFF2-40B4-BE49-F238E27FC236}">
                  <a16:creationId xmlns:a16="http://schemas.microsoft.com/office/drawing/2014/main" id="{FAF23D4E-7814-C05C-FFEB-731E0F1888F0}"/>
                </a:ext>
              </a:extLst>
            </p:cNvPr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6;g105e9140ba5_0_31">
              <a:extLst>
                <a:ext uri="{FF2B5EF4-FFF2-40B4-BE49-F238E27FC236}">
                  <a16:creationId xmlns:a16="http://schemas.microsoft.com/office/drawing/2014/main" id="{044E4BA3-90DB-1518-2C1F-89F8D5B25881}"/>
                </a:ext>
              </a:extLst>
            </p:cNvPr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" name="Google Shape;307;g105e9140ba5_0_31">
              <a:extLst>
                <a:ext uri="{FF2B5EF4-FFF2-40B4-BE49-F238E27FC236}">
                  <a16:creationId xmlns:a16="http://schemas.microsoft.com/office/drawing/2014/main" id="{007EE228-4264-277C-AFD1-E0DBD4173BD9}"/>
                </a:ext>
              </a:extLst>
            </p:cNvPr>
            <p:cNvCxnSpPr>
              <a:stCxn id="79" idx="5"/>
              <a:endCxn id="8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308;g105e9140ba5_0_31">
              <a:extLst>
                <a:ext uri="{FF2B5EF4-FFF2-40B4-BE49-F238E27FC236}">
                  <a16:creationId xmlns:a16="http://schemas.microsoft.com/office/drawing/2014/main" id="{68822A72-F6C6-FF9D-2F73-8818242EE388}"/>
                </a:ext>
              </a:extLst>
            </p:cNvPr>
            <p:cNvCxnSpPr>
              <a:stCxn id="80" idx="6"/>
              <a:endCxn id="8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309;g105e9140ba5_0_31">
              <a:extLst>
                <a:ext uri="{FF2B5EF4-FFF2-40B4-BE49-F238E27FC236}">
                  <a16:creationId xmlns:a16="http://schemas.microsoft.com/office/drawing/2014/main" id="{E3082B1F-F725-5AD2-66D4-79B4E6A090E8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310;g105e9140ba5_0_31">
              <a:extLst>
                <a:ext uri="{FF2B5EF4-FFF2-40B4-BE49-F238E27FC236}">
                  <a16:creationId xmlns:a16="http://schemas.microsoft.com/office/drawing/2014/main" id="{FB9A248F-68D8-789B-0006-F750B0681302}"/>
                </a:ext>
              </a:extLst>
            </p:cNvPr>
            <p:cNvCxnSpPr>
              <a:stCxn id="87" idx="7"/>
              <a:endCxn id="83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311;g105e9140ba5_0_31">
              <a:extLst>
                <a:ext uri="{FF2B5EF4-FFF2-40B4-BE49-F238E27FC236}">
                  <a16:creationId xmlns:a16="http://schemas.microsoft.com/office/drawing/2014/main" id="{0C0EBC47-B39B-9CFE-2AFD-0704F5215796}"/>
                </a:ext>
              </a:extLst>
            </p:cNvPr>
            <p:cNvCxnSpPr>
              <a:stCxn id="81" idx="7"/>
              <a:endCxn id="82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12;g105e9140ba5_0_31">
              <a:extLst>
                <a:ext uri="{FF2B5EF4-FFF2-40B4-BE49-F238E27FC236}">
                  <a16:creationId xmlns:a16="http://schemas.microsoft.com/office/drawing/2014/main" id="{09E7B471-8FF8-8D51-FEA5-1D63F7D25732}"/>
                </a:ext>
              </a:extLst>
            </p:cNvPr>
            <p:cNvCxnSpPr>
              <a:stCxn id="80" idx="7"/>
              <a:endCxn id="84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313;g105e9140ba5_0_31">
              <a:extLst>
                <a:ext uri="{FF2B5EF4-FFF2-40B4-BE49-F238E27FC236}">
                  <a16:creationId xmlns:a16="http://schemas.microsoft.com/office/drawing/2014/main" id="{AA3D4815-9FE2-3D5F-F57A-D3816CD122CF}"/>
                </a:ext>
              </a:extLst>
            </p:cNvPr>
            <p:cNvCxnSpPr>
              <a:stCxn id="82" idx="7"/>
              <a:endCxn id="86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314;g105e9140ba5_0_31">
              <a:extLst>
                <a:ext uri="{FF2B5EF4-FFF2-40B4-BE49-F238E27FC236}">
                  <a16:creationId xmlns:a16="http://schemas.microsoft.com/office/drawing/2014/main" id="{E0C9850B-25FE-451E-2A30-844EEE0AA3CE}"/>
                </a:ext>
              </a:extLst>
            </p:cNvPr>
            <p:cNvCxnSpPr>
              <a:stCxn id="84" idx="5"/>
              <a:endCxn id="8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315;g105e9140ba5_0_31">
              <a:extLst>
                <a:ext uri="{FF2B5EF4-FFF2-40B4-BE49-F238E27FC236}">
                  <a16:creationId xmlns:a16="http://schemas.microsoft.com/office/drawing/2014/main" id="{41BCCAA9-E285-6BC5-6699-7F8BE799A9E5}"/>
                </a:ext>
              </a:extLst>
            </p:cNvPr>
            <p:cNvCxnSpPr>
              <a:stCxn id="83" idx="6"/>
              <a:endCxn id="85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316;g105e9140ba5_0_31">
              <a:extLst>
                <a:ext uri="{FF2B5EF4-FFF2-40B4-BE49-F238E27FC236}">
                  <a16:creationId xmlns:a16="http://schemas.microsoft.com/office/drawing/2014/main" id="{82F7E68B-444A-09E2-2D80-4ACF4E5F219C}"/>
                </a:ext>
              </a:extLst>
            </p:cNvPr>
            <p:cNvCxnSpPr>
              <a:stCxn id="82" idx="6"/>
              <a:endCxn id="8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317;g105e9140ba5_0_31">
              <a:extLst>
                <a:ext uri="{FF2B5EF4-FFF2-40B4-BE49-F238E27FC236}">
                  <a16:creationId xmlns:a16="http://schemas.microsoft.com/office/drawing/2014/main" id="{CAB508BD-2104-A594-31C4-1C25D2B3D504}"/>
                </a:ext>
              </a:extLst>
            </p:cNvPr>
            <p:cNvCxnSpPr>
              <a:stCxn id="83" idx="7"/>
              <a:endCxn id="86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99" name="Google Shape;318;g105e9140ba5_0_31">
            <a:extLst>
              <a:ext uri="{FF2B5EF4-FFF2-40B4-BE49-F238E27FC236}">
                <a16:creationId xmlns:a16="http://schemas.microsoft.com/office/drawing/2014/main" id="{0DA91307-76D6-A325-5CFD-4FFA114149FA}"/>
              </a:ext>
            </a:extLst>
          </p:cNvPr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0" name="Google Shape;319;g105e9140ba5_0_31">
            <a:extLst>
              <a:ext uri="{FF2B5EF4-FFF2-40B4-BE49-F238E27FC236}">
                <a16:creationId xmlns:a16="http://schemas.microsoft.com/office/drawing/2014/main" id="{F9E9BFCB-3EA0-32F0-C98E-05B511414908}"/>
              </a:ext>
            </a:extLst>
          </p:cNvPr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 path that reduces both distance and harassment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320;g105e9140ba5_0_31">
            <a:extLst>
              <a:ext uri="{FF2B5EF4-FFF2-40B4-BE49-F238E27FC236}">
                <a16:creationId xmlns:a16="http://schemas.microsoft.com/office/drawing/2014/main" id="{5D235434-1602-D364-CCD6-8742248C7FC8}"/>
              </a:ext>
            </a:extLst>
          </p:cNvPr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" name="Google Shape;264;g105e9140ba5_0_31">
            <a:extLst>
              <a:ext uri="{FF2B5EF4-FFF2-40B4-BE49-F238E27FC236}">
                <a16:creationId xmlns:a16="http://schemas.microsoft.com/office/drawing/2014/main" id="{4FCFD1AC-BD8F-9C71-177C-641D0BBB94A3}"/>
              </a:ext>
            </a:extLst>
          </p:cNvPr>
          <p:cNvSpPr/>
          <p:nvPr/>
        </p:nvSpPr>
        <p:spPr>
          <a:xfrm>
            <a:off x="236925" y="351538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 Algorithm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70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44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 of the algorithm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>
            <a:off x="265324" y="5363024"/>
            <a:ext cx="69831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Dijkstra Algorithm </a:t>
            </a:r>
            <a:r>
              <a:rPr lang="en-US" sz="2200">
                <a:solidFill>
                  <a:srgbClr val="001E33"/>
                </a:solidFill>
              </a:rPr>
              <a:t>for the Shortest </a:t>
            </a:r>
            <a:r>
              <a:rPr lang="en-US" sz="2200" dirty="0">
                <a:solidFill>
                  <a:srgbClr val="001E33"/>
                </a:solidFill>
              </a:rPr>
              <a:t>P</a:t>
            </a:r>
            <a:r>
              <a:rPr lang="en-US" sz="2200">
                <a:solidFill>
                  <a:srgbClr val="001E33"/>
                </a:solidFill>
              </a:rPr>
              <a:t>ath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12A6F7-8828-5352-889D-5747AF00F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13" y="1266639"/>
            <a:ext cx="5529032" cy="38063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1535B6-E26C-CAB0-68BC-4F9EAD96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4443"/>
            <a:ext cx="5197764" cy="34691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94</Words>
  <Application>Microsoft Office PowerPoint</Application>
  <PresentationFormat>Panorámica</PresentationFormat>
  <Paragraphs>23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Calibri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Restrepo</dc:creator>
  <cp:lastModifiedBy>Sara</cp:lastModifiedBy>
  <cp:revision>4</cp:revision>
  <dcterms:modified xsi:type="dcterms:W3CDTF">2022-10-09T22:11:30Z</dcterms:modified>
</cp:coreProperties>
</file>