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4" r:id="rId13"/>
    <p:sldId id="265" r:id="rId14"/>
    <p:sldId id="269" r:id="rId15"/>
  </p:sldIdLst>
  <p:sldSz cx="12192000" cy="6858000"/>
  <p:notesSz cx="7772400" cy="100584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Fira Sans Extra Condensed" panose="020B05030500000200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CfBlu0pfgv8tbonjePBvvEPmO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02DD0-3863-44BE-9D45-BDFD932E71DA}" v="47" dt="2022-11-02T01:55:49.620"/>
  </p1510:revLst>
</p1510:revInfo>
</file>

<file path=ppt/tableStyles.xml><?xml version="1.0" encoding="utf-8"?>
<a:tblStyleLst xmlns:a="http://schemas.openxmlformats.org/drawingml/2006/main" def="{6AE14788-8E30-4C6D-8B4F-72BFB00EB405}">
  <a:tblStyle styleId="{6AE14788-8E30-4C6D-8B4F-72BFB00EB40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3" name="Google Shape;3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/>
          <p:cNvPicPr preferRelativeResize="0"/>
          <p:nvPr/>
        </p:nvPicPr>
        <p:blipFill>
          <a:blip r:embed="rId3"/>
          <a:srcRect/>
          <a:stretch/>
        </p:blipFill>
        <p:spPr>
          <a:xfrm>
            <a:off x="-83275" y="6704"/>
            <a:ext cx="10301989" cy="68679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spcAft>
                <a:spcPts val="900"/>
              </a:spcAft>
            </a:pP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FINDING THE SHORTEST PATH PREVENTING SEXUAL HARASSMENT THROUGH ALGORITHMS</a:t>
            </a:r>
            <a:endParaRPr lang="es-CO" sz="3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22;g13694941206_0_38">
            <a:extLst>
              <a:ext uri="{FF2B5EF4-FFF2-40B4-BE49-F238E27FC236}">
                <a16:creationId xmlns:a16="http://schemas.microsoft.com/office/drawing/2014/main" id="{8F9B7A2B-1348-F180-73EC-A25CA2E8F1E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880" y="0"/>
            <a:ext cx="12196075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23;g13694941206_0_38">
            <a:extLst>
              <a:ext uri="{FF2B5EF4-FFF2-40B4-BE49-F238E27FC236}">
                <a16:creationId xmlns:a16="http://schemas.microsoft.com/office/drawing/2014/main" id="{81AA74D5-D187-D400-2A90-637DCDF7F253}"/>
              </a:ext>
            </a:extLst>
          </p:cNvPr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Visual comparison of the three paths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Imagen 12" descr="Mapa&#10;&#10;Descripción generada automáticamente">
            <a:extLst>
              <a:ext uri="{FF2B5EF4-FFF2-40B4-BE49-F238E27FC236}">
                <a16:creationId xmlns:a16="http://schemas.microsoft.com/office/drawing/2014/main" id="{13C5960F-0A98-76A8-337A-B1BE1C73F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116" y="1127824"/>
            <a:ext cx="6504494" cy="460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44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35;g1066244c191_0_1">
            <a:extLst>
              <a:ext uri="{FF2B5EF4-FFF2-40B4-BE49-F238E27FC236}">
                <a16:creationId xmlns:a16="http://schemas.microsoft.com/office/drawing/2014/main" id="{8ED44310-4FF4-BC95-33F5-8FE2923ECAE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36;g1066244c191_0_1">
            <a:extLst>
              <a:ext uri="{FF2B5EF4-FFF2-40B4-BE49-F238E27FC236}">
                <a16:creationId xmlns:a16="http://schemas.microsoft.com/office/drawing/2014/main" id="{EC388D9A-8F18-1E30-0081-DE31F63B89FD}"/>
              </a:ext>
            </a:extLst>
          </p:cNvPr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work directions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438;g1066244c191_0_1">
            <a:extLst>
              <a:ext uri="{FF2B5EF4-FFF2-40B4-BE49-F238E27FC236}">
                <a16:creationId xmlns:a16="http://schemas.microsoft.com/office/drawing/2014/main" id="{7B9DFEDE-B4DD-8C1E-57A1-C1A6C21F1ABB}"/>
              </a:ext>
            </a:extLst>
          </p:cNvPr>
          <p:cNvSpPr/>
          <p:nvPr/>
        </p:nvSpPr>
        <p:spPr>
          <a:xfrm>
            <a:off x="8387773" y="1558742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439;g1066244c191_0_1">
            <a:extLst>
              <a:ext uri="{FF2B5EF4-FFF2-40B4-BE49-F238E27FC236}">
                <a16:creationId xmlns:a16="http://schemas.microsoft.com/office/drawing/2014/main" id="{1C1E8A78-42E1-20F1-4EB9-04568BE46969}"/>
              </a:ext>
            </a:extLst>
          </p:cNvPr>
          <p:cNvSpPr/>
          <p:nvPr/>
        </p:nvSpPr>
        <p:spPr>
          <a:xfrm>
            <a:off x="1785801" y="1558742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440;g1066244c191_0_1">
            <a:extLst>
              <a:ext uri="{FF2B5EF4-FFF2-40B4-BE49-F238E27FC236}">
                <a16:creationId xmlns:a16="http://schemas.microsoft.com/office/drawing/2014/main" id="{D1593909-9F85-3A53-0240-401938D6E1AB}"/>
              </a:ext>
            </a:extLst>
          </p:cNvPr>
          <p:cNvSpPr/>
          <p:nvPr/>
        </p:nvSpPr>
        <p:spPr>
          <a:xfrm>
            <a:off x="5086787" y="1550662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441;g1066244c191_0_1">
            <a:extLst>
              <a:ext uri="{FF2B5EF4-FFF2-40B4-BE49-F238E27FC236}">
                <a16:creationId xmlns:a16="http://schemas.microsoft.com/office/drawing/2014/main" id="{FA9ED170-6709-7921-C2A0-0DA13984EAB3}"/>
              </a:ext>
            </a:extLst>
          </p:cNvPr>
          <p:cNvSpPr/>
          <p:nvPr/>
        </p:nvSpPr>
        <p:spPr>
          <a:xfrm>
            <a:off x="8409652" y="1558742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442;g1066244c191_0_1">
            <a:extLst>
              <a:ext uri="{FF2B5EF4-FFF2-40B4-BE49-F238E27FC236}">
                <a16:creationId xmlns:a16="http://schemas.microsoft.com/office/drawing/2014/main" id="{705BEBD9-EDED-1A9D-3D97-11FD77B60039}"/>
              </a:ext>
            </a:extLst>
          </p:cNvPr>
          <p:cNvSpPr/>
          <p:nvPr/>
        </p:nvSpPr>
        <p:spPr>
          <a:xfrm>
            <a:off x="5090334" y="1547747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443;g1066244c191_0_1">
            <a:extLst>
              <a:ext uri="{FF2B5EF4-FFF2-40B4-BE49-F238E27FC236}">
                <a16:creationId xmlns:a16="http://schemas.microsoft.com/office/drawing/2014/main" id="{EA22C8A6-11C8-6B4A-431D-1D14343A4AA6}"/>
              </a:ext>
            </a:extLst>
          </p:cNvPr>
          <p:cNvSpPr/>
          <p:nvPr/>
        </p:nvSpPr>
        <p:spPr>
          <a:xfrm>
            <a:off x="1785269" y="1571579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445;g1066244c191_0_1">
            <a:extLst>
              <a:ext uri="{FF2B5EF4-FFF2-40B4-BE49-F238E27FC236}">
                <a16:creationId xmlns:a16="http://schemas.microsoft.com/office/drawing/2014/main" id="{8CD426D2-2073-B25D-A3E8-BA5076AFA70B}"/>
              </a:ext>
            </a:extLst>
          </p:cNvPr>
          <p:cNvSpPr/>
          <p:nvPr/>
        </p:nvSpPr>
        <p:spPr>
          <a:xfrm>
            <a:off x="5084953" y="1699896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Statistics 2</a:t>
            </a:r>
            <a:endParaRPr sz="2200" b="1" i="0" u="none" strike="noStrike" cap="none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" name="Google Shape;446;g1066244c191_0_1">
            <a:extLst>
              <a:ext uri="{FF2B5EF4-FFF2-40B4-BE49-F238E27FC236}">
                <a16:creationId xmlns:a16="http://schemas.microsoft.com/office/drawing/2014/main" id="{C03E1039-F614-4D7D-54AC-C16C03B3D19C}"/>
              </a:ext>
            </a:extLst>
          </p:cNvPr>
          <p:cNvSpPr/>
          <p:nvPr/>
        </p:nvSpPr>
        <p:spPr>
          <a:xfrm>
            <a:off x="1748884" y="1699896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Optimization 1</a:t>
            </a:r>
            <a:endParaRPr sz="2200" b="1" i="0" u="none" strike="noStrike" cap="none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" name="Google Shape;448;g1066244c191_0_1">
            <a:extLst>
              <a:ext uri="{FF2B5EF4-FFF2-40B4-BE49-F238E27FC236}">
                <a16:creationId xmlns:a16="http://schemas.microsoft.com/office/drawing/2014/main" id="{15C63C98-1A38-0391-5F23-6B4F58E826C5}"/>
              </a:ext>
            </a:extLst>
          </p:cNvPr>
          <p:cNvSpPr/>
          <p:nvPr/>
        </p:nvSpPr>
        <p:spPr>
          <a:xfrm>
            <a:off x="8446037" y="1639804"/>
            <a:ext cx="1643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 &amp; S 4</a:t>
            </a:r>
            <a:endParaRPr sz="2200" b="1" i="0" u="none" strike="noStrike" cap="none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8" name="Google Shape;449;g1066244c191_0_1">
            <a:extLst>
              <a:ext uri="{FF2B5EF4-FFF2-40B4-BE49-F238E27FC236}">
                <a16:creationId xmlns:a16="http://schemas.microsoft.com/office/drawing/2014/main" id="{F087FBC9-77F9-AD62-476E-CB2CB11D4ED3}"/>
              </a:ext>
            </a:extLst>
          </p:cNvPr>
          <p:cNvGrpSpPr/>
          <p:nvPr/>
        </p:nvGrpSpPr>
        <p:grpSpPr>
          <a:xfrm>
            <a:off x="5471486" y="2524924"/>
            <a:ext cx="1088700" cy="830400"/>
            <a:chOff x="368350" y="2234988"/>
            <a:chExt cx="1088700" cy="830400"/>
          </a:xfrm>
        </p:grpSpPr>
        <p:sp>
          <p:nvSpPr>
            <p:cNvPr id="19" name="Google Shape;450;g1066244c191_0_1">
              <a:extLst>
                <a:ext uri="{FF2B5EF4-FFF2-40B4-BE49-F238E27FC236}">
                  <a16:creationId xmlns:a16="http://schemas.microsoft.com/office/drawing/2014/main" id="{840F8F64-8BCF-56B2-E6CE-FF42D2E7CF52}"/>
                </a:ext>
              </a:extLst>
            </p:cNvPr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11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MV risk estimates</a:t>
              </a:r>
              <a:endParaRPr sz="14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" name="Google Shape;451;g1066244c191_0_1">
              <a:extLst>
                <a:ext uri="{FF2B5EF4-FFF2-40B4-BE49-F238E27FC236}">
                  <a16:creationId xmlns:a16="http://schemas.microsoft.com/office/drawing/2014/main" id="{9CE0B788-E0BB-6334-3869-5BBF3F0A42AD}"/>
                </a:ext>
              </a:extLst>
            </p:cNvPr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" name="Google Shape;452;g1066244c191_0_1">
              <a:extLst>
                <a:ext uri="{FF2B5EF4-FFF2-40B4-BE49-F238E27FC236}">
                  <a16:creationId xmlns:a16="http://schemas.microsoft.com/office/drawing/2014/main" id="{45E8A4E3-1B2D-F895-E09F-52C56AA49981}"/>
                </a:ext>
              </a:extLst>
            </p:cNvPr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" name="Google Shape;453;g1066244c191_0_1">
              <a:extLst>
                <a:ext uri="{FF2B5EF4-FFF2-40B4-BE49-F238E27FC236}">
                  <a16:creationId xmlns:a16="http://schemas.microsoft.com/office/drawing/2014/main" id="{E98DEEAA-B8F8-531C-A9F2-28DA7A14ECA9}"/>
                </a:ext>
              </a:extLst>
            </p:cNvPr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" name="Google Shape;454;g1066244c191_0_1">
              <a:extLst>
                <a:ext uri="{FF2B5EF4-FFF2-40B4-BE49-F238E27FC236}">
                  <a16:creationId xmlns:a16="http://schemas.microsoft.com/office/drawing/2014/main" id="{E1BFB774-921A-865A-5B75-165DB745EBE8}"/>
                </a:ext>
              </a:extLst>
            </p:cNvPr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" name="Google Shape;455;g1066244c191_0_1">
              <a:extLst>
                <a:ext uri="{FF2B5EF4-FFF2-40B4-BE49-F238E27FC236}">
                  <a16:creationId xmlns:a16="http://schemas.microsoft.com/office/drawing/2014/main" id="{2C531C36-3CA6-992E-BCEE-050914D9BE6D}"/>
                </a:ext>
              </a:extLst>
            </p:cNvPr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" name="Google Shape;456;g1066244c191_0_1">
              <a:extLst>
                <a:ext uri="{FF2B5EF4-FFF2-40B4-BE49-F238E27FC236}">
                  <a16:creationId xmlns:a16="http://schemas.microsoft.com/office/drawing/2014/main" id="{06208C72-9E55-60C9-0C85-67042DE7666F}"/>
                </a:ext>
              </a:extLst>
            </p:cNvPr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6" name="Google Shape;457;g1066244c191_0_1">
            <a:extLst>
              <a:ext uri="{FF2B5EF4-FFF2-40B4-BE49-F238E27FC236}">
                <a16:creationId xmlns:a16="http://schemas.microsoft.com/office/drawing/2014/main" id="{3B266CA5-2D22-F8D5-9B08-141BAAA25211}"/>
              </a:ext>
            </a:extLst>
          </p:cNvPr>
          <p:cNvGrpSpPr/>
          <p:nvPr/>
        </p:nvGrpSpPr>
        <p:grpSpPr>
          <a:xfrm>
            <a:off x="2168581" y="2500196"/>
            <a:ext cx="1088700" cy="830400"/>
            <a:chOff x="618126" y="2537376"/>
            <a:chExt cx="1088700" cy="830400"/>
          </a:xfrm>
        </p:grpSpPr>
        <p:sp>
          <p:nvSpPr>
            <p:cNvPr id="27" name="Google Shape;458;g1066244c191_0_1">
              <a:extLst>
                <a:ext uri="{FF2B5EF4-FFF2-40B4-BE49-F238E27FC236}">
                  <a16:creationId xmlns:a16="http://schemas.microsoft.com/office/drawing/2014/main" id="{F8C86F48-D7EA-3725-DAE6-32E42F198F83}"/>
                </a:ext>
              </a:extLst>
            </p:cNvPr>
            <p:cNvSpPr/>
            <p:nvPr/>
          </p:nvSpPr>
          <p:spPr>
            <a:xfrm>
              <a:off x="618126" y="2537376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11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Optimization </a:t>
              </a:r>
              <a:r>
                <a:rPr lang="en-US" sz="1400" b="1" i="0" u="none" strike="noStrike" cap="none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Bi target</a:t>
              </a:r>
              <a:endParaRPr sz="1400" b="1" i="0" u="none" strike="noStrike" cap="none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" name="Google Shape;459;g1066244c191_0_1">
              <a:extLst>
                <a:ext uri="{FF2B5EF4-FFF2-40B4-BE49-F238E27FC236}">
                  <a16:creationId xmlns:a16="http://schemas.microsoft.com/office/drawing/2014/main" id="{2F5338C3-D468-2A7D-8970-8956D829CB2F}"/>
                </a:ext>
              </a:extLst>
            </p:cNvPr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" name="Google Shape;460;g1066244c191_0_1">
              <a:extLst>
                <a:ext uri="{FF2B5EF4-FFF2-40B4-BE49-F238E27FC236}">
                  <a16:creationId xmlns:a16="http://schemas.microsoft.com/office/drawing/2014/main" id="{C84BA39E-90AB-90B4-81EC-E35DE882D0AE}"/>
                </a:ext>
              </a:extLst>
            </p:cNvPr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" name="Google Shape;461;g1066244c191_0_1">
              <a:extLst>
                <a:ext uri="{FF2B5EF4-FFF2-40B4-BE49-F238E27FC236}">
                  <a16:creationId xmlns:a16="http://schemas.microsoft.com/office/drawing/2014/main" id="{6F2ED685-54FA-8F72-A961-BE3F27B19E8D}"/>
                </a:ext>
              </a:extLst>
            </p:cNvPr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" name="Google Shape;462;g1066244c191_0_1">
              <a:extLst>
                <a:ext uri="{FF2B5EF4-FFF2-40B4-BE49-F238E27FC236}">
                  <a16:creationId xmlns:a16="http://schemas.microsoft.com/office/drawing/2014/main" id="{292ECE0F-562B-6E0A-9909-F12D0BADFE93}"/>
                </a:ext>
              </a:extLst>
            </p:cNvPr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" name="Google Shape;463;g1066244c191_0_1">
              <a:extLst>
                <a:ext uri="{FF2B5EF4-FFF2-40B4-BE49-F238E27FC236}">
                  <a16:creationId xmlns:a16="http://schemas.microsoft.com/office/drawing/2014/main" id="{47EEFD66-3039-8526-4C75-3D3152725A8A}"/>
                </a:ext>
              </a:extLst>
            </p:cNvPr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" name="Google Shape;464;g1066244c191_0_1">
              <a:extLst>
                <a:ext uri="{FF2B5EF4-FFF2-40B4-BE49-F238E27FC236}">
                  <a16:creationId xmlns:a16="http://schemas.microsoft.com/office/drawing/2014/main" id="{BBF5DDE2-7D59-434F-D10D-2CBEFAA5415F}"/>
                </a:ext>
              </a:extLst>
            </p:cNvPr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2" name="Google Shape;473;g1066244c191_0_1">
            <a:extLst>
              <a:ext uri="{FF2B5EF4-FFF2-40B4-BE49-F238E27FC236}">
                <a16:creationId xmlns:a16="http://schemas.microsoft.com/office/drawing/2014/main" id="{A97819D7-5C77-267F-FA5F-900F5E462065}"/>
              </a:ext>
            </a:extLst>
          </p:cNvPr>
          <p:cNvGrpSpPr/>
          <p:nvPr/>
        </p:nvGrpSpPr>
        <p:grpSpPr>
          <a:xfrm>
            <a:off x="8770252" y="2482068"/>
            <a:ext cx="1088700" cy="830400"/>
            <a:chOff x="368350" y="2234988"/>
            <a:chExt cx="1088700" cy="830400"/>
          </a:xfrm>
        </p:grpSpPr>
        <p:sp>
          <p:nvSpPr>
            <p:cNvPr id="43" name="Google Shape;474;g1066244c191_0_1">
              <a:extLst>
                <a:ext uri="{FF2B5EF4-FFF2-40B4-BE49-F238E27FC236}">
                  <a16:creationId xmlns:a16="http://schemas.microsoft.com/office/drawing/2014/main" id="{34410138-306C-B0A4-5472-C1A92CE13FF7}"/>
                </a:ext>
              </a:extLst>
            </p:cNvPr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11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Traffic Estimation</a:t>
              </a:r>
              <a:endParaRPr sz="16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" name="Google Shape;475;g1066244c191_0_1">
              <a:extLst>
                <a:ext uri="{FF2B5EF4-FFF2-40B4-BE49-F238E27FC236}">
                  <a16:creationId xmlns:a16="http://schemas.microsoft.com/office/drawing/2014/main" id="{D71EDF71-CC4A-D6D6-BFB5-03F15D349835}"/>
                </a:ext>
              </a:extLst>
            </p:cNvPr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" name="Google Shape;476;g1066244c191_0_1">
              <a:extLst>
                <a:ext uri="{FF2B5EF4-FFF2-40B4-BE49-F238E27FC236}">
                  <a16:creationId xmlns:a16="http://schemas.microsoft.com/office/drawing/2014/main" id="{310BD00E-1EDA-D348-F449-0702FA3D1054}"/>
                </a:ext>
              </a:extLst>
            </p:cNvPr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" name="Google Shape;477;g1066244c191_0_1">
              <a:extLst>
                <a:ext uri="{FF2B5EF4-FFF2-40B4-BE49-F238E27FC236}">
                  <a16:creationId xmlns:a16="http://schemas.microsoft.com/office/drawing/2014/main" id="{8611413F-0542-426F-A23D-5736CCB6F3CB}"/>
                </a:ext>
              </a:extLst>
            </p:cNvPr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" name="Google Shape;478;g1066244c191_0_1">
              <a:extLst>
                <a:ext uri="{FF2B5EF4-FFF2-40B4-BE49-F238E27FC236}">
                  <a16:creationId xmlns:a16="http://schemas.microsoft.com/office/drawing/2014/main" id="{7D3A82E0-1E8D-60FF-21F0-38C2A23585C5}"/>
                </a:ext>
              </a:extLst>
            </p:cNvPr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" name="Google Shape;479;g1066244c191_0_1">
              <a:extLst>
                <a:ext uri="{FF2B5EF4-FFF2-40B4-BE49-F238E27FC236}">
                  <a16:creationId xmlns:a16="http://schemas.microsoft.com/office/drawing/2014/main" id="{A5AD7D76-4B99-32A6-ED48-E936655CE58D}"/>
                </a:ext>
              </a:extLst>
            </p:cNvPr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" name="Google Shape;480;g1066244c191_0_1">
              <a:extLst>
                <a:ext uri="{FF2B5EF4-FFF2-40B4-BE49-F238E27FC236}">
                  <a16:creationId xmlns:a16="http://schemas.microsoft.com/office/drawing/2014/main" id="{993B3BB9-CCA8-7BF7-EC27-2044B13E8B8F}"/>
                </a:ext>
              </a:extLst>
            </p:cNvPr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7" name="Google Shape;488;g1066244c191_0_1">
            <a:extLst>
              <a:ext uri="{FF2B5EF4-FFF2-40B4-BE49-F238E27FC236}">
                <a16:creationId xmlns:a16="http://schemas.microsoft.com/office/drawing/2014/main" id="{C7608E36-DEE7-57B7-ED60-92698EA97BAA}"/>
              </a:ext>
            </a:extLst>
          </p:cNvPr>
          <p:cNvSpPr/>
          <p:nvPr/>
        </p:nvSpPr>
        <p:spPr>
          <a:xfrm>
            <a:off x="5646138" y="802325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Please name the courses in which you could continue to work on this project.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490;g1066244c191_0_1">
            <a:extLst>
              <a:ext uri="{FF2B5EF4-FFF2-40B4-BE49-F238E27FC236}">
                <a16:creationId xmlns:a16="http://schemas.microsoft.com/office/drawing/2014/main" id="{7603C8C4-9C26-64CA-6F1E-99DDD3ED6C92}"/>
              </a:ext>
            </a:extLst>
          </p:cNvPr>
          <p:cNvSpPr/>
          <p:nvPr/>
        </p:nvSpPr>
        <p:spPr>
          <a:xfrm rot="10800000">
            <a:off x="10334499" y="947808"/>
            <a:ext cx="806652" cy="4326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1" name="Google Shape;492;g1066244c191_0_1">
            <a:extLst>
              <a:ext uri="{FF2B5EF4-FFF2-40B4-BE49-F238E27FC236}">
                <a16:creationId xmlns:a16="http://schemas.microsoft.com/office/drawing/2014/main" id="{B4D0AC75-841E-02E1-98D3-69F5A6C21BF3}"/>
              </a:ext>
            </a:extLst>
          </p:cNvPr>
          <p:cNvSpPr/>
          <p:nvPr/>
        </p:nvSpPr>
        <p:spPr>
          <a:xfrm>
            <a:off x="3596020" y="6137012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Please tell us what you could do, in the following courses, to improve this project.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533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00;g1066244c191_0_133">
            <a:extLst>
              <a:ext uri="{FF2B5EF4-FFF2-40B4-BE49-F238E27FC236}">
                <a16:creationId xmlns:a16="http://schemas.microsoft.com/office/drawing/2014/main" id="{03AD8A9B-AEBB-3923-81AD-871C49AC385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01;g1066244c191_0_133">
            <a:extLst>
              <a:ext uri="{FF2B5EF4-FFF2-40B4-BE49-F238E27FC236}">
                <a16:creationId xmlns:a16="http://schemas.microsoft.com/office/drawing/2014/main" id="{9B493E67-6526-6012-5256-0539C7723C12}"/>
              </a:ext>
            </a:extLst>
          </p:cNvPr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work directions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502;g1066244c191_0_133">
            <a:extLst>
              <a:ext uri="{FF2B5EF4-FFF2-40B4-BE49-F238E27FC236}">
                <a16:creationId xmlns:a16="http://schemas.microsoft.com/office/drawing/2014/main" id="{C9D9AE52-AA5A-E107-114E-EC7AF3D5C665}"/>
              </a:ext>
            </a:extLst>
          </p:cNvPr>
          <p:cNvSpPr/>
          <p:nvPr/>
        </p:nvSpPr>
        <p:spPr>
          <a:xfrm>
            <a:off x="8594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03;g1066244c191_0_133">
            <a:extLst>
              <a:ext uri="{FF2B5EF4-FFF2-40B4-BE49-F238E27FC236}">
                <a16:creationId xmlns:a16="http://schemas.microsoft.com/office/drawing/2014/main" id="{9758A423-E062-4157-DC46-FC681BE49822}"/>
              </a:ext>
            </a:extLst>
          </p:cNvPr>
          <p:cNvSpPr/>
          <p:nvPr/>
        </p:nvSpPr>
        <p:spPr>
          <a:xfrm>
            <a:off x="9488921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504;g1066244c191_0_133">
            <a:extLst>
              <a:ext uri="{FF2B5EF4-FFF2-40B4-BE49-F238E27FC236}">
                <a16:creationId xmlns:a16="http://schemas.microsoft.com/office/drawing/2014/main" id="{DB873405-6317-960A-1965-D9651D5C749A}"/>
              </a:ext>
            </a:extLst>
          </p:cNvPr>
          <p:cNvSpPr/>
          <p:nvPr/>
        </p:nvSpPr>
        <p:spPr>
          <a:xfrm>
            <a:off x="38125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505;g1066244c191_0_133">
            <a:extLst>
              <a:ext uri="{FF2B5EF4-FFF2-40B4-BE49-F238E27FC236}">
                <a16:creationId xmlns:a16="http://schemas.microsoft.com/office/drawing/2014/main" id="{18B7877D-670E-1DBF-0119-631CD7D4E172}"/>
              </a:ext>
            </a:extLst>
          </p:cNvPr>
          <p:cNvSpPr/>
          <p:nvPr/>
        </p:nvSpPr>
        <p:spPr>
          <a:xfrm>
            <a:off x="6632743" y="12863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506;g1066244c191_0_133">
            <a:extLst>
              <a:ext uri="{FF2B5EF4-FFF2-40B4-BE49-F238E27FC236}">
                <a16:creationId xmlns:a16="http://schemas.microsoft.com/office/drawing/2014/main" id="{C681E6CA-F050-4503-75AE-A0D34A67C598}"/>
              </a:ext>
            </a:extLst>
          </p:cNvPr>
          <p:cNvSpPr/>
          <p:nvPr/>
        </p:nvSpPr>
        <p:spPr>
          <a:xfrm>
            <a:off x="9488720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507;g1066244c191_0_133">
            <a:extLst>
              <a:ext uri="{FF2B5EF4-FFF2-40B4-BE49-F238E27FC236}">
                <a16:creationId xmlns:a16="http://schemas.microsoft.com/office/drawing/2014/main" id="{25FF0173-74B9-ACAD-4370-6BCC3490D54B}"/>
              </a:ext>
            </a:extLst>
          </p:cNvPr>
          <p:cNvSpPr/>
          <p:nvPr/>
        </p:nvSpPr>
        <p:spPr>
          <a:xfrm>
            <a:off x="6630898" y="12863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08;g1066244c191_0_133">
            <a:extLst>
              <a:ext uri="{FF2B5EF4-FFF2-40B4-BE49-F238E27FC236}">
                <a16:creationId xmlns:a16="http://schemas.microsoft.com/office/drawing/2014/main" id="{E5C03F56-048B-EA40-5F4D-6448C2925F35}"/>
              </a:ext>
            </a:extLst>
          </p:cNvPr>
          <p:cNvSpPr/>
          <p:nvPr/>
        </p:nvSpPr>
        <p:spPr>
          <a:xfrm>
            <a:off x="3811772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509;g1066244c191_0_133">
            <a:extLst>
              <a:ext uri="{FF2B5EF4-FFF2-40B4-BE49-F238E27FC236}">
                <a16:creationId xmlns:a16="http://schemas.microsoft.com/office/drawing/2014/main" id="{1D7B9DE9-B1D9-6854-6A96-18BD0FF8512A}"/>
              </a:ext>
            </a:extLst>
          </p:cNvPr>
          <p:cNvSpPr/>
          <p:nvPr/>
        </p:nvSpPr>
        <p:spPr>
          <a:xfrm>
            <a:off x="859046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510;g1066244c191_0_133">
            <a:extLst>
              <a:ext uri="{FF2B5EF4-FFF2-40B4-BE49-F238E27FC236}">
                <a16:creationId xmlns:a16="http://schemas.microsoft.com/office/drawing/2014/main" id="{9F5A4BA7-142D-A491-A78D-61B6211F9E47}"/>
              </a:ext>
            </a:extLst>
          </p:cNvPr>
          <p:cNvSpPr/>
          <p:nvPr/>
        </p:nvSpPr>
        <p:spPr>
          <a:xfrm>
            <a:off x="6649700" y="13286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Software Engineering </a:t>
            </a:r>
            <a:endParaRPr sz="16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" name="Google Shape;511;g1066244c191_0_133">
            <a:extLst>
              <a:ext uri="{FF2B5EF4-FFF2-40B4-BE49-F238E27FC236}">
                <a16:creationId xmlns:a16="http://schemas.microsoft.com/office/drawing/2014/main" id="{C21DECF3-7B21-854B-EED8-381779A9780C}"/>
              </a:ext>
            </a:extLst>
          </p:cNvPr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Project 1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" name="Google Shape;512;g1066244c191_0_133">
            <a:extLst>
              <a:ext uri="{FF2B5EF4-FFF2-40B4-BE49-F238E27FC236}">
                <a16:creationId xmlns:a16="http://schemas.microsoft.com/office/drawing/2014/main" id="{84EA7705-23B7-BC4C-00C5-7FC5659B49C6}"/>
              </a:ext>
            </a:extLst>
          </p:cNvPr>
          <p:cNvSpPr/>
          <p:nvPr/>
        </p:nvSpPr>
        <p:spPr>
          <a:xfrm>
            <a:off x="810150" y="1333775"/>
            <a:ext cx="1582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9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Databases</a:t>
            </a:r>
            <a:endParaRPr sz="19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" name="Google Shape;513;g1066244c191_0_133">
            <a:extLst>
              <a:ext uri="{FF2B5EF4-FFF2-40B4-BE49-F238E27FC236}">
                <a16:creationId xmlns:a16="http://schemas.microsoft.com/office/drawing/2014/main" id="{9E94B921-49D2-675A-9753-06FCDDEED5C4}"/>
              </a:ext>
            </a:extLst>
          </p:cNvPr>
          <p:cNvSpPr/>
          <p:nvPr/>
        </p:nvSpPr>
        <p:spPr>
          <a:xfrm>
            <a:off x="9495625" y="1333775"/>
            <a:ext cx="1643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Project 2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8" name="Google Shape;514;g1066244c191_0_133">
            <a:extLst>
              <a:ext uri="{FF2B5EF4-FFF2-40B4-BE49-F238E27FC236}">
                <a16:creationId xmlns:a16="http://schemas.microsoft.com/office/drawing/2014/main" id="{7DB1EC12-B4F6-3706-0138-E0F5031B569C}"/>
              </a:ext>
            </a:extLst>
          </p:cNvPr>
          <p:cNvGrpSpPr/>
          <p:nvPr/>
        </p:nvGrpSpPr>
        <p:grpSpPr>
          <a:xfrm>
            <a:off x="7016850" y="2306088"/>
            <a:ext cx="1088700" cy="830400"/>
            <a:chOff x="368350" y="2234988"/>
            <a:chExt cx="1088700" cy="830400"/>
          </a:xfrm>
        </p:grpSpPr>
        <p:sp>
          <p:nvSpPr>
            <p:cNvPr id="19" name="Google Shape;515;g1066244c191_0_133">
              <a:extLst>
                <a:ext uri="{FF2B5EF4-FFF2-40B4-BE49-F238E27FC236}">
                  <a16:creationId xmlns:a16="http://schemas.microsoft.com/office/drawing/2014/main" id="{547FFBFF-8DB9-8A8E-EBDC-394AB17AE8CC}"/>
                </a:ext>
              </a:extLst>
            </p:cNvPr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11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Mobile application</a:t>
              </a:r>
              <a:endParaRPr sz="16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" name="Google Shape;516;g1066244c191_0_133">
              <a:extLst>
                <a:ext uri="{FF2B5EF4-FFF2-40B4-BE49-F238E27FC236}">
                  <a16:creationId xmlns:a16="http://schemas.microsoft.com/office/drawing/2014/main" id="{5CEA8631-4B5B-B76E-FA7C-A010891B4572}"/>
                </a:ext>
              </a:extLst>
            </p:cNvPr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" name="Google Shape;517;g1066244c191_0_133">
              <a:extLst>
                <a:ext uri="{FF2B5EF4-FFF2-40B4-BE49-F238E27FC236}">
                  <a16:creationId xmlns:a16="http://schemas.microsoft.com/office/drawing/2014/main" id="{648DC8C2-C53B-C1A8-F4CA-29DEAA4AC7E2}"/>
                </a:ext>
              </a:extLst>
            </p:cNvPr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" name="Google Shape;518;g1066244c191_0_133">
              <a:extLst>
                <a:ext uri="{FF2B5EF4-FFF2-40B4-BE49-F238E27FC236}">
                  <a16:creationId xmlns:a16="http://schemas.microsoft.com/office/drawing/2014/main" id="{BDBEFF0F-E064-C11E-E199-6C4397053B07}"/>
                </a:ext>
              </a:extLst>
            </p:cNvPr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" name="Google Shape;519;g1066244c191_0_133">
              <a:extLst>
                <a:ext uri="{FF2B5EF4-FFF2-40B4-BE49-F238E27FC236}">
                  <a16:creationId xmlns:a16="http://schemas.microsoft.com/office/drawing/2014/main" id="{3F451CEE-AA61-4D35-EDF7-30C6FD74FE26}"/>
                </a:ext>
              </a:extLst>
            </p:cNvPr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" name="Google Shape;520;g1066244c191_0_133">
              <a:extLst>
                <a:ext uri="{FF2B5EF4-FFF2-40B4-BE49-F238E27FC236}">
                  <a16:creationId xmlns:a16="http://schemas.microsoft.com/office/drawing/2014/main" id="{7E029AB3-06E6-7197-FF01-E961BB2E60BF}"/>
                </a:ext>
              </a:extLst>
            </p:cNvPr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" name="Google Shape;521;g1066244c191_0_133">
              <a:extLst>
                <a:ext uri="{FF2B5EF4-FFF2-40B4-BE49-F238E27FC236}">
                  <a16:creationId xmlns:a16="http://schemas.microsoft.com/office/drawing/2014/main" id="{A6FBAAF7-3D71-FD58-E7D8-F4931AC1C655}"/>
                </a:ext>
              </a:extLst>
            </p:cNvPr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6" name="Google Shape;522;g1066244c191_0_133">
            <a:extLst>
              <a:ext uri="{FF2B5EF4-FFF2-40B4-BE49-F238E27FC236}">
                <a16:creationId xmlns:a16="http://schemas.microsoft.com/office/drawing/2014/main" id="{B43E6CFE-1FD8-904C-C3EA-55C79EB80792}"/>
              </a:ext>
            </a:extLst>
          </p:cNvPr>
          <p:cNvGrpSpPr/>
          <p:nvPr/>
        </p:nvGrpSpPr>
        <p:grpSpPr>
          <a:xfrm>
            <a:off x="4216100" y="2367863"/>
            <a:ext cx="1088700" cy="830400"/>
            <a:chOff x="673150" y="2539788"/>
            <a:chExt cx="1088700" cy="830400"/>
          </a:xfrm>
        </p:grpSpPr>
        <p:sp>
          <p:nvSpPr>
            <p:cNvPr id="27" name="Google Shape;523;g1066244c191_0_133">
              <a:extLst>
                <a:ext uri="{FF2B5EF4-FFF2-40B4-BE49-F238E27FC236}">
                  <a16:creationId xmlns:a16="http://schemas.microsoft.com/office/drawing/2014/main" id="{819CD39C-B8E4-9666-EAC1-7B55DA497B65}"/>
                </a:ext>
              </a:extLst>
            </p:cNvPr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11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Web application</a:t>
              </a:r>
              <a:endParaRPr sz="16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" name="Google Shape;524;g1066244c191_0_133">
              <a:extLst>
                <a:ext uri="{FF2B5EF4-FFF2-40B4-BE49-F238E27FC236}">
                  <a16:creationId xmlns:a16="http://schemas.microsoft.com/office/drawing/2014/main" id="{B73F803A-A0B2-6234-9D1F-94A4D0DF586F}"/>
                </a:ext>
              </a:extLst>
            </p:cNvPr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" name="Google Shape;525;g1066244c191_0_133">
              <a:extLst>
                <a:ext uri="{FF2B5EF4-FFF2-40B4-BE49-F238E27FC236}">
                  <a16:creationId xmlns:a16="http://schemas.microsoft.com/office/drawing/2014/main" id="{1BB03022-7FC0-108C-BEF3-CBF06CB7EE9F}"/>
                </a:ext>
              </a:extLst>
            </p:cNvPr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" name="Google Shape;526;g1066244c191_0_133">
              <a:extLst>
                <a:ext uri="{FF2B5EF4-FFF2-40B4-BE49-F238E27FC236}">
                  <a16:creationId xmlns:a16="http://schemas.microsoft.com/office/drawing/2014/main" id="{E8C7E433-DB2C-1002-6AE2-F386783C296E}"/>
                </a:ext>
              </a:extLst>
            </p:cNvPr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" name="Google Shape;527;g1066244c191_0_133">
              <a:extLst>
                <a:ext uri="{FF2B5EF4-FFF2-40B4-BE49-F238E27FC236}">
                  <a16:creationId xmlns:a16="http://schemas.microsoft.com/office/drawing/2014/main" id="{E5312091-07D8-573A-DE20-EBFEF3AD7EDA}"/>
                </a:ext>
              </a:extLst>
            </p:cNvPr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" name="Google Shape;528;g1066244c191_0_133">
              <a:extLst>
                <a:ext uri="{FF2B5EF4-FFF2-40B4-BE49-F238E27FC236}">
                  <a16:creationId xmlns:a16="http://schemas.microsoft.com/office/drawing/2014/main" id="{4EE96769-FEF7-0B73-B667-4446971A98A9}"/>
                </a:ext>
              </a:extLst>
            </p:cNvPr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" name="Google Shape;529;g1066244c191_0_133">
              <a:extLst>
                <a:ext uri="{FF2B5EF4-FFF2-40B4-BE49-F238E27FC236}">
                  <a16:creationId xmlns:a16="http://schemas.microsoft.com/office/drawing/2014/main" id="{99FD46A6-CCE0-53B8-03B5-5FC75251B14F}"/>
                </a:ext>
              </a:extLst>
            </p:cNvPr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4" name="Google Shape;530;g1066244c191_0_133">
            <a:extLst>
              <a:ext uri="{FF2B5EF4-FFF2-40B4-BE49-F238E27FC236}">
                <a16:creationId xmlns:a16="http://schemas.microsoft.com/office/drawing/2014/main" id="{2F21162A-CCAE-FB09-DAD6-0402AD471EF1}"/>
              </a:ext>
            </a:extLst>
          </p:cNvPr>
          <p:cNvGrpSpPr/>
          <p:nvPr/>
        </p:nvGrpSpPr>
        <p:grpSpPr>
          <a:xfrm>
            <a:off x="1242275" y="2378663"/>
            <a:ext cx="1088700" cy="830400"/>
            <a:chOff x="673150" y="2539788"/>
            <a:chExt cx="1088700" cy="830400"/>
          </a:xfrm>
        </p:grpSpPr>
        <p:sp>
          <p:nvSpPr>
            <p:cNvPr id="35" name="Google Shape;531;g1066244c191_0_133">
              <a:extLst>
                <a:ext uri="{FF2B5EF4-FFF2-40B4-BE49-F238E27FC236}">
                  <a16:creationId xmlns:a16="http://schemas.microsoft.com/office/drawing/2014/main" id="{C9C80D32-E025-D233-C7BE-A5DF2446D928}"/>
                </a:ext>
              </a:extLst>
            </p:cNvPr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11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700" b="1" i="0" u="none" strike="noStrike" cap="none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Other variables</a:t>
              </a:r>
              <a:endParaRPr sz="1700" b="1" i="0" u="none" strike="noStrike" cap="none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" name="Google Shape;532;g1066244c191_0_133">
              <a:extLst>
                <a:ext uri="{FF2B5EF4-FFF2-40B4-BE49-F238E27FC236}">
                  <a16:creationId xmlns:a16="http://schemas.microsoft.com/office/drawing/2014/main" id="{7998DA60-BFCD-C04B-99B3-B3C99C0E799C}"/>
                </a:ext>
              </a:extLst>
            </p:cNvPr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" name="Google Shape;533;g1066244c191_0_133">
              <a:extLst>
                <a:ext uri="{FF2B5EF4-FFF2-40B4-BE49-F238E27FC236}">
                  <a16:creationId xmlns:a16="http://schemas.microsoft.com/office/drawing/2014/main" id="{D766ACF9-A815-AD02-E704-0CDFAD2454C6}"/>
                </a:ext>
              </a:extLst>
            </p:cNvPr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" name="Google Shape;534;g1066244c191_0_133">
              <a:extLst>
                <a:ext uri="{FF2B5EF4-FFF2-40B4-BE49-F238E27FC236}">
                  <a16:creationId xmlns:a16="http://schemas.microsoft.com/office/drawing/2014/main" id="{DE5F270B-DCAD-D2B7-010E-CED1837B8BAC}"/>
                </a:ext>
              </a:extLst>
            </p:cNvPr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" name="Google Shape;535;g1066244c191_0_133">
              <a:extLst>
                <a:ext uri="{FF2B5EF4-FFF2-40B4-BE49-F238E27FC236}">
                  <a16:creationId xmlns:a16="http://schemas.microsoft.com/office/drawing/2014/main" id="{38597C1B-EF50-4B82-918D-53C924E9500D}"/>
                </a:ext>
              </a:extLst>
            </p:cNvPr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" name="Google Shape;536;g1066244c191_0_133">
              <a:extLst>
                <a:ext uri="{FF2B5EF4-FFF2-40B4-BE49-F238E27FC236}">
                  <a16:creationId xmlns:a16="http://schemas.microsoft.com/office/drawing/2014/main" id="{56C5E911-D345-04CC-E058-F1E213D80F58}"/>
                </a:ext>
              </a:extLst>
            </p:cNvPr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" name="Google Shape;537;g1066244c191_0_133">
              <a:extLst>
                <a:ext uri="{FF2B5EF4-FFF2-40B4-BE49-F238E27FC236}">
                  <a16:creationId xmlns:a16="http://schemas.microsoft.com/office/drawing/2014/main" id="{57B14024-F4AD-F864-C047-A9D5D671B07B}"/>
                </a:ext>
              </a:extLst>
            </p:cNvPr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2" name="Google Shape;538;g1066244c191_0_133">
            <a:extLst>
              <a:ext uri="{FF2B5EF4-FFF2-40B4-BE49-F238E27FC236}">
                <a16:creationId xmlns:a16="http://schemas.microsoft.com/office/drawing/2014/main" id="{48F0BE5D-B438-BF4B-5C6F-F35FACFB4823}"/>
              </a:ext>
            </a:extLst>
          </p:cNvPr>
          <p:cNvGrpSpPr/>
          <p:nvPr/>
        </p:nvGrpSpPr>
        <p:grpSpPr>
          <a:xfrm>
            <a:off x="9836250" y="2306088"/>
            <a:ext cx="1088700" cy="830400"/>
            <a:chOff x="368350" y="2234988"/>
            <a:chExt cx="1088700" cy="830400"/>
          </a:xfrm>
        </p:grpSpPr>
        <p:sp>
          <p:nvSpPr>
            <p:cNvPr id="43" name="Google Shape;539;g1066244c191_0_133">
              <a:extLst>
                <a:ext uri="{FF2B5EF4-FFF2-40B4-BE49-F238E27FC236}">
                  <a16:creationId xmlns:a16="http://schemas.microsoft.com/office/drawing/2014/main" id="{8A86594D-870C-772A-3B30-82E99FED81EC}"/>
                </a:ext>
              </a:extLst>
            </p:cNvPr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11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Include ML or VR</a:t>
              </a:r>
              <a:endParaRPr sz="18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" name="Google Shape;540;g1066244c191_0_133">
              <a:extLst>
                <a:ext uri="{FF2B5EF4-FFF2-40B4-BE49-F238E27FC236}">
                  <a16:creationId xmlns:a16="http://schemas.microsoft.com/office/drawing/2014/main" id="{ECAEC4E0-CEF4-41A0-8A8E-E59F11284945}"/>
                </a:ext>
              </a:extLst>
            </p:cNvPr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" name="Google Shape;541;g1066244c191_0_133">
              <a:extLst>
                <a:ext uri="{FF2B5EF4-FFF2-40B4-BE49-F238E27FC236}">
                  <a16:creationId xmlns:a16="http://schemas.microsoft.com/office/drawing/2014/main" id="{E66CEAB1-5652-DF3A-788F-52321E8326D7}"/>
                </a:ext>
              </a:extLst>
            </p:cNvPr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" name="Google Shape;542;g1066244c191_0_133">
              <a:extLst>
                <a:ext uri="{FF2B5EF4-FFF2-40B4-BE49-F238E27FC236}">
                  <a16:creationId xmlns:a16="http://schemas.microsoft.com/office/drawing/2014/main" id="{92B00CB2-EABC-8ACF-650F-199E9A946DA6}"/>
                </a:ext>
              </a:extLst>
            </p:cNvPr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" name="Google Shape;543;g1066244c191_0_133">
              <a:extLst>
                <a:ext uri="{FF2B5EF4-FFF2-40B4-BE49-F238E27FC236}">
                  <a16:creationId xmlns:a16="http://schemas.microsoft.com/office/drawing/2014/main" id="{F22D7331-B693-1791-30D1-0F853D1B1432}"/>
                </a:ext>
              </a:extLst>
            </p:cNvPr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" name="Google Shape;544;g1066244c191_0_133">
              <a:extLst>
                <a:ext uri="{FF2B5EF4-FFF2-40B4-BE49-F238E27FC236}">
                  <a16:creationId xmlns:a16="http://schemas.microsoft.com/office/drawing/2014/main" id="{06D35211-9424-615B-F52D-74815381863C}"/>
                </a:ext>
              </a:extLst>
            </p:cNvPr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" name="Google Shape;545;g1066244c191_0_133">
              <a:extLst>
                <a:ext uri="{FF2B5EF4-FFF2-40B4-BE49-F238E27FC236}">
                  <a16:creationId xmlns:a16="http://schemas.microsoft.com/office/drawing/2014/main" id="{240DB194-F094-989A-C6AB-17D2561BE18A}"/>
                </a:ext>
              </a:extLst>
            </p:cNvPr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0" name="Google Shape;546;g1066244c191_0_133">
            <a:extLst>
              <a:ext uri="{FF2B5EF4-FFF2-40B4-BE49-F238E27FC236}">
                <a16:creationId xmlns:a16="http://schemas.microsoft.com/office/drawing/2014/main" id="{5590AC3A-4B11-16C9-CC98-26314AE97963}"/>
              </a:ext>
            </a:extLst>
          </p:cNvPr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1" name="Google Shape;547;g1066244c191_0_133">
            <a:extLst>
              <a:ext uri="{FF2B5EF4-FFF2-40B4-BE49-F238E27FC236}">
                <a16:creationId xmlns:a16="http://schemas.microsoft.com/office/drawing/2014/main" id="{7B31D1EF-F543-AD1B-0A2A-37F901F4CC01}"/>
              </a:ext>
            </a:extLst>
          </p:cNvPr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48;g1066244c191_0_133">
            <a:extLst>
              <a:ext uri="{FF2B5EF4-FFF2-40B4-BE49-F238E27FC236}">
                <a16:creationId xmlns:a16="http://schemas.microsoft.com/office/drawing/2014/main" id="{53B11DA6-AF06-5CFF-3197-5A01673ECA91}"/>
              </a:ext>
            </a:extLst>
          </p:cNvPr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installment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49;g1066244c191_0_133">
            <a:extLst>
              <a:ext uri="{FF2B5EF4-FFF2-40B4-BE49-F238E27FC236}">
                <a16:creationId xmlns:a16="http://schemas.microsoft.com/office/drawing/2014/main" id="{7974BBA8-05F1-D60D-4D26-8A6DA808AD4A}"/>
              </a:ext>
            </a:extLst>
          </p:cNvPr>
          <p:cNvSpPr/>
          <p:nvPr/>
        </p:nvSpPr>
        <p:spPr>
          <a:xfrm>
            <a:off x="265315" y="80232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NOT use red on the slides.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50;g1066244c191_0_133">
            <a:extLst>
              <a:ext uri="{FF2B5EF4-FFF2-40B4-BE49-F238E27FC236}">
                <a16:creationId xmlns:a16="http://schemas.microsoft.com/office/drawing/2014/main" id="{238AF50B-D225-A419-ABE1-5BBF8F0EB57F}"/>
              </a:ext>
            </a:extLst>
          </p:cNvPr>
          <p:cNvSpPr txBox="1"/>
          <p:nvPr/>
        </p:nvSpPr>
        <p:spPr>
          <a:xfrm>
            <a:off x="2745075" y="6052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font size must be at least 22 points.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1;g1066244c191_0_133">
            <a:extLst>
              <a:ext uri="{FF2B5EF4-FFF2-40B4-BE49-F238E27FC236}">
                <a16:creationId xmlns:a16="http://schemas.microsoft.com/office/drawing/2014/main" id="{ABD4C947-C227-31C8-3278-17B0FFC52852}"/>
              </a:ext>
            </a:extLst>
          </p:cNvPr>
          <p:cNvSpPr/>
          <p:nvPr/>
        </p:nvSpPr>
        <p:spPr>
          <a:xfrm>
            <a:off x="7457802" y="594958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 can add, delete or change some future work addresses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53;g1066244c191_0_133">
            <a:extLst>
              <a:ext uri="{FF2B5EF4-FFF2-40B4-BE49-F238E27FC236}">
                <a16:creationId xmlns:a16="http://schemas.microsoft.com/office/drawing/2014/main" id="{26679C17-4750-2356-7540-147B317D5E8D}"/>
              </a:ext>
            </a:extLst>
          </p:cNvPr>
          <p:cNvSpPr/>
          <p:nvPr/>
        </p:nvSpPr>
        <p:spPr>
          <a:xfrm>
            <a:off x="5646138" y="802325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Please name the courses in which you could continue to work on this project.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4;g1066244c191_0_133">
            <a:extLst>
              <a:ext uri="{FF2B5EF4-FFF2-40B4-BE49-F238E27FC236}">
                <a16:creationId xmlns:a16="http://schemas.microsoft.com/office/drawing/2014/main" id="{62604D28-FF34-4B98-B6C6-955F9B3E12A7}"/>
              </a:ext>
            </a:extLst>
          </p:cNvPr>
          <p:cNvSpPr/>
          <p:nvPr/>
        </p:nvSpPr>
        <p:spPr>
          <a:xfrm rot="10800000" flipH="1">
            <a:off x="5050475" y="1024007"/>
            <a:ext cx="811836" cy="2944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9" name="Google Shape;555;g1066244c191_0_133">
            <a:extLst>
              <a:ext uri="{FF2B5EF4-FFF2-40B4-BE49-F238E27FC236}">
                <a16:creationId xmlns:a16="http://schemas.microsoft.com/office/drawing/2014/main" id="{361D26E5-50BB-5489-D3B7-BE0AF9D80AA4}"/>
              </a:ext>
            </a:extLst>
          </p:cNvPr>
          <p:cNvSpPr/>
          <p:nvPr/>
        </p:nvSpPr>
        <p:spPr>
          <a:xfrm rot="10800000">
            <a:off x="10334499" y="947808"/>
            <a:ext cx="806652" cy="4326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0" name="Google Shape;556;g1066244c191_0_133">
            <a:extLst>
              <a:ext uri="{FF2B5EF4-FFF2-40B4-BE49-F238E27FC236}">
                <a16:creationId xmlns:a16="http://schemas.microsoft.com/office/drawing/2014/main" id="{49C45043-6E89-57BF-9EED-0553E319DFD4}"/>
              </a:ext>
            </a:extLst>
          </p:cNvPr>
          <p:cNvSpPr/>
          <p:nvPr/>
        </p:nvSpPr>
        <p:spPr>
          <a:xfrm rot="17811296">
            <a:off x="8003181" y="1401247"/>
            <a:ext cx="806653" cy="43264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1" name="Google Shape;557;g1066244c191_0_133">
            <a:extLst>
              <a:ext uri="{FF2B5EF4-FFF2-40B4-BE49-F238E27FC236}">
                <a16:creationId xmlns:a16="http://schemas.microsoft.com/office/drawing/2014/main" id="{1CED39C8-5AE1-F651-EA99-D3C3131AEE9E}"/>
              </a:ext>
            </a:extLst>
          </p:cNvPr>
          <p:cNvSpPr/>
          <p:nvPr/>
        </p:nvSpPr>
        <p:spPr>
          <a:xfrm>
            <a:off x="4407763" y="3990850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Please tell us what you could do, in the following courses, to improve this project.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558;g1066244c191_0_133">
            <a:extLst>
              <a:ext uri="{FF2B5EF4-FFF2-40B4-BE49-F238E27FC236}">
                <a16:creationId xmlns:a16="http://schemas.microsoft.com/office/drawing/2014/main" id="{A3398B9F-6582-ACCD-FC8F-50B1C8502459}"/>
              </a:ext>
            </a:extLst>
          </p:cNvPr>
          <p:cNvSpPr/>
          <p:nvPr/>
        </p:nvSpPr>
        <p:spPr>
          <a:xfrm rot="5763114" flipH="1">
            <a:off x="4821883" y="3386199"/>
            <a:ext cx="811824" cy="2944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3" name="Google Shape;559;g1066244c191_0_133">
            <a:extLst>
              <a:ext uri="{FF2B5EF4-FFF2-40B4-BE49-F238E27FC236}">
                <a16:creationId xmlns:a16="http://schemas.microsoft.com/office/drawing/2014/main" id="{1080FDE7-1820-B750-6763-BE204F5F76C0}"/>
              </a:ext>
            </a:extLst>
          </p:cNvPr>
          <p:cNvSpPr/>
          <p:nvPr/>
        </p:nvSpPr>
        <p:spPr>
          <a:xfrm rot="5763114" flipH="1">
            <a:off x="7260283" y="3386199"/>
            <a:ext cx="811824" cy="2944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4" name="Google Shape;560;g1066244c191_0_133">
            <a:extLst>
              <a:ext uri="{FF2B5EF4-FFF2-40B4-BE49-F238E27FC236}">
                <a16:creationId xmlns:a16="http://schemas.microsoft.com/office/drawing/2014/main" id="{8330B8E8-01E8-F3BE-1F15-2A64F7590676}"/>
              </a:ext>
            </a:extLst>
          </p:cNvPr>
          <p:cNvSpPr/>
          <p:nvPr/>
        </p:nvSpPr>
        <p:spPr>
          <a:xfrm rot="9163861" flipH="1">
            <a:off x="8936681" y="3462420"/>
            <a:ext cx="811824" cy="2944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71457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565;p10">
            <a:extLst>
              <a:ext uri="{FF2B5EF4-FFF2-40B4-BE49-F238E27FC236}">
                <a16:creationId xmlns:a16="http://schemas.microsoft.com/office/drawing/2014/main" id="{9A25967D-390B-3953-97E5-64ACCE1C80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566;p10">
            <a:extLst>
              <a:ext uri="{FF2B5EF4-FFF2-40B4-BE49-F238E27FC236}">
                <a16:creationId xmlns:a16="http://schemas.microsoft.com/office/drawing/2014/main" id="{F4E5BB9E-33BF-4FFE-5339-776359C164E0}"/>
              </a:ext>
            </a:extLst>
          </p:cNvPr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 accepted in OSF.IO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567;p10">
            <a:extLst>
              <a:ext uri="{FF2B5EF4-FFF2-40B4-BE49-F238E27FC236}">
                <a16:creationId xmlns:a16="http://schemas.microsoft.com/office/drawing/2014/main" id="{9A978829-D387-D83A-8C57-F932F0FF0D8C}"/>
              </a:ext>
            </a:extLst>
          </p:cNvPr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" name="Google Shape;568;p10">
            <a:extLst>
              <a:ext uri="{FF2B5EF4-FFF2-40B4-BE49-F238E27FC236}">
                <a16:creationId xmlns:a16="http://schemas.microsoft.com/office/drawing/2014/main" id="{FCDE71CE-D766-1BC9-5248-9FCA574EAC60}"/>
              </a:ext>
            </a:extLst>
          </p:cNvPr>
          <p:cNvSpPr/>
          <p:nvPr/>
        </p:nvSpPr>
        <p:spPr>
          <a:xfrm>
            <a:off x="49717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569;p10">
            <a:extLst>
              <a:ext uri="{FF2B5EF4-FFF2-40B4-BE49-F238E27FC236}">
                <a16:creationId xmlns:a16="http://schemas.microsoft.com/office/drawing/2014/main" id="{C3AE3722-7377-4EB6-5E47-615D4AA06716}"/>
              </a:ext>
            </a:extLst>
          </p:cNvPr>
          <p:cNvSpPr/>
          <p:nvPr/>
        </p:nvSpPr>
        <p:spPr>
          <a:xfrm>
            <a:off x="2623800" y="2240875"/>
            <a:ext cx="3649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the report citation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OSF PREPRINTS and the link. No, not in OSF projects, it is in OSF Preprints.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570;p10">
            <a:extLst>
              <a:ext uri="{FF2B5EF4-FFF2-40B4-BE49-F238E27FC236}">
                <a16:creationId xmlns:a16="http://schemas.microsoft.com/office/drawing/2014/main" id="{0583872B-43D3-8009-3DE0-43674DAFCC6F}"/>
              </a:ext>
            </a:extLst>
          </p:cNvPr>
          <p:cNvSpPr/>
          <p:nvPr/>
        </p:nvSpPr>
        <p:spPr>
          <a:xfrm rot="10800000" flipH="1">
            <a:off x="2087873" y="26937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0" name="Google Shape;571;p10">
            <a:extLst>
              <a:ext uri="{FF2B5EF4-FFF2-40B4-BE49-F238E27FC236}">
                <a16:creationId xmlns:a16="http://schemas.microsoft.com/office/drawing/2014/main" id="{36A7066C-8194-8424-BB08-958438C4212F}"/>
              </a:ext>
            </a:extLst>
          </p:cNvPr>
          <p:cNvSpPr/>
          <p:nvPr/>
        </p:nvSpPr>
        <p:spPr>
          <a:xfrm>
            <a:off x="418325" y="3107875"/>
            <a:ext cx="61260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Julián Ramírez, Andrés Salazar, Simón Marín, Mauricio Toro. Energy and Storage Optimization in Precision Livestock Farming. Technical Report, Universidad EAFIT, 2021. https://doi.org/10.31219/osf.io/du8yt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572;p10">
            <a:extLst>
              <a:ext uri="{FF2B5EF4-FFF2-40B4-BE49-F238E27FC236}">
                <a16:creationId xmlns:a16="http://schemas.microsoft.com/office/drawing/2014/main" id="{064C25B2-0249-D500-C3A6-5FA0445F0A1E}"/>
              </a:ext>
            </a:extLst>
          </p:cNvPr>
          <p:cNvSpPr/>
          <p:nvPr/>
        </p:nvSpPr>
        <p:spPr>
          <a:xfrm>
            <a:off x="2640426" y="5215875"/>
            <a:ext cx="35088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screenshot of your published report on osf.io and remove the circle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573;p10">
            <a:extLst>
              <a:ext uri="{FF2B5EF4-FFF2-40B4-BE49-F238E27FC236}">
                <a16:creationId xmlns:a16="http://schemas.microsoft.com/office/drawing/2014/main" id="{D8AB06E8-C998-FB4D-F4C9-777D725EAECA}"/>
              </a:ext>
            </a:extLst>
          </p:cNvPr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installment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574;p10">
            <a:extLst>
              <a:ext uri="{FF2B5EF4-FFF2-40B4-BE49-F238E27FC236}">
                <a16:creationId xmlns:a16="http://schemas.microsoft.com/office/drawing/2014/main" id="{50599A41-833A-7CF8-49D5-7DB99F90C3B1}"/>
              </a:ext>
            </a:extLst>
          </p:cNvPr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NOT use red on the slides.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575;p10">
            <a:extLst>
              <a:ext uri="{FF2B5EF4-FFF2-40B4-BE49-F238E27FC236}">
                <a16:creationId xmlns:a16="http://schemas.microsoft.com/office/drawing/2014/main" id="{3C8D15AE-E71E-B203-6BAA-0A2B5C8B51B9}"/>
              </a:ext>
            </a:extLst>
          </p:cNvPr>
          <p:cNvSpPr/>
          <p:nvPr/>
        </p:nvSpPr>
        <p:spPr>
          <a:xfrm flipH="1">
            <a:off x="7405536" y="52618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" name="Google Shape;576;p10">
            <a:extLst>
              <a:ext uri="{FF2B5EF4-FFF2-40B4-BE49-F238E27FC236}">
                <a16:creationId xmlns:a16="http://schemas.microsoft.com/office/drawing/2014/main" id="{36EE596D-A305-3310-CABC-CB86C7F19A43}"/>
              </a:ext>
            </a:extLst>
          </p:cNvPr>
          <p:cNvSpPr/>
          <p:nvPr/>
        </p:nvSpPr>
        <p:spPr>
          <a:xfrm>
            <a:off x="5509326" y="612875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monitors and teachers among the authors, please.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577;p10">
            <a:extLst>
              <a:ext uri="{FF2B5EF4-FFF2-40B4-BE49-F238E27FC236}">
                <a16:creationId xmlns:a16="http://schemas.microsoft.com/office/drawing/2014/main" id="{A8E99EFE-6E5B-77A8-7A5F-67F45A1914E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1576" y="1829064"/>
            <a:ext cx="5550945" cy="36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578;p10">
            <a:extLst>
              <a:ext uri="{FF2B5EF4-FFF2-40B4-BE49-F238E27FC236}">
                <a16:creationId xmlns:a16="http://schemas.microsoft.com/office/drawing/2014/main" id="{D2BCD4D8-48B8-2F24-6295-B6B74B35C2C4}"/>
              </a:ext>
            </a:extLst>
          </p:cNvPr>
          <p:cNvSpPr/>
          <p:nvPr/>
        </p:nvSpPr>
        <p:spPr>
          <a:xfrm flipH="1">
            <a:off x="5920511" y="4581882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" name="Google Shape;579;p10">
            <a:extLst>
              <a:ext uri="{FF2B5EF4-FFF2-40B4-BE49-F238E27FC236}">
                <a16:creationId xmlns:a16="http://schemas.microsoft.com/office/drawing/2014/main" id="{A1CFE019-D5C0-70CD-C672-5BF6B26D6AF2}"/>
              </a:ext>
            </a:extLst>
          </p:cNvPr>
          <p:cNvSpPr txBox="1"/>
          <p:nvPr/>
        </p:nvSpPr>
        <p:spPr>
          <a:xfrm>
            <a:off x="926000" y="60463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font size must be at least 22 points.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580;p10">
            <a:extLst>
              <a:ext uri="{FF2B5EF4-FFF2-40B4-BE49-F238E27FC236}">
                <a16:creationId xmlns:a16="http://schemas.microsoft.com/office/drawing/2014/main" id="{CEA38C34-35C3-2F8A-C944-CB1F56EAA5CD}"/>
              </a:ext>
            </a:extLst>
          </p:cNvPr>
          <p:cNvSpPr/>
          <p:nvPr/>
        </p:nvSpPr>
        <p:spPr>
          <a:xfrm>
            <a:off x="4321529" y="10574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Delete this slide if your report was not submitted to OSF.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581;p10">
            <a:extLst>
              <a:ext uri="{FF2B5EF4-FFF2-40B4-BE49-F238E27FC236}">
                <a16:creationId xmlns:a16="http://schemas.microsoft.com/office/drawing/2014/main" id="{C431EA09-0316-5407-43BA-FF459A74CA01}"/>
              </a:ext>
            </a:extLst>
          </p:cNvPr>
          <p:cNvSpPr/>
          <p:nvPr/>
        </p:nvSpPr>
        <p:spPr>
          <a:xfrm rot="9395086" flipH="1">
            <a:off x="716280" y="2541321"/>
            <a:ext cx="618825" cy="4895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" name="Google Shape;582;p10">
            <a:extLst>
              <a:ext uri="{FF2B5EF4-FFF2-40B4-BE49-F238E27FC236}">
                <a16:creationId xmlns:a16="http://schemas.microsoft.com/office/drawing/2014/main" id="{096E60A5-A27A-2675-0755-85ECF33F99D3}"/>
              </a:ext>
            </a:extLst>
          </p:cNvPr>
          <p:cNvSpPr/>
          <p:nvPr/>
        </p:nvSpPr>
        <p:spPr>
          <a:xfrm>
            <a:off x="121679" y="19409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This is an example of a citation 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from a previous report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583;p10">
            <a:extLst>
              <a:ext uri="{FF2B5EF4-FFF2-40B4-BE49-F238E27FC236}">
                <a16:creationId xmlns:a16="http://schemas.microsoft.com/office/drawing/2014/main" id="{AB4C13A5-14DD-D38B-7943-EDF0F7E2081D}"/>
              </a:ext>
            </a:extLst>
          </p:cNvPr>
          <p:cNvSpPr/>
          <p:nvPr/>
        </p:nvSpPr>
        <p:spPr>
          <a:xfrm rot="9395086" flipH="1">
            <a:off x="8474505" y="1542496"/>
            <a:ext cx="618825" cy="4895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" name="Google Shape;584;p10">
            <a:extLst>
              <a:ext uri="{FF2B5EF4-FFF2-40B4-BE49-F238E27FC236}">
                <a16:creationId xmlns:a16="http://schemas.microsoft.com/office/drawing/2014/main" id="{907C99A3-641D-7AEC-8EAA-3CEA2DF280BD}"/>
              </a:ext>
            </a:extLst>
          </p:cNvPr>
          <p:cNvSpPr/>
          <p:nvPr/>
        </p:nvSpPr>
        <p:spPr>
          <a:xfrm>
            <a:off x="8413304" y="9421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This is an example screenshot 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from a previous report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585;p10">
            <a:extLst>
              <a:ext uri="{FF2B5EF4-FFF2-40B4-BE49-F238E27FC236}">
                <a16:creationId xmlns:a16="http://schemas.microsoft.com/office/drawing/2014/main" id="{D81FCA73-9D1C-A0AB-BE20-DF53B5A17921}"/>
              </a:ext>
            </a:extLst>
          </p:cNvPr>
          <p:cNvSpPr/>
          <p:nvPr/>
        </p:nvSpPr>
        <p:spPr>
          <a:xfrm>
            <a:off x="6751675" y="1710075"/>
            <a:ext cx="1339800" cy="424800"/>
          </a:xfrm>
          <a:prstGeom prst="ellipse">
            <a:avLst/>
          </a:prstGeom>
          <a:noFill/>
          <a:ln w="19050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218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 of the team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2"/>
          <p:cNvSpPr/>
          <p:nvPr/>
        </p:nvSpPr>
        <p:spPr>
          <a:xfrm>
            <a:off x="9349125" y="4180675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Data preparation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3551040" y="4180680"/>
            <a:ext cx="219276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Sara Valentina Cortes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635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Juan Felipe Restre</a:t>
            </a:r>
            <a:r>
              <a:rPr lang="es-CO" sz="2200" b="1" dirty="0">
                <a:solidFill>
                  <a:srgbClr val="001E33"/>
                </a:solidFill>
              </a:rPr>
              <a:t>po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"/>
          <p:cNvSpPr/>
          <p:nvPr/>
        </p:nvSpPr>
        <p:spPr>
          <a:xfrm rot="10800000">
            <a:off x="4018650" y="1644327"/>
            <a:ext cx="637686" cy="4286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218" name="Google Shape;2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39" y="6160680"/>
            <a:ext cx="8029157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https://github.com/JuanFelipeRestrepoBuitrago/ST0245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023825" y="4180675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 Serna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Literature review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5971272" y="1633070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6">
              <a:alphaModFix/>
            </a:blip>
            <a:srcRect b="16684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1" name="Google Shape;224;p2">
            <a:extLst>
              <a:ext uri="{FF2B5EF4-FFF2-40B4-BE49-F238E27FC236}">
                <a16:creationId xmlns:a16="http://schemas.microsoft.com/office/drawing/2014/main" id="{8872D7CC-50E9-451C-81D3-0B0980183C93}"/>
              </a:ext>
            </a:extLst>
          </p:cNvPr>
          <p:cNvGrpSpPr/>
          <p:nvPr/>
        </p:nvGrpSpPr>
        <p:grpSpPr>
          <a:xfrm>
            <a:off x="2997762" y="1608640"/>
            <a:ext cx="3383640" cy="2652120"/>
            <a:chOff x="3165097" y="1342520"/>
            <a:chExt cx="3383640" cy="2652120"/>
          </a:xfrm>
        </p:grpSpPr>
        <p:pic>
          <p:nvPicPr>
            <p:cNvPr id="32" name="Google Shape;225;p2">
              <a:extLst>
                <a:ext uri="{FF2B5EF4-FFF2-40B4-BE49-F238E27FC236}">
                  <a16:creationId xmlns:a16="http://schemas.microsoft.com/office/drawing/2014/main" id="{D05CC9CF-0CE5-4188-A0E4-2C7FB6E418A3}"/>
                </a:ext>
              </a:extLst>
            </p:cNvPr>
            <p:cNvPicPr preferRelativeResize="0"/>
            <p:nvPr/>
          </p:nvPicPr>
          <p:blipFill>
            <a:blip r:embed="rId7"/>
            <a:srcRect l="4989" r="4989"/>
            <a:stretch/>
          </p:blipFill>
          <p:spPr>
            <a:xfrm>
              <a:off x="3828482" y="1526141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Google Shape;226;p2">
              <a:extLst>
                <a:ext uri="{FF2B5EF4-FFF2-40B4-BE49-F238E27FC236}">
                  <a16:creationId xmlns:a16="http://schemas.microsoft.com/office/drawing/2014/main" id="{80573277-83E2-4660-A758-2E6B9B5A4658}"/>
                </a:ext>
              </a:extLst>
            </p:cNvPr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4" name="Google Shape;224;p2">
            <a:extLst>
              <a:ext uri="{FF2B5EF4-FFF2-40B4-BE49-F238E27FC236}">
                <a16:creationId xmlns:a16="http://schemas.microsoft.com/office/drawing/2014/main" id="{BA1E72CC-48FE-4609-88D6-077E0FFFA109}"/>
              </a:ext>
            </a:extLst>
          </p:cNvPr>
          <p:cNvGrpSpPr/>
          <p:nvPr/>
        </p:nvGrpSpPr>
        <p:grpSpPr>
          <a:xfrm>
            <a:off x="56064" y="1609230"/>
            <a:ext cx="3383640" cy="2652120"/>
            <a:chOff x="3165097" y="1342520"/>
            <a:chExt cx="3383640" cy="2652120"/>
          </a:xfrm>
        </p:grpSpPr>
        <p:pic>
          <p:nvPicPr>
            <p:cNvPr id="35" name="Google Shape;225;p2">
              <a:extLst>
                <a:ext uri="{FF2B5EF4-FFF2-40B4-BE49-F238E27FC236}">
                  <a16:creationId xmlns:a16="http://schemas.microsoft.com/office/drawing/2014/main" id="{581B4593-3C01-4071-A662-1BE60173CEF8}"/>
                </a:ext>
              </a:extLst>
            </p:cNvPr>
            <p:cNvPicPr preferRelativeResize="0"/>
            <p:nvPr/>
          </p:nvPicPr>
          <p:blipFill>
            <a:blip r:embed="rId8"/>
            <a:srcRect l="411" r="411"/>
            <a:stretch/>
          </p:blipFill>
          <p:spPr>
            <a:xfrm>
              <a:off x="3828482" y="1526141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226;p2">
              <a:extLst>
                <a:ext uri="{FF2B5EF4-FFF2-40B4-BE49-F238E27FC236}">
                  <a16:creationId xmlns:a16="http://schemas.microsoft.com/office/drawing/2014/main" id="{8654C40F-6B6F-4C14-961E-EC61B88449D1}"/>
                </a:ext>
              </a:extLst>
            </p:cNvPr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7" y="376925"/>
            <a:ext cx="453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Streets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of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Origin and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Destination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Shortest path algorithm </a:t>
            </a:r>
            <a:endParaRPr sz="2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6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6"/>
          <p:cNvSpPr/>
          <p:nvPr/>
        </p:nvSpPr>
        <p:spPr>
          <a:xfrm>
            <a:off x="7942524" y="4241025"/>
            <a:ext cx="39276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Three paths that reduce both the risk of harassment and distance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6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10257050" y="2555975"/>
            <a:ext cx="272675" cy="735200"/>
          </a:xfrm>
          <a:custGeom>
            <a:avLst/>
            <a:gdLst/>
            <a:ahLst/>
            <a:cxnLst/>
            <a:rect l="l" t="t" r="r" b="b"/>
            <a:pathLst>
              <a:path w="10907" h="29408" extrusionOk="0">
                <a:moveTo>
                  <a:pt x="0" y="29408"/>
                </a:moveTo>
                <a:cubicBezTo>
                  <a:pt x="1768" y="26757"/>
                  <a:pt x="9401" y="18400"/>
                  <a:pt x="10606" y="13499"/>
                </a:cubicBezTo>
                <a:cubicBezTo>
                  <a:pt x="11811" y="8598"/>
                  <a:pt x="7794" y="2250"/>
                  <a:pt x="7231" y="0"/>
                </a:cubicBezTo>
              </a:path>
            </a:pathLst>
          </a:custGeom>
          <a:noFill/>
          <a:ln w="38100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6"/>
          <p:cNvSpPr/>
          <p:nvPr/>
        </p:nvSpPr>
        <p:spPr>
          <a:xfrm>
            <a:off x="10244975" y="2568025"/>
            <a:ext cx="805925" cy="769375"/>
          </a:xfrm>
          <a:custGeom>
            <a:avLst/>
            <a:gdLst/>
            <a:ahLst/>
            <a:cxnLst/>
            <a:rect l="l" t="t" r="r" b="b"/>
            <a:pathLst>
              <a:path w="32237" h="30775" extrusionOk="0">
                <a:moveTo>
                  <a:pt x="0" y="29890"/>
                </a:moveTo>
                <a:cubicBezTo>
                  <a:pt x="2893" y="29971"/>
                  <a:pt x="12133" y="31177"/>
                  <a:pt x="17356" y="30373"/>
                </a:cubicBezTo>
                <a:cubicBezTo>
                  <a:pt x="22579" y="29570"/>
                  <a:pt x="29249" y="27801"/>
                  <a:pt x="31338" y="25069"/>
                </a:cubicBezTo>
                <a:cubicBezTo>
                  <a:pt x="33427" y="22337"/>
                  <a:pt x="31177" y="17195"/>
                  <a:pt x="29891" y="13981"/>
                </a:cubicBezTo>
                <a:cubicBezTo>
                  <a:pt x="28605" y="10767"/>
                  <a:pt x="27401" y="8115"/>
                  <a:pt x="23624" y="5785"/>
                </a:cubicBezTo>
                <a:cubicBezTo>
                  <a:pt x="19848" y="3455"/>
                  <a:pt x="9964" y="964"/>
                  <a:pt x="7232" y="0"/>
                </a:cubicBezTo>
              </a:path>
            </a:pathLst>
          </a:custGeom>
          <a:noFill/>
          <a:ln w="38100" cap="flat" cmpd="sng">
            <a:solidFill>
              <a:srgbClr val="00AA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6"/>
          <p:cNvSpPr/>
          <p:nvPr/>
        </p:nvSpPr>
        <p:spPr>
          <a:xfrm>
            <a:off x="10111689" y="2578900"/>
            <a:ext cx="332475" cy="690550"/>
          </a:xfrm>
          <a:custGeom>
            <a:avLst/>
            <a:gdLst/>
            <a:ahLst/>
            <a:cxnLst/>
            <a:rect l="l" t="t" r="r" b="b"/>
            <a:pathLst>
              <a:path w="13299" h="27622" extrusionOk="0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63;g105e9140ba5_0_31">
            <a:extLst>
              <a:ext uri="{FF2B5EF4-FFF2-40B4-BE49-F238E27FC236}">
                <a16:creationId xmlns:a16="http://schemas.microsoft.com/office/drawing/2014/main" id="{530C74B8-B89E-6F5F-F343-34D8539933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65475"/>
            <a:ext cx="12196081" cy="68558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" name="Google Shape;268;g105e9140ba5_0_31">
            <a:extLst>
              <a:ext uri="{FF2B5EF4-FFF2-40B4-BE49-F238E27FC236}">
                <a16:creationId xmlns:a16="http://schemas.microsoft.com/office/drawing/2014/main" id="{C3078692-FA67-55E5-A7E4-D4840C6C032D}"/>
              </a:ext>
            </a:extLst>
          </p:cNvPr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50" name="Google Shape;269;g105e9140ba5_0_31">
              <a:extLst>
                <a:ext uri="{FF2B5EF4-FFF2-40B4-BE49-F238E27FC236}">
                  <a16:creationId xmlns:a16="http://schemas.microsoft.com/office/drawing/2014/main" id="{8B626FF6-40BF-2D11-7ACC-EB4136AD430C}"/>
                </a:ext>
              </a:extLst>
            </p:cNvPr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0;g105e9140ba5_0_31">
              <a:extLst>
                <a:ext uri="{FF2B5EF4-FFF2-40B4-BE49-F238E27FC236}">
                  <a16:creationId xmlns:a16="http://schemas.microsoft.com/office/drawing/2014/main" id="{94C4320C-C1F3-B95E-0990-99B7252546DD}"/>
                </a:ext>
              </a:extLst>
            </p:cNvPr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1;g105e9140ba5_0_31">
              <a:extLst>
                <a:ext uri="{FF2B5EF4-FFF2-40B4-BE49-F238E27FC236}">
                  <a16:creationId xmlns:a16="http://schemas.microsoft.com/office/drawing/2014/main" id="{95B24A0B-8CB2-9BE9-3BCA-69F755C1465F}"/>
                </a:ext>
              </a:extLst>
            </p:cNvPr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2;g105e9140ba5_0_31">
              <a:extLst>
                <a:ext uri="{FF2B5EF4-FFF2-40B4-BE49-F238E27FC236}">
                  <a16:creationId xmlns:a16="http://schemas.microsoft.com/office/drawing/2014/main" id="{7F8037B9-3BCA-CBA5-A086-AB63ACCC7ACA}"/>
                </a:ext>
              </a:extLst>
            </p:cNvPr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;g105e9140ba5_0_31">
              <a:extLst>
                <a:ext uri="{FF2B5EF4-FFF2-40B4-BE49-F238E27FC236}">
                  <a16:creationId xmlns:a16="http://schemas.microsoft.com/office/drawing/2014/main" id="{5A8BDE6E-A7AD-0EED-3AE7-0BADF8E46B44}"/>
                </a:ext>
              </a:extLst>
            </p:cNvPr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4;g105e9140ba5_0_31">
              <a:extLst>
                <a:ext uri="{FF2B5EF4-FFF2-40B4-BE49-F238E27FC236}">
                  <a16:creationId xmlns:a16="http://schemas.microsoft.com/office/drawing/2014/main" id="{3EF9D4AF-B32B-6C66-8DAC-E40F6EA6F332}"/>
                </a:ext>
              </a:extLst>
            </p:cNvPr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5;g105e9140ba5_0_31">
              <a:extLst>
                <a:ext uri="{FF2B5EF4-FFF2-40B4-BE49-F238E27FC236}">
                  <a16:creationId xmlns:a16="http://schemas.microsoft.com/office/drawing/2014/main" id="{4F758F61-2CB7-78A7-0B38-E9B4C123ABB9}"/>
                </a:ext>
              </a:extLst>
            </p:cNvPr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6;g105e9140ba5_0_31">
              <a:extLst>
                <a:ext uri="{FF2B5EF4-FFF2-40B4-BE49-F238E27FC236}">
                  <a16:creationId xmlns:a16="http://schemas.microsoft.com/office/drawing/2014/main" id="{BBC74272-7E48-80D4-22E0-12A55ACA28D0}"/>
                </a:ext>
              </a:extLst>
            </p:cNvPr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7;g105e9140ba5_0_31">
              <a:extLst>
                <a:ext uri="{FF2B5EF4-FFF2-40B4-BE49-F238E27FC236}">
                  <a16:creationId xmlns:a16="http://schemas.microsoft.com/office/drawing/2014/main" id="{7C63D512-5FA5-D3F9-DAC3-C6889A4F594F}"/>
                </a:ext>
              </a:extLst>
            </p:cNvPr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" name="Google Shape;278;g105e9140ba5_0_31">
              <a:extLst>
                <a:ext uri="{FF2B5EF4-FFF2-40B4-BE49-F238E27FC236}">
                  <a16:creationId xmlns:a16="http://schemas.microsoft.com/office/drawing/2014/main" id="{B88ED362-82B1-3A05-8C2E-7CAF3C037CBD}"/>
                </a:ext>
              </a:extLst>
            </p:cNvPr>
            <p:cNvCxnSpPr>
              <a:stCxn id="50" idx="5"/>
              <a:endCxn id="55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279;g105e9140ba5_0_31">
              <a:extLst>
                <a:ext uri="{FF2B5EF4-FFF2-40B4-BE49-F238E27FC236}">
                  <a16:creationId xmlns:a16="http://schemas.microsoft.com/office/drawing/2014/main" id="{804835CC-AEE0-951F-45CE-617A6D855E46}"/>
                </a:ext>
              </a:extLst>
            </p:cNvPr>
            <p:cNvCxnSpPr>
              <a:stCxn id="51" idx="6"/>
              <a:endCxn id="53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280;g105e9140ba5_0_31">
              <a:extLst>
                <a:ext uri="{FF2B5EF4-FFF2-40B4-BE49-F238E27FC236}">
                  <a16:creationId xmlns:a16="http://schemas.microsoft.com/office/drawing/2014/main" id="{39424969-82DA-B309-6791-319E99890DC8}"/>
                </a:ext>
              </a:extLst>
            </p:cNvPr>
            <p:cNvCxnSpPr>
              <a:stCxn id="52" idx="6"/>
              <a:endCxn id="54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281;g105e9140ba5_0_31">
              <a:extLst>
                <a:ext uri="{FF2B5EF4-FFF2-40B4-BE49-F238E27FC236}">
                  <a16:creationId xmlns:a16="http://schemas.microsoft.com/office/drawing/2014/main" id="{404F593D-6B39-509D-AD00-C131C02C21B8}"/>
                </a:ext>
              </a:extLst>
            </p:cNvPr>
            <p:cNvCxnSpPr>
              <a:stCxn id="58" idx="7"/>
              <a:endCxn id="54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282;g105e9140ba5_0_31">
              <a:extLst>
                <a:ext uri="{FF2B5EF4-FFF2-40B4-BE49-F238E27FC236}">
                  <a16:creationId xmlns:a16="http://schemas.microsoft.com/office/drawing/2014/main" id="{46DFCCB1-C9D3-B307-70CE-6AE9D3B0D679}"/>
                </a:ext>
              </a:extLst>
            </p:cNvPr>
            <p:cNvCxnSpPr>
              <a:stCxn id="52" idx="7"/>
              <a:endCxn id="53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283;g105e9140ba5_0_31">
              <a:extLst>
                <a:ext uri="{FF2B5EF4-FFF2-40B4-BE49-F238E27FC236}">
                  <a16:creationId xmlns:a16="http://schemas.microsoft.com/office/drawing/2014/main" id="{8E56EFCA-BB8E-EFE3-A611-C03C434C3518}"/>
                </a:ext>
              </a:extLst>
            </p:cNvPr>
            <p:cNvCxnSpPr>
              <a:stCxn id="51" idx="7"/>
              <a:endCxn id="55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284;g105e9140ba5_0_31">
              <a:extLst>
                <a:ext uri="{FF2B5EF4-FFF2-40B4-BE49-F238E27FC236}">
                  <a16:creationId xmlns:a16="http://schemas.microsoft.com/office/drawing/2014/main" id="{86A5E3F6-B38D-5347-2CBD-C19BADD072A2}"/>
                </a:ext>
              </a:extLst>
            </p:cNvPr>
            <p:cNvCxnSpPr>
              <a:stCxn id="53" idx="7"/>
              <a:endCxn id="57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285;g105e9140ba5_0_31">
              <a:extLst>
                <a:ext uri="{FF2B5EF4-FFF2-40B4-BE49-F238E27FC236}">
                  <a16:creationId xmlns:a16="http://schemas.microsoft.com/office/drawing/2014/main" id="{3B8E73AD-175B-901D-987A-C69C95EEBB36}"/>
                </a:ext>
              </a:extLst>
            </p:cNvPr>
            <p:cNvCxnSpPr>
              <a:stCxn id="55" idx="5"/>
              <a:endCxn id="56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286;g105e9140ba5_0_31">
              <a:extLst>
                <a:ext uri="{FF2B5EF4-FFF2-40B4-BE49-F238E27FC236}">
                  <a16:creationId xmlns:a16="http://schemas.microsoft.com/office/drawing/2014/main" id="{E9C9178F-A1FA-4BF9-CAA6-DFBAC16BF0E5}"/>
                </a:ext>
              </a:extLst>
            </p:cNvPr>
            <p:cNvCxnSpPr>
              <a:stCxn id="54" idx="6"/>
              <a:endCxn id="56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287;g105e9140ba5_0_31">
              <a:extLst>
                <a:ext uri="{FF2B5EF4-FFF2-40B4-BE49-F238E27FC236}">
                  <a16:creationId xmlns:a16="http://schemas.microsoft.com/office/drawing/2014/main" id="{8040FC5A-316A-3BF7-3826-43DF7F8A9269}"/>
                </a:ext>
              </a:extLst>
            </p:cNvPr>
            <p:cNvCxnSpPr>
              <a:stCxn id="53" idx="6"/>
              <a:endCxn id="56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288;g105e9140ba5_0_31">
              <a:extLst>
                <a:ext uri="{FF2B5EF4-FFF2-40B4-BE49-F238E27FC236}">
                  <a16:creationId xmlns:a16="http://schemas.microsoft.com/office/drawing/2014/main" id="{64177C14-70EB-7B12-956A-20983E3FEB55}"/>
                </a:ext>
              </a:extLst>
            </p:cNvPr>
            <p:cNvCxnSpPr>
              <a:stCxn id="54" idx="7"/>
              <a:endCxn id="57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70" name="Google Shape;289;g105e9140ba5_0_31">
            <a:extLst>
              <a:ext uri="{FF2B5EF4-FFF2-40B4-BE49-F238E27FC236}">
                <a16:creationId xmlns:a16="http://schemas.microsoft.com/office/drawing/2014/main" id="{AEB1890D-7B2E-C084-C386-24945171A2EF}"/>
              </a:ext>
            </a:extLst>
          </p:cNvPr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Streets 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of Medellín, </a:t>
            </a:r>
            <a:b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Origin and </a:t>
            </a:r>
            <a:b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Destination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293;g105e9140ba5_0_31">
            <a:extLst>
              <a:ext uri="{FF2B5EF4-FFF2-40B4-BE49-F238E27FC236}">
                <a16:creationId xmlns:a16="http://schemas.microsoft.com/office/drawing/2014/main" id="{2F905C5C-CC99-0D23-F972-20ECE0C03B9D}"/>
              </a:ext>
            </a:extLst>
          </p:cNvPr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Dijkstra Algorithm</a:t>
            </a:r>
            <a:endParaRPr sz="21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294;g105e9140ba5_0_31">
            <a:extLst>
              <a:ext uri="{FF2B5EF4-FFF2-40B4-BE49-F238E27FC236}">
                <a16:creationId xmlns:a16="http://schemas.microsoft.com/office/drawing/2014/main" id="{0A799C12-6D53-B8C9-77BF-A38E3E18A4E4}"/>
              </a:ext>
            </a:extLst>
          </p:cNvPr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" name="Google Shape;295;g105e9140ba5_0_31">
            <a:extLst>
              <a:ext uri="{FF2B5EF4-FFF2-40B4-BE49-F238E27FC236}">
                <a16:creationId xmlns:a16="http://schemas.microsoft.com/office/drawing/2014/main" id="{156D8E47-0F0A-C50F-F23E-CB1EA8A5A53A}"/>
              </a:ext>
            </a:extLst>
          </p:cNvPr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" name="Google Shape;296;g105e9140ba5_0_31">
            <a:extLst>
              <a:ext uri="{FF2B5EF4-FFF2-40B4-BE49-F238E27FC236}">
                <a16:creationId xmlns:a16="http://schemas.microsoft.com/office/drawing/2014/main" id="{D1A68982-A877-5933-5F69-C5F989FAE3E8}"/>
              </a:ext>
            </a:extLst>
          </p:cNvPr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78" name="Google Shape;297;g105e9140ba5_0_31">
            <a:extLst>
              <a:ext uri="{FF2B5EF4-FFF2-40B4-BE49-F238E27FC236}">
                <a16:creationId xmlns:a16="http://schemas.microsoft.com/office/drawing/2014/main" id="{FC7150B8-001C-2ECE-5309-A616C63B9B62}"/>
              </a:ext>
            </a:extLst>
          </p:cNvPr>
          <p:cNvGrpSpPr/>
          <p:nvPr/>
        </p:nvGrpSpPr>
        <p:grpSpPr>
          <a:xfrm>
            <a:off x="9313212" y="1991896"/>
            <a:ext cx="1337625" cy="2131500"/>
            <a:chOff x="10299150" y="1494000"/>
            <a:chExt cx="1337625" cy="2131500"/>
          </a:xfrm>
        </p:grpSpPr>
        <p:sp>
          <p:nvSpPr>
            <p:cNvPr id="79" name="Google Shape;298;g105e9140ba5_0_31">
              <a:extLst>
                <a:ext uri="{FF2B5EF4-FFF2-40B4-BE49-F238E27FC236}">
                  <a16:creationId xmlns:a16="http://schemas.microsoft.com/office/drawing/2014/main" id="{49FD5ADC-2D4F-D3AD-4B98-4EE96184D821}"/>
                </a:ext>
              </a:extLst>
            </p:cNvPr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99;g105e9140ba5_0_31">
              <a:extLst>
                <a:ext uri="{FF2B5EF4-FFF2-40B4-BE49-F238E27FC236}">
                  <a16:creationId xmlns:a16="http://schemas.microsoft.com/office/drawing/2014/main" id="{606AE200-C3D4-91A9-6804-3FEE40091AAC}"/>
                </a:ext>
              </a:extLst>
            </p:cNvPr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0;g105e9140ba5_0_31">
              <a:extLst>
                <a:ext uri="{FF2B5EF4-FFF2-40B4-BE49-F238E27FC236}">
                  <a16:creationId xmlns:a16="http://schemas.microsoft.com/office/drawing/2014/main" id="{4479EC56-50CB-D080-BAA1-ED90575B9EB9}"/>
                </a:ext>
              </a:extLst>
            </p:cNvPr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1;g105e9140ba5_0_31">
              <a:extLst>
                <a:ext uri="{FF2B5EF4-FFF2-40B4-BE49-F238E27FC236}">
                  <a16:creationId xmlns:a16="http://schemas.microsoft.com/office/drawing/2014/main" id="{95524D2C-FFAE-7990-376C-A99CB15A3EEC}"/>
                </a:ext>
              </a:extLst>
            </p:cNvPr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2;g105e9140ba5_0_31">
              <a:extLst>
                <a:ext uri="{FF2B5EF4-FFF2-40B4-BE49-F238E27FC236}">
                  <a16:creationId xmlns:a16="http://schemas.microsoft.com/office/drawing/2014/main" id="{42905D12-A2C4-BBB7-AF66-49FCE7FE4E39}"/>
                </a:ext>
              </a:extLst>
            </p:cNvPr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;g105e9140ba5_0_31">
              <a:extLst>
                <a:ext uri="{FF2B5EF4-FFF2-40B4-BE49-F238E27FC236}">
                  <a16:creationId xmlns:a16="http://schemas.microsoft.com/office/drawing/2014/main" id="{DAAF2398-950F-8B87-A64B-97DD9F4447E7}"/>
                </a:ext>
              </a:extLst>
            </p:cNvPr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4;g105e9140ba5_0_31">
              <a:extLst>
                <a:ext uri="{FF2B5EF4-FFF2-40B4-BE49-F238E27FC236}">
                  <a16:creationId xmlns:a16="http://schemas.microsoft.com/office/drawing/2014/main" id="{049E4E6E-1616-B5A6-4960-9216B5547FD7}"/>
                </a:ext>
              </a:extLst>
            </p:cNvPr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5;g105e9140ba5_0_31">
              <a:extLst>
                <a:ext uri="{FF2B5EF4-FFF2-40B4-BE49-F238E27FC236}">
                  <a16:creationId xmlns:a16="http://schemas.microsoft.com/office/drawing/2014/main" id="{FAF23D4E-7814-C05C-FFEB-731E0F1888F0}"/>
                </a:ext>
              </a:extLst>
            </p:cNvPr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6;g105e9140ba5_0_31">
              <a:extLst>
                <a:ext uri="{FF2B5EF4-FFF2-40B4-BE49-F238E27FC236}">
                  <a16:creationId xmlns:a16="http://schemas.microsoft.com/office/drawing/2014/main" id="{044E4BA3-90DB-1518-2C1F-89F8D5B25881}"/>
                </a:ext>
              </a:extLst>
            </p:cNvPr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" name="Google Shape;307;g105e9140ba5_0_31">
              <a:extLst>
                <a:ext uri="{FF2B5EF4-FFF2-40B4-BE49-F238E27FC236}">
                  <a16:creationId xmlns:a16="http://schemas.microsoft.com/office/drawing/2014/main" id="{007EE228-4264-277C-AFD1-E0DBD4173BD9}"/>
                </a:ext>
              </a:extLst>
            </p:cNvPr>
            <p:cNvCxnSpPr>
              <a:stCxn id="79" idx="5"/>
              <a:endCxn id="84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9" name="Google Shape;308;g105e9140ba5_0_31">
              <a:extLst>
                <a:ext uri="{FF2B5EF4-FFF2-40B4-BE49-F238E27FC236}">
                  <a16:creationId xmlns:a16="http://schemas.microsoft.com/office/drawing/2014/main" id="{68822A72-F6C6-FF9D-2F73-8818242EE388}"/>
                </a:ext>
              </a:extLst>
            </p:cNvPr>
            <p:cNvCxnSpPr>
              <a:stCxn id="80" idx="6"/>
              <a:endCxn id="82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0" name="Google Shape;309;g105e9140ba5_0_31">
              <a:extLst>
                <a:ext uri="{FF2B5EF4-FFF2-40B4-BE49-F238E27FC236}">
                  <a16:creationId xmlns:a16="http://schemas.microsoft.com/office/drawing/2014/main" id="{E3082B1F-F725-5AD2-66D4-79B4E6A090E8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1" name="Google Shape;310;g105e9140ba5_0_31">
              <a:extLst>
                <a:ext uri="{FF2B5EF4-FFF2-40B4-BE49-F238E27FC236}">
                  <a16:creationId xmlns:a16="http://schemas.microsoft.com/office/drawing/2014/main" id="{FB9A248F-68D8-789B-0006-F750B0681302}"/>
                </a:ext>
              </a:extLst>
            </p:cNvPr>
            <p:cNvCxnSpPr>
              <a:stCxn id="87" idx="7"/>
              <a:endCxn id="83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311;g105e9140ba5_0_31">
              <a:extLst>
                <a:ext uri="{FF2B5EF4-FFF2-40B4-BE49-F238E27FC236}">
                  <a16:creationId xmlns:a16="http://schemas.microsoft.com/office/drawing/2014/main" id="{0C0EBC47-B39B-9CFE-2AFD-0704F5215796}"/>
                </a:ext>
              </a:extLst>
            </p:cNvPr>
            <p:cNvCxnSpPr>
              <a:stCxn id="81" idx="7"/>
              <a:endCxn id="82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312;g105e9140ba5_0_31">
              <a:extLst>
                <a:ext uri="{FF2B5EF4-FFF2-40B4-BE49-F238E27FC236}">
                  <a16:creationId xmlns:a16="http://schemas.microsoft.com/office/drawing/2014/main" id="{09E7B471-8FF8-8D51-FEA5-1D63F7D25732}"/>
                </a:ext>
              </a:extLst>
            </p:cNvPr>
            <p:cNvCxnSpPr>
              <a:stCxn id="80" idx="7"/>
              <a:endCxn id="84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313;g105e9140ba5_0_31">
              <a:extLst>
                <a:ext uri="{FF2B5EF4-FFF2-40B4-BE49-F238E27FC236}">
                  <a16:creationId xmlns:a16="http://schemas.microsoft.com/office/drawing/2014/main" id="{AA3D4815-9FE2-3D5F-F57A-D3816CD122CF}"/>
                </a:ext>
              </a:extLst>
            </p:cNvPr>
            <p:cNvCxnSpPr>
              <a:stCxn id="82" idx="7"/>
              <a:endCxn id="86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314;g105e9140ba5_0_31">
              <a:extLst>
                <a:ext uri="{FF2B5EF4-FFF2-40B4-BE49-F238E27FC236}">
                  <a16:creationId xmlns:a16="http://schemas.microsoft.com/office/drawing/2014/main" id="{E0C9850B-25FE-451E-2A30-844EEE0AA3CE}"/>
                </a:ext>
              </a:extLst>
            </p:cNvPr>
            <p:cNvCxnSpPr>
              <a:stCxn id="84" idx="5"/>
              <a:endCxn id="85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6" name="Google Shape;315;g105e9140ba5_0_31">
              <a:extLst>
                <a:ext uri="{FF2B5EF4-FFF2-40B4-BE49-F238E27FC236}">
                  <a16:creationId xmlns:a16="http://schemas.microsoft.com/office/drawing/2014/main" id="{41BCCAA9-E285-6BC5-6699-7F8BE799A9E5}"/>
                </a:ext>
              </a:extLst>
            </p:cNvPr>
            <p:cNvCxnSpPr>
              <a:stCxn id="83" idx="6"/>
              <a:endCxn id="85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7" name="Google Shape;316;g105e9140ba5_0_31">
              <a:extLst>
                <a:ext uri="{FF2B5EF4-FFF2-40B4-BE49-F238E27FC236}">
                  <a16:creationId xmlns:a16="http://schemas.microsoft.com/office/drawing/2014/main" id="{82F7E68B-444A-09E2-2D80-4ACF4E5F219C}"/>
                </a:ext>
              </a:extLst>
            </p:cNvPr>
            <p:cNvCxnSpPr>
              <a:stCxn id="82" idx="6"/>
              <a:endCxn id="85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317;g105e9140ba5_0_31">
              <a:extLst>
                <a:ext uri="{FF2B5EF4-FFF2-40B4-BE49-F238E27FC236}">
                  <a16:creationId xmlns:a16="http://schemas.microsoft.com/office/drawing/2014/main" id="{CAB508BD-2104-A594-31C4-1C25D2B3D504}"/>
                </a:ext>
              </a:extLst>
            </p:cNvPr>
            <p:cNvCxnSpPr>
              <a:stCxn id="83" idx="7"/>
              <a:endCxn id="86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99" name="Google Shape;318;g105e9140ba5_0_31">
            <a:extLst>
              <a:ext uri="{FF2B5EF4-FFF2-40B4-BE49-F238E27FC236}">
                <a16:creationId xmlns:a16="http://schemas.microsoft.com/office/drawing/2014/main" id="{0DA91307-76D6-A325-5CFD-4FFA114149FA}"/>
              </a:ext>
            </a:extLst>
          </p:cNvPr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0" name="Google Shape;319;g105e9140ba5_0_31">
            <a:extLst>
              <a:ext uri="{FF2B5EF4-FFF2-40B4-BE49-F238E27FC236}">
                <a16:creationId xmlns:a16="http://schemas.microsoft.com/office/drawing/2014/main" id="{F9E9BFCB-3EA0-32F0-C98E-05B511414908}"/>
              </a:ext>
            </a:extLst>
          </p:cNvPr>
          <p:cNvSpPr/>
          <p:nvPr/>
        </p:nvSpPr>
        <p:spPr>
          <a:xfrm>
            <a:off x="8325537" y="424102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5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 path that reduces both distance and harassment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5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320;g105e9140ba5_0_31">
            <a:extLst>
              <a:ext uri="{FF2B5EF4-FFF2-40B4-BE49-F238E27FC236}">
                <a16:creationId xmlns:a16="http://schemas.microsoft.com/office/drawing/2014/main" id="{5D235434-1602-D364-CCD6-8742248C7FC8}"/>
              </a:ext>
            </a:extLst>
          </p:cNvPr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7" name="Google Shape;264;g105e9140ba5_0_31">
            <a:extLst>
              <a:ext uri="{FF2B5EF4-FFF2-40B4-BE49-F238E27FC236}">
                <a16:creationId xmlns:a16="http://schemas.microsoft.com/office/drawing/2014/main" id="{4FCFD1AC-BD8F-9C71-177C-641D0BBB94A3}"/>
              </a:ext>
            </a:extLst>
          </p:cNvPr>
          <p:cNvSpPr/>
          <p:nvPr/>
        </p:nvSpPr>
        <p:spPr>
          <a:xfrm>
            <a:off x="236925" y="351538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 Algorithm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170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44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Explanation of the algorithm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>
            <a:off x="265324" y="5363024"/>
            <a:ext cx="698310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Dijkstra Algorithm </a:t>
            </a:r>
            <a:r>
              <a:rPr lang="en-US" sz="2200">
                <a:solidFill>
                  <a:srgbClr val="001E33"/>
                </a:solidFill>
              </a:rPr>
              <a:t>for the Shortest </a:t>
            </a:r>
            <a:r>
              <a:rPr lang="en-US" sz="2200" dirty="0">
                <a:solidFill>
                  <a:srgbClr val="001E33"/>
                </a:solidFill>
              </a:rPr>
              <a:t>P</a:t>
            </a:r>
            <a:r>
              <a:rPr lang="en-US" sz="2200">
                <a:solidFill>
                  <a:srgbClr val="001E33"/>
                </a:solidFill>
              </a:rPr>
              <a:t>ath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A12A6F7-8828-5352-889D-5747AF00F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413" y="1266639"/>
            <a:ext cx="5529032" cy="38063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A1535B6-E26C-CAB0-68BC-4F9EAD967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94443"/>
            <a:ext cx="5197764" cy="34691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49;p5">
            <a:extLst>
              <a:ext uri="{FF2B5EF4-FFF2-40B4-BE49-F238E27FC236}">
                <a16:creationId xmlns:a16="http://schemas.microsoft.com/office/drawing/2014/main" id="{C30191CA-BBB9-F554-FFBE-697789FD113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50;p5">
            <a:extLst>
              <a:ext uri="{FF2B5EF4-FFF2-40B4-BE49-F238E27FC236}">
                <a16:creationId xmlns:a16="http://schemas.microsoft.com/office/drawing/2014/main" id="{5F2271CF-D224-3827-40B5-EE6AFA508D8C}"/>
              </a:ext>
            </a:extLst>
          </p:cNvPr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Complexity of the algorithm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51;p5">
            <a:extLst>
              <a:ext uri="{FF2B5EF4-FFF2-40B4-BE49-F238E27FC236}">
                <a16:creationId xmlns:a16="http://schemas.microsoft.com/office/drawing/2014/main" id="{E6BE921A-C4EB-4361-77B4-35355E01F03B}"/>
              </a:ext>
            </a:extLst>
          </p:cNvPr>
          <p:cNvSpPr/>
          <p:nvPr/>
        </p:nvSpPr>
        <p:spPr>
          <a:xfrm>
            <a:off x="584652" y="4173125"/>
            <a:ext cx="609030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and memory complexity of the algorithm name. V is</a:t>
            </a:r>
            <a:r>
              <a:rPr lang="en-US" sz="2200" dirty="0">
                <a:solidFill>
                  <a:srgbClr val="001E33"/>
                </a:solidFill>
              </a:rPr>
              <a:t> the vertex of the graph and 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2200" dirty="0">
                <a:solidFill>
                  <a:srgbClr val="001E33"/>
                </a:solidFill>
              </a:rPr>
              <a:t>the edges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1" i="0" u="none" strike="noStrike" cap="none" dirty="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360;p5">
            <a:extLst>
              <a:ext uri="{FF2B5EF4-FFF2-40B4-BE49-F238E27FC236}">
                <a16:creationId xmlns:a16="http://schemas.microsoft.com/office/drawing/2014/main" id="{AE9B7477-CA8C-C604-AB98-EEFC7AC836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047206"/>
              </p:ext>
            </p:extLst>
          </p:nvPr>
        </p:nvGraphicFramePr>
        <p:xfrm>
          <a:off x="584652" y="1804910"/>
          <a:ext cx="5866575" cy="1859275"/>
        </p:xfrm>
        <a:graphic>
          <a:graphicData uri="http://schemas.openxmlformats.org/drawingml/2006/table">
            <a:tbl>
              <a:tblPr>
                <a:noFill/>
                <a:tableStyleId>{6AE14788-8E30-4C6D-8B4F-72BFB00EB405}</a:tableStyleId>
              </a:tblPr>
              <a:tblGrid>
                <a:gridCol w="118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complexity</a:t>
                      </a:r>
                      <a:endParaRPr sz="2200" b="0" u="none" strike="noStrike" cap="none" dirty="0">
                        <a:solidFill>
                          <a:srgbClr val="92D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 dirty="0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Complexity of memory</a:t>
                      </a:r>
                      <a:endParaRPr sz="2200" b="0" u="none" strike="noStrike" cap="none" dirty="0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Dijkstra</a:t>
                      </a:r>
                      <a:endParaRPr lang="en-US"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O((V+E) Log V)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O(V)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" name="Google Shape;365;p5">
            <a:extLst>
              <a:ext uri="{FF2B5EF4-FFF2-40B4-BE49-F238E27FC236}">
                <a16:creationId xmlns:a16="http://schemas.microsoft.com/office/drawing/2014/main" id="{58CEDEF5-02C4-C865-B9B4-6CB5E87D37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0250" y="1768400"/>
            <a:ext cx="4157674" cy="311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484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371;g13694941206_0_0">
            <a:extLst>
              <a:ext uri="{FF2B5EF4-FFF2-40B4-BE49-F238E27FC236}">
                <a16:creationId xmlns:a16="http://schemas.microsoft.com/office/drawing/2014/main" id="{0841C670-66D7-8741-CC3B-FBF458427B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880" y="0"/>
            <a:ext cx="12196075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372;g13694941206_0_0">
            <a:extLst>
              <a:ext uri="{FF2B5EF4-FFF2-40B4-BE49-F238E27FC236}">
                <a16:creationId xmlns:a16="http://schemas.microsoft.com/office/drawing/2014/main" id="{DF6FD3E7-F65A-414C-CE28-57AF9071A49D}"/>
              </a:ext>
            </a:extLst>
          </p:cNvPr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First path minimizing distance = ???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373;g13694941206_0_0">
            <a:extLst>
              <a:ext uri="{FF2B5EF4-FFF2-40B4-BE49-F238E27FC236}">
                <a16:creationId xmlns:a16="http://schemas.microsoft.com/office/drawing/2014/main" id="{FEEF831D-B7E3-6DA1-7A3E-A96B4A998F3B}"/>
              </a:ext>
            </a:extLst>
          </p:cNvPr>
          <p:cNvSpPr/>
          <p:nvPr/>
        </p:nvSpPr>
        <p:spPr>
          <a:xfrm>
            <a:off x="356050" y="3106325"/>
            <a:ext cx="111750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Distance and risk of harassment for the path that minimizes d = ??. Execution time of ?? seconds.</a:t>
            </a:r>
            <a:endParaRPr sz="22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" name="Google Shape;380;g13694941206_0_0">
            <a:extLst>
              <a:ext uri="{FF2B5EF4-FFF2-40B4-BE49-F238E27FC236}">
                <a16:creationId xmlns:a16="http://schemas.microsoft.com/office/drawing/2014/main" id="{A6D9694E-0E7B-51A9-94D2-681915F72AA8}"/>
              </a:ext>
            </a:extLst>
          </p:cNvPr>
          <p:cNvGraphicFramePr/>
          <p:nvPr/>
        </p:nvGraphicFramePr>
        <p:xfrm>
          <a:off x="333820" y="1499040"/>
          <a:ext cx="11310600" cy="1481660"/>
        </p:xfrm>
        <a:graphic>
          <a:graphicData uri="http://schemas.openxmlformats.org/drawingml/2006/table">
            <a:tbl>
              <a:tblPr>
                <a:noFill/>
                <a:tableStyleId>{6AE14788-8E30-4C6D-8B4F-72BFB00EB405}</a:tableStyleId>
              </a:tblPr>
              <a:tblGrid>
                <a:gridCol w="2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Origin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Destination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Distance (meters)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Risk of harassment </a:t>
                      </a:r>
                      <a:b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</a:b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(between 0 and 1)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EAFIT University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1E33"/>
                          </a:solidFill>
                        </a:rPr>
                        <a:t>National University</a:t>
                      </a:r>
                      <a:endParaRPr sz="22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26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88;gadd317ae2b_0_201">
            <a:extLst>
              <a:ext uri="{FF2B5EF4-FFF2-40B4-BE49-F238E27FC236}">
                <a16:creationId xmlns:a16="http://schemas.microsoft.com/office/drawing/2014/main" id="{AD390992-AC02-0725-613A-1788CCEC037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89;gadd317ae2b_0_201">
            <a:extLst>
              <a:ext uri="{FF2B5EF4-FFF2-40B4-BE49-F238E27FC236}">
                <a16:creationId xmlns:a16="http://schemas.microsoft.com/office/drawing/2014/main" id="{25DFFE8E-AFFD-0141-FF04-559B5D672455}"/>
              </a:ext>
            </a:extLst>
          </p:cNvPr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Second path </a:t>
            </a:r>
            <a:r>
              <a:rPr lang="en-US" sz="2200" b="1" dirty="0">
                <a:solidFill>
                  <a:srgbClr val="FFFFFF"/>
                </a:solidFill>
              </a:rPr>
              <a:t>minimizing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dirty="0">
                <a:solidFill>
                  <a:srgbClr val="FFFFFF"/>
                </a:solidFill>
              </a:rPr>
              <a:t>harassment risk 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 ???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" name="Google Shape;394;gadd317ae2b_0_201">
            <a:extLst>
              <a:ext uri="{FF2B5EF4-FFF2-40B4-BE49-F238E27FC236}">
                <a16:creationId xmlns:a16="http://schemas.microsoft.com/office/drawing/2014/main" id="{BD1A55C2-2A27-E557-FFD5-5774772AE0AF}"/>
              </a:ext>
            </a:extLst>
          </p:cNvPr>
          <p:cNvGraphicFramePr/>
          <p:nvPr/>
        </p:nvGraphicFramePr>
        <p:xfrm>
          <a:off x="333820" y="1499040"/>
          <a:ext cx="11310600" cy="1481660"/>
        </p:xfrm>
        <a:graphic>
          <a:graphicData uri="http://schemas.openxmlformats.org/drawingml/2006/table">
            <a:tbl>
              <a:tblPr>
                <a:noFill/>
                <a:tableStyleId>{6AE14788-8E30-4C6D-8B4F-72BFB00EB405}</a:tableStyleId>
              </a:tblPr>
              <a:tblGrid>
                <a:gridCol w="2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Origin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 dirty="0">
                          <a:solidFill>
                            <a:srgbClr val="001E33"/>
                          </a:solidFill>
                        </a:rPr>
                        <a:t>Destination</a:t>
                      </a:r>
                      <a:endParaRPr sz="2200" b="1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Distance (meters)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Risk of harassment </a:t>
                      </a:r>
                      <a:b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</a:b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(between 0 and 1)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EAFIT University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National University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Google Shape;398;gadd317ae2b_0_201">
            <a:extLst>
              <a:ext uri="{FF2B5EF4-FFF2-40B4-BE49-F238E27FC236}">
                <a16:creationId xmlns:a16="http://schemas.microsoft.com/office/drawing/2014/main" id="{043E6014-5C7A-CE87-3AFA-BCE850AD6580}"/>
              </a:ext>
            </a:extLst>
          </p:cNvPr>
          <p:cNvSpPr/>
          <p:nvPr/>
        </p:nvSpPr>
        <p:spPr>
          <a:xfrm>
            <a:off x="356050" y="3106325"/>
            <a:ext cx="111750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Distance and risk of harassment for the path that minimizes d = ??. Execution time of ?? seconds.</a:t>
            </a:r>
            <a:endParaRPr sz="22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430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05;g13694941206_0_16">
            <a:extLst>
              <a:ext uri="{FF2B5EF4-FFF2-40B4-BE49-F238E27FC236}">
                <a16:creationId xmlns:a16="http://schemas.microsoft.com/office/drawing/2014/main" id="{840B7446-5D04-512E-91E0-FA59DB31D7A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880" y="0"/>
            <a:ext cx="12196075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06;g13694941206_0_16">
            <a:extLst>
              <a:ext uri="{FF2B5EF4-FFF2-40B4-BE49-F238E27FC236}">
                <a16:creationId xmlns:a16="http://schemas.microsoft.com/office/drawing/2014/main" id="{FE6072EF-AEB1-477D-AD81-A286F9371A4F}"/>
              </a:ext>
            </a:extLst>
          </p:cNvPr>
          <p:cNvSpPr/>
          <p:nvPr/>
        </p:nvSpPr>
        <p:spPr>
          <a:xfrm>
            <a:off x="265329" y="376925"/>
            <a:ext cx="77003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Third path minimizing distance and harassment risk = ???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" name="Google Shape;411;g13694941206_0_16">
            <a:extLst>
              <a:ext uri="{FF2B5EF4-FFF2-40B4-BE49-F238E27FC236}">
                <a16:creationId xmlns:a16="http://schemas.microsoft.com/office/drawing/2014/main" id="{400CC70A-CE80-41CF-917F-52A5F3F6D22E}"/>
              </a:ext>
            </a:extLst>
          </p:cNvPr>
          <p:cNvGraphicFramePr/>
          <p:nvPr/>
        </p:nvGraphicFramePr>
        <p:xfrm>
          <a:off x="333820" y="1499040"/>
          <a:ext cx="11310600" cy="1481660"/>
        </p:xfrm>
        <a:graphic>
          <a:graphicData uri="http://schemas.openxmlformats.org/drawingml/2006/table">
            <a:tbl>
              <a:tblPr>
                <a:noFill/>
                <a:tableStyleId>{6AE14788-8E30-4C6D-8B4F-72BFB00EB405}</a:tableStyleId>
              </a:tblPr>
              <a:tblGrid>
                <a:gridCol w="2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Origin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Destination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Distance (meters)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Risk of harassment </a:t>
                      </a:r>
                      <a:b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</a:b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(between 0 and 1)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EAFIT University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National University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Google Shape;415;g13694941206_0_16">
            <a:extLst>
              <a:ext uri="{FF2B5EF4-FFF2-40B4-BE49-F238E27FC236}">
                <a16:creationId xmlns:a16="http://schemas.microsoft.com/office/drawing/2014/main" id="{0696B6E4-8758-7A69-3E8E-59E457A78CB8}"/>
              </a:ext>
            </a:extLst>
          </p:cNvPr>
          <p:cNvSpPr/>
          <p:nvPr/>
        </p:nvSpPr>
        <p:spPr>
          <a:xfrm>
            <a:off x="356050" y="3106325"/>
            <a:ext cx="111750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Distance and risk of harassment for the path that minimizes d = ??. Execution time of ?? seconds.</a:t>
            </a:r>
            <a:endParaRPr sz="2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0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592</Words>
  <Application>Microsoft Office PowerPoint</Application>
  <PresentationFormat>Panorámica</PresentationFormat>
  <Paragraphs>100</Paragraphs>
  <Slides>13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Calibri</vt:lpstr>
      <vt:lpstr>Arial</vt:lpstr>
      <vt:lpstr>Times New Roman</vt:lpstr>
      <vt:lpstr>Fira Sans Extra Condensed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Restrepo</dc:creator>
  <cp:lastModifiedBy>Sara</cp:lastModifiedBy>
  <cp:revision>5</cp:revision>
  <dcterms:modified xsi:type="dcterms:W3CDTF">2022-11-02T14:02:09Z</dcterms:modified>
</cp:coreProperties>
</file>