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>
          <a:blip r:embed="rId3"/>
          <a:srcRect/>
          <a:stretch/>
        </p:blipFill>
        <p:spPr>
          <a:xfrm>
            <a:off x="-83275" y="6704"/>
            <a:ext cx="10301989" cy="68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Aft>
                <a:spcPts val="9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FINDING THE SHORTEST PATH PREVENTING SEXUAL HARASSMENT THROUGH ALGORITHMS</a:t>
            </a:r>
            <a:endParaRPr lang="es-CO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Data preparation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Sara Valentina Cortes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Felipe Restre</a:t>
            </a:r>
            <a:r>
              <a:rPr lang="es-CO" sz="2200" b="1" dirty="0">
                <a:solidFill>
                  <a:srgbClr val="001E33"/>
                </a:solidFill>
              </a:rPr>
              <a:t>po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 rot="10800000">
            <a:off x="4018650" y="1644327"/>
            <a:ext cx="637686" cy="4286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39" y="6160680"/>
            <a:ext cx="8029157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https://github.com/JuanFelipeRestrepoBuitrago/ST0245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Literature review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1" name="Google Shape;224;p2">
            <a:extLst>
              <a:ext uri="{FF2B5EF4-FFF2-40B4-BE49-F238E27FC236}">
                <a16:creationId xmlns:a16="http://schemas.microsoft.com/office/drawing/2014/main" id="{8872D7CC-50E9-451C-81D3-0B0980183C93}"/>
              </a:ext>
            </a:extLst>
          </p:cNvPr>
          <p:cNvGrpSpPr/>
          <p:nvPr/>
        </p:nvGrpSpPr>
        <p:grpSpPr>
          <a:xfrm>
            <a:off x="2997762" y="1608640"/>
            <a:ext cx="3383640" cy="2652120"/>
            <a:chOff x="3165097" y="1342520"/>
            <a:chExt cx="3383640" cy="2652120"/>
          </a:xfrm>
        </p:grpSpPr>
        <p:pic>
          <p:nvPicPr>
            <p:cNvPr id="32" name="Google Shape;225;p2">
              <a:extLst>
                <a:ext uri="{FF2B5EF4-FFF2-40B4-BE49-F238E27FC236}">
                  <a16:creationId xmlns:a16="http://schemas.microsoft.com/office/drawing/2014/main" id="{D05CC9CF-0CE5-4188-A0E4-2C7FB6E418A3}"/>
                </a:ext>
              </a:extLst>
            </p:cNvPr>
            <p:cNvPicPr preferRelativeResize="0"/>
            <p:nvPr/>
          </p:nvPicPr>
          <p:blipFill>
            <a:blip r:embed="rId7"/>
            <a:srcRect l="4989" r="4989"/>
            <a:stretch/>
          </p:blipFill>
          <p:spPr>
            <a:xfrm>
              <a:off x="3828482" y="1526141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226;p2">
              <a:extLst>
                <a:ext uri="{FF2B5EF4-FFF2-40B4-BE49-F238E27FC236}">
                  <a16:creationId xmlns:a16="http://schemas.microsoft.com/office/drawing/2014/main" id="{80573277-83E2-4660-A758-2E6B9B5A4658}"/>
                </a:ext>
              </a:extLst>
            </p:cNvPr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4" name="Google Shape;224;p2">
            <a:extLst>
              <a:ext uri="{FF2B5EF4-FFF2-40B4-BE49-F238E27FC236}">
                <a16:creationId xmlns:a16="http://schemas.microsoft.com/office/drawing/2014/main" id="{BA1E72CC-48FE-4609-88D6-077E0FFFA109}"/>
              </a:ext>
            </a:extLst>
          </p:cNvPr>
          <p:cNvGrpSpPr/>
          <p:nvPr/>
        </p:nvGrpSpPr>
        <p:grpSpPr>
          <a:xfrm>
            <a:off x="56064" y="1609230"/>
            <a:ext cx="3383640" cy="2652120"/>
            <a:chOff x="3165097" y="1342520"/>
            <a:chExt cx="3383640" cy="2652120"/>
          </a:xfrm>
        </p:grpSpPr>
        <p:pic>
          <p:nvPicPr>
            <p:cNvPr id="35" name="Google Shape;225;p2">
              <a:extLst>
                <a:ext uri="{FF2B5EF4-FFF2-40B4-BE49-F238E27FC236}">
                  <a16:creationId xmlns:a16="http://schemas.microsoft.com/office/drawing/2014/main" id="{581B4593-3C01-4071-A662-1BE60173CEF8}"/>
                </a:ext>
              </a:extLst>
            </p:cNvPr>
            <p:cNvPicPr preferRelativeResize="0"/>
            <p:nvPr/>
          </p:nvPicPr>
          <p:blipFill>
            <a:blip r:embed="rId8"/>
            <a:srcRect l="411" r="411"/>
            <a:stretch/>
          </p:blipFill>
          <p:spPr>
            <a:xfrm>
              <a:off x="3828482" y="1526141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226;p2">
              <a:extLst>
                <a:ext uri="{FF2B5EF4-FFF2-40B4-BE49-F238E27FC236}">
                  <a16:creationId xmlns:a16="http://schemas.microsoft.com/office/drawing/2014/main" id="{8654C40F-6B6F-4C14-961E-EC61B88449D1}"/>
                </a:ext>
              </a:extLst>
            </p:cNvPr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of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and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 path algorithm 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Three paths that reduce both the risk of harassment and distance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Restrepo</dc:creator>
  <cp:lastModifiedBy>Juan Felipe Restrepo Buitrago</cp:lastModifiedBy>
  <cp:revision>4</cp:revision>
  <dcterms:modified xsi:type="dcterms:W3CDTF">2022-08-13T20:52:18Z</dcterms:modified>
</cp:coreProperties>
</file>