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“Escribe una cita aquí”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quitectura de computador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 de computadoras</a:t>
            </a:r>
          </a:p>
        </p:txBody>
      </p:sp>
      <p:sp>
        <p:nvSpPr>
          <p:cNvPr id="120" name="Mark I vs Von Neuman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 I vs Von Neumann</a:t>
            </a:r>
          </a:p>
        </p:txBody>
      </p:sp>
      <p:pic>
        <p:nvPicPr>
          <p:cNvPr id="121" name="mawashitobigeri.gif" descr="mawashitobigeri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3389" y="6571208"/>
            <a:ext cx="2794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450" y="2070100"/>
            <a:ext cx="8775700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7600" y="5175250"/>
            <a:ext cx="8407400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a"/>
          <p:cNvGraphicFramePr/>
          <p:nvPr/>
        </p:nvGraphicFramePr>
        <p:xfrm>
          <a:off x="3395116" y="3937000"/>
          <a:ext cx="6621216" cy="52112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52128"/>
                <a:gridCol w="1652128"/>
                <a:gridCol w="1652128"/>
                <a:gridCol w="1652128"/>
              </a:tblGrid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Abreviatura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Componentes por circuito integrado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Usado en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Pequeña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10-100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Compuertas lógicas y circuitos biestables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905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100-1000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Codificadores, sumadores, registros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1000-10x10</a:t>
                      </a:r>
                      <a:r>
                        <a:rPr baseline="31999"/>
                        <a:t>3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Circuitos aritméticos complejos memoria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Muy larga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VLSI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10K-100x10</a:t>
                      </a:r>
                      <a:r>
                        <a:rPr baseline="31999"/>
                        <a:t>3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Microprocesadores, memorias, microcontroladores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Ultra larga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100x10</a:t>
                      </a:r>
                      <a:r>
                        <a:rPr baseline="31999"/>
                        <a:t>3</a:t>
                      </a:r>
                      <a:r>
                        <a:t>-1x10</a:t>
                      </a:r>
                      <a:r>
                        <a:rPr baseline="31999"/>
                        <a:t>6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Procesadores digitales y microprocesadores avanzados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41738"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Giga larga escala de integración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GLSI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&gt;1x10</a:t>
                      </a:r>
                      <a:r>
                        <a:rPr baseline="31999"/>
                        <a:t>6</a:t>
                      </a:r>
                      <a:r>
                        <a:t>-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31470" algn="l" defTabSz="449580">
                        <a:lnSpc>
                          <a:spcPct val="20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Procesadores gráficos</a:t>
                      </a:r>
                    </a:p>
                  </a:txBody>
                  <a:tcPr marL="63500" marR="63500" marT="0" marB="0" anchor="t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90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244850"/>
            <a:ext cx="5715000" cy="396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