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3"/>
  </p:notesMasterIdLst>
  <p:sldIdLst>
    <p:sldId id="475" r:id="rId5"/>
    <p:sldId id="476" r:id="rId6"/>
    <p:sldId id="477" r:id="rId7"/>
    <p:sldId id="607" r:id="rId8"/>
    <p:sldId id="608" r:id="rId9"/>
    <p:sldId id="609" r:id="rId10"/>
    <p:sldId id="610" r:id="rId11"/>
    <p:sldId id="461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>
      <p:cViewPr varScale="1">
        <p:scale>
          <a:sx n="134" d="100"/>
          <a:sy n="134" d="100"/>
        </p:scale>
        <p:origin x="378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55C3B024-74E7-13F9-0104-00CAFA499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10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2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534CFECB-4218-3694-B0B3-398C5B7BCD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26" name="Picture 2" descr="Fundación San Pablo Andalucía CEU">
            <a:extLst>
              <a:ext uri="{FF2B5EF4-FFF2-40B4-BE49-F238E27FC236}">
                <a16:creationId xmlns:a16="http://schemas.microsoft.com/office/drawing/2014/main" id="{AC23DEE8-31EC-BAB3-6960-A7FB0DEA6B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3DC19B4F-6616-0408-CD7A-4245F010C6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4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824672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4000" dirty="0" err="1"/>
              <a:t>Cerveceria</a:t>
            </a:r>
            <a:r>
              <a:rPr lang="es-ES" sz="4000" dirty="0"/>
              <a:t> “</a:t>
            </a:r>
            <a:r>
              <a:rPr lang="es-ES" sz="4000" dirty="0" err="1"/>
              <a:t>AquínovendemosCruzcampo</a:t>
            </a:r>
            <a:r>
              <a:rPr lang="es-ES" sz="4000" dirty="0"/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179512" y="1203598"/>
            <a:ext cx="8640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 1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una aplicación web para tienda de “Cervezas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Line”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respetarán todos los requisitos que se vayan incluyendo en la aplicación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179512" y="1203598"/>
            <a:ext cx="864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Realizaremos un HTML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9679413-3B94-2C87-18D5-CB66A4BCD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FD543B-5862-252F-74D8-3980BD5D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80" y="1635646"/>
            <a:ext cx="6624023" cy="32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3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251520" y="494258"/>
            <a:ext cx="86409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 DE CERVEZAS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Lager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 Lager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Marzen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American Lager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 Ale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Bitter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Brown Ale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Stout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Transpenses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Abadia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WeisBier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Witbier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251520" y="494258"/>
            <a:ext cx="86409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DENOMINACION DEL ALIMENTO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Botellin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Tercio 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Litro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Litro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Lata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CANTIDAD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25cl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33cl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Litro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Litro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Litros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Barril 25 Litros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3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251520" y="494258"/>
            <a:ext cx="8640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ALERGENOS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Gluten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Huevo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Cacahuete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Soja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Lacteo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Sulfitos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Frutos con Cáscara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Alergenos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A64924-ED2E-4E97-8602-C90E34E261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7A58E9-C879-C2B3-236E-286F200D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71550"/>
            <a:ext cx="8244408" cy="38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355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EBF90037FD864DA4180022578B173A" ma:contentTypeVersion="15" ma:contentTypeDescription="Crear nuevo documento." ma:contentTypeScope="" ma:versionID="afd95147e9da4e87979d49258960e202">
  <xsd:schema xmlns:xsd="http://www.w3.org/2001/XMLSchema" xmlns:xs="http://www.w3.org/2001/XMLSchema" xmlns:p="http://schemas.microsoft.com/office/2006/metadata/properties" xmlns:ns3="cddffda1-743c-4ef1-b61a-94d8ea38e423" xmlns:ns4="b238f60b-93df-48e1-afe7-e53c24212f34" targetNamespace="http://schemas.microsoft.com/office/2006/metadata/properties" ma:root="true" ma:fieldsID="7f3fe03f09ac6bc6c1889a2b68a2ffb6" ns3:_="" ns4:_="">
    <xsd:import namespace="cddffda1-743c-4ef1-b61a-94d8ea38e423"/>
    <xsd:import namespace="b238f60b-93df-48e1-afe7-e53c2421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fda1-743c-4ef1-b61a-94d8ea38e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8f60b-93df-48e1-afe7-e53c2421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ffda1-743c-4ef1-b61a-94d8ea38e423" xsi:nil="true"/>
  </documentManagement>
</p:properties>
</file>

<file path=customXml/itemProps1.xml><?xml version="1.0" encoding="utf-8"?>
<ds:datastoreItem xmlns:ds="http://schemas.openxmlformats.org/officeDocument/2006/customXml" ds:itemID="{E91BE371-0FBB-4DBA-92DB-2C8144444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ffda1-743c-4ef1-b61a-94d8ea38e423"/>
    <ds:schemaRef ds:uri="b238f60b-93df-48e1-afe7-e53c2421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DAE18E-52BE-4A05-9AE9-79503AB32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CAD21-9178-4DF4-A7EC-F6A0F69D336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ddffda1-743c-4ef1-b61a-94d8ea38e423"/>
    <ds:schemaRef ds:uri="http://schemas.openxmlformats.org/package/2006/metadata/core-properties"/>
    <ds:schemaRef ds:uri="b238f60b-93df-48e1-afe7-e53c24212f3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300</Words>
  <Application>Microsoft Office PowerPoint</Application>
  <PresentationFormat>Presentación en pantalla (16:9)</PresentationFormat>
  <Paragraphs>63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Helvetica Neue</vt:lpstr>
      <vt:lpstr>Arial</vt:lpstr>
      <vt:lpstr>Lato</vt:lpstr>
      <vt:lpstr>Raleway</vt:lpstr>
      <vt:lpstr>Antonio template</vt:lpstr>
      <vt:lpstr>Cerveceria “AquínovendemosCruzcampo”</vt:lpstr>
      <vt:lpstr>Licencia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52</cp:revision>
  <dcterms:modified xsi:type="dcterms:W3CDTF">2024-10-18T13:31:05Z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0x01010030EBF90037FD864DA4180022578B173A</vt:lpwstr>
  </property>
</Properties>
</file>