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24"/>
  </p:notesMasterIdLst>
  <p:sldIdLst>
    <p:sldId id="256" r:id="rId5"/>
    <p:sldId id="295" r:id="rId6"/>
    <p:sldId id="402" r:id="rId7"/>
    <p:sldId id="394" r:id="rId8"/>
    <p:sldId id="395" r:id="rId9"/>
    <p:sldId id="396" r:id="rId10"/>
    <p:sldId id="397" r:id="rId11"/>
    <p:sldId id="398" r:id="rId12"/>
    <p:sldId id="399" r:id="rId13"/>
    <p:sldId id="400" r:id="rId14"/>
    <p:sldId id="401" r:id="rId15"/>
    <p:sldId id="361" r:id="rId16"/>
    <p:sldId id="363" r:id="rId17"/>
    <p:sldId id="364" r:id="rId18"/>
    <p:sldId id="365" r:id="rId19"/>
    <p:sldId id="366" r:id="rId20"/>
    <p:sldId id="367" r:id="rId21"/>
    <p:sldId id="368" r:id="rId22"/>
    <p:sldId id="369" r:id="rId23"/>
    <p:sldId id="426" r:id="rId24"/>
    <p:sldId id="430" r:id="rId25"/>
    <p:sldId id="427" r:id="rId26"/>
    <p:sldId id="428" r:id="rId27"/>
    <p:sldId id="429" r:id="rId28"/>
    <p:sldId id="468" r:id="rId29"/>
    <p:sldId id="404" r:id="rId30"/>
    <p:sldId id="403"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467" r:id="rId53"/>
    <p:sldId id="391" r:id="rId54"/>
    <p:sldId id="392" r:id="rId55"/>
    <p:sldId id="393"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31" r:id="rId78"/>
    <p:sldId id="432" r:id="rId79"/>
    <p:sldId id="433" r:id="rId80"/>
    <p:sldId id="434" r:id="rId81"/>
    <p:sldId id="435" r:id="rId82"/>
    <p:sldId id="438" r:id="rId83"/>
    <p:sldId id="439" r:id="rId84"/>
    <p:sldId id="436" r:id="rId85"/>
    <p:sldId id="437" r:id="rId86"/>
    <p:sldId id="442" r:id="rId87"/>
    <p:sldId id="443" r:id="rId88"/>
    <p:sldId id="445" r:id="rId89"/>
    <p:sldId id="444" r:id="rId90"/>
    <p:sldId id="446" r:id="rId91"/>
    <p:sldId id="447" r:id="rId92"/>
    <p:sldId id="448" r:id="rId93"/>
    <p:sldId id="449" r:id="rId94"/>
    <p:sldId id="450" r:id="rId95"/>
    <p:sldId id="451" r:id="rId96"/>
    <p:sldId id="452" r:id="rId97"/>
    <p:sldId id="453" r:id="rId98"/>
    <p:sldId id="454" r:id="rId99"/>
    <p:sldId id="455" r:id="rId100"/>
    <p:sldId id="294" r:id="rId101"/>
    <p:sldId id="440" r:id="rId102"/>
    <p:sldId id="456" r:id="rId103"/>
    <p:sldId id="457" r:id="rId104"/>
    <p:sldId id="458" r:id="rId105"/>
    <p:sldId id="459" r:id="rId106"/>
    <p:sldId id="460" r:id="rId107"/>
    <p:sldId id="462" r:id="rId108"/>
    <p:sldId id="461" r:id="rId109"/>
    <p:sldId id="469" r:id="rId110"/>
    <p:sldId id="470" r:id="rId111"/>
    <p:sldId id="471" r:id="rId112"/>
    <p:sldId id="472" r:id="rId113"/>
    <p:sldId id="473" r:id="rId114"/>
    <p:sldId id="474" r:id="rId115"/>
    <p:sldId id="475" r:id="rId116"/>
    <p:sldId id="476" r:id="rId117"/>
    <p:sldId id="477" r:id="rId118"/>
    <p:sldId id="478" r:id="rId119"/>
    <p:sldId id="463" r:id="rId120"/>
    <p:sldId id="464" r:id="rId121"/>
    <p:sldId id="465" r:id="rId122"/>
    <p:sldId id="466" r:id="rId123"/>
  </p:sldIdLst>
  <p:sldSz cx="9144000" cy="5143500" type="screen16x9"/>
  <p:notesSz cx="6858000" cy="9144000"/>
  <p:embeddedFontLst>
    <p:embeddedFont>
      <p:font typeface="Consolas" panose="020B0609020204030204" pitchFamily="49" charset="0"/>
      <p:regular r:id="rId125"/>
      <p:bold r:id="rId126"/>
      <p:italic r:id="rId127"/>
      <p:boldItalic r:id="rId128"/>
    </p:embeddedFont>
    <p:embeddedFont>
      <p:font typeface="Lato" panose="020F0502020204030203" pitchFamily="34" charset="0"/>
      <p:regular r:id="rId129"/>
      <p:bold r:id="rId130"/>
      <p:italic r:id="rId131"/>
      <p:boldItalic r:id="rId132"/>
    </p:embeddedFont>
    <p:embeddedFont>
      <p:font typeface="Noto Serif" panose="02020600060500020200" pitchFamily="18" charset="0"/>
      <p:regular r:id="rId133"/>
      <p:bold r:id="rId134"/>
      <p:italic r:id="rId135"/>
      <p:boldItalic r:id="rId136"/>
    </p:embeddedFont>
    <p:embeddedFont>
      <p:font typeface="Open Sans" panose="020B0606030504020204" pitchFamily="34" charset="0"/>
      <p:regular r:id="rId137"/>
      <p:bold r:id="rId138"/>
      <p:italic r:id="rId139"/>
      <p:boldItalic r:id="rId140"/>
    </p:embeddedFont>
    <p:embeddedFont>
      <p:font typeface="Poppins" panose="00000500000000000000" pitchFamily="2" charset="0"/>
      <p:regular r:id="rId141"/>
      <p:bold r:id="rId142"/>
      <p:italic r:id="rId143"/>
      <p:boldItalic r:id="rId144"/>
    </p:embeddedFont>
    <p:embeddedFont>
      <p:font typeface="Raleway" pitchFamily="2" charset="0"/>
      <p:regular r:id="rId145"/>
      <p:bold r:id="rId146"/>
      <p:italic r:id="rId147"/>
      <p:boldItalic r:id="rId148"/>
    </p:embeddedFont>
    <p:embeddedFont>
      <p:font typeface="Roboto" panose="02000000000000000000" pitchFamily="2" charset="0"/>
      <p:regular r:id="rId149"/>
      <p:bold r:id="rId150"/>
      <p:italic r:id="rId151"/>
      <p:boldItalic r:id="rId152"/>
    </p:embeddedFont>
    <p:embeddedFont>
      <p:font typeface="Roboto Slab" pitchFamily="2" charset="0"/>
      <p:regular r:id="rId153"/>
      <p:bold r:id="rId154"/>
    </p:embeddedFont>
    <p:embeddedFont>
      <p:font typeface="Source Code Pro" panose="020B0509030403020204" pitchFamily="49" charset="0"/>
      <p:regular r:id="rId155"/>
      <p:bold r:id="rId156"/>
      <p:italic r:id="rId157"/>
      <p:boldItalic r:id="rId158"/>
    </p:embeddedFont>
    <p:embeddedFont>
      <p:font typeface="Tahoma" panose="020B0604030504040204" pitchFamily="34" charset="0"/>
      <p:regular r:id="rId159"/>
      <p:bold r:id="rId160"/>
    </p:embeddedFont>
    <p:embeddedFont>
      <p:font typeface="Verdana" panose="020B0604030504040204" pitchFamily="34" charset="0"/>
      <p:regular r:id="rId161"/>
      <p:bold r:id="rId162"/>
      <p:italic r:id="rId163"/>
      <p:boldItalic r:id="rId1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C5E21-BA82-092B-F3BF-61A917CD1BBD}" v="28" dt="2025-01-19T19:15:33.191"/>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098"/>
      </p:cViewPr>
      <p:guideLst>
        <p:guide orient="horz" pos="121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font" Target="fonts/font14.fntdata"/><Relationship Id="rId159" Type="http://schemas.openxmlformats.org/officeDocument/2006/relationships/font" Target="fonts/font35.fntdata"/><Relationship Id="rId170" Type="http://schemas.microsoft.com/office/2015/10/relationships/revisionInfo" Target="revisionInfo.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font" Target="fonts/font4.fntdata"/><Relationship Id="rId149" Type="http://schemas.openxmlformats.org/officeDocument/2006/relationships/font" Target="fonts/font25.fntdata"/><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font" Target="fonts/font36.fntdata"/><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font" Target="fonts/font15.fntdata"/><Relationship Id="rId85" Type="http://schemas.openxmlformats.org/officeDocument/2006/relationships/slide" Target="slides/slide81.xml"/><Relationship Id="rId150" Type="http://schemas.openxmlformats.org/officeDocument/2006/relationships/font" Target="fonts/font26.fntdata"/><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font" Target="fonts/font5.fntdata"/><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font" Target="fonts/font16.fntdata"/><Relationship Id="rId145" Type="http://schemas.openxmlformats.org/officeDocument/2006/relationships/font" Target="fonts/font21.fntdata"/><Relationship Id="rId161" Type="http://schemas.openxmlformats.org/officeDocument/2006/relationships/font" Target="fonts/font37.fntdata"/><Relationship Id="rId16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font" Target="fonts/font6.fntdata"/><Relationship Id="rId135" Type="http://schemas.openxmlformats.org/officeDocument/2006/relationships/font" Target="fonts/font11.fntdata"/><Relationship Id="rId151" Type="http://schemas.openxmlformats.org/officeDocument/2006/relationships/font" Target="fonts/font27.fntdata"/><Relationship Id="rId156" Type="http://schemas.openxmlformats.org/officeDocument/2006/relationships/font" Target="fonts/font32.fntdata"/><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font" Target="fonts/font1.fntdata"/><Relationship Id="rId141" Type="http://schemas.openxmlformats.org/officeDocument/2006/relationships/font" Target="fonts/font17.fntdata"/><Relationship Id="rId146" Type="http://schemas.openxmlformats.org/officeDocument/2006/relationships/font" Target="fonts/font22.fntdata"/><Relationship Id="rId16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font" Target="fonts/font38.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font" Target="fonts/font7.fntdata"/><Relationship Id="rId136" Type="http://schemas.openxmlformats.org/officeDocument/2006/relationships/font" Target="fonts/font12.fntdata"/><Relationship Id="rId157" Type="http://schemas.openxmlformats.org/officeDocument/2006/relationships/font" Target="fonts/font33.fntdata"/><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font" Target="fonts/font28.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font" Target="fonts/font2.fntdata"/><Relationship Id="rId147" Type="http://schemas.openxmlformats.org/officeDocument/2006/relationships/font" Target="fonts/font23.fntdata"/><Relationship Id="rId168"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font" Target="fonts/font18.fntdata"/><Relationship Id="rId163" Type="http://schemas.openxmlformats.org/officeDocument/2006/relationships/font" Target="fonts/font39.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font" Target="fonts/font13.fntdata"/><Relationship Id="rId158" Type="http://schemas.openxmlformats.org/officeDocument/2006/relationships/font" Target="fonts/font34.fntdata"/><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font" Target="fonts/font8.fntdata"/><Relationship Id="rId153" Type="http://schemas.openxmlformats.org/officeDocument/2006/relationships/font" Target="fonts/font29.fntdata"/><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font" Target="fonts/font19.fntdata"/><Relationship Id="rId148" Type="http://schemas.openxmlformats.org/officeDocument/2006/relationships/font" Target="fonts/font24.fntdata"/><Relationship Id="rId164" Type="http://schemas.openxmlformats.org/officeDocument/2006/relationships/font" Target="fonts/font40.fntdata"/><Relationship Id="rId16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font" Target="fonts/font9.fntdata"/><Relationship Id="rId154" Type="http://schemas.openxmlformats.org/officeDocument/2006/relationships/font" Target="fonts/font30.fntdata"/><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font" Target="fonts/font20.fntdata"/><Relationship Id="rId90" Type="http://schemas.openxmlformats.org/officeDocument/2006/relationships/slide" Target="slides/slide86.xml"/><Relationship Id="rId165" Type="http://schemas.openxmlformats.org/officeDocument/2006/relationships/presProps" Target="pres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font" Target="fonts/font10.fntdata"/><Relationship Id="rId80" Type="http://schemas.openxmlformats.org/officeDocument/2006/relationships/slide" Target="slides/slide76.xml"/><Relationship Id="rId155" Type="http://schemas.openxmlformats.org/officeDocument/2006/relationships/font" Target="fonts/font31.fntdata"/><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44b7fe62-a8c9-47a8-84a1-bb9e9d27ff2c" providerId="ADAL" clId="{0615E268-051B-4943-897B-11BBC7CBCD3B}"/>
    <pc:docChg chg="undo custSel addSld delSld modSld sldOrd">
      <pc:chgData name="Antonio Francisco Pérez Fernández" userId="44b7fe62-a8c9-47a8-84a1-bb9e9d27ff2c" providerId="ADAL" clId="{0615E268-051B-4943-897B-11BBC7CBCD3B}" dt="2024-01-21T10:47:24.467" v="844" actId="47"/>
      <pc:docMkLst>
        <pc:docMk/>
      </pc:docMkLst>
      <pc:sldChg chg="addSp delSp modSp mod">
        <pc:chgData name="Antonio Francisco Pérez Fernández" userId="44b7fe62-a8c9-47a8-84a1-bb9e9d27ff2c" providerId="ADAL" clId="{0615E268-051B-4943-897B-11BBC7CBCD3B}" dt="2024-01-21T10:33:07.327" v="773" actId="21"/>
        <pc:sldMkLst>
          <pc:docMk/>
          <pc:sldMk cId="1082457116" sldId="391"/>
        </pc:sldMkLst>
        <pc:spChg chg="add del mod">
          <ac:chgData name="Antonio Francisco Pérez Fernández" userId="44b7fe62-a8c9-47a8-84a1-bb9e9d27ff2c" providerId="ADAL" clId="{0615E268-051B-4943-897B-11BBC7CBCD3B}" dt="2024-01-21T10:33:07.327" v="773" actId="21"/>
          <ac:spMkLst>
            <pc:docMk/>
            <pc:sldMk cId="1082457116" sldId="391"/>
            <ac:spMk id="9" creationId="{F6278E5B-107C-B5F6-2D95-98F305811ACA}"/>
          </ac:spMkLst>
        </pc:spChg>
      </pc:sldChg>
      <pc:sldChg chg="modSp mod">
        <pc:chgData name="Antonio Francisco Pérez Fernández" userId="44b7fe62-a8c9-47a8-84a1-bb9e9d27ff2c" providerId="ADAL" clId="{0615E268-051B-4943-897B-11BBC7CBCD3B}" dt="2024-01-21T08:33:54.941" v="5" actId="20577"/>
        <pc:sldMkLst>
          <pc:docMk/>
          <pc:sldMk cId="2826940546" sldId="420"/>
        </pc:sldMkLst>
        <pc:spChg chg="mod">
          <ac:chgData name="Antonio Francisco Pérez Fernández" userId="44b7fe62-a8c9-47a8-84a1-bb9e9d27ff2c" providerId="ADAL" clId="{0615E268-051B-4943-897B-11BBC7CBCD3B}" dt="2024-01-21T08:33:54.941" v="5" actId="20577"/>
          <ac:spMkLst>
            <pc:docMk/>
            <pc:sldMk cId="2826940546" sldId="420"/>
            <ac:spMk id="3" creationId="{34FF754E-5C19-5208-BEBB-E61199FB2756}"/>
          </ac:spMkLst>
        </pc:spChg>
      </pc:sldChg>
      <pc:sldChg chg="modSp new mod">
        <pc:chgData name="Antonio Francisco Pérez Fernández" userId="44b7fe62-a8c9-47a8-84a1-bb9e9d27ff2c" providerId="ADAL" clId="{0615E268-051B-4943-897B-11BBC7CBCD3B}" dt="2024-01-21T08:34:47.055" v="9"/>
        <pc:sldMkLst>
          <pc:docMk/>
          <pc:sldMk cId="1061588265" sldId="421"/>
        </pc:sldMkLst>
        <pc:spChg chg="mod">
          <ac:chgData name="Antonio Francisco Pérez Fernández" userId="44b7fe62-a8c9-47a8-84a1-bb9e9d27ff2c" providerId="ADAL" clId="{0615E268-051B-4943-897B-11BBC7CBCD3B}" dt="2024-01-21T08:34:47.055" v="9"/>
          <ac:spMkLst>
            <pc:docMk/>
            <pc:sldMk cId="1061588265" sldId="421"/>
            <ac:spMk id="2" creationId="{F2273B6C-3AA8-F5F1-9A58-8EF75EB78128}"/>
          </ac:spMkLst>
        </pc:spChg>
        <pc:spChg chg="mod">
          <ac:chgData name="Antonio Francisco Pérez Fernández" userId="44b7fe62-a8c9-47a8-84a1-bb9e9d27ff2c" providerId="ADAL" clId="{0615E268-051B-4943-897B-11BBC7CBCD3B}" dt="2024-01-21T08:34:45.567" v="8" actId="21"/>
          <ac:spMkLst>
            <pc:docMk/>
            <pc:sldMk cId="1061588265" sldId="421"/>
            <ac:spMk id="3" creationId="{D41875BA-D530-A910-D508-F6126041B9DE}"/>
          </ac:spMkLst>
        </pc:spChg>
      </pc:sldChg>
      <pc:sldChg chg="addSp delSp modSp new mod">
        <pc:chgData name="Antonio Francisco Pérez Fernández" userId="44b7fe62-a8c9-47a8-84a1-bb9e9d27ff2c" providerId="ADAL" clId="{0615E268-051B-4943-897B-11BBC7CBCD3B}" dt="2024-01-21T08:35:14.945" v="13" actId="22"/>
        <pc:sldMkLst>
          <pc:docMk/>
          <pc:sldMk cId="3591183775" sldId="422"/>
        </pc:sldMkLst>
        <pc:spChg chg="mod">
          <ac:chgData name="Antonio Francisco Pérez Fernández" userId="44b7fe62-a8c9-47a8-84a1-bb9e9d27ff2c" providerId="ADAL" clId="{0615E268-051B-4943-897B-11BBC7CBCD3B}" dt="2024-01-21T08:35:00.222" v="11"/>
          <ac:spMkLst>
            <pc:docMk/>
            <pc:sldMk cId="3591183775" sldId="422"/>
            <ac:spMk id="3" creationId="{9FA7AFC8-9010-09D2-972A-AF0892C97DF0}"/>
          </ac:spMkLst>
        </pc:spChg>
        <pc:spChg chg="add del">
          <ac:chgData name="Antonio Francisco Pérez Fernández" userId="44b7fe62-a8c9-47a8-84a1-bb9e9d27ff2c" providerId="ADAL" clId="{0615E268-051B-4943-897B-11BBC7CBCD3B}" dt="2024-01-21T08:35:14.945" v="13" actId="22"/>
          <ac:spMkLst>
            <pc:docMk/>
            <pc:sldMk cId="3591183775" sldId="422"/>
            <ac:spMk id="5" creationId="{7545C59F-73F6-47F6-FC63-1663322A2D83}"/>
          </ac:spMkLst>
        </pc:spChg>
      </pc:sldChg>
      <pc:sldChg chg="modSp new mod">
        <pc:chgData name="Antonio Francisco Pérez Fernández" userId="44b7fe62-a8c9-47a8-84a1-bb9e9d27ff2c" providerId="ADAL" clId="{0615E268-051B-4943-897B-11BBC7CBCD3B}" dt="2024-01-21T08:35:19.548" v="15"/>
        <pc:sldMkLst>
          <pc:docMk/>
          <pc:sldMk cId="3894270374" sldId="423"/>
        </pc:sldMkLst>
        <pc:spChg chg="mod">
          <ac:chgData name="Antonio Francisco Pérez Fernández" userId="44b7fe62-a8c9-47a8-84a1-bb9e9d27ff2c" providerId="ADAL" clId="{0615E268-051B-4943-897B-11BBC7CBCD3B}" dt="2024-01-21T08:35:19.548" v="15"/>
          <ac:spMkLst>
            <pc:docMk/>
            <pc:sldMk cId="3894270374" sldId="423"/>
            <ac:spMk id="3" creationId="{ABB07FBE-80B3-DD52-658B-4AC9DA53AD23}"/>
          </ac:spMkLst>
        </pc:spChg>
      </pc:sldChg>
      <pc:sldChg chg="addSp delSp modSp new mod">
        <pc:chgData name="Antonio Francisco Pérez Fernández" userId="44b7fe62-a8c9-47a8-84a1-bb9e9d27ff2c" providerId="ADAL" clId="{0615E268-051B-4943-897B-11BBC7CBCD3B}" dt="2024-01-21T08:36:01.363" v="21" actId="113"/>
        <pc:sldMkLst>
          <pc:docMk/>
          <pc:sldMk cId="1779581873" sldId="424"/>
        </pc:sldMkLst>
        <pc:spChg chg="add del mod">
          <ac:chgData name="Antonio Francisco Pérez Fernández" userId="44b7fe62-a8c9-47a8-84a1-bb9e9d27ff2c" providerId="ADAL" clId="{0615E268-051B-4943-897B-11BBC7CBCD3B}" dt="2024-01-21T08:36:01.363" v="21" actId="113"/>
          <ac:spMkLst>
            <pc:docMk/>
            <pc:sldMk cId="1779581873" sldId="424"/>
            <ac:spMk id="3" creationId="{787DE226-125D-8CF9-4711-1E454AB3FB0A}"/>
          </ac:spMkLst>
        </pc:spChg>
        <pc:spChg chg="add mod">
          <ac:chgData name="Antonio Francisco Pérez Fernández" userId="44b7fe62-a8c9-47a8-84a1-bb9e9d27ff2c" providerId="ADAL" clId="{0615E268-051B-4943-897B-11BBC7CBCD3B}" dt="2024-01-21T08:35:55.285" v="18"/>
          <ac:spMkLst>
            <pc:docMk/>
            <pc:sldMk cId="1779581873" sldId="424"/>
            <ac:spMk id="4" creationId="{18AB5388-BE6F-6266-C548-1E9F36AA9710}"/>
          </ac:spMkLst>
        </pc:spChg>
      </pc:sldChg>
      <pc:sldChg chg="addSp delSp modSp new mod">
        <pc:chgData name="Antonio Francisco Pérez Fernández" userId="44b7fe62-a8c9-47a8-84a1-bb9e9d27ff2c" providerId="ADAL" clId="{0615E268-051B-4943-897B-11BBC7CBCD3B}" dt="2024-01-21T08:36:45.394" v="27" actId="113"/>
        <pc:sldMkLst>
          <pc:docMk/>
          <pc:sldMk cId="1121913610" sldId="425"/>
        </pc:sldMkLst>
        <pc:spChg chg="add del mod">
          <ac:chgData name="Antonio Francisco Pérez Fernández" userId="44b7fe62-a8c9-47a8-84a1-bb9e9d27ff2c" providerId="ADAL" clId="{0615E268-051B-4943-897B-11BBC7CBCD3B}" dt="2024-01-21T08:36:45.394" v="27" actId="113"/>
          <ac:spMkLst>
            <pc:docMk/>
            <pc:sldMk cId="1121913610" sldId="425"/>
            <ac:spMk id="3" creationId="{E550D637-16A9-4DBA-F982-0E94D8561996}"/>
          </ac:spMkLst>
        </pc:spChg>
        <pc:spChg chg="add mod">
          <ac:chgData name="Antonio Francisco Pérez Fernández" userId="44b7fe62-a8c9-47a8-84a1-bb9e9d27ff2c" providerId="ADAL" clId="{0615E268-051B-4943-897B-11BBC7CBCD3B}" dt="2024-01-21T08:36:39.658" v="24"/>
          <ac:spMkLst>
            <pc:docMk/>
            <pc:sldMk cId="1121913610" sldId="425"/>
            <ac:spMk id="4" creationId="{8A18E6B3-DA14-93A9-2991-F138786268DC}"/>
          </ac:spMkLst>
        </pc:spChg>
      </pc:sldChg>
      <pc:sldChg chg="modSp new mod">
        <pc:chgData name="Antonio Francisco Pérez Fernández" userId="44b7fe62-a8c9-47a8-84a1-bb9e9d27ff2c" providerId="ADAL" clId="{0615E268-051B-4943-897B-11BBC7CBCD3B}" dt="2024-01-21T09:18:53.153" v="48"/>
        <pc:sldMkLst>
          <pc:docMk/>
          <pc:sldMk cId="1551081708" sldId="426"/>
        </pc:sldMkLst>
        <pc:spChg chg="mod">
          <ac:chgData name="Antonio Francisco Pérez Fernández" userId="44b7fe62-a8c9-47a8-84a1-bb9e9d27ff2c" providerId="ADAL" clId="{0615E268-051B-4943-897B-11BBC7CBCD3B}" dt="2024-01-21T09:18:44.133" v="47" actId="20577"/>
          <ac:spMkLst>
            <pc:docMk/>
            <pc:sldMk cId="1551081708" sldId="426"/>
            <ac:spMk id="2" creationId="{B92FAD7E-19DE-E333-9C1F-BBF019923378}"/>
          </ac:spMkLst>
        </pc:spChg>
        <pc:spChg chg="mod">
          <ac:chgData name="Antonio Francisco Pérez Fernández" userId="44b7fe62-a8c9-47a8-84a1-bb9e9d27ff2c" providerId="ADAL" clId="{0615E268-051B-4943-897B-11BBC7CBCD3B}" dt="2024-01-21T09:18:53.153" v="48"/>
          <ac:spMkLst>
            <pc:docMk/>
            <pc:sldMk cId="1551081708" sldId="426"/>
            <ac:spMk id="3" creationId="{B36399A3-0AA6-00DF-EC79-BB6E1C492605}"/>
          </ac:spMkLst>
        </pc:spChg>
      </pc:sldChg>
      <pc:sldChg chg="modSp new mod">
        <pc:chgData name="Antonio Francisco Pérez Fernández" userId="44b7fe62-a8c9-47a8-84a1-bb9e9d27ff2c" providerId="ADAL" clId="{0615E268-051B-4943-897B-11BBC7CBCD3B}" dt="2024-01-21T09:19:49.810" v="58"/>
        <pc:sldMkLst>
          <pc:docMk/>
          <pc:sldMk cId="147984657" sldId="427"/>
        </pc:sldMkLst>
        <pc:spChg chg="mod">
          <ac:chgData name="Antonio Francisco Pérez Fernández" userId="44b7fe62-a8c9-47a8-84a1-bb9e9d27ff2c" providerId="ADAL" clId="{0615E268-051B-4943-897B-11BBC7CBCD3B}" dt="2024-01-21T09:19:42.935" v="57" actId="20577"/>
          <ac:spMkLst>
            <pc:docMk/>
            <pc:sldMk cId="147984657" sldId="427"/>
            <ac:spMk id="2" creationId="{0C7B1101-D008-5D04-9356-8F042C734757}"/>
          </ac:spMkLst>
        </pc:spChg>
        <pc:spChg chg="mod">
          <ac:chgData name="Antonio Francisco Pérez Fernández" userId="44b7fe62-a8c9-47a8-84a1-bb9e9d27ff2c" providerId="ADAL" clId="{0615E268-051B-4943-897B-11BBC7CBCD3B}" dt="2024-01-21T09:19:49.810" v="58"/>
          <ac:spMkLst>
            <pc:docMk/>
            <pc:sldMk cId="147984657" sldId="427"/>
            <ac:spMk id="3" creationId="{EAE0C24D-5493-A648-8EDB-EF0B57714297}"/>
          </ac:spMkLst>
        </pc:spChg>
      </pc:sldChg>
      <pc:sldChg chg="modSp new mod">
        <pc:chgData name="Antonio Francisco Pérez Fernández" userId="44b7fe62-a8c9-47a8-84a1-bb9e9d27ff2c" providerId="ADAL" clId="{0615E268-051B-4943-897B-11BBC7CBCD3B}" dt="2024-01-21T09:20:10.669" v="71"/>
        <pc:sldMkLst>
          <pc:docMk/>
          <pc:sldMk cId="2894255304" sldId="428"/>
        </pc:sldMkLst>
        <pc:spChg chg="mod">
          <ac:chgData name="Antonio Francisco Pérez Fernández" userId="44b7fe62-a8c9-47a8-84a1-bb9e9d27ff2c" providerId="ADAL" clId="{0615E268-051B-4943-897B-11BBC7CBCD3B}" dt="2024-01-21T09:20:03.595" v="70" actId="20577"/>
          <ac:spMkLst>
            <pc:docMk/>
            <pc:sldMk cId="2894255304" sldId="428"/>
            <ac:spMk id="2" creationId="{20533F67-76CE-1B83-1FA5-E08D80BC4DE0}"/>
          </ac:spMkLst>
        </pc:spChg>
        <pc:spChg chg="mod">
          <ac:chgData name="Antonio Francisco Pérez Fernández" userId="44b7fe62-a8c9-47a8-84a1-bb9e9d27ff2c" providerId="ADAL" clId="{0615E268-051B-4943-897B-11BBC7CBCD3B}" dt="2024-01-21T09:20:10.669" v="71"/>
          <ac:spMkLst>
            <pc:docMk/>
            <pc:sldMk cId="2894255304" sldId="428"/>
            <ac:spMk id="3" creationId="{9BA63281-6711-D289-9666-81F222F6FAEC}"/>
          </ac:spMkLst>
        </pc:spChg>
      </pc:sldChg>
      <pc:sldChg chg="modSp new mod">
        <pc:chgData name="Antonio Francisco Pérez Fernández" userId="44b7fe62-a8c9-47a8-84a1-bb9e9d27ff2c" providerId="ADAL" clId="{0615E268-051B-4943-897B-11BBC7CBCD3B}" dt="2024-01-21T09:22:10.213" v="100" actId="6549"/>
        <pc:sldMkLst>
          <pc:docMk/>
          <pc:sldMk cId="1122676539" sldId="429"/>
        </pc:sldMkLst>
        <pc:spChg chg="mod">
          <ac:chgData name="Antonio Francisco Pérez Fernández" userId="44b7fe62-a8c9-47a8-84a1-bb9e9d27ff2c" providerId="ADAL" clId="{0615E268-051B-4943-897B-11BBC7CBCD3B}" dt="2024-01-21T09:21:44.720" v="91" actId="14100"/>
          <ac:spMkLst>
            <pc:docMk/>
            <pc:sldMk cId="1122676539" sldId="429"/>
            <ac:spMk id="2" creationId="{C26EED99-E0D8-2FF9-DA46-E51EF8429406}"/>
          </ac:spMkLst>
        </pc:spChg>
        <pc:spChg chg="mod">
          <ac:chgData name="Antonio Francisco Pérez Fernández" userId="44b7fe62-a8c9-47a8-84a1-bb9e9d27ff2c" providerId="ADAL" clId="{0615E268-051B-4943-897B-11BBC7CBCD3B}" dt="2024-01-21T09:22:10.213" v="100" actId="6549"/>
          <ac:spMkLst>
            <pc:docMk/>
            <pc:sldMk cId="1122676539" sldId="429"/>
            <ac:spMk id="3" creationId="{EBA788F4-11C2-388C-AC87-0528FC635460}"/>
          </ac:spMkLst>
        </pc:spChg>
      </pc:sldChg>
      <pc:sldChg chg="addSp modSp new">
        <pc:chgData name="Antonio Francisco Pérez Fernández" userId="44b7fe62-a8c9-47a8-84a1-bb9e9d27ff2c" providerId="ADAL" clId="{0615E268-051B-4943-897B-11BBC7CBCD3B}" dt="2024-01-21T09:23:02.640" v="104" actId="14100"/>
        <pc:sldMkLst>
          <pc:docMk/>
          <pc:sldMk cId="711855981" sldId="430"/>
        </pc:sldMkLst>
        <pc:picChg chg="add mod">
          <ac:chgData name="Antonio Francisco Pérez Fernández" userId="44b7fe62-a8c9-47a8-84a1-bb9e9d27ff2c" providerId="ADAL" clId="{0615E268-051B-4943-897B-11BBC7CBCD3B}" dt="2024-01-21T09:23:02.640" v="104" actId="14100"/>
          <ac:picMkLst>
            <pc:docMk/>
            <pc:sldMk cId="711855981" sldId="430"/>
            <ac:picMk id="34818" creationId="{5D9D63AE-8827-21BA-BAC0-70965789D8A3}"/>
          </ac:picMkLst>
        </pc:picChg>
      </pc:sldChg>
      <pc:sldChg chg="addSp modSp new mod">
        <pc:chgData name="Antonio Francisco Pérez Fernández" userId="44b7fe62-a8c9-47a8-84a1-bb9e9d27ff2c" providerId="ADAL" clId="{0615E268-051B-4943-897B-11BBC7CBCD3B}" dt="2024-01-21T09:26:36.882" v="128" actId="1076"/>
        <pc:sldMkLst>
          <pc:docMk/>
          <pc:sldMk cId="178496959" sldId="431"/>
        </pc:sldMkLst>
        <pc:spChg chg="mod">
          <ac:chgData name="Antonio Francisco Pérez Fernández" userId="44b7fe62-a8c9-47a8-84a1-bb9e9d27ff2c" providerId="ADAL" clId="{0615E268-051B-4943-897B-11BBC7CBCD3B}" dt="2024-01-21T09:26:04.694" v="126" actId="20577"/>
          <ac:spMkLst>
            <pc:docMk/>
            <pc:sldMk cId="178496959" sldId="431"/>
            <ac:spMk id="2" creationId="{8686242B-A443-0892-BCB4-DFF7A5363150}"/>
          </ac:spMkLst>
        </pc:spChg>
        <pc:spChg chg="mod">
          <ac:chgData name="Antonio Francisco Pérez Fernández" userId="44b7fe62-a8c9-47a8-84a1-bb9e9d27ff2c" providerId="ADAL" clId="{0615E268-051B-4943-897B-11BBC7CBCD3B}" dt="2024-01-21T09:25:56.267" v="106"/>
          <ac:spMkLst>
            <pc:docMk/>
            <pc:sldMk cId="178496959" sldId="431"/>
            <ac:spMk id="3" creationId="{4EA7829E-D520-9053-9914-56BAE552A58D}"/>
          </ac:spMkLst>
        </pc:spChg>
        <pc:picChg chg="add mod">
          <ac:chgData name="Antonio Francisco Pérez Fernández" userId="44b7fe62-a8c9-47a8-84a1-bb9e9d27ff2c" providerId="ADAL" clId="{0615E268-051B-4943-897B-11BBC7CBCD3B}" dt="2024-01-21T09:26:36.882" v="128" actId="1076"/>
          <ac:picMkLst>
            <pc:docMk/>
            <pc:sldMk cId="178496959" sldId="431"/>
            <ac:picMk id="5" creationId="{2DFCAE1C-3989-43DE-AE70-465BC2EBD29C}"/>
          </ac:picMkLst>
        </pc:picChg>
      </pc:sldChg>
      <pc:sldChg chg="addSp modSp new mod">
        <pc:chgData name="Antonio Francisco Pérez Fernández" userId="44b7fe62-a8c9-47a8-84a1-bb9e9d27ff2c" providerId="ADAL" clId="{0615E268-051B-4943-897B-11BBC7CBCD3B}" dt="2024-01-21T09:27:14.232" v="137" actId="113"/>
        <pc:sldMkLst>
          <pc:docMk/>
          <pc:sldMk cId="4170135841" sldId="432"/>
        </pc:sldMkLst>
        <pc:spChg chg="mod">
          <ac:chgData name="Antonio Francisco Pérez Fernández" userId="44b7fe62-a8c9-47a8-84a1-bb9e9d27ff2c" providerId="ADAL" clId="{0615E268-051B-4943-897B-11BBC7CBCD3B}" dt="2024-01-21T09:27:14.232" v="137" actId="113"/>
          <ac:spMkLst>
            <pc:docMk/>
            <pc:sldMk cId="4170135841" sldId="432"/>
            <ac:spMk id="3" creationId="{05D8DFA2-B31C-24F1-17AB-5981BDB5B971}"/>
          </ac:spMkLst>
        </pc:spChg>
        <pc:spChg chg="add">
          <ac:chgData name="Antonio Francisco Pérez Fernández" userId="44b7fe62-a8c9-47a8-84a1-bb9e9d27ff2c" providerId="ADAL" clId="{0615E268-051B-4943-897B-11BBC7CBCD3B}" dt="2024-01-21T09:27:05.987" v="134"/>
          <ac:spMkLst>
            <pc:docMk/>
            <pc:sldMk cId="4170135841" sldId="432"/>
            <ac:spMk id="4" creationId="{9AD23578-8D21-6212-4D80-BD93F1F85909}"/>
          </ac:spMkLst>
        </pc:spChg>
      </pc:sldChg>
      <pc:sldChg chg="modSp new mod">
        <pc:chgData name="Antonio Francisco Pérez Fernández" userId="44b7fe62-a8c9-47a8-84a1-bb9e9d27ff2c" providerId="ADAL" clId="{0615E268-051B-4943-897B-11BBC7CBCD3B}" dt="2024-01-21T09:27:59.976" v="140" actId="20577"/>
        <pc:sldMkLst>
          <pc:docMk/>
          <pc:sldMk cId="2095601639" sldId="433"/>
        </pc:sldMkLst>
        <pc:spChg chg="mod">
          <ac:chgData name="Antonio Francisco Pérez Fernández" userId="44b7fe62-a8c9-47a8-84a1-bb9e9d27ff2c" providerId="ADAL" clId="{0615E268-051B-4943-897B-11BBC7CBCD3B}" dt="2024-01-21T09:27:59.976" v="140" actId="20577"/>
          <ac:spMkLst>
            <pc:docMk/>
            <pc:sldMk cId="2095601639" sldId="433"/>
            <ac:spMk id="3" creationId="{0239B351-117A-0DE1-1B0D-39A9CA783D87}"/>
          </ac:spMkLst>
        </pc:spChg>
      </pc:sldChg>
      <pc:sldChg chg="modSp new mod">
        <pc:chgData name="Antonio Francisco Pérez Fernández" userId="44b7fe62-a8c9-47a8-84a1-bb9e9d27ff2c" providerId="ADAL" clId="{0615E268-051B-4943-897B-11BBC7CBCD3B}" dt="2024-01-21T09:28:18.073" v="145"/>
        <pc:sldMkLst>
          <pc:docMk/>
          <pc:sldMk cId="3715349225" sldId="434"/>
        </pc:sldMkLst>
        <pc:spChg chg="mod">
          <ac:chgData name="Antonio Francisco Pérez Fernández" userId="44b7fe62-a8c9-47a8-84a1-bb9e9d27ff2c" providerId="ADAL" clId="{0615E268-051B-4943-897B-11BBC7CBCD3B}" dt="2024-01-21T09:28:18.073" v="145"/>
          <ac:spMkLst>
            <pc:docMk/>
            <pc:sldMk cId="3715349225" sldId="434"/>
            <ac:spMk id="3" creationId="{077EDB9B-8599-1B6F-3D2E-1A0D21703EAD}"/>
          </ac:spMkLst>
        </pc:spChg>
      </pc:sldChg>
      <pc:sldChg chg="addSp delSp modSp new mod">
        <pc:chgData name="Antonio Francisco Pérez Fernández" userId="44b7fe62-a8c9-47a8-84a1-bb9e9d27ff2c" providerId="ADAL" clId="{0615E268-051B-4943-897B-11BBC7CBCD3B}" dt="2024-01-21T09:35:49.488" v="160" actId="1076"/>
        <pc:sldMkLst>
          <pc:docMk/>
          <pc:sldMk cId="2101228248" sldId="435"/>
        </pc:sldMkLst>
        <pc:spChg chg="del">
          <ac:chgData name="Antonio Francisco Pérez Fernández" userId="44b7fe62-a8c9-47a8-84a1-bb9e9d27ff2c" providerId="ADAL" clId="{0615E268-051B-4943-897B-11BBC7CBCD3B}" dt="2024-01-21T09:34:07.040" v="151" actId="478"/>
          <ac:spMkLst>
            <pc:docMk/>
            <pc:sldMk cId="2101228248" sldId="435"/>
            <ac:spMk id="2" creationId="{89FA207F-14E8-7A67-BF5F-EDB530D72A9F}"/>
          </ac:spMkLst>
        </pc:spChg>
        <pc:spChg chg="add del mod">
          <ac:chgData name="Antonio Francisco Pérez Fernández" userId="44b7fe62-a8c9-47a8-84a1-bb9e9d27ff2c" providerId="ADAL" clId="{0615E268-051B-4943-897B-11BBC7CBCD3B}" dt="2024-01-21T09:35:49.488" v="160" actId="1076"/>
          <ac:spMkLst>
            <pc:docMk/>
            <pc:sldMk cId="2101228248" sldId="435"/>
            <ac:spMk id="3" creationId="{1C3939EC-C619-C8C0-928A-4481F8C76232}"/>
          </ac:spMkLst>
        </pc:spChg>
        <pc:spChg chg="add mod">
          <ac:chgData name="Antonio Francisco Pérez Fernández" userId="44b7fe62-a8c9-47a8-84a1-bb9e9d27ff2c" providerId="ADAL" clId="{0615E268-051B-4943-897B-11BBC7CBCD3B}" dt="2024-01-21T09:34:01.020" v="148"/>
          <ac:spMkLst>
            <pc:docMk/>
            <pc:sldMk cId="2101228248" sldId="435"/>
            <ac:spMk id="4" creationId="{65D27AC2-0E98-10EA-3F56-D7CE1709ACCA}"/>
          </ac:spMkLst>
        </pc:spChg>
      </pc:sldChg>
      <pc:sldChg chg="addSp modSp new mod">
        <pc:chgData name="Antonio Francisco Pérez Fernández" userId="44b7fe62-a8c9-47a8-84a1-bb9e9d27ff2c" providerId="ADAL" clId="{0615E268-051B-4943-897B-11BBC7CBCD3B}" dt="2024-01-21T09:36:35.874" v="169"/>
        <pc:sldMkLst>
          <pc:docMk/>
          <pc:sldMk cId="206652996" sldId="436"/>
        </pc:sldMkLst>
        <pc:spChg chg="mod">
          <ac:chgData name="Antonio Francisco Pérez Fernández" userId="44b7fe62-a8c9-47a8-84a1-bb9e9d27ff2c" providerId="ADAL" clId="{0615E268-051B-4943-897B-11BBC7CBCD3B}" dt="2024-01-21T09:36:35.874" v="169"/>
          <ac:spMkLst>
            <pc:docMk/>
            <pc:sldMk cId="206652996" sldId="436"/>
            <ac:spMk id="3" creationId="{7E012A71-412B-25AD-C2FA-263F781FCAD2}"/>
          </ac:spMkLst>
        </pc:spChg>
        <pc:spChg chg="add">
          <ac:chgData name="Antonio Francisco Pérez Fernández" userId="44b7fe62-a8c9-47a8-84a1-bb9e9d27ff2c" providerId="ADAL" clId="{0615E268-051B-4943-897B-11BBC7CBCD3B}" dt="2024-01-21T09:36:22.038" v="164"/>
          <ac:spMkLst>
            <pc:docMk/>
            <pc:sldMk cId="206652996" sldId="436"/>
            <ac:spMk id="4" creationId="{DF662E37-581B-5689-860A-FF4404A9EBC3}"/>
          </ac:spMkLst>
        </pc:spChg>
      </pc:sldChg>
      <pc:sldChg chg="addSp delSp modSp new mod">
        <pc:chgData name="Antonio Francisco Pérez Fernández" userId="44b7fe62-a8c9-47a8-84a1-bb9e9d27ff2c" providerId="ADAL" clId="{0615E268-051B-4943-897B-11BBC7CBCD3B}" dt="2024-01-21T09:37:04.829" v="175" actId="113"/>
        <pc:sldMkLst>
          <pc:docMk/>
          <pc:sldMk cId="3121678571" sldId="437"/>
        </pc:sldMkLst>
        <pc:spChg chg="add del mod">
          <ac:chgData name="Antonio Francisco Pérez Fernández" userId="44b7fe62-a8c9-47a8-84a1-bb9e9d27ff2c" providerId="ADAL" clId="{0615E268-051B-4943-897B-11BBC7CBCD3B}" dt="2024-01-21T09:37:04.829" v="175" actId="113"/>
          <ac:spMkLst>
            <pc:docMk/>
            <pc:sldMk cId="3121678571" sldId="437"/>
            <ac:spMk id="3" creationId="{40647521-864B-26A7-8DAE-28FEF479E670}"/>
          </ac:spMkLst>
        </pc:spChg>
        <pc:spChg chg="add mod">
          <ac:chgData name="Antonio Francisco Pérez Fernández" userId="44b7fe62-a8c9-47a8-84a1-bb9e9d27ff2c" providerId="ADAL" clId="{0615E268-051B-4943-897B-11BBC7CBCD3B}" dt="2024-01-21T09:37:00.393" v="172"/>
          <ac:spMkLst>
            <pc:docMk/>
            <pc:sldMk cId="3121678571" sldId="437"/>
            <ac:spMk id="4" creationId="{C46E1E47-F9AA-7C6F-523F-36F9AB303BC0}"/>
          </ac:spMkLst>
        </pc:spChg>
      </pc:sldChg>
      <pc:sldChg chg="addSp delSp modSp new mod">
        <pc:chgData name="Antonio Francisco Pérez Fernández" userId="44b7fe62-a8c9-47a8-84a1-bb9e9d27ff2c" providerId="ADAL" clId="{0615E268-051B-4943-897B-11BBC7CBCD3B}" dt="2024-01-21T09:41:40.362" v="187" actId="108"/>
        <pc:sldMkLst>
          <pc:docMk/>
          <pc:sldMk cId="530526457" sldId="438"/>
        </pc:sldMkLst>
        <pc:spChg chg="del">
          <ac:chgData name="Antonio Francisco Pérez Fernández" userId="44b7fe62-a8c9-47a8-84a1-bb9e9d27ff2c" providerId="ADAL" clId="{0615E268-051B-4943-897B-11BBC7CBCD3B}" dt="2024-01-21T09:41:13.823" v="179" actId="478"/>
          <ac:spMkLst>
            <pc:docMk/>
            <pc:sldMk cId="530526457" sldId="438"/>
            <ac:spMk id="2" creationId="{8F77F773-8F20-501E-335C-BF2ACED1BC51}"/>
          </ac:spMkLst>
        </pc:spChg>
        <pc:spChg chg="mod">
          <ac:chgData name="Antonio Francisco Pérez Fernández" userId="44b7fe62-a8c9-47a8-84a1-bb9e9d27ff2c" providerId="ADAL" clId="{0615E268-051B-4943-897B-11BBC7CBCD3B}" dt="2024-01-21T09:41:35.591" v="186" actId="1076"/>
          <ac:spMkLst>
            <pc:docMk/>
            <pc:sldMk cId="530526457" sldId="438"/>
            <ac:spMk id="3" creationId="{E6A6DE2A-D022-B591-31E5-6B7EACE6396F}"/>
          </ac:spMkLst>
        </pc:spChg>
        <pc:spChg chg="add">
          <ac:chgData name="Antonio Francisco Pérez Fernández" userId="44b7fe62-a8c9-47a8-84a1-bb9e9d27ff2c" providerId="ADAL" clId="{0615E268-051B-4943-897B-11BBC7CBCD3B}" dt="2024-01-21T09:41:19.458" v="181"/>
          <ac:spMkLst>
            <pc:docMk/>
            <pc:sldMk cId="530526457" sldId="438"/>
            <ac:spMk id="4" creationId="{66E44F7B-E77E-703E-9DE2-BB658C7DCC59}"/>
          </ac:spMkLst>
        </pc:spChg>
        <pc:spChg chg="add mod">
          <ac:chgData name="Antonio Francisco Pérez Fernández" userId="44b7fe62-a8c9-47a8-84a1-bb9e9d27ff2c" providerId="ADAL" clId="{0615E268-051B-4943-897B-11BBC7CBCD3B}" dt="2024-01-21T09:41:40.362" v="187" actId="108"/>
          <ac:spMkLst>
            <pc:docMk/>
            <pc:sldMk cId="530526457" sldId="438"/>
            <ac:spMk id="6" creationId="{83BA39F7-8D62-4BBC-A075-FF6D0A461366}"/>
          </ac:spMkLst>
        </pc:spChg>
      </pc:sldChg>
      <pc:sldChg chg="addSp delSp modSp new mod">
        <pc:chgData name="Antonio Francisco Pérez Fernández" userId="44b7fe62-a8c9-47a8-84a1-bb9e9d27ff2c" providerId="ADAL" clId="{0615E268-051B-4943-897B-11BBC7CBCD3B}" dt="2024-01-21T09:42:06.436" v="192"/>
        <pc:sldMkLst>
          <pc:docMk/>
          <pc:sldMk cId="399961853" sldId="439"/>
        </pc:sldMkLst>
        <pc:spChg chg="add del mod">
          <ac:chgData name="Antonio Francisco Pérez Fernández" userId="44b7fe62-a8c9-47a8-84a1-bb9e9d27ff2c" providerId="ADAL" clId="{0615E268-051B-4943-897B-11BBC7CBCD3B}" dt="2024-01-21T09:42:06.436" v="192"/>
          <ac:spMkLst>
            <pc:docMk/>
            <pc:sldMk cId="399961853" sldId="439"/>
            <ac:spMk id="3" creationId="{2FECE883-043A-6CE3-3AB1-91C0613FDAFE}"/>
          </ac:spMkLst>
        </pc:spChg>
        <pc:spChg chg="add mod">
          <ac:chgData name="Antonio Francisco Pérez Fernández" userId="44b7fe62-a8c9-47a8-84a1-bb9e9d27ff2c" providerId="ADAL" clId="{0615E268-051B-4943-897B-11BBC7CBCD3B}" dt="2024-01-21T09:42:04.488" v="190"/>
          <ac:spMkLst>
            <pc:docMk/>
            <pc:sldMk cId="399961853" sldId="439"/>
            <ac:spMk id="4" creationId="{5B02C859-EE71-151B-08B9-80B57402454F}"/>
          </ac:spMkLst>
        </pc:spChg>
      </pc:sldChg>
      <pc:sldChg chg="addSp delSp modSp new mod">
        <pc:chgData name="Antonio Francisco Pérez Fernández" userId="44b7fe62-a8c9-47a8-84a1-bb9e9d27ff2c" providerId="ADAL" clId="{0615E268-051B-4943-897B-11BBC7CBCD3B}" dt="2024-01-21T09:49:02.746" v="206" actId="1076"/>
        <pc:sldMkLst>
          <pc:docMk/>
          <pc:sldMk cId="3207620663" sldId="440"/>
        </pc:sldMkLst>
        <pc:spChg chg="del">
          <ac:chgData name="Antonio Francisco Pérez Fernández" userId="44b7fe62-a8c9-47a8-84a1-bb9e9d27ff2c" providerId="ADAL" clId="{0615E268-051B-4943-897B-11BBC7CBCD3B}" dt="2024-01-21T09:48:47.629" v="204" actId="478"/>
          <ac:spMkLst>
            <pc:docMk/>
            <pc:sldMk cId="3207620663" sldId="440"/>
            <ac:spMk id="2" creationId="{2223A5F0-EE7F-68AC-9161-F2C0DCCB1BAE}"/>
          </ac:spMkLst>
        </pc:spChg>
        <pc:spChg chg="mod">
          <ac:chgData name="Antonio Francisco Pérez Fernández" userId="44b7fe62-a8c9-47a8-84a1-bb9e9d27ff2c" providerId="ADAL" clId="{0615E268-051B-4943-897B-11BBC7CBCD3B}" dt="2024-01-21T09:48:50.583" v="205" actId="1076"/>
          <ac:spMkLst>
            <pc:docMk/>
            <pc:sldMk cId="3207620663" sldId="440"/>
            <ac:spMk id="3" creationId="{D740371D-0687-AF4A-A53F-0187977EAC1F}"/>
          </ac:spMkLst>
        </pc:spChg>
        <pc:spChg chg="add">
          <ac:chgData name="Antonio Francisco Pérez Fernández" userId="44b7fe62-a8c9-47a8-84a1-bb9e9d27ff2c" providerId="ADAL" clId="{0615E268-051B-4943-897B-11BBC7CBCD3B}" dt="2024-01-21T09:48:20.876" v="195"/>
          <ac:spMkLst>
            <pc:docMk/>
            <pc:sldMk cId="3207620663" sldId="440"/>
            <ac:spMk id="4" creationId="{776C4F79-F2DF-E39B-E0E3-4B8AD3B4B0FC}"/>
          </ac:spMkLst>
        </pc:spChg>
        <pc:graphicFrameChg chg="add mod">
          <ac:chgData name="Antonio Francisco Pérez Fernández" userId="44b7fe62-a8c9-47a8-84a1-bb9e9d27ff2c" providerId="ADAL" clId="{0615E268-051B-4943-897B-11BBC7CBCD3B}" dt="2024-01-21T09:48:38.699" v="201"/>
          <ac:graphicFrameMkLst>
            <pc:docMk/>
            <pc:sldMk cId="3207620663" sldId="440"/>
            <ac:graphicFrameMk id="5" creationId="{4FF953DD-5516-B522-4F55-42BDC74A6EA9}"/>
          </ac:graphicFrameMkLst>
        </pc:graphicFrameChg>
        <pc:graphicFrameChg chg="add mod modGraphic">
          <ac:chgData name="Antonio Francisco Pérez Fernández" userId="44b7fe62-a8c9-47a8-84a1-bb9e9d27ff2c" providerId="ADAL" clId="{0615E268-051B-4943-897B-11BBC7CBCD3B}" dt="2024-01-21T09:49:02.746" v="206" actId="1076"/>
          <ac:graphicFrameMkLst>
            <pc:docMk/>
            <pc:sldMk cId="3207620663" sldId="440"/>
            <ac:graphicFrameMk id="6" creationId="{22686F8C-1C8B-E345-6257-08D5AFFD76E2}"/>
          </ac:graphicFrameMkLst>
        </pc:graphicFrameChg>
      </pc:sldChg>
      <pc:sldChg chg="addSp modSp new del">
        <pc:chgData name="Antonio Francisco Pérez Fernández" userId="44b7fe62-a8c9-47a8-84a1-bb9e9d27ff2c" providerId="ADAL" clId="{0615E268-051B-4943-897B-11BBC7CBCD3B}" dt="2024-01-21T10:47:24.467" v="844" actId="47"/>
        <pc:sldMkLst>
          <pc:docMk/>
          <pc:sldMk cId="1113758084" sldId="441"/>
        </pc:sldMkLst>
        <pc:picChg chg="add mod">
          <ac:chgData name="Antonio Francisco Pérez Fernández" userId="44b7fe62-a8c9-47a8-84a1-bb9e9d27ff2c" providerId="ADAL" clId="{0615E268-051B-4943-897B-11BBC7CBCD3B}" dt="2024-01-21T09:49:18.320" v="209" actId="1076"/>
          <ac:picMkLst>
            <pc:docMk/>
            <pc:sldMk cId="1113758084" sldId="441"/>
            <ac:picMk id="43010" creationId="{E3CAAC14-A605-1B1F-95E0-23E80CDD213D}"/>
          </ac:picMkLst>
        </pc:picChg>
      </pc:sldChg>
      <pc:sldChg chg="modSp new mod">
        <pc:chgData name="Antonio Francisco Pérez Fernández" userId="44b7fe62-a8c9-47a8-84a1-bb9e9d27ff2c" providerId="ADAL" clId="{0615E268-051B-4943-897B-11BBC7CBCD3B}" dt="2024-01-21T09:50:19.115" v="225" actId="14100"/>
        <pc:sldMkLst>
          <pc:docMk/>
          <pc:sldMk cId="1204785968" sldId="442"/>
        </pc:sldMkLst>
        <pc:spChg chg="mod">
          <ac:chgData name="Antonio Francisco Pérez Fernández" userId="44b7fe62-a8c9-47a8-84a1-bb9e9d27ff2c" providerId="ADAL" clId="{0615E268-051B-4943-897B-11BBC7CBCD3B}" dt="2024-01-21T09:49:47.833" v="211"/>
          <ac:spMkLst>
            <pc:docMk/>
            <pc:sldMk cId="1204785968" sldId="442"/>
            <ac:spMk id="2" creationId="{671AE00C-3C0C-3693-ABB3-27454FBA239F}"/>
          </ac:spMkLst>
        </pc:spChg>
        <pc:spChg chg="mod">
          <ac:chgData name="Antonio Francisco Pérez Fernández" userId="44b7fe62-a8c9-47a8-84a1-bb9e9d27ff2c" providerId="ADAL" clId="{0615E268-051B-4943-897B-11BBC7CBCD3B}" dt="2024-01-21T09:50:19.115" v="225" actId="14100"/>
          <ac:spMkLst>
            <pc:docMk/>
            <pc:sldMk cId="1204785968" sldId="442"/>
            <ac:spMk id="3" creationId="{862DEE2B-F0E5-A040-ED6A-7A8D236CCB02}"/>
          </ac:spMkLst>
        </pc:spChg>
      </pc:sldChg>
      <pc:sldChg chg="addSp modSp new mod">
        <pc:chgData name="Antonio Francisco Pérez Fernández" userId="44b7fe62-a8c9-47a8-84a1-bb9e9d27ff2c" providerId="ADAL" clId="{0615E268-051B-4943-897B-11BBC7CBCD3B}" dt="2024-01-21T09:51:06.658" v="235" actId="14100"/>
        <pc:sldMkLst>
          <pc:docMk/>
          <pc:sldMk cId="1823664743" sldId="443"/>
        </pc:sldMkLst>
        <pc:spChg chg="mod">
          <ac:chgData name="Antonio Francisco Pérez Fernández" userId="44b7fe62-a8c9-47a8-84a1-bb9e9d27ff2c" providerId="ADAL" clId="{0615E268-051B-4943-897B-11BBC7CBCD3B}" dt="2024-01-21T09:50:45.241" v="230"/>
          <ac:spMkLst>
            <pc:docMk/>
            <pc:sldMk cId="1823664743" sldId="443"/>
            <ac:spMk id="3" creationId="{C94D0A93-FD56-A950-E671-8DE14B7A4DF7}"/>
          </ac:spMkLst>
        </pc:spChg>
        <pc:spChg chg="add">
          <ac:chgData name="Antonio Francisco Pérez Fernández" userId="44b7fe62-a8c9-47a8-84a1-bb9e9d27ff2c" providerId="ADAL" clId="{0615E268-051B-4943-897B-11BBC7CBCD3B}" dt="2024-01-21T09:50:40.432" v="228"/>
          <ac:spMkLst>
            <pc:docMk/>
            <pc:sldMk cId="1823664743" sldId="443"/>
            <ac:spMk id="4" creationId="{2781CB97-FBFA-ED48-E7A1-4A292DE20CCE}"/>
          </ac:spMkLst>
        </pc:spChg>
        <pc:spChg chg="add">
          <ac:chgData name="Antonio Francisco Pérez Fernández" userId="44b7fe62-a8c9-47a8-84a1-bb9e9d27ff2c" providerId="ADAL" clId="{0615E268-051B-4943-897B-11BBC7CBCD3B}" dt="2024-01-21T09:50:55.186" v="231"/>
          <ac:spMkLst>
            <pc:docMk/>
            <pc:sldMk cId="1823664743" sldId="443"/>
            <ac:spMk id="5" creationId="{F51CC67E-F3A4-2497-B070-B7AC12B30E48}"/>
          </ac:spMkLst>
        </pc:spChg>
        <pc:spChg chg="add mod">
          <ac:chgData name="Antonio Francisco Pérez Fernández" userId="44b7fe62-a8c9-47a8-84a1-bb9e9d27ff2c" providerId="ADAL" clId="{0615E268-051B-4943-897B-11BBC7CBCD3B}" dt="2024-01-21T09:51:06.658" v="235" actId="14100"/>
          <ac:spMkLst>
            <pc:docMk/>
            <pc:sldMk cId="1823664743" sldId="443"/>
            <ac:spMk id="7" creationId="{000B8ADC-12BE-0713-E866-DB0FD2687EB9}"/>
          </ac:spMkLst>
        </pc:spChg>
      </pc:sldChg>
      <pc:sldChg chg="addSp delSp modSp new mod">
        <pc:chgData name="Antonio Francisco Pérez Fernández" userId="44b7fe62-a8c9-47a8-84a1-bb9e9d27ff2c" providerId="ADAL" clId="{0615E268-051B-4943-897B-11BBC7CBCD3B}" dt="2024-01-21T09:52:28.186" v="267"/>
        <pc:sldMkLst>
          <pc:docMk/>
          <pc:sldMk cId="4060108376" sldId="444"/>
        </pc:sldMkLst>
        <pc:spChg chg="add del mod">
          <ac:chgData name="Antonio Francisco Pérez Fernández" userId="44b7fe62-a8c9-47a8-84a1-bb9e9d27ff2c" providerId="ADAL" clId="{0615E268-051B-4943-897B-11BBC7CBCD3B}" dt="2024-01-21T09:52:28.186" v="267"/>
          <ac:spMkLst>
            <pc:docMk/>
            <pc:sldMk cId="4060108376" sldId="444"/>
            <ac:spMk id="3" creationId="{EE78BFA7-6357-0867-869D-28079BAEC5B9}"/>
          </ac:spMkLst>
        </pc:spChg>
        <pc:spChg chg="add mod">
          <ac:chgData name="Antonio Francisco Pérez Fernández" userId="44b7fe62-a8c9-47a8-84a1-bb9e9d27ff2c" providerId="ADAL" clId="{0615E268-051B-4943-897B-11BBC7CBCD3B}" dt="2024-01-21T09:51:35.292" v="238"/>
          <ac:spMkLst>
            <pc:docMk/>
            <pc:sldMk cId="4060108376" sldId="444"/>
            <ac:spMk id="4" creationId="{CC21E650-3D6F-0706-0F77-C5E45C029295}"/>
          </ac:spMkLst>
        </pc:spChg>
        <pc:spChg chg="add">
          <ac:chgData name="Antonio Francisco Pérez Fernández" userId="44b7fe62-a8c9-47a8-84a1-bb9e9d27ff2c" providerId="ADAL" clId="{0615E268-051B-4943-897B-11BBC7CBCD3B}" dt="2024-01-21T09:52:14.714" v="263"/>
          <ac:spMkLst>
            <pc:docMk/>
            <pc:sldMk cId="4060108376" sldId="444"/>
            <ac:spMk id="5" creationId="{AF720D22-6924-1472-4D4C-184689F0F952}"/>
          </ac:spMkLst>
        </pc:spChg>
      </pc:sldChg>
      <pc:sldChg chg="addSp delSp modSp new mod">
        <pc:chgData name="Antonio Francisco Pérez Fernández" userId="44b7fe62-a8c9-47a8-84a1-bb9e9d27ff2c" providerId="ADAL" clId="{0615E268-051B-4943-897B-11BBC7CBCD3B}" dt="2024-01-21T09:53:35.267" v="277"/>
        <pc:sldMkLst>
          <pc:docMk/>
          <pc:sldMk cId="1874620160" sldId="445"/>
        </pc:sldMkLst>
        <pc:spChg chg="add del mod">
          <ac:chgData name="Antonio Francisco Pérez Fernández" userId="44b7fe62-a8c9-47a8-84a1-bb9e9d27ff2c" providerId="ADAL" clId="{0615E268-051B-4943-897B-11BBC7CBCD3B}" dt="2024-01-21T09:53:35.267" v="277"/>
          <ac:spMkLst>
            <pc:docMk/>
            <pc:sldMk cId="1874620160" sldId="445"/>
            <ac:spMk id="3" creationId="{A91DD6A0-162A-0888-9C67-A98C31CAA902}"/>
          </ac:spMkLst>
        </pc:spChg>
        <pc:spChg chg="add mod">
          <ac:chgData name="Antonio Francisco Pérez Fernández" userId="44b7fe62-a8c9-47a8-84a1-bb9e9d27ff2c" providerId="ADAL" clId="{0615E268-051B-4943-897B-11BBC7CBCD3B}" dt="2024-01-21T09:53:18.352" v="270"/>
          <ac:spMkLst>
            <pc:docMk/>
            <pc:sldMk cId="1874620160" sldId="445"/>
            <ac:spMk id="4" creationId="{966F8C71-E023-83B0-A2DC-927D08E14CD5}"/>
          </ac:spMkLst>
        </pc:spChg>
        <pc:spChg chg="add">
          <ac:chgData name="Antonio Francisco Pérez Fernández" userId="44b7fe62-a8c9-47a8-84a1-bb9e9d27ff2c" providerId="ADAL" clId="{0615E268-051B-4943-897B-11BBC7CBCD3B}" dt="2024-01-21T09:53:30.402" v="275"/>
          <ac:spMkLst>
            <pc:docMk/>
            <pc:sldMk cId="1874620160" sldId="445"/>
            <ac:spMk id="5" creationId="{D4E2A79B-1070-D9BA-9203-C81D5AB3FDE7}"/>
          </ac:spMkLst>
        </pc:spChg>
      </pc:sldChg>
      <pc:sldChg chg="modSp new mod">
        <pc:chgData name="Antonio Francisco Pérez Fernández" userId="44b7fe62-a8c9-47a8-84a1-bb9e9d27ff2c" providerId="ADAL" clId="{0615E268-051B-4943-897B-11BBC7CBCD3B}" dt="2024-01-21T09:54:06.388" v="280"/>
        <pc:sldMkLst>
          <pc:docMk/>
          <pc:sldMk cId="2227027702" sldId="446"/>
        </pc:sldMkLst>
        <pc:spChg chg="mod">
          <ac:chgData name="Antonio Francisco Pérez Fernández" userId="44b7fe62-a8c9-47a8-84a1-bb9e9d27ff2c" providerId="ADAL" clId="{0615E268-051B-4943-897B-11BBC7CBCD3B}" dt="2024-01-21T09:54:06.388" v="280"/>
          <ac:spMkLst>
            <pc:docMk/>
            <pc:sldMk cId="2227027702" sldId="446"/>
            <ac:spMk id="3" creationId="{9F7B9567-2F21-5697-3198-762060B75A03}"/>
          </ac:spMkLst>
        </pc:spChg>
      </pc:sldChg>
      <pc:sldChg chg="addSp delSp modSp new mod">
        <pc:chgData name="Antonio Francisco Pérez Fernández" userId="44b7fe62-a8c9-47a8-84a1-bb9e9d27ff2c" providerId="ADAL" clId="{0615E268-051B-4943-897B-11BBC7CBCD3B}" dt="2024-01-21T09:54:58.662" v="318" actId="20577"/>
        <pc:sldMkLst>
          <pc:docMk/>
          <pc:sldMk cId="441061455" sldId="447"/>
        </pc:sldMkLst>
        <pc:spChg chg="add del mod">
          <ac:chgData name="Antonio Francisco Pérez Fernández" userId="44b7fe62-a8c9-47a8-84a1-bb9e9d27ff2c" providerId="ADAL" clId="{0615E268-051B-4943-897B-11BBC7CBCD3B}" dt="2024-01-21T09:54:58.662" v="318" actId="20577"/>
          <ac:spMkLst>
            <pc:docMk/>
            <pc:sldMk cId="441061455" sldId="447"/>
            <ac:spMk id="3" creationId="{D86650BC-CF72-9BF0-29A9-590599AE0948}"/>
          </ac:spMkLst>
        </pc:spChg>
        <pc:spChg chg="add mod">
          <ac:chgData name="Antonio Francisco Pérez Fernández" userId="44b7fe62-a8c9-47a8-84a1-bb9e9d27ff2c" providerId="ADAL" clId="{0615E268-051B-4943-897B-11BBC7CBCD3B}" dt="2024-01-21T09:54:22.020" v="283"/>
          <ac:spMkLst>
            <pc:docMk/>
            <pc:sldMk cId="441061455" sldId="447"/>
            <ac:spMk id="4" creationId="{DABDEB2E-04E8-43A4-EE41-A5B98469D53C}"/>
          </ac:spMkLst>
        </pc:spChg>
      </pc:sldChg>
      <pc:sldChg chg="modSp new mod">
        <pc:chgData name="Antonio Francisco Pérez Fernández" userId="44b7fe62-a8c9-47a8-84a1-bb9e9d27ff2c" providerId="ADAL" clId="{0615E268-051B-4943-897B-11BBC7CBCD3B}" dt="2024-01-21T09:55:59.355" v="358" actId="20577"/>
        <pc:sldMkLst>
          <pc:docMk/>
          <pc:sldMk cId="1910894588" sldId="448"/>
        </pc:sldMkLst>
        <pc:spChg chg="mod">
          <ac:chgData name="Antonio Francisco Pérez Fernández" userId="44b7fe62-a8c9-47a8-84a1-bb9e9d27ff2c" providerId="ADAL" clId="{0615E268-051B-4943-897B-11BBC7CBCD3B}" dt="2024-01-21T09:55:59.355" v="358" actId="20577"/>
          <ac:spMkLst>
            <pc:docMk/>
            <pc:sldMk cId="1910894588" sldId="448"/>
            <ac:spMk id="3" creationId="{3CC671F1-5A37-C9EF-9EE6-95A836CF841F}"/>
          </ac:spMkLst>
        </pc:spChg>
      </pc:sldChg>
      <pc:sldChg chg="modSp new mod">
        <pc:chgData name="Antonio Francisco Pérez Fernández" userId="44b7fe62-a8c9-47a8-84a1-bb9e9d27ff2c" providerId="ADAL" clId="{0615E268-051B-4943-897B-11BBC7CBCD3B}" dt="2024-01-21T09:56:26.465" v="362" actId="113"/>
        <pc:sldMkLst>
          <pc:docMk/>
          <pc:sldMk cId="663783800" sldId="449"/>
        </pc:sldMkLst>
        <pc:spChg chg="mod">
          <ac:chgData name="Antonio Francisco Pérez Fernández" userId="44b7fe62-a8c9-47a8-84a1-bb9e9d27ff2c" providerId="ADAL" clId="{0615E268-051B-4943-897B-11BBC7CBCD3B}" dt="2024-01-21T09:56:26.465" v="362" actId="113"/>
          <ac:spMkLst>
            <pc:docMk/>
            <pc:sldMk cId="663783800" sldId="449"/>
            <ac:spMk id="3" creationId="{BC1B7126-6386-CF89-A30E-7079B2964AE3}"/>
          </ac:spMkLst>
        </pc:spChg>
      </pc:sldChg>
      <pc:sldChg chg="addSp delSp modSp new mod">
        <pc:chgData name="Antonio Francisco Pérez Fernández" userId="44b7fe62-a8c9-47a8-84a1-bb9e9d27ff2c" providerId="ADAL" clId="{0615E268-051B-4943-897B-11BBC7CBCD3B}" dt="2024-01-21T09:57:41.198" v="386" actId="1076"/>
        <pc:sldMkLst>
          <pc:docMk/>
          <pc:sldMk cId="872474211" sldId="450"/>
        </pc:sldMkLst>
        <pc:spChg chg="del">
          <ac:chgData name="Antonio Francisco Pérez Fernández" userId="44b7fe62-a8c9-47a8-84a1-bb9e9d27ff2c" providerId="ADAL" clId="{0615E268-051B-4943-897B-11BBC7CBCD3B}" dt="2024-01-21T09:57:00.361" v="366" actId="478"/>
          <ac:spMkLst>
            <pc:docMk/>
            <pc:sldMk cId="872474211" sldId="450"/>
            <ac:spMk id="2" creationId="{A93B19CD-8A81-274C-ED08-4024E1FC2F5E}"/>
          </ac:spMkLst>
        </pc:spChg>
        <pc:spChg chg="mod">
          <ac:chgData name="Antonio Francisco Pérez Fernández" userId="44b7fe62-a8c9-47a8-84a1-bb9e9d27ff2c" providerId="ADAL" clId="{0615E268-051B-4943-897B-11BBC7CBCD3B}" dt="2024-01-21T09:57:20.666" v="384" actId="20577"/>
          <ac:spMkLst>
            <pc:docMk/>
            <pc:sldMk cId="872474211" sldId="450"/>
            <ac:spMk id="3" creationId="{0C806B2B-1891-3738-FF09-7699E852817C}"/>
          </ac:spMkLst>
        </pc:spChg>
        <pc:picChg chg="add mod">
          <ac:chgData name="Antonio Francisco Pérez Fernández" userId="44b7fe62-a8c9-47a8-84a1-bb9e9d27ff2c" providerId="ADAL" clId="{0615E268-051B-4943-897B-11BBC7CBCD3B}" dt="2024-01-21T09:57:41.198" v="386" actId="1076"/>
          <ac:picMkLst>
            <pc:docMk/>
            <pc:sldMk cId="872474211" sldId="450"/>
            <ac:picMk id="48130" creationId="{840D3FF8-383D-C4DF-F131-B94D04B80F2D}"/>
          </ac:picMkLst>
        </pc:picChg>
      </pc:sldChg>
      <pc:sldChg chg="addSp delSp modSp new mod">
        <pc:chgData name="Antonio Francisco Pérez Fernández" userId="44b7fe62-a8c9-47a8-84a1-bb9e9d27ff2c" providerId="ADAL" clId="{0615E268-051B-4943-897B-11BBC7CBCD3B}" dt="2024-01-21T09:58:06.833" v="392" actId="113"/>
        <pc:sldMkLst>
          <pc:docMk/>
          <pc:sldMk cId="1026133486" sldId="451"/>
        </pc:sldMkLst>
        <pc:spChg chg="add del mod">
          <ac:chgData name="Antonio Francisco Pérez Fernández" userId="44b7fe62-a8c9-47a8-84a1-bb9e9d27ff2c" providerId="ADAL" clId="{0615E268-051B-4943-897B-11BBC7CBCD3B}" dt="2024-01-21T09:58:06.833" v="392" actId="113"/>
          <ac:spMkLst>
            <pc:docMk/>
            <pc:sldMk cId="1026133486" sldId="451"/>
            <ac:spMk id="3" creationId="{B413895E-F214-A58C-17C7-AD108B65E474}"/>
          </ac:spMkLst>
        </pc:spChg>
        <pc:spChg chg="add mod">
          <ac:chgData name="Antonio Francisco Pérez Fernández" userId="44b7fe62-a8c9-47a8-84a1-bb9e9d27ff2c" providerId="ADAL" clId="{0615E268-051B-4943-897B-11BBC7CBCD3B}" dt="2024-01-21T09:58:01.805" v="389"/>
          <ac:spMkLst>
            <pc:docMk/>
            <pc:sldMk cId="1026133486" sldId="451"/>
            <ac:spMk id="4" creationId="{CB9FDE6A-3F72-848E-4BD5-AD075226E9A9}"/>
          </ac:spMkLst>
        </pc:spChg>
      </pc:sldChg>
      <pc:sldChg chg="delSp modSp new mod">
        <pc:chgData name="Antonio Francisco Pérez Fernández" userId="44b7fe62-a8c9-47a8-84a1-bb9e9d27ff2c" providerId="ADAL" clId="{0615E268-051B-4943-897B-11BBC7CBCD3B}" dt="2024-01-21T09:59:02.362" v="399" actId="12"/>
        <pc:sldMkLst>
          <pc:docMk/>
          <pc:sldMk cId="3241652109" sldId="452"/>
        </pc:sldMkLst>
        <pc:spChg chg="del">
          <ac:chgData name="Antonio Francisco Pérez Fernández" userId="44b7fe62-a8c9-47a8-84a1-bb9e9d27ff2c" providerId="ADAL" clId="{0615E268-051B-4943-897B-11BBC7CBCD3B}" dt="2024-01-21T09:58:47.293" v="396" actId="478"/>
          <ac:spMkLst>
            <pc:docMk/>
            <pc:sldMk cId="3241652109" sldId="452"/>
            <ac:spMk id="2" creationId="{FDCCDCF5-A80A-49A6-A510-3709DBB384EB}"/>
          </ac:spMkLst>
        </pc:spChg>
        <pc:spChg chg="mod">
          <ac:chgData name="Antonio Francisco Pérez Fernández" userId="44b7fe62-a8c9-47a8-84a1-bb9e9d27ff2c" providerId="ADAL" clId="{0615E268-051B-4943-897B-11BBC7CBCD3B}" dt="2024-01-21T09:59:02.362" v="399" actId="12"/>
          <ac:spMkLst>
            <pc:docMk/>
            <pc:sldMk cId="3241652109" sldId="452"/>
            <ac:spMk id="3" creationId="{CE3E5385-E268-6330-790D-601C54A92BF7}"/>
          </ac:spMkLst>
        </pc:spChg>
      </pc:sldChg>
      <pc:sldChg chg="delSp modSp new mod">
        <pc:chgData name="Antonio Francisco Pérez Fernández" userId="44b7fe62-a8c9-47a8-84a1-bb9e9d27ff2c" providerId="ADAL" clId="{0615E268-051B-4943-897B-11BBC7CBCD3B}" dt="2024-01-21T09:59:31.126" v="404" actId="1076"/>
        <pc:sldMkLst>
          <pc:docMk/>
          <pc:sldMk cId="3956177966" sldId="453"/>
        </pc:sldMkLst>
        <pc:spChg chg="del">
          <ac:chgData name="Antonio Francisco Pérez Fernández" userId="44b7fe62-a8c9-47a8-84a1-bb9e9d27ff2c" providerId="ADAL" clId="{0615E268-051B-4943-897B-11BBC7CBCD3B}" dt="2024-01-21T09:59:26.889" v="403" actId="478"/>
          <ac:spMkLst>
            <pc:docMk/>
            <pc:sldMk cId="3956177966" sldId="453"/>
            <ac:spMk id="2" creationId="{B8DE3E25-B014-433B-B01A-F00F19EE0F19}"/>
          </ac:spMkLst>
        </pc:spChg>
        <pc:spChg chg="mod">
          <ac:chgData name="Antonio Francisco Pérez Fernández" userId="44b7fe62-a8c9-47a8-84a1-bb9e9d27ff2c" providerId="ADAL" clId="{0615E268-051B-4943-897B-11BBC7CBCD3B}" dt="2024-01-21T09:59:31.126" v="404" actId="1076"/>
          <ac:spMkLst>
            <pc:docMk/>
            <pc:sldMk cId="3956177966" sldId="453"/>
            <ac:spMk id="3" creationId="{FAB68325-2098-9EA2-03E3-4A7EE73756E4}"/>
          </ac:spMkLst>
        </pc:spChg>
      </pc:sldChg>
      <pc:sldChg chg="delSp modSp new mod">
        <pc:chgData name="Antonio Francisco Pérez Fernández" userId="44b7fe62-a8c9-47a8-84a1-bb9e9d27ff2c" providerId="ADAL" clId="{0615E268-051B-4943-897B-11BBC7CBCD3B}" dt="2024-01-21T10:00:15.345" v="441" actId="1076"/>
        <pc:sldMkLst>
          <pc:docMk/>
          <pc:sldMk cId="3356482393" sldId="454"/>
        </pc:sldMkLst>
        <pc:spChg chg="del">
          <ac:chgData name="Antonio Francisco Pérez Fernández" userId="44b7fe62-a8c9-47a8-84a1-bb9e9d27ff2c" providerId="ADAL" clId="{0615E268-051B-4943-897B-11BBC7CBCD3B}" dt="2024-01-21T09:59:52.852" v="408" actId="478"/>
          <ac:spMkLst>
            <pc:docMk/>
            <pc:sldMk cId="3356482393" sldId="454"/>
            <ac:spMk id="2" creationId="{14C2F136-827A-E79D-510B-F2A68B64E459}"/>
          </ac:spMkLst>
        </pc:spChg>
        <pc:spChg chg="mod">
          <ac:chgData name="Antonio Francisco Pérez Fernández" userId="44b7fe62-a8c9-47a8-84a1-bb9e9d27ff2c" providerId="ADAL" clId="{0615E268-051B-4943-897B-11BBC7CBCD3B}" dt="2024-01-21T10:00:15.345" v="441" actId="1076"/>
          <ac:spMkLst>
            <pc:docMk/>
            <pc:sldMk cId="3356482393" sldId="454"/>
            <ac:spMk id="3" creationId="{E5E80C5B-6441-813A-B3E8-E6307AAEFF48}"/>
          </ac:spMkLst>
        </pc:spChg>
      </pc:sldChg>
      <pc:sldChg chg="addSp delSp modSp new mod">
        <pc:chgData name="Antonio Francisco Pérez Fernández" userId="44b7fe62-a8c9-47a8-84a1-bb9e9d27ff2c" providerId="ADAL" clId="{0615E268-051B-4943-897B-11BBC7CBCD3B}" dt="2024-01-21T10:01:46.234" v="455"/>
        <pc:sldMkLst>
          <pc:docMk/>
          <pc:sldMk cId="2683124676" sldId="455"/>
        </pc:sldMkLst>
        <pc:spChg chg="del">
          <ac:chgData name="Antonio Francisco Pérez Fernández" userId="44b7fe62-a8c9-47a8-84a1-bb9e9d27ff2c" providerId="ADAL" clId="{0615E268-051B-4943-897B-11BBC7CBCD3B}" dt="2024-01-21T10:00:44.717" v="447" actId="478"/>
          <ac:spMkLst>
            <pc:docMk/>
            <pc:sldMk cId="2683124676" sldId="455"/>
            <ac:spMk id="2" creationId="{59EAE830-F502-1ED6-0DF3-C1801201F0B9}"/>
          </ac:spMkLst>
        </pc:spChg>
        <pc:spChg chg="add del mod">
          <ac:chgData name="Antonio Francisco Pérez Fernández" userId="44b7fe62-a8c9-47a8-84a1-bb9e9d27ff2c" providerId="ADAL" clId="{0615E268-051B-4943-897B-11BBC7CBCD3B}" dt="2024-01-21T10:01:46.234" v="455"/>
          <ac:spMkLst>
            <pc:docMk/>
            <pc:sldMk cId="2683124676" sldId="455"/>
            <ac:spMk id="3" creationId="{BD749C5D-526E-F2EC-007F-E2B0593E858F}"/>
          </ac:spMkLst>
        </pc:spChg>
        <pc:spChg chg="add mod">
          <ac:chgData name="Antonio Francisco Pérez Fernández" userId="44b7fe62-a8c9-47a8-84a1-bb9e9d27ff2c" providerId="ADAL" clId="{0615E268-051B-4943-897B-11BBC7CBCD3B}" dt="2024-01-21T10:00:39.153" v="444"/>
          <ac:spMkLst>
            <pc:docMk/>
            <pc:sldMk cId="2683124676" sldId="455"/>
            <ac:spMk id="4" creationId="{10F90090-E5FB-39F0-650A-8AAEDC532577}"/>
          </ac:spMkLst>
        </pc:spChg>
      </pc:sldChg>
      <pc:sldChg chg="addSp delSp modSp new mod">
        <pc:chgData name="Antonio Francisco Pérez Fernández" userId="44b7fe62-a8c9-47a8-84a1-bb9e9d27ff2c" providerId="ADAL" clId="{0615E268-051B-4943-897B-11BBC7CBCD3B}" dt="2024-01-21T10:03:27.822" v="473" actId="1076"/>
        <pc:sldMkLst>
          <pc:docMk/>
          <pc:sldMk cId="3250959156" sldId="456"/>
        </pc:sldMkLst>
        <pc:spChg chg="del">
          <ac:chgData name="Antonio Francisco Pérez Fernández" userId="44b7fe62-a8c9-47a8-84a1-bb9e9d27ff2c" providerId="ADAL" clId="{0615E268-051B-4943-897B-11BBC7CBCD3B}" dt="2024-01-21T10:02:38.220" v="461" actId="478"/>
          <ac:spMkLst>
            <pc:docMk/>
            <pc:sldMk cId="3250959156" sldId="456"/>
            <ac:spMk id="2" creationId="{D7C7C216-1EC3-8AE7-BDCC-3C2D8AABA68F}"/>
          </ac:spMkLst>
        </pc:spChg>
        <pc:spChg chg="mod">
          <ac:chgData name="Antonio Francisco Pérez Fernández" userId="44b7fe62-a8c9-47a8-84a1-bb9e9d27ff2c" providerId="ADAL" clId="{0615E268-051B-4943-897B-11BBC7CBCD3B}" dt="2024-01-21T10:03:27.822" v="473" actId="1076"/>
          <ac:spMkLst>
            <pc:docMk/>
            <pc:sldMk cId="3250959156" sldId="456"/>
            <ac:spMk id="3" creationId="{A7C21D63-F17F-1E46-F8CC-4D486C43A8EA}"/>
          </ac:spMkLst>
        </pc:spChg>
        <pc:spChg chg="add">
          <ac:chgData name="Antonio Francisco Pérez Fernández" userId="44b7fe62-a8c9-47a8-84a1-bb9e9d27ff2c" providerId="ADAL" clId="{0615E268-051B-4943-897B-11BBC7CBCD3B}" dt="2024-01-21T10:02:29.475" v="458"/>
          <ac:spMkLst>
            <pc:docMk/>
            <pc:sldMk cId="3250959156" sldId="456"/>
            <ac:spMk id="4" creationId="{09DE4960-90B2-2289-D84F-63F63D0814E1}"/>
          </ac:spMkLst>
        </pc:spChg>
      </pc:sldChg>
      <pc:sldChg chg="addSp delSp modSp new mod">
        <pc:chgData name="Antonio Francisco Pérez Fernández" userId="44b7fe62-a8c9-47a8-84a1-bb9e9d27ff2c" providerId="ADAL" clId="{0615E268-051B-4943-897B-11BBC7CBCD3B}" dt="2024-01-21T10:05:03.823" v="513" actId="1076"/>
        <pc:sldMkLst>
          <pc:docMk/>
          <pc:sldMk cId="3656266007" sldId="457"/>
        </pc:sldMkLst>
        <pc:spChg chg="add del mod">
          <ac:chgData name="Antonio Francisco Pérez Fernández" userId="44b7fe62-a8c9-47a8-84a1-bb9e9d27ff2c" providerId="ADAL" clId="{0615E268-051B-4943-897B-11BBC7CBCD3B}" dt="2024-01-21T10:04:40.750" v="509" actId="20577"/>
          <ac:spMkLst>
            <pc:docMk/>
            <pc:sldMk cId="3656266007" sldId="457"/>
            <ac:spMk id="3" creationId="{33CD07A9-8B4C-5731-4692-811408017159}"/>
          </ac:spMkLst>
        </pc:spChg>
        <pc:spChg chg="add mod">
          <ac:chgData name="Antonio Francisco Pérez Fernández" userId="44b7fe62-a8c9-47a8-84a1-bb9e9d27ff2c" providerId="ADAL" clId="{0615E268-051B-4943-897B-11BBC7CBCD3B}" dt="2024-01-21T10:04:02.875" v="476"/>
          <ac:spMkLst>
            <pc:docMk/>
            <pc:sldMk cId="3656266007" sldId="457"/>
            <ac:spMk id="4" creationId="{C9F687F7-70D0-7A72-E5A1-AD31AC491C62}"/>
          </ac:spMkLst>
        </pc:spChg>
        <pc:spChg chg="add">
          <ac:chgData name="Antonio Francisco Pérez Fernández" userId="44b7fe62-a8c9-47a8-84a1-bb9e9d27ff2c" providerId="ADAL" clId="{0615E268-051B-4943-897B-11BBC7CBCD3B}" dt="2024-01-21T10:04:55.611" v="510"/>
          <ac:spMkLst>
            <pc:docMk/>
            <pc:sldMk cId="3656266007" sldId="457"/>
            <ac:spMk id="5" creationId="{FB4CDED9-46C6-3FEA-01C4-B290FFD55A62}"/>
          </ac:spMkLst>
        </pc:spChg>
        <pc:spChg chg="add mod">
          <ac:chgData name="Antonio Francisco Pérez Fernández" userId="44b7fe62-a8c9-47a8-84a1-bb9e9d27ff2c" providerId="ADAL" clId="{0615E268-051B-4943-897B-11BBC7CBCD3B}" dt="2024-01-21T10:05:03.823" v="513" actId="1076"/>
          <ac:spMkLst>
            <pc:docMk/>
            <pc:sldMk cId="3656266007" sldId="457"/>
            <ac:spMk id="7" creationId="{CA06BCC6-1DEC-D9F8-1464-D1A095C48EF9}"/>
          </ac:spMkLst>
        </pc:spChg>
      </pc:sldChg>
      <pc:sldChg chg="delSp modSp new mod">
        <pc:chgData name="Antonio Francisco Pérez Fernández" userId="44b7fe62-a8c9-47a8-84a1-bb9e9d27ff2c" providerId="ADAL" clId="{0615E268-051B-4943-897B-11BBC7CBCD3B}" dt="2024-01-21T10:06:02.806" v="529" actId="1076"/>
        <pc:sldMkLst>
          <pc:docMk/>
          <pc:sldMk cId="756918887" sldId="458"/>
        </pc:sldMkLst>
        <pc:spChg chg="del">
          <ac:chgData name="Antonio Francisco Pérez Fernández" userId="44b7fe62-a8c9-47a8-84a1-bb9e9d27ff2c" providerId="ADAL" clId="{0615E268-051B-4943-897B-11BBC7CBCD3B}" dt="2024-01-21T10:05:59.073" v="528" actId="478"/>
          <ac:spMkLst>
            <pc:docMk/>
            <pc:sldMk cId="756918887" sldId="458"/>
            <ac:spMk id="2" creationId="{5E7900B6-4EC6-2A35-98AE-1D8E05A807C7}"/>
          </ac:spMkLst>
        </pc:spChg>
        <pc:spChg chg="mod">
          <ac:chgData name="Antonio Francisco Pérez Fernández" userId="44b7fe62-a8c9-47a8-84a1-bb9e9d27ff2c" providerId="ADAL" clId="{0615E268-051B-4943-897B-11BBC7CBCD3B}" dt="2024-01-21T10:06:02.806" v="529" actId="1076"/>
          <ac:spMkLst>
            <pc:docMk/>
            <pc:sldMk cId="756918887" sldId="458"/>
            <ac:spMk id="3" creationId="{F7903C3F-C98A-1AC6-61E8-CBCDFA45D2D2}"/>
          </ac:spMkLst>
        </pc:spChg>
      </pc:sldChg>
      <pc:sldChg chg="modSp new mod">
        <pc:chgData name="Antonio Francisco Pérez Fernández" userId="44b7fe62-a8c9-47a8-84a1-bb9e9d27ff2c" providerId="ADAL" clId="{0615E268-051B-4943-897B-11BBC7CBCD3B}" dt="2024-01-21T10:06:40.115" v="533" actId="113"/>
        <pc:sldMkLst>
          <pc:docMk/>
          <pc:sldMk cId="499791755" sldId="459"/>
        </pc:sldMkLst>
        <pc:spChg chg="mod">
          <ac:chgData name="Antonio Francisco Pérez Fernández" userId="44b7fe62-a8c9-47a8-84a1-bb9e9d27ff2c" providerId="ADAL" clId="{0615E268-051B-4943-897B-11BBC7CBCD3B}" dt="2024-01-21T10:06:40.115" v="533" actId="113"/>
          <ac:spMkLst>
            <pc:docMk/>
            <pc:sldMk cId="499791755" sldId="459"/>
            <ac:spMk id="3" creationId="{CED7C91B-4BF1-507F-8CFD-90B6886A639B}"/>
          </ac:spMkLst>
        </pc:spChg>
      </pc:sldChg>
      <pc:sldChg chg="delSp modSp new mod">
        <pc:chgData name="Antonio Francisco Pérez Fernández" userId="44b7fe62-a8c9-47a8-84a1-bb9e9d27ff2c" providerId="ADAL" clId="{0615E268-051B-4943-897B-11BBC7CBCD3B}" dt="2024-01-21T10:08:31.823" v="584" actId="6549"/>
        <pc:sldMkLst>
          <pc:docMk/>
          <pc:sldMk cId="1890017260" sldId="460"/>
        </pc:sldMkLst>
        <pc:spChg chg="del">
          <ac:chgData name="Antonio Francisco Pérez Fernández" userId="44b7fe62-a8c9-47a8-84a1-bb9e9d27ff2c" providerId="ADAL" clId="{0615E268-051B-4943-897B-11BBC7CBCD3B}" dt="2024-01-21T10:07:54.477" v="537" actId="478"/>
          <ac:spMkLst>
            <pc:docMk/>
            <pc:sldMk cId="1890017260" sldId="460"/>
            <ac:spMk id="2" creationId="{FCEC2E1E-87B3-C187-4D0B-702C15DD6783}"/>
          </ac:spMkLst>
        </pc:spChg>
        <pc:spChg chg="mod">
          <ac:chgData name="Antonio Francisco Pérez Fernández" userId="44b7fe62-a8c9-47a8-84a1-bb9e9d27ff2c" providerId="ADAL" clId="{0615E268-051B-4943-897B-11BBC7CBCD3B}" dt="2024-01-21T10:08:31.823" v="584" actId="6549"/>
          <ac:spMkLst>
            <pc:docMk/>
            <pc:sldMk cId="1890017260" sldId="460"/>
            <ac:spMk id="3" creationId="{4F3414B0-27A4-EDB2-887C-D8BD26010412}"/>
          </ac:spMkLst>
        </pc:spChg>
      </pc:sldChg>
      <pc:sldChg chg="modSp new mod ord">
        <pc:chgData name="Antonio Francisco Pérez Fernández" userId="44b7fe62-a8c9-47a8-84a1-bb9e9d27ff2c" providerId="ADAL" clId="{0615E268-051B-4943-897B-11BBC7CBCD3B}" dt="2024-01-21T10:15:06.263" v="637"/>
        <pc:sldMkLst>
          <pc:docMk/>
          <pc:sldMk cId="3589802072" sldId="461"/>
        </pc:sldMkLst>
        <pc:spChg chg="mod">
          <ac:chgData name="Antonio Francisco Pérez Fernández" userId="44b7fe62-a8c9-47a8-84a1-bb9e9d27ff2c" providerId="ADAL" clId="{0615E268-051B-4943-897B-11BBC7CBCD3B}" dt="2024-01-21T10:09:54.072" v="608" actId="14100"/>
          <ac:spMkLst>
            <pc:docMk/>
            <pc:sldMk cId="3589802072" sldId="461"/>
            <ac:spMk id="3" creationId="{4BA4D4CB-12D6-264C-9755-FC21DBF250E9}"/>
          </ac:spMkLst>
        </pc:spChg>
      </pc:sldChg>
      <pc:sldChg chg="delSp modSp new mod">
        <pc:chgData name="Antonio Francisco Pérez Fernández" userId="44b7fe62-a8c9-47a8-84a1-bb9e9d27ff2c" providerId="ADAL" clId="{0615E268-051B-4943-897B-11BBC7CBCD3B}" dt="2024-01-21T10:10:25.127" v="619" actId="14100"/>
        <pc:sldMkLst>
          <pc:docMk/>
          <pc:sldMk cId="1315931760" sldId="462"/>
        </pc:sldMkLst>
        <pc:spChg chg="del">
          <ac:chgData name="Antonio Francisco Pérez Fernández" userId="44b7fe62-a8c9-47a8-84a1-bb9e9d27ff2c" providerId="ADAL" clId="{0615E268-051B-4943-897B-11BBC7CBCD3B}" dt="2024-01-21T10:10:02.685" v="612" actId="478"/>
          <ac:spMkLst>
            <pc:docMk/>
            <pc:sldMk cId="1315931760" sldId="462"/>
            <ac:spMk id="2" creationId="{F06F0DEC-B288-A53A-3BF1-63168E535375}"/>
          </ac:spMkLst>
        </pc:spChg>
        <pc:spChg chg="mod">
          <ac:chgData name="Antonio Francisco Pérez Fernández" userId="44b7fe62-a8c9-47a8-84a1-bb9e9d27ff2c" providerId="ADAL" clId="{0615E268-051B-4943-897B-11BBC7CBCD3B}" dt="2024-01-21T10:10:25.127" v="619" actId="14100"/>
          <ac:spMkLst>
            <pc:docMk/>
            <pc:sldMk cId="1315931760" sldId="462"/>
            <ac:spMk id="3" creationId="{E030A3F5-08A8-874A-DD23-5672BD867EDA}"/>
          </ac:spMkLst>
        </pc:spChg>
      </pc:sldChg>
      <pc:sldChg chg="modSp new mod">
        <pc:chgData name="Antonio Francisco Pérez Fernández" userId="44b7fe62-a8c9-47a8-84a1-bb9e9d27ff2c" providerId="ADAL" clId="{0615E268-051B-4943-897B-11BBC7CBCD3B}" dt="2024-01-21T10:47:15.267" v="843" actId="1076"/>
        <pc:sldMkLst>
          <pc:docMk/>
          <pc:sldMk cId="1174036316" sldId="463"/>
        </pc:sldMkLst>
        <pc:spChg chg="mod">
          <ac:chgData name="Antonio Francisco Pérez Fernández" userId="44b7fe62-a8c9-47a8-84a1-bb9e9d27ff2c" providerId="ADAL" clId="{0615E268-051B-4943-897B-11BBC7CBCD3B}" dt="2024-01-21T10:47:09.779" v="842" actId="1076"/>
          <ac:spMkLst>
            <pc:docMk/>
            <pc:sldMk cId="1174036316" sldId="463"/>
            <ac:spMk id="2" creationId="{E5797855-8B0A-7222-9B28-B062A1481CC1}"/>
          </ac:spMkLst>
        </pc:spChg>
        <pc:spChg chg="mod">
          <ac:chgData name="Antonio Francisco Pérez Fernández" userId="44b7fe62-a8c9-47a8-84a1-bb9e9d27ff2c" providerId="ADAL" clId="{0615E268-051B-4943-897B-11BBC7CBCD3B}" dt="2024-01-21T10:47:15.267" v="843" actId="1076"/>
          <ac:spMkLst>
            <pc:docMk/>
            <pc:sldMk cId="1174036316" sldId="463"/>
            <ac:spMk id="3" creationId="{A31831C7-9F5C-737E-4033-11F930B6C354}"/>
          </ac:spMkLst>
        </pc:spChg>
      </pc:sldChg>
      <pc:sldChg chg="modSp new mod">
        <pc:chgData name="Antonio Francisco Pérez Fernández" userId="44b7fe62-a8c9-47a8-84a1-bb9e9d27ff2c" providerId="ADAL" clId="{0615E268-051B-4943-897B-11BBC7CBCD3B}" dt="2024-01-21T10:14:40.211" v="634"/>
        <pc:sldMkLst>
          <pc:docMk/>
          <pc:sldMk cId="2804295296" sldId="464"/>
        </pc:sldMkLst>
        <pc:spChg chg="mod">
          <ac:chgData name="Antonio Francisco Pérez Fernández" userId="44b7fe62-a8c9-47a8-84a1-bb9e9d27ff2c" providerId="ADAL" clId="{0615E268-051B-4943-897B-11BBC7CBCD3B}" dt="2024-01-21T10:14:40.211" v="634"/>
          <ac:spMkLst>
            <pc:docMk/>
            <pc:sldMk cId="2804295296" sldId="464"/>
            <ac:spMk id="3" creationId="{C1D31740-36CA-9B77-5E4B-EA1133BE4FA3}"/>
          </ac:spMkLst>
        </pc:spChg>
      </pc:sldChg>
      <pc:sldChg chg="addSp delSp modSp new mod">
        <pc:chgData name="Antonio Francisco Pérez Fernández" userId="44b7fe62-a8c9-47a8-84a1-bb9e9d27ff2c" providerId="ADAL" clId="{0615E268-051B-4943-897B-11BBC7CBCD3B}" dt="2024-01-21T10:18:45.746" v="750" actId="113"/>
        <pc:sldMkLst>
          <pc:docMk/>
          <pc:sldMk cId="384536529" sldId="465"/>
        </pc:sldMkLst>
        <pc:spChg chg="del">
          <ac:chgData name="Antonio Francisco Pérez Fernández" userId="44b7fe62-a8c9-47a8-84a1-bb9e9d27ff2c" providerId="ADAL" clId="{0615E268-051B-4943-897B-11BBC7CBCD3B}" dt="2024-01-21T10:15:19.309" v="640" actId="478"/>
          <ac:spMkLst>
            <pc:docMk/>
            <pc:sldMk cId="384536529" sldId="465"/>
            <ac:spMk id="2" creationId="{E93056DC-A180-B98D-E262-60CA533BCEE0}"/>
          </ac:spMkLst>
        </pc:spChg>
        <pc:spChg chg="mod">
          <ac:chgData name="Antonio Francisco Pérez Fernández" userId="44b7fe62-a8c9-47a8-84a1-bb9e9d27ff2c" providerId="ADAL" clId="{0615E268-051B-4943-897B-11BBC7CBCD3B}" dt="2024-01-21T10:17:18.425" v="726" actId="113"/>
          <ac:spMkLst>
            <pc:docMk/>
            <pc:sldMk cId="384536529" sldId="465"/>
            <ac:spMk id="3" creationId="{923BB003-6BC4-65E0-02B9-ACF20EB99C55}"/>
          </ac:spMkLst>
        </pc:spChg>
        <pc:graphicFrameChg chg="add mod modGraphic">
          <ac:chgData name="Antonio Francisco Pérez Fernández" userId="44b7fe62-a8c9-47a8-84a1-bb9e9d27ff2c" providerId="ADAL" clId="{0615E268-051B-4943-897B-11BBC7CBCD3B}" dt="2024-01-21T10:18:45.746" v="750" actId="113"/>
          <ac:graphicFrameMkLst>
            <pc:docMk/>
            <pc:sldMk cId="384536529" sldId="465"/>
            <ac:graphicFrameMk id="4" creationId="{19B5DC1A-A7F6-BCA9-8ABC-2400B0F7553B}"/>
          </ac:graphicFrameMkLst>
        </pc:graphicFrameChg>
      </pc:sldChg>
      <pc:sldChg chg="addSp delSp modSp new mod">
        <pc:chgData name="Antonio Francisco Pérez Fernández" userId="44b7fe62-a8c9-47a8-84a1-bb9e9d27ff2c" providerId="ADAL" clId="{0615E268-051B-4943-897B-11BBC7CBCD3B}" dt="2024-01-21T10:20:36.960" v="770" actId="14100"/>
        <pc:sldMkLst>
          <pc:docMk/>
          <pc:sldMk cId="3892925577" sldId="466"/>
        </pc:sldMkLst>
        <pc:spChg chg="add del mod">
          <ac:chgData name="Antonio Francisco Pérez Fernández" userId="44b7fe62-a8c9-47a8-84a1-bb9e9d27ff2c" providerId="ADAL" clId="{0615E268-051B-4943-897B-11BBC7CBCD3B}" dt="2024-01-21T10:19:57.971" v="764"/>
          <ac:spMkLst>
            <pc:docMk/>
            <pc:sldMk cId="3892925577" sldId="466"/>
            <ac:spMk id="3" creationId="{8E293632-24EA-1415-1DF5-E8F3A0108573}"/>
          </ac:spMkLst>
        </pc:spChg>
        <pc:spChg chg="add mod">
          <ac:chgData name="Antonio Francisco Pérez Fernández" userId="44b7fe62-a8c9-47a8-84a1-bb9e9d27ff2c" providerId="ADAL" clId="{0615E268-051B-4943-897B-11BBC7CBCD3B}" dt="2024-01-21T10:19:39.328" v="753"/>
          <ac:spMkLst>
            <pc:docMk/>
            <pc:sldMk cId="3892925577" sldId="466"/>
            <ac:spMk id="4" creationId="{5B3A0B12-D87D-2441-B975-8E26CA674299}"/>
          </ac:spMkLst>
        </pc:spChg>
        <pc:spChg chg="add mod">
          <ac:chgData name="Antonio Francisco Pérez Fernández" userId="44b7fe62-a8c9-47a8-84a1-bb9e9d27ff2c" providerId="ADAL" clId="{0615E268-051B-4943-897B-11BBC7CBCD3B}" dt="2024-01-21T10:20:36.960" v="770" actId="14100"/>
          <ac:spMkLst>
            <pc:docMk/>
            <pc:sldMk cId="3892925577" sldId="466"/>
            <ac:spMk id="6" creationId="{67ECC8C4-4F2E-C513-C37E-2C0F2249697D}"/>
          </ac:spMkLst>
        </pc:spChg>
        <pc:picChg chg="add mod">
          <ac:chgData name="Antonio Francisco Pérez Fernández" userId="44b7fe62-a8c9-47a8-84a1-bb9e9d27ff2c" providerId="ADAL" clId="{0615E268-051B-4943-897B-11BBC7CBCD3B}" dt="2024-01-21T10:20:11.213" v="767" actId="1076"/>
          <ac:picMkLst>
            <pc:docMk/>
            <pc:sldMk cId="3892925577" sldId="466"/>
            <ac:picMk id="54275" creationId="{130F0CC2-9C20-47FE-EA1F-5AE0E923A6D9}"/>
          </ac:picMkLst>
        </pc:picChg>
      </pc:sldChg>
      <pc:sldChg chg="addSp delSp modSp new">
        <pc:chgData name="Antonio Francisco Pérez Fernández" userId="44b7fe62-a8c9-47a8-84a1-bb9e9d27ff2c" providerId="ADAL" clId="{0615E268-051B-4943-897B-11BBC7CBCD3B}" dt="2024-01-21T10:33:12.108" v="775"/>
        <pc:sldMkLst>
          <pc:docMk/>
          <pc:sldMk cId="585842209" sldId="467"/>
        </pc:sldMkLst>
        <pc:spChg chg="del">
          <ac:chgData name="Antonio Francisco Pérez Fernández" userId="44b7fe62-a8c9-47a8-84a1-bb9e9d27ff2c" providerId="ADAL" clId="{0615E268-051B-4943-897B-11BBC7CBCD3B}" dt="2024-01-21T10:33:12.108" v="775"/>
          <ac:spMkLst>
            <pc:docMk/>
            <pc:sldMk cId="585842209" sldId="467"/>
            <ac:spMk id="3" creationId="{31262EF3-5F6B-F508-163E-5B94C4858FC4}"/>
          </ac:spMkLst>
        </pc:spChg>
        <pc:spChg chg="add mod">
          <ac:chgData name="Antonio Francisco Pérez Fernández" userId="44b7fe62-a8c9-47a8-84a1-bb9e9d27ff2c" providerId="ADAL" clId="{0615E268-051B-4943-897B-11BBC7CBCD3B}" dt="2024-01-21T10:33:12.108" v="775"/>
          <ac:spMkLst>
            <pc:docMk/>
            <pc:sldMk cId="585842209" sldId="467"/>
            <ac:spMk id="9" creationId="{F6278E5B-107C-B5F6-2D95-98F305811ACA}"/>
          </ac:spMkLst>
        </pc:spChg>
      </pc:sldChg>
      <pc:sldChg chg="addSp delSp new">
        <pc:chgData name="Antonio Francisco Pérez Fernández" userId="44b7fe62-a8c9-47a8-84a1-bb9e9d27ff2c" providerId="ADAL" clId="{0615E268-051B-4943-897B-11BBC7CBCD3B}" dt="2024-01-21T10:38:09.308" v="781"/>
        <pc:sldMkLst>
          <pc:docMk/>
          <pc:sldMk cId="2475732131" sldId="468"/>
        </pc:sldMkLst>
        <pc:spChg chg="add del">
          <ac:chgData name="Antonio Francisco Pérez Fernández" userId="44b7fe62-a8c9-47a8-84a1-bb9e9d27ff2c" providerId="ADAL" clId="{0615E268-051B-4943-897B-11BBC7CBCD3B}" dt="2024-01-21T10:37:56.340" v="778" actId="478"/>
          <ac:spMkLst>
            <pc:docMk/>
            <pc:sldMk cId="2475732131" sldId="468"/>
            <ac:spMk id="4" creationId="{9F4B33DE-8DA0-4D3E-43E9-EAF3D86FC61B}"/>
          </ac:spMkLst>
        </pc:spChg>
        <pc:spChg chg="add del">
          <ac:chgData name="Antonio Francisco Pérez Fernández" userId="44b7fe62-a8c9-47a8-84a1-bb9e9d27ff2c" providerId="ADAL" clId="{0615E268-051B-4943-897B-11BBC7CBCD3B}" dt="2024-01-21T10:38:05.382" v="780" actId="478"/>
          <ac:spMkLst>
            <pc:docMk/>
            <pc:sldMk cId="2475732131" sldId="468"/>
            <ac:spMk id="5" creationId="{ED050C78-CCBA-70E6-82BA-7FBD079ADE61}"/>
          </ac:spMkLst>
        </pc:spChg>
        <pc:picChg chg="add">
          <ac:chgData name="Antonio Francisco Pérez Fernández" userId="44b7fe62-a8c9-47a8-84a1-bb9e9d27ff2c" providerId="ADAL" clId="{0615E268-051B-4943-897B-11BBC7CBCD3B}" dt="2024-01-21T10:38:09.308" v="781"/>
          <ac:picMkLst>
            <pc:docMk/>
            <pc:sldMk cId="2475732131" sldId="468"/>
            <ac:picMk id="6" creationId="{59493A08-31E0-CD8C-9A3A-939935D9F792}"/>
          </ac:picMkLst>
        </pc:picChg>
      </pc:sldChg>
      <pc:sldChg chg="delSp modSp new mod">
        <pc:chgData name="Antonio Francisco Pérez Fernández" userId="44b7fe62-a8c9-47a8-84a1-bb9e9d27ff2c" providerId="ADAL" clId="{0615E268-051B-4943-897B-11BBC7CBCD3B}" dt="2024-01-21T10:41:24.558" v="789" actId="21"/>
        <pc:sldMkLst>
          <pc:docMk/>
          <pc:sldMk cId="1707694356" sldId="469"/>
        </pc:sldMkLst>
        <pc:spChg chg="del">
          <ac:chgData name="Antonio Francisco Pérez Fernández" userId="44b7fe62-a8c9-47a8-84a1-bb9e9d27ff2c" providerId="ADAL" clId="{0615E268-051B-4943-897B-11BBC7CBCD3B}" dt="2024-01-21T10:40:40.548" v="785" actId="478"/>
          <ac:spMkLst>
            <pc:docMk/>
            <pc:sldMk cId="1707694356" sldId="469"/>
            <ac:spMk id="2" creationId="{EAA1FAB9-61B5-79B7-97E0-734127E947E7}"/>
          </ac:spMkLst>
        </pc:spChg>
        <pc:spChg chg="mod">
          <ac:chgData name="Antonio Francisco Pérez Fernández" userId="44b7fe62-a8c9-47a8-84a1-bb9e9d27ff2c" providerId="ADAL" clId="{0615E268-051B-4943-897B-11BBC7CBCD3B}" dt="2024-01-21T10:41:24.558" v="789" actId="21"/>
          <ac:spMkLst>
            <pc:docMk/>
            <pc:sldMk cId="1707694356" sldId="469"/>
            <ac:spMk id="3" creationId="{D03AF06F-7267-C768-9371-FF9CA592174E}"/>
          </ac:spMkLst>
        </pc:spChg>
      </pc:sldChg>
      <pc:sldChg chg="modSp new mod">
        <pc:chgData name="Antonio Francisco Pérez Fernández" userId="44b7fe62-a8c9-47a8-84a1-bb9e9d27ff2c" providerId="ADAL" clId="{0615E268-051B-4943-897B-11BBC7CBCD3B}" dt="2024-01-21T10:41:29.568" v="791"/>
        <pc:sldMkLst>
          <pc:docMk/>
          <pc:sldMk cId="1583087315" sldId="470"/>
        </pc:sldMkLst>
        <pc:spChg chg="mod">
          <ac:chgData name="Antonio Francisco Pérez Fernández" userId="44b7fe62-a8c9-47a8-84a1-bb9e9d27ff2c" providerId="ADAL" clId="{0615E268-051B-4943-897B-11BBC7CBCD3B}" dt="2024-01-21T10:41:29.568" v="791"/>
          <ac:spMkLst>
            <pc:docMk/>
            <pc:sldMk cId="1583087315" sldId="470"/>
            <ac:spMk id="3" creationId="{E5BD3507-4CC0-F650-038F-01745F13AD90}"/>
          </ac:spMkLst>
        </pc:spChg>
      </pc:sldChg>
      <pc:sldChg chg="modSp new mod">
        <pc:chgData name="Antonio Francisco Pérez Fernández" userId="44b7fe62-a8c9-47a8-84a1-bb9e9d27ff2c" providerId="ADAL" clId="{0615E268-051B-4943-897B-11BBC7CBCD3B}" dt="2024-01-21T10:42:07.771" v="794"/>
        <pc:sldMkLst>
          <pc:docMk/>
          <pc:sldMk cId="484905680" sldId="471"/>
        </pc:sldMkLst>
        <pc:spChg chg="mod">
          <ac:chgData name="Antonio Francisco Pérez Fernández" userId="44b7fe62-a8c9-47a8-84a1-bb9e9d27ff2c" providerId="ADAL" clId="{0615E268-051B-4943-897B-11BBC7CBCD3B}" dt="2024-01-21T10:42:07.771" v="794"/>
          <ac:spMkLst>
            <pc:docMk/>
            <pc:sldMk cId="484905680" sldId="471"/>
            <ac:spMk id="3" creationId="{8BC9E904-3E9F-A572-3B93-153B24B01DDC}"/>
          </ac:spMkLst>
        </pc:spChg>
      </pc:sldChg>
      <pc:sldChg chg="delSp modSp new mod">
        <pc:chgData name="Antonio Francisco Pérez Fernández" userId="44b7fe62-a8c9-47a8-84a1-bb9e9d27ff2c" providerId="ADAL" clId="{0615E268-051B-4943-897B-11BBC7CBCD3B}" dt="2024-01-21T10:42:40.643" v="801" actId="14100"/>
        <pc:sldMkLst>
          <pc:docMk/>
          <pc:sldMk cId="2799515202" sldId="472"/>
        </pc:sldMkLst>
        <pc:spChg chg="del">
          <ac:chgData name="Antonio Francisco Pérez Fernández" userId="44b7fe62-a8c9-47a8-84a1-bb9e9d27ff2c" providerId="ADAL" clId="{0615E268-051B-4943-897B-11BBC7CBCD3B}" dt="2024-01-21T10:42:34.577" v="799" actId="478"/>
          <ac:spMkLst>
            <pc:docMk/>
            <pc:sldMk cId="2799515202" sldId="472"/>
            <ac:spMk id="2" creationId="{126A29C0-7CA1-9AE5-AA4A-149480BB40BA}"/>
          </ac:spMkLst>
        </pc:spChg>
        <pc:spChg chg="mod">
          <ac:chgData name="Antonio Francisco Pérez Fernández" userId="44b7fe62-a8c9-47a8-84a1-bb9e9d27ff2c" providerId="ADAL" clId="{0615E268-051B-4943-897B-11BBC7CBCD3B}" dt="2024-01-21T10:42:40.643" v="801" actId="14100"/>
          <ac:spMkLst>
            <pc:docMk/>
            <pc:sldMk cId="2799515202" sldId="472"/>
            <ac:spMk id="3" creationId="{62AAE541-172A-FBE8-1E35-E35A03931B5F}"/>
          </ac:spMkLst>
        </pc:spChg>
      </pc:sldChg>
      <pc:sldChg chg="addSp delSp modSp new mod">
        <pc:chgData name="Antonio Francisco Pérez Fernández" userId="44b7fe62-a8c9-47a8-84a1-bb9e9d27ff2c" providerId="ADAL" clId="{0615E268-051B-4943-897B-11BBC7CBCD3B}" dt="2024-01-21T10:43:06.437" v="806"/>
        <pc:sldMkLst>
          <pc:docMk/>
          <pc:sldMk cId="3109701786" sldId="473"/>
        </pc:sldMkLst>
        <pc:spChg chg="add del mod">
          <ac:chgData name="Antonio Francisco Pérez Fernández" userId="44b7fe62-a8c9-47a8-84a1-bb9e9d27ff2c" providerId="ADAL" clId="{0615E268-051B-4943-897B-11BBC7CBCD3B}" dt="2024-01-21T10:43:06.437" v="806"/>
          <ac:spMkLst>
            <pc:docMk/>
            <pc:sldMk cId="3109701786" sldId="473"/>
            <ac:spMk id="3" creationId="{FA50E280-66F3-6175-4B25-D490F5A70368}"/>
          </ac:spMkLst>
        </pc:spChg>
        <pc:spChg chg="add mod">
          <ac:chgData name="Antonio Francisco Pérez Fernández" userId="44b7fe62-a8c9-47a8-84a1-bb9e9d27ff2c" providerId="ADAL" clId="{0615E268-051B-4943-897B-11BBC7CBCD3B}" dt="2024-01-21T10:43:04.637" v="804"/>
          <ac:spMkLst>
            <pc:docMk/>
            <pc:sldMk cId="3109701786" sldId="473"/>
            <ac:spMk id="4" creationId="{60FD182E-712C-B2AA-85CE-30758753BB55}"/>
          </ac:spMkLst>
        </pc:spChg>
      </pc:sldChg>
      <pc:sldChg chg="modSp new mod">
        <pc:chgData name="Antonio Francisco Pérez Fernández" userId="44b7fe62-a8c9-47a8-84a1-bb9e9d27ff2c" providerId="ADAL" clId="{0615E268-051B-4943-897B-11BBC7CBCD3B}" dt="2024-01-21T10:44:03.033" v="808"/>
        <pc:sldMkLst>
          <pc:docMk/>
          <pc:sldMk cId="2280513240" sldId="474"/>
        </pc:sldMkLst>
        <pc:spChg chg="mod">
          <ac:chgData name="Antonio Francisco Pérez Fernández" userId="44b7fe62-a8c9-47a8-84a1-bb9e9d27ff2c" providerId="ADAL" clId="{0615E268-051B-4943-897B-11BBC7CBCD3B}" dt="2024-01-21T10:44:03.033" v="808"/>
          <ac:spMkLst>
            <pc:docMk/>
            <pc:sldMk cId="2280513240" sldId="474"/>
            <ac:spMk id="3" creationId="{81F96A88-CFDC-884F-C549-336DF69904C4}"/>
          </ac:spMkLst>
        </pc:spChg>
      </pc:sldChg>
      <pc:sldChg chg="addSp delSp modSp new mod">
        <pc:chgData name="Antonio Francisco Pérez Fernández" userId="44b7fe62-a8c9-47a8-84a1-bb9e9d27ff2c" providerId="ADAL" clId="{0615E268-051B-4943-897B-11BBC7CBCD3B}" dt="2024-01-21T10:45:14.339" v="823" actId="207"/>
        <pc:sldMkLst>
          <pc:docMk/>
          <pc:sldMk cId="1351773987" sldId="475"/>
        </pc:sldMkLst>
        <pc:spChg chg="del">
          <ac:chgData name="Antonio Francisco Pérez Fernández" userId="44b7fe62-a8c9-47a8-84a1-bb9e9d27ff2c" providerId="ADAL" clId="{0615E268-051B-4943-897B-11BBC7CBCD3B}" dt="2024-01-21T10:44:30.687" v="813" actId="478"/>
          <ac:spMkLst>
            <pc:docMk/>
            <pc:sldMk cId="1351773987" sldId="475"/>
            <ac:spMk id="2" creationId="{F478B39A-21E6-99D4-8B4B-559E8D941451}"/>
          </ac:spMkLst>
        </pc:spChg>
        <pc:spChg chg="mod">
          <ac:chgData name="Antonio Francisco Pérez Fernández" userId="44b7fe62-a8c9-47a8-84a1-bb9e9d27ff2c" providerId="ADAL" clId="{0615E268-051B-4943-897B-11BBC7CBCD3B}" dt="2024-01-21T10:44:44.411" v="817" actId="1035"/>
          <ac:spMkLst>
            <pc:docMk/>
            <pc:sldMk cId="1351773987" sldId="475"/>
            <ac:spMk id="3" creationId="{86B9F3F2-BB77-69A3-1108-98811A3D0B4F}"/>
          </ac:spMkLst>
        </pc:spChg>
        <pc:spChg chg="add">
          <ac:chgData name="Antonio Francisco Pérez Fernández" userId="44b7fe62-a8c9-47a8-84a1-bb9e9d27ff2c" providerId="ADAL" clId="{0615E268-051B-4943-897B-11BBC7CBCD3B}" dt="2024-01-21T10:45:01.370" v="818"/>
          <ac:spMkLst>
            <pc:docMk/>
            <pc:sldMk cId="1351773987" sldId="475"/>
            <ac:spMk id="4" creationId="{ADEECBAA-564F-E55D-EB45-E7DCB9F04E68}"/>
          </ac:spMkLst>
        </pc:spChg>
        <pc:spChg chg="add mod">
          <ac:chgData name="Antonio Francisco Pérez Fernández" userId="44b7fe62-a8c9-47a8-84a1-bb9e9d27ff2c" providerId="ADAL" clId="{0615E268-051B-4943-897B-11BBC7CBCD3B}" dt="2024-01-21T10:45:14.339" v="823" actId="207"/>
          <ac:spMkLst>
            <pc:docMk/>
            <pc:sldMk cId="1351773987" sldId="475"/>
            <ac:spMk id="6" creationId="{23A47707-84D7-2CE6-EAA1-58BB9B79868D}"/>
          </ac:spMkLst>
        </pc:spChg>
      </pc:sldChg>
      <pc:sldChg chg="modSp new mod">
        <pc:chgData name="Antonio Francisco Pérez Fernández" userId="44b7fe62-a8c9-47a8-84a1-bb9e9d27ff2c" providerId="ADAL" clId="{0615E268-051B-4943-897B-11BBC7CBCD3B}" dt="2024-01-21T10:45:49.786" v="828" actId="113"/>
        <pc:sldMkLst>
          <pc:docMk/>
          <pc:sldMk cId="3591493164" sldId="476"/>
        </pc:sldMkLst>
        <pc:spChg chg="mod">
          <ac:chgData name="Antonio Francisco Pérez Fernández" userId="44b7fe62-a8c9-47a8-84a1-bb9e9d27ff2c" providerId="ADAL" clId="{0615E268-051B-4943-897B-11BBC7CBCD3B}" dt="2024-01-21T10:45:26.803" v="825"/>
          <ac:spMkLst>
            <pc:docMk/>
            <pc:sldMk cId="3591493164" sldId="476"/>
            <ac:spMk id="2" creationId="{5FFB4224-F8B9-2091-3F3E-406008CCE308}"/>
          </ac:spMkLst>
        </pc:spChg>
        <pc:spChg chg="mod">
          <ac:chgData name="Antonio Francisco Pérez Fernández" userId="44b7fe62-a8c9-47a8-84a1-bb9e9d27ff2c" providerId="ADAL" clId="{0615E268-051B-4943-897B-11BBC7CBCD3B}" dt="2024-01-21T10:45:49.786" v="828" actId="113"/>
          <ac:spMkLst>
            <pc:docMk/>
            <pc:sldMk cId="3591493164" sldId="476"/>
            <ac:spMk id="3" creationId="{BB7955A4-F35C-DE0C-FDB6-F3D3A582B994}"/>
          </ac:spMkLst>
        </pc:spChg>
      </pc:sldChg>
      <pc:sldChg chg="delSp modSp new mod">
        <pc:chgData name="Antonio Francisco Pérez Fernández" userId="44b7fe62-a8c9-47a8-84a1-bb9e9d27ff2c" providerId="ADAL" clId="{0615E268-051B-4943-897B-11BBC7CBCD3B}" dt="2024-01-21T10:46:16.931" v="836" actId="20577"/>
        <pc:sldMkLst>
          <pc:docMk/>
          <pc:sldMk cId="755110826" sldId="477"/>
        </pc:sldMkLst>
        <pc:spChg chg="del">
          <ac:chgData name="Antonio Francisco Pérez Fernández" userId="44b7fe62-a8c9-47a8-84a1-bb9e9d27ff2c" providerId="ADAL" clId="{0615E268-051B-4943-897B-11BBC7CBCD3B}" dt="2024-01-21T10:46:05.970" v="832" actId="478"/>
          <ac:spMkLst>
            <pc:docMk/>
            <pc:sldMk cId="755110826" sldId="477"/>
            <ac:spMk id="2" creationId="{4F9DAE74-59F7-0430-AD06-B0B209821C9D}"/>
          </ac:spMkLst>
        </pc:spChg>
        <pc:spChg chg="mod">
          <ac:chgData name="Antonio Francisco Pérez Fernández" userId="44b7fe62-a8c9-47a8-84a1-bb9e9d27ff2c" providerId="ADAL" clId="{0615E268-051B-4943-897B-11BBC7CBCD3B}" dt="2024-01-21T10:46:16.931" v="836" actId="20577"/>
          <ac:spMkLst>
            <pc:docMk/>
            <pc:sldMk cId="755110826" sldId="477"/>
            <ac:spMk id="3" creationId="{6AA898FC-0F0D-1CA2-D650-0D38294621CF}"/>
          </ac:spMkLst>
        </pc:spChg>
      </pc:sldChg>
      <pc:sldChg chg="modSp new mod">
        <pc:chgData name="Antonio Francisco Pérez Fernández" userId="44b7fe62-a8c9-47a8-84a1-bb9e9d27ff2c" providerId="ADAL" clId="{0615E268-051B-4943-897B-11BBC7CBCD3B}" dt="2024-01-21T10:46:34.878" v="840" actId="113"/>
        <pc:sldMkLst>
          <pc:docMk/>
          <pc:sldMk cId="1635261796" sldId="478"/>
        </pc:sldMkLst>
        <pc:spChg chg="mod">
          <ac:chgData name="Antonio Francisco Pérez Fernández" userId="44b7fe62-a8c9-47a8-84a1-bb9e9d27ff2c" providerId="ADAL" clId="{0615E268-051B-4943-897B-11BBC7CBCD3B}" dt="2024-01-21T10:46:34.878" v="840" actId="113"/>
          <ac:spMkLst>
            <pc:docMk/>
            <pc:sldMk cId="1635261796" sldId="478"/>
            <ac:spMk id="3" creationId="{8A40D2E8-EF56-9F62-A7B2-CBB5591616ED}"/>
          </ac:spMkLst>
        </pc:spChg>
      </pc:sldChg>
    </pc:docChg>
  </pc:docChgLst>
  <pc:docChgLst>
    <pc:chgData name="Antonio Francisco Pérez Fernández" userId="S::afperez@ceu.es::44b7fe62-a8c9-47a8-84a1-bb9e9d27ff2c" providerId="AD" clId="Web-{851D4CF9-AA85-B523-1611-AF8E962E9BDC}"/>
    <pc:docChg chg="modSld">
      <pc:chgData name="Antonio Francisco Pérez Fernández" userId="S::afperez@ceu.es::44b7fe62-a8c9-47a8-84a1-bb9e9d27ff2c" providerId="AD" clId="Web-{851D4CF9-AA85-B523-1611-AF8E962E9BDC}" dt="2024-12-17T15:34:23.925" v="0" actId="1076"/>
      <pc:docMkLst>
        <pc:docMk/>
      </pc:docMkLst>
      <pc:sldChg chg="modSp">
        <pc:chgData name="Antonio Francisco Pérez Fernández" userId="S::afperez@ceu.es::44b7fe62-a8c9-47a8-84a1-bb9e9d27ff2c" providerId="AD" clId="Web-{851D4CF9-AA85-B523-1611-AF8E962E9BDC}" dt="2024-12-17T15:34:23.925" v="0" actId="1076"/>
        <pc:sldMkLst>
          <pc:docMk/>
          <pc:sldMk cId="694251008" sldId="401"/>
        </pc:sldMkLst>
        <pc:picChg chg="mod">
          <ac:chgData name="Antonio Francisco Pérez Fernández" userId="S::afperez@ceu.es::44b7fe62-a8c9-47a8-84a1-bb9e9d27ff2c" providerId="AD" clId="Web-{851D4CF9-AA85-B523-1611-AF8E962E9BDC}" dt="2024-12-17T15:34:23.925" v="0" actId="1076"/>
          <ac:picMkLst>
            <pc:docMk/>
            <pc:sldMk cId="694251008" sldId="401"/>
            <ac:picMk id="6" creationId="{7FB6BC29-E748-A409-4723-CA931161ADD4}"/>
          </ac:picMkLst>
        </pc:picChg>
      </pc:sldChg>
    </pc:docChg>
  </pc:docChgLst>
  <pc:docChgLst>
    <pc:chgData name="Antonio Francisco Pérez Fernández" userId="S::afperez@ceu.es::44b7fe62-a8c9-47a8-84a1-bb9e9d27ff2c" providerId="AD" clId="Web-{758C5E21-BA82-092B-F3BF-61A917CD1BBD}"/>
    <pc:docChg chg="modSld">
      <pc:chgData name="Antonio Francisco Pérez Fernández" userId="S::afperez@ceu.es::44b7fe62-a8c9-47a8-84a1-bb9e9d27ff2c" providerId="AD" clId="Web-{758C5E21-BA82-092B-F3BF-61A917CD1BBD}" dt="2025-01-19T19:15:33.191" v="26" actId="20577"/>
      <pc:docMkLst>
        <pc:docMk/>
      </pc:docMkLst>
      <pc:sldChg chg="modSp">
        <pc:chgData name="Antonio Francisco Pérez Fernández" userId="S::afperez@ceu.es::44b7fe62-a8c9-47a8-84a1-bb9e9d27ff2c" providerId="AD" clId="Web-{758C5E21-BA82-092B-F3BF-61A917CD1BBD}" dt="2025-01-19T19:14:20.376" v="21" actId="20577"/>
        <pc:sldMkLst>
          <pc:docMk/>
          <pc:sldMk cId="2780864656" sldId="370"/>
        </pc:sldMkLst>
        <pc:spChg chg="mod">
          <ac:chgData name="Antonio Francisco Pérez Fernández" userId="S::afperez@ceu.es::44b7fe62-a8c9-47a8-84a1-bb9e9d27ff2c" providerId="AD" clId="Web-{758C5E21-BA82-092B-F3BF-61A917CD1BBD}" dt="2025-01-19T19:14:20.376" v="21" actId="20577"/>
          <ac:spMkLst>
            <pc:docMk/>
            <pc:sldMk cId="2780864656" sldId="370"/>
            <ac:spMk id="3" creationId="{247F844D-B987-835F-3C6F-99C8DA96E8A4}"/>
          </ac:spMkLst>
        </pc:spChg>
      </pc:sldChg>
      <pc:sldChg chg="modSp">
        <pc:chgData name="Antonio Francisco Pérez Fernández" userId="S::afperez@ceu.es::44b7fe62-a8c9-47a8-84a1-bb9e9d27ff2c" providerId="AD" clId="Web-{758C5E21-BA82-092B-F3BF-61A917CD1BBD}" dt="2025-01-19T19:14:44.861" v="23" actId="20577"/>
        <pc:sldMkLst>
          <pc:docMk/>
          <pc:sldMk cId="2495552521" sldId="371"/>
        </pc:sldMkLst>
        <pc:spChg chg="mod">
          <ac:chgData name="Antonio Francisco Pérez Fernández" userId="S::afperez@ceu.es::44b7fe62-a8c9-47a8-84a1-bb9e9d27ff2c" providerId="AD" clId="Web-{758C5E21-BA82-092B-F3BF-61A917CD1BBD}" dt="2025-01-19T19:14:44.861" v="23" actId="20577"/>
          <ac:spMkLst>
            <pc:docMk/>
            <pc:sldMk cId="2495552521" sldId="371"/>
            <ac:spMk id="3" creationId="{247F844D-B987-835F-3C6F-99C8DA96E8A4}"/>
          </ac:spMkLst>
        </pc:spChg>
      </pc:sldChg>
      <pc:sldChg chg="modSp">
        <pc:chgData name="Antonio Francisco Pérez Fernández" userId="S::afperez@ceu.es::44b7fe62-a8c9-47a8-84a1-bb9e9d27ff2c" providerId="AD" clId="Web-{758C5E21-BA82-092B-F3BF-61A917CD1BBD}" dt="2025-01-19T19:15:33.191" v="26" actId="20577"/>
        <pc:sldMkLst>
          <pc:docMk/>
          <pc:sldMk cId="4258940378" sldId="373"/>
        </pc:sldMkLst>
        <pc:spChg chg="mod">
          <ac:chgData name="Antonio Francisco Pérez Fernández" userId="S::afperez@ceu.es::44b7fe62-a8c9-47a8-84a1-bb9e9d27ff2c" providerId="AD" clId="Web-{758C5E21-BA82-092B-F3BF-61A917CD1BBD}" dt="2025-01-19T19:15:33.191" v="26" actId="20577"/>
          <ac:spMkLst>
            <pc:docMk/>
            <pc:sldMk cId="4258940378" sldId="373"/>
            <ac:spMk id="3" creationId="{247F844D-B987-835F-3C6F-99C8DA96E8A4}"/>
          </ac:spMkLst>
        </pc:spChg>
      </pc:sldChg>
    </pc:docChg>
  </pc:docChgLst>
  <pc:docChgLst>
    <pc:chgData name="Antonio Francisco Pérez Fernández" userId="S::afperez@ceu.es::44b7fe62-a8c9-47a8-84a1-bb9e9d27ff2c" providerId="AD" clId="Web-{609A1A08-334A-EEE7-A383-7F74ADE7208B}"/>
    <pc:docChg chg="modSld">
      <pc:chgData name="Antonio Francisco Pérez Fernández" userId="S::afperez@ceu.es::44b7fe62-a8c9-47a8-84a1-bb9e9d27ff2c" providerId="AD" clId="Web-{609A1A08-334A-EEE7-A383-7F74ADE7208B}" dt="2024-01-23T17:52:28.133" v="4" actId="1076"/>
      <pc:docMkLst>
        <pc:docMk/>
      </pc:docMkLst>
      <pc:sldChg chg="delSp modSp">
        <pc:chgData name="Antonio Francisco Pérez Fernández" userId="S::afperez@ceu.es::44b7fe62-a8c9-47a8-84a1-bb9e9d27ff2c" providerId="AD" clId="Web-{609A1A08-334A-EEE7-A383-7F74ADE7208B}" dt="2024-01-23T17:52:28.133" v="4" actId="1076"/>
        <pc:sldMkLst>
          <pc:docMk/>
          <pc:sldMk cId="2475732131" sldId="468"/>
        </pc:sldMkLst>
        <pc:spChg chg="del">
          <ac:chgData name="Antonio Francisco Pérez Fernández" userId="S::afperez@ceu.es::44b7fe62-a8c9-47a8-84a1-bb9e9d27ff2c" providerId="AD" clId="Web-{609A1A08-334A-EEE7-A383-7F74ADE7208B}" dt="2024-01-23T17:51:44.007" v="0"/>
          <ac:spMkLst>
            <pc:docMk/>
            <pc:sldMk cId="2475732131" sldId="468"/>
            <ac:spMk id="2" creationId="{01D681EB-8DDD-418A-1A52-E73527C76066}"/>
          </ac:spMkLst>
        </pc:spChg>
        <pc:spChg chg="del">
          <ac:chgData name="Antonio Francisco Pérez Fernández" userId="S::afperez@ceu.es::44b7fe62-a8c9-47a8-84a1-bb9e9d27ff2c" providerId="AD" clId="Web-{609A1A08-334A-EEE7-A383-7F74ADE7208B}" dt="2024-01-23T17:51:49.351" v="2"/>
          <ac:spMkLst>
            <pc:docMk/>
            <pc:sldMk cId="2475732131" sldId="468"/>
            <ac:spMk id="3" creationId="{B044B8C2-933B-7B15-F3B3-948D7B032931}"/>
          </ac:spMkLst>
        </pc:spChg>
        <pc:picChg chg="mod">
          <ac:chgData name="Antonio Francisco Pérez Fernández" userId="S::afperez@ceu.es::44b7fe62-a8c9-47a8-84a1-bb9e9d27ff2c" providerId="AD" clId="Web-{609A1A08-334A-EEE7-A383-7F74ADE7208B}" dt="2024-01-23T17:52:28.133" v="4" actId="1076"/>
          <ac:picMkLst>
            <pc:docMk/>
            <pc:sldMk cId="2475732131" sldId="468"/>
            <ac:picMk id="6" creationId="{59493A08-31E0-CD8C-9A3A-939935D9F792}"/>
          </ac:picMkLst>
        </pc:picChg>
      </pc:sldChg>
    </pc:docChg>
  </pc:docChgLst>
  <pc:docChgLst>
    <pc:chgData name="Antonio Francisco Pérez Fernández" userId="S::afperez@ceu.es::44b7fe62-a8c9-47a8-84a1-bb9e9d27ff2c" providerId="AD" clId="Web-{818B0E2B-FC19-C98A-D04B-EC47CDEDB9B4}"/>
    <pc:docChg chg="modSld">
      <pc:chgData name="Antonio Francisco Pérez Fernández" userId="S::afperez@ceu.es::44b7fe62-a8c9-47a8-84a1-bb9e9d27ff2c" providerId="AD" clId="Web-{818B0E2B-FC19-C98A-D04B-EC47CDEDB9B4}" dt="2025-01-16T18:44:25.259" v="0" actId="1076"/>
      <pc:docMkLst>
        <pc:docMk/>
      </pc:docMkLst>
      <pc:sldChg chg="modSp">
        <pc:chgData name="Antonio Francisco Pérez Fernández" userId="S::afperez@ceu.es::44b7fe62-a8c9-47a8-84a1-bb9e9d27ff2c" providerId="AD" clId="Web-{818B0E2B-FC19-C98A-D04B-EC47CDEDB9B4}" dt="2025-01-16T18:44:25.259" v="0" actId="1076"/>
        <pc:sldMkLst>
          <pc:docMk/>
          <pc:sldMk cId="711855981" sldId="430"/>
        </pc:sldMkLst>
        <pc:picChg chg="mod">
          <ac:chgData name="Antonio Francisco Pérez Fernández" userId="S::afperez@ceu.es::44b7fe62-a8c9-47a8-84a1-bb9e9d27ff2c" providerId="AD" clId="Web-{818B0E2B-FC19-C98A-D04B-EC47CDEDB9B4}" dt="2025-01-16T18:44:25.259" v="0" actId="1076"/>
          <ac:picMkLst>
            <pc:docMk/>
            <pc:sldMk cId="711855981" sldId="430"/>
            <ac:picMk id="34818" creationId="{5D9D63AE-8827-21BA-BAC0-70965789D8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orums.docker.com/" TargetMode="External"/><Relationship Id="rId2" Type="http://schemas.openxmlformats.org/officeDocument/2006/relationships/hyperlink" Target="https://www.redhat.com/es/topics/containers" TargetMode="External"/><Relationship Id="rId1" Type="http://schemas.openxmlformats.org/officeDocument/2006/relationships/slideLayout" Target="../slideLayouts/slideLayout2.xml"/><Relationship Id="rId4" Type="http://schemas.openxmlformats.org/officeDocument/2006/relationships/hyperlink" Target="https://www.docker.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hub.docker.com/r/library/ubuntu/tags/" TargetMode="External"/><Relationship Id="rId2" Type="http://schemas.openxmlformats.org/officeDocument/2006/relationships/hyperlink" Target="https://hub.docker.com/r/library/alpine/tag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a:lnSpc>
                <a:spcPct val="107000"/>
              </a:lnSpc>
              <a:spcAft>
                <a:spcPts val="800"/>
              </a:spcAft>
            </a:pPr>
            <a:r>
              <a:rPr lang="es-ES" sz="2800" b="1" dirty="0"/>
              <a:t>¿Qué es DOCKER?</a:t>
            </a:r>
            <a:br>
              <a:rPr lang="es-ES"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sz="1600" b="1" i="0" dirty="0">
              <a:solidFill>
                <a:srgbClr val="000000"/>
              </a:solidFill>
              <a:effectLst/>
              <a:latin typeface="Poppins" panose="00000500000000000000" pitchFamily="2" charset="0"/>
            </a:endParaRPr>
          </a:p>
        </p:txBody>
      </p:sp>
      <p:pic>
        <p:nvPicPr>
          <p:cNvPr id="8" name="Imagen 7" descr="Logotipo, nombre de la empresa&#10;&#10;Descripción generada automáticamente">
            <a:extLst>
              <a:ext uri="{FF2B5EF4-FFF2-40B4-BE49-F238E27FC236}">
                <a16:creationId xmlns:a16="http://schemas.microsoft.com/office/drawing/2014/main" id="{23C9C727-95DB-4150-B1A4-029B29792E1D}"/>
              </a:ext>
            </a:extLst>
          </p:cNvPr>
          <p:cNvPicPr>
            <a:picLocks noChangeAspect="1"/>
          </p:cNvPicPr>
          <p:nvPr/>
        </p:nvPicPr>
        <p:blipFill>
          <a:blip r:embed="rId3"/>
          <a:stretch>
            <a:fillRect/>
          </a:stretch>
        </p:blipFill>
        <p:spPr>
          <a:xfrm>
            <a:off x="6810375" y="2787774"/>
            <a:ext cx="2333625" cy="1962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47A4620E-C8CB-39BA-2F65-7D4500B0D972}"/>
              </a:ext>
            </a:extLst>
          </p:cNvPr>
          <p:cNvSpPr>
            <a:spLocks noGrp="1"/>
          </p:cNvSpPr>
          <p:nvPr>
            <p:ph type="body" idx="1"/>
          </p:nvPr>
        </p:nvSpPr>
        <p:spPr/>
        <p:txBody>
          <a:bodyPr/>
          <a:lstStyle/>
          <a:p>
            <a:endParaRPr lang="es-ES" dirty="0"/>
          </a:p>
        </p:txBody>
      </p:sp>
      <p:pic>
        <p:nvPicPr>
          <p:cNvPr id="4" name="Picture 4">
            <a:extLst>
              <a:ext uri="{FF2B5EF4-FFF2-40B4-BE49-F238E27FC236}">
                <a16:creationId xmlns:a16="http://schemas.microsoft.com/office/drawing/2014/main" id="{0C312798-6BC0-09EB-6BFF-DFBE38989697}"/>
              </a:ext>
            </a:extLst>
          </p:cNvPr>
          <p:cNvPicPr>
            <a:picLocks noChangeAspect="1" noChangeArrowheads="1"/>
          </p:cNvPicPr>
          <p:nvPr/>
        </p:nvPicPr>
        <p:blipFill>
          <a:blip r:embed="rId2" cstate="print"/>
          <a:srcRect/>
          <a:stretch>
            <a:fillRect/>
          </a:stretch>
        </p:blipFill>
        <p:spPr bwMode="auto">
          <a:xfrm>
            <a:off x="61776" y="680075"/>
            <a:ext cx="9020447" cy="4061445"/>
          </a:xfrm>
          <a:prstGeom prst="rect">
            <a:avLst/>
          </a:prstGeom>
          <a:noFill/>
          <a:ln w="9525">
            <a:noFill/>
            <a:miter lim="800000"/>
            <a:headEnd/>
            <a:tailEnd/>
          </a:ln>
        </p:spPr>
      </p:pic>
      <p:pic>
        <p:nvPicPr>
          <p:cNvPr id="10" name="Imagen 9">
            <a:extLst>
              <a:ext uri="{FF2B5EF4-FFF2-40B4-BE49-F238E27FC236}">
                <a16:creationId xmlns:a16="http://schemas.microsoft.com/office/drawing/2014/main" id="{00550F47-6C5A-7273-16B2-DC9889C91A44}"/>
              </a:ext>
            </a:extLst>
          </p:cNvPr>
          <p:cNvPicPr>
            <a:picLocks noChangeAspect="1"/>
          </p:cNvPicPr>
          <p:nvPr/>
        </p:nvPicPr>
        <p:blipFill>
          <a:blip r:embed="rId3"/>
          <a:stretch>
            <a:fillRect/>
          </a:stretch>
        </p:blipFill>
        <p:spPr>
          <a:xfrm>
            <a:off x="1043608" y="-186335"/>
            <a:ext cx="5645385" cy="1176630"/>
          </a:xfrm>
          <a:prstGeom prst="rect">
            <a:avLst/>
          </a:prstGeom>
        </p:spPr>
      </p:pic>
    </p:spTree>
    <p:extLst>
      <p:ext uri="{BB962C8B-B14F-4D97-AF65-F5344CB8AC3E}">
        <p14:creationId xmlns:p14="http://schemas.microsoft.com/office/powerpoint/2010/main" val="4430304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B4E59-8084-7C50-7786-4A67D52D8A8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3CD07A9-8B4C-5731-4692-811408017159}"/>
              </a:ext>
            </a:extLst>
          </p:cNvPr>
          <p:cNvSpPr>
            <a:spLocks noGrp="1"/>
          </p:cNvSpPr>
          <p:nvPr>
            <p:ph type="body" idx="1"/>
          </p:nvPr>
        </p:nvSpPr>
        <p:spPr/>
        <p:txBody>
          <a:bodyPr/>
          <a:lstStyle/>
          <a:p>
            <a:r>
              <a:rPr lang="es-ES" dirty="0"/>
              <a:t>FROM </a:t>
            </a:r>
            <a:r>
              <a:rPr lang="es-ES" dirty="0" err="1"/>
              <a:t>php-apache-Ubuntu:latest</a:t>
            </a:r>
            <a:endParaRPr lang="es-ES" dirty="0"/>
          </a:p>
          <a:p>
            <a:endParaRPr lang="es-ES" dirty="0"/>
          </a:p>
          <a:p>
            <a:r>
              <a:rPr lang="es-ES" dirty="0"/>
              <a:t>ADD </a:t>
            </a:r>
            <a:r>
              <a:rPr lang="es-ES" dirty="0" err="1"/>
              <a:t>html</a:t>
            </a:r>
            <a:r>
              <a:rPr lang="es-ES" dirty="0"/>
              <a:t> /</a:t>
            </a:r>
            <a:r>
              <a:rPr lang="es-ES" dirty="0" err="1"/>
              <a:t>var</a:t>
            </a:r>
            <a:r>
              <a:rPr lang="es-ES" dirty="0"/>
              <a:t>/www/</a:t>
            </a:r>
            <a:r>
              <a:rPr lang="es-ES" dirty="0" err="1"/>
              <a:t>html</a:t>
            </a:r>
            <a:endParaRPr lang="es-ES" dirty="0"/>
          </a:p>
          <a:p>
            <a:endParaRPr lang="es-ES" dirty="0"/>
          </a:p>
          <a:p>
            <a:r>
              <a:rPr lang="es-ES" dirty="0"/>
              <a:t>EXPOSE 80</a:t>
            </a:r>
          </a:p>
        </p:txBody>
      </p:sp>
      <p:sp>
        <p:nvSpPr>
          <p:cNvPr id="7" name="CuadroTexto 6">
            <a:extLst>
              <a:ext uri="{FF2B5EF4-FFF2-40B4-BE49-F238E27FC236}">
                <a16:creationId xmlns:a16="http://schemas.microsoft.com/office/drawing/2014/main" id="{CA06BCC6-1DEC-D9F8-1464-D1A095C48EF9}"/>
              </a:ext>
            </a:extLst>
          </p:cNvPr>
          <p:cNvSpPr txBox="1"/>
          <p:nvPr/>
        </p:nvSpPr>
        <p:spPr>
          <a:xfrm>
            <a:off x="3851920" y="2211710"/>
            <a:ext cx="4583622" cy="1169551"/>
          </a:xfrm>
          <a:prstGeom prst="rect">
            <a:avLst/>
          </a:prstGeom>
          <a:noFill/>
        </p:spPr>
        <p:txBody>
          <a:bodyPr wrap="square">
            <a:spAutoFit/>
          </a:bodyPr>
          <a:lstStyle/>
          <a:p>
            <a:r>
              <a:rPr lang="es-ES" dirty="0"/>
              <a:t>Archivo </a:t>
            </a:r>
            <a:r>
              <a:rPr lang="es-ES" dirty="0" err="1"/>
              <a:t>html</a:t>
            </a:r>
            <a:r>
              <a:rPr lang="es-ES" dirty="0"/>
              <a:t>/</a:t>
            </a:r>
            <a:r>
              <a:rPr lang="es-ES" dirty="0" err="1"/>
              <a:t>index.php</a:t>
            </a:r>
            <a:r>
              <a:rPr lang="es-ES" dirty="0"/>
              <a:t> de ejemplo</a:t>
            </a:r>
          </a:p>
          <a:p>
            <a:endParaRPr lang="es-ES" dirty="0"/>
          </a:p>
          <a:p>
            <a:r>
              <a:rPr lang="es-ES" dirty="0"/>
              <a:t>&lt;?</a:t>
            </a:r>
            <a:r>
              <a:rPr lang="es-ES" dirty="0" err="1"/>
              <a:t>php</a:t>
            </a:r>
            <a:endParaRPr lang="es-ES" dirty="0"/>
          </a:p>
          <a:p>
            <a:r>
              <a:rPr lang="es-ES" dirty="0"/>
              <a:t>  echo "Hola desde Docker";</a:t>
            </a:r>
          </a:p>
          <a:p>
            <a:r>
              <a:rPr lang="es-ES" dirty="0"/>
              <a:t>?&gt;</a:t>
            </a:r>
          </a:p>
        </p:txBody>
      </p:sp>
    </p:spTree>
    <p:extLst>
      <p:ext uri="{BB962C8B-B14F-4D97-AF65-F5344CB8AC3E}">
        <p14:creationId xmlns:p14="http://schemas.microsoft.com/office/powerpoint/2010/main" val="36562660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7903C3F-C98A-1AC6-61E8-CBCDFA45D2D2}"/>
              </a:ext>
            </a:extLst>
          </p:cNvPr>
          <p:cNvSpPr>
            <a:spLocks noGrp="1"/>
          </p:cNvSpPr>
          <p:nvPr>
            <p:ph type="body" idx="1"/>
          </p:nvPr>
        </p:nvSpPr>
        <p:spPr>
          <a:xfrm>
            <a:off x="611560" y="555526"/>
            <a:ext cx="7543800" cy="3017520"/>
          </a:xfrm>
        </p:spPr>
        <p:txBody>
          <a:bodyPr/>
          <a:lstStyle/>
          <a:p>
            <a:r>
              <a:rPr lang="es-ES" b="1" dirty="0"/>
              <a:t>Construcción de la imagen.</a:t>
            </a:r>
          </a:p>
          <a:p>
            <a:r>
              <a:rPr lang="es-ES" dirty="0"/>
              <a:t>$ </a:t>
            </a:r>
            <a:r>
              <a:rPr lang="es-ES" dirty="0" err="1"/>
              <a:t>docker</a:t>
            </a:r>
            <a:r>
              <a:rPr lang="es-ES" dirty="0"/>
              <a:t> </a:t>
            </a:r>
            <a:r>
              <a:rPr lang="es-ES" dirty="0" err="1"/>
              <a:t>build</a:t>
            </a:r>
            <a:r>
              <a:rPr lang="es-ES" dirty="0"/>
              <a:t> -t </a:t>
            </a:r>
            <a:r>
              <a:rPr lang="es-ES" dirty="0" err="1"/>
              <a:t>pruebaphp</a:t>
            </a:r>
            <a:r>
              <a:rPr lang="es-ES" dirty="0"/>
              <a:t> .</a:t>
            </a:r>
          </a:p>
          <a:p>
            <a:endParaRPr lang="es-ES" dirty="0"/>
          </a:p>
          <a:p>
            <a:r>
              <a:rPr lang="es-ES" dirty="0"/>
              <a:t>Con -t definimos una etiqueta o nombre de la imagen. Al construir la imagen pasa a nuestro registro local.</a:t>
            </a:r>
          </a:p>
          <a:p>
            <a:endParaRPr lang="es-ES" dirty="0"/>
          </a:p>
          <a:p>
            <a:endParaRPr lang="es-ES" dirty="0"/>
          </a:p>
          <a:p>
            <a:r>
              <a:rPr lang="es-ES" dirty="0"/>
              <a:t>Listado de imágenes locales</a:t>
            </a:r>
          </a:p>
          <a:p>
            <a:r>
              <a:rPr lang="es-ES" dirty="0"/>
              <a:t>$ </a:t>
            </a:r>
            <a:r>
              <a:rPr lang="es-ES" dirty="0" err="1"/>
              <a:t>docker</a:t>
            </a:r>
            <a:r>
              <a:rPr lang="es-ES" dirty="0"/>
              <a:t> </a:t>
            </a:r>
            <a:r>
              <a:rPr lang="es-ES" dirty="0" err="1"/>
              <a:t>image</a:t>
            </a:r>
            <a:r>
              <a:rPr lang="es-ES" dirty="0"/>
              <a:t> </a:t>
            </a:r>
            <a:r>
              <a:rPr lang="es-ES" dirty="0" err="1"/>
              <a:t>ls</a:t>
            </a:r>
            <a:endParaRPr lang="es-ES" dirty="0"/>
          </a:p>
          <a:p>
            <a:r>
              <a:rPr lang="es-ES" dirty="0"/>
              <a:t>REPOSITORY             TAG                 IMAGE ID            CREATED             SIZE</a:t>
            </a:r>
          </a:p>
          <a:p>
            <a:r>
              <a:rPr lang="es-ES" dirty="0" err="1"/>
              <a:t>pruebaphp</a:t>
            </a:r>
            <a:r>
              <a:rPr lang="es-ES" dirty="0"/>
              <a:t>              </a:t>
            </a:r>
            <a:r>
              <a:rPr lang="es-ES" dirty="0" err="1"/>
              <a:t>latest</a:t>
            </a:r>
            <a:r>
              <a:rPr lang="es-ES" dirty="0"/>
              <a:t>              152781e32617        14 </a:t>
            </a:r>
            <a:r>
              <a:rPr lang="es-ES" dirty="0" err="1"/>
              <a:t>hours</a:t>
            </a:r>
            <a:r>
              <a:rPr lang="es-ES" dirty="0"/>
              <a:t> </a:t>
            </a:r>
            <a:r>
              <a:rPr lang="es-ES" dirty="0" err="1"/>
              <a:t>ago</a:t>
            </a:r>
            <a:r>
              <a:rPr lang="es-ES" dirty="0"/>
              <a:t>        245MB</a:t>
            </a:r>
          </a:p>
        </p:txBody>
      </p:sp>
    </p:spTree>
    <p:extLst>
      <p:ext uri="{BB962C8B-B14F-4D97-AF65-F5344CB8AC3E}">
        <p14:creationId xmlns:p14="http://schemas.microsoft.com/office/powerpoint/2010/main" val="756918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C25BC-9AFE-C844-EE3F-A9B1AAAF73E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D7C91B-4BF1-507F-8CFD-90B6886A639B}"/>
              </a:ext>
            </a:extLst>
          </p:cNvPr>
          <p:cNvSpPr>
            <a:spLocks noGrp="1"/>
          </p:cNvSpPr>
          <p:nvPr>
            <p:ph type="body" idx="1"/>
          </p:nvPr>
        </p:nvSpPr>
        <p:spPr/>
        <p:txBody>
          <a:bodyPr/>
          <a:lstStyle/>
          <a:p>
            <a:r>
              <a:rPr lang="es-ES" b="1" dirty="0"/>
              <a:t>Creación de un contenedor a partir de la imagen</a:t>
            </a:r>
          </a:p>
          <a:p>
            <a:r>
              <a:rPr lang="es-ES" dirty="0"/>
              <a:t>$ </a:t>
            </a:r>
            <a:r>
              <a:rPr lang="es-ES" dirty="0" err="1"/>
              <a:t>docker</a:t>
            </a:r>
            <a:r>
              <a:rPr lang="es-ES" dirty="0"/>
              <a:t> run -d -p 83:80 </a:t>
            </a:r>
            <a:r>
              <a:rPr lang="es-ES" dirty="0" err="1"/>
              <a:t>pruebaphp</a:t>
            </a:r>
            <a:endParaRPr lang="es-ES" dirty="0"/>
          </a:p>
          <a:p>
            <a:endParaRPr lang="es-ES" dirty="0"/>
          </a:p>
          <a:p>
            <a:r>
              <a:rPr lang="es-ES" dirty="0"/>
              <a:t>Un posible inconveniente que podemos encontrar en este ejemplo es que la aplicación va incluida en la propia imagen, por lo que para actualizar la aplicación deberemos crear una nueva imagen, y después crear un nuevo contenedor a partir de ella desechando el contenedor anterior.</a:t>
            </a:r>
          </a:p>
        </p:txBody>
      </p:sp>
    </p:spTree>
    <p:extLst>
      <p:ext uri="{BB962C8B-B14F-4D97-AF65-F5344CB8AC3E}">
        <p14:creationId xmlns:p14="http://schemas.microsoft.com/office/powerpoint/2010/main" val="4997917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F3414B0-27A4-EDB2-887C-D8BD26010412}"/>
              </a:ext>
            </a:extLst>
          </p:cNvPr>
          <p:cNvSpPr>
            <a:spLocks noGrp="1"/>
          </p:cNvSpPr>
          <p:nvPr>
            <p:ph type="body" idx="1"/>
          </p:nvPr>
        </p:nvSpPr>
        <p:spPr>
          <a:xfrm>
            <a:off x="0" y="-92546"/>
            <a:ext cx="8820472" cy="3017520"/>
          </a:xfrm>
        </p:spPr>
        <p:txBody>
          <a:bodyPr/>
          <a:lstStyle/>
          <a:p>
            <a:r>
              <a:rPr lang="es-ES" dirty="0"/>
              <a:t>Supongamos que  la aplicación la tendremos aparte en un volumen externo accesible por el contenedor. De esta forma, si nuestra aplicación está vinculada a un repositorio, la actualización de la aplicación se realiza descargando la última versión del repositorio, manteniendo intacto el contenedor.</a:t>
            </a:r>
          </a:p>
          <a:p>
            <a:endParaRPr lang="es-ES" dirty="0"/>
          </a:p>
          <a:p>
            <a:r>
              <a:rPr lang="es-ES" dirty="0"/>
              <a:t>La forma de usar volúmenes con </a:t>
            </a:r>
            <a:r>
              <a:rPr lang="es-ES" dirty="0" err="1"/>
              <a:t>Dockerfile</a:t>
            </a:r>
            <a:r>
              <a:rPr lang="es-ES" dirty="0"/>
              <a:t> consiste en:</a:t>
            </a:r>
          </a:p>
          <a:p>
            <a:endParaRPr lang="es-ES" dirty="0"/>
          </a:p>
          <a:p>
            <a:r>
              <a:rPr lang="es-ES" dirty="0"/>
              <a:t>Añadir en el </a:t>
            </a:r>
            <a:r>
              <a:rPr lang="es-ES" dirty="0" err="1"/>
              <a:t>Dockerfile</a:t>
            </a:r>
            <a:r>
              <a:rPr lang="es-ES" dirty="0"/>
              <a:t> la lista de carpetas que se montarán con volúmenes externos</a:t>
            </a:r>
          </a:p>
          <a:p>
            <a:endParaRPr lang="es-ES" dirty="0"/>
          </a:p>
          <a:p>
            <a:r>
              <a:rPr lang="es-ES" dirty="0"/>
              <a:t>Al crear el contenedor indicar el punto de montaje en el host remoto en forma de ruta absoluta</a:t>
            </a:r>
          </a:p>
          <a:p>
            <a:endParaRPr lang="es-ES" dirty="0"/>
          </a:p>
          <a:p>
            <a:r>
              <a:rPr lang="es-ES" dirty="0"/>
              <a:t>El </a:t>
            </a:r>
            <a:r>
              <a:rPr lang="es-ES" dirty="0" err="1"/>
              <a:t>Dockerfile</a:t>
            </a:r>
            <a:endParaRPr lang="es-ES" dirty="0"/>
          </a:p>
          <a:p>
            <a:endParaRPr lang="es-ES" dirty="0"/>
          </a:p>
          <a:p>
            <a:r>
              <a:rPr lang="es-ES" dirty="0"/>
              <a:t>FROM </a:t>
            </a:r>
            <a:r>
              <a:rPr lang="es-ES" dirty="0" err="1"/>
              <a:t>phalcon-apache-Ubuntu:latest</a:t>
            </a:r>
            <a:endParaRPr lang="es-ES" dirty="0"/>
          </a:p>
          <a:p>
            <a:r>
              <a:rPr lang="es-ES" dirty="0"/>
              <a:t>VOLUME /</a:t>
            </a:r>
            <a:r>
              <a:rPr lang="es-ES" dirty="0" err="1"/>
              <a:t>var</a:t>
            </a:r>
            <a:r>
              <a:rPr lang="es-ES" dirty="0"/>
              <a:t>/www/</a:t>
            </a:r>
            <a:r>
              <a:rPr lang="es-ES" dirty="0" err="1"/>
              <a:t>html</a:t>
            </a:r>
            <a:endParaRPr lang="es-ES" dirty="0"/>
          </a:p>
          <a:p>
            <a:r>
              <a:rPr lang="es-ES" dirty="0"/>
              <a:t>EXPOSE 80</a:t>
            </a:r>
          </a:p>
        </p:txBody>
      </p:sp>
    </p:spTree>
    <p:extLst>
      <p:ext uri="{BB962C8B-B14F-4D97-AF65-F5344CB8AC3E}">
        <p14:creationId xmlns:p14="http://schemas.microsoft.com/office/powerpoint/2010/main" val="18900172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030A3F5-08A8-874A-DD23-5672BD867EDA}"/>
              </a:ext>
            </a:extLst>
          </p:cNvPr>
          <p:cNvSpPr>
            <a:spLocks noGrp="1"/>
          </p:cNvSpPr>
          <p:nvPr>
            <p:ph type="body" idx="1"/>
          </p:nvPr>
        </p:nvSpPr>
        <p:spPr>
          <a:xfrm>
            <a:off x="0" y="19521"/>
            <a:ext cx="8964488" cy="3017520"/>
          </a:xfrm>
        </p:spPr>
        <p:txBody>
          <a:bodyPr/>
          <a:lstStyle/>
          <a:p>
            <a:r>
              <a:rPr lang="es-ES" b="1" dirty="0"/>
              <a:t>Descarga y subida de imágenes a Docker Hub</a:t>
            </a:r>
          </a:p>
          <a:p>
            <a:r>
              <a:rPr lang="es-ES" dirty="0"/>
              <a:t>Etiquetar la imagen antes de subirla a Docker Hub</a:t>
            </a:r>
          </a:p>
          <a:p>
            <a:r>
              <a:rPr lang="es-ES" dirty="0"/>
              <a:t>$ </a:t>
            </a:r>
            <a:r>
              <a:rPr lang="es-ES" dirty="0" err="1"/>
              <a:t>docker</a:t>
            </a:r>
            <a:r>
              <a:rPr lang="es-ES" dirty="0"/>
              <a:t> tag </a:t>
            </a:r>
            <a:r>
              <a:rPr lang="es-ES" dirty="0" err="1"/>
              <a:t>phpprueba</a:t>
            </a:r>
            <a:r>
              <a:rPr lang="es-ES" dirty="0"/>
              <a:t> </a:t>
            </a:r>
            <a:r>
              <a:rPr lang="es-ES" dirty="0" err="1"/>
              <a:t>ualmtorres</a:t>
            </a:r>
            <a:r>
              <a:rPr lang="es-ES" dirty="0"/>
              <a:t>/phpprueba:v0</a:t>
            </a:r>
          </a:p>
          <a:p>
            <a:r>
              <a:rPr lang="es-ES" dirty="0"/>
              <a:t>Subida de la imagen a Docker Hub</a:t>
            </a:r>
          </a:p>
          <a:p>
            <a:r>
              <a:rPr lang="es-ES" dirty="0" err="1"/>
              <a:t>docker</a:t>
            </a:r>
            <a:r>
              <a:rPr lang="es-ES" dirty="0"/>
              <a:t> </a:t>
            </a:r>
            <a:r>
              <a:rPr lang="es-ES" dirty="0" err="1"/>
              <a:t>push</a:t>
            </a:r>
            <a:r>
              <a:rPr lang="es-ES" dirty="0"/>
              <a:t> &lt;usuario&gt;/&lt;</a:t>
            </a:r>
            <a:r>
              <a:rPr lang="es-ES" dirty="0" err="1"/>
              <a:t>image</a:t>
            </a:r>
            <a:r>
              <a:rPr lang="es-ES" dirty="0"/>
              <a:t>&gt;</a:t>
            </a:r>
          </a:p>
          <a:p>
            <a:endParaRPr lang="es-ES" dirty="0"/>
          </a:p>
          <a:p>
            <a:r>
              <a:rPr lang="es-ES" dirty="0"/>
              <a:t>Al hacer </a:t>
            </a:r>
            <a:r>
              <a:rPr lang="es-ES" dirty="0" err="1"/>
              <a:t>push</a:t>
            </a:r>
            <a:r>
              <a:rPr lang="es-ES" dirty="0"/>
              <a:t> las capas que ya estén subidas no se vuelven a subir. En cuanto una instrucción del </a:t>
            </a:r>
            <a:r>
              <a:rPr lang="es-ES" dirty="0" err="1"/>
              <a:t>Dockerfile</a:t>
            </a:r>
            <a:r>
              <a:rPr lang="es-ES" dirty="0"/>
              <a:t> cambia una capa, invalida al resto y hay que volver a generar las instrucciones de las capas restantes. Por tanto, colocaremos antes en el </a:t>
            </a:r>
            <a:r>
              <a:rPr lang="es-ES" dirty="0" err="1"/>
              <a:t>Dockerfile</a:t>
            </a:r>
            <a:r>
              <a:rPr lang="es-ES" dirty="0"/>
              <a:t> lo que menos cambie.</a:t>
            </a:r>
          </a:p>
          <a:p>
            <a:endParaRPr lang="es-ES" dirty="0"/>
          </a:p>
          <a:p>
            <a:r>
              <a:rPr lang="es-ES" dirty="0"/>
              <a:t>Al hacer </a:t>
            </a:r>
            <a:r>
              <a:rPr lang="es-ES" dirty="0" err="1"/>
              <a:t>pull</a:t>
            </a:r>
            <a:r>
              <a:rPr lang="es-ES" dirty="0"/>
              <a:t> sólo se descargan las capas nuevas.</a:t>
            </a:r>
          </a:p>
          <a:p>
            <a:endParaRPr lang="es-ES" dirty="0"/>
          </a:p>
          <a:p>
            <a:r>
              <a:rPr lang="es-ES" dirty="0"/>
              <a:t>Si cambiamos en el host archivos de los que se incluyen en la imagen se genera una capa nueva invalidando la caché.</a:t>
            </a:r>
          </a:p>
        </p:txBody>
      </p:sp>
    </p:spTree>
    <p:extLst>
      <p:ext uri="{BB962C8B-B14F-4D97-AF65-F5344CB8AC3E}">
        <p14:creationId xmlns:p14="http://schemas.microsoft.com/office/powerpoint/2010/main" val="1315931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2773A-EDF7-8745-2A4C-AA475C50B80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BA4D4CB-12D6-264C-9755-FC21DBF250E9}"/>
              </a:ext>
            </a:extLst>
          </p:cNvPr>
          <p:cNvSpPr>
            <a:spLocks noGrp="1"/>
          </p:cNvSpPr>
          <p:nvPr>
            <p:ph type="body" idx="1"/>
          </p:nvPr>
        </p:nvSpPr>
        <p:spPr>
          <a:xfrm>
            <a:off x="323528" y="1384301"/>
            <a:ext cx="8043232" cy="3017520"/>
          </a:xfrm>
        </p:spPr>
        <p:txBody>
          <a:bodyPr/>
          <a:lstStyle/>
          <a:p>
            <a:r>
              <a:rPr lang="es-ES" dirty="0"/>
              <a:t>$ </a:t>
            </a:r>
            <a:r>
              <a:rPr lang="es-ES" dirty="0" err="1"/>
              <a:t>docker</a:t>
            </a:r>
            <a:r>
              <a:rPr lang="es-ES" dirty="0"/>
              <a:t> run -d -p 83:80 -v=/</a:t>
            </a:r>
            <a:r>
              <a:rPr lang="es-ES" dirty="0" err="1"/>
              <a:t>Users</a:t>
            </a:r>
            <a:r>
              <a:rPr lang="es-ES" dirty="0"/>
              <a:t>/antonino/</a:t>
            </a:r>
            <a:r>
              <a:rPr lang="es-ES" dirty="0" err="1"/>
              <a:t>Documents</a:t>
            </a:r>
            <a:r>
              <a:rPr lang="es-ES" dirty="0"/>
              <a:t>/Desarrollo/</a:t>
            </a:r>
            <a:r>
              <a:rPr lang="es-ES" dirty="0" err="1"/>
              <a:t>SeminarioDocker</a:t>
            </a:r>
            <a:r>
              <a:rPr lang="es-ES" dirty="0"/>
              <a:t>/</a:t>
            </a:r>
            <a:r>
              <a:rPr lang="es-ES" dirty="0" err="1"/>
              <a:t>phpsimple</a:t>
            </a:r>
            <a:r>
              <a:rPr lang="es-ES" dirty="0"/>
              <a:t>/</a:t>
            </a:r>
            <a:r>
              <a:rPr lang="es-ES" dirty="0" err="1"/>
              <a:t>html</a:t>
            </a:r>
            <a:r>
              <a:rPr lang="es-ES" dirty="0"/>
              <a:t>:/</a:t>
            </a:r>
            <a:r>
              <a:rPr lang="es-ES" dirty="0" err="1"/>
              <a:t>var</a:t>
            </a:r>
            <a:r>
              <a:rPr lang="es-ES" dirty="0"/>
              <a:t>/www/</a:t>
            </a:r>
            <a:r>
              <a:rPr lang="es-ES" dirty="0" err="1"/>
              <a:t>html</a:t>
            </a:r>
            <a:r>
              <a:rPr lang="es-ES" dirty="0"/>
              <a:t> </a:t>
            </a:r>
            <a:r>
              <a:rPr lang="es-ES" dirty="0" err="1"/>
              <a:t>pruebaphp</a:t>
            </a:r>
            <a:endParaRPr lang="es-ES" dirty="0"/>
          </a:p>
        </p:txBody>
      </p:sp>
    </p:spTree>
    <p:extLst>
      <p:ext uri="{BB962C8B-B14F-4D97-AF65-F5344CB8AC3E}">
        <p14:creationId xmlns:p14="http://schemas.microsoft.com/office/powerpoint/2010/main" val="35898020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03AF06F-7267-C768-9371-FF9CA592174E}"/>
              </a:ext>
            </a:extLst>
          </p:cNvPr>
          <p:cNvSpPr>
            <a:spLocks noGrp="1"/>
          </p:cNvSpPr>
          <p:nvPr>
            <p:ph type="body" idx="1"/>
          </p:nvPr>
        </p:nvSpPr>
        <p:spPr>
          <a:xfrm>
            <a:off x="0" y="22509"/>
            <a:ext cx="9144000" cy="3017520"/>
          </a:xfrm>
        </p:spPr>
        <p:txBody>
          <a:bodyPr/>
          <a:lstStyle/>
          <a:p>
            <a:r>
              <a:rPr lang="es-ES" b="1" dirty="0"/>
              <a:t>¿Qué es </a:t>
            </a:r>
            <a:r>
              <a:rPr lang="es-ES" b="1" dirty="0" err="1"/>
              <a:t>docker-compose</a:t>
            </a:r>
            <a:r>
              <a:rPr lang="es-ES" b="1" dirty="0"/>
              <a:t>?</a:t>
            </a:r>
          </a:p>
          <a:p>
            <a:r>
              <a:rPr lang="es-ES" dirty="0"/>
              <a:t>Docker </a:t>
            </a:r>
            <a:r>
              <a:rPr lang="es-ES" dirty="0" err="1"/>
              <a:t>Compose</a:t>
            </a:r>
            <a:r>
              <a:rPr lang="es-ES" dirty="0"/>
              <a:t> es una herramienta de Docker que orquesta contenedores en un mismo cliente. Consiste en un archivo de texto en formato YAML, que define de forma declarativa los contenedores que se van a desplegar, así como las dependencias entre ellos.</a:t>
            </a:r>
          </a:p>
          <a:p>
            <a:endParaRPr lang="es-ES" dirty="0"/>
          </a:p>
          <a:p>
            <a:r>
              <a:rPr lang="es-ES" dirty="0"/>
              <a:t>Al utilizar el paradigma declarativo, en este documento sólo se especifican las características de los contenedores deseados, y no cómo se despliegan. Para el despliegue, se basa en la definición de servicios, que referencian imágenes Docker de un registro y las características de los contenedores que se desean desplegar.</a:t>
            </a:r>
          </a:p>
          <a:p>
            <a:endParaRPr lang="es-ES" dirty="0"/>
          </a:p>
          <a:p>
            <a:r>
              <a:rPr lang="es-ES" dirty="0"/>
              <a:t>Este archivo normalmente tiene el nombre </a:t>
            </a:r>
            <a:r>
              <a:rPr lang="es-ES" dirty="0" err="1"/>
              <a:t>docker-compose.yml</a:t>
            </a:r>
            <a:r>
              <a:rPr lang="es-ES" dirty="0"/>
              <a:t> pero puede tener cualquier otro nombre, siempre que se especifique al ejecutar el comando </a:t>
            </a:r>
            <a:r>
              <a:rPr lang="es-ES" dirty="0" err="1"/>
              <a:t>docker-compose</a:t>
            </a:r>
            <a:r>
              <a:rPr lang="es-ES" dirty="0"/>
              <a:t> con el argumento -f. La utilidad más habitual para esta herramienta es el despliegue de aplicaciones en entornos locales, para el desarrollo y pruebas. Sin embargo, también puede utilizarse para desplegar aplicaciones en entornos de producción, aunque en este caso se recomienda utilizar herramientas de orquestación como </a:t>
            </a:r>
            <a:r>
              <a:rPr lang="es-ES" dirty="0" err="1"/>
              <a:t>Kubernetes</a:t>
            </a:r>
            <a:r>
              <a:rPr lang="es-ES" dirty="0"/>
              <a:t>.</a:t>
            </a:r>
          </a:p>
          <a:p>
            <a:endParaRPr lang="es-ES" dirty="0"/>
          </a:p>
        </p:txBody>
      </p:sp>
    </p:spTree>
    <p:extLst>
      <p:ext uri="{BB962C8B-B14F-4D97-AF65-F5344CB8AC3E}">
        <p14:creationId xmlns:p14="http://schemas.microsoft.com/office/powerpoint/2010/main" val="17076943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D5393-4C6B-A562-2570-E45CFD63E8B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5BD3507-4CC0-F650-038F-01745F13AD90}"/>
              </a:ext>
            </a:extLst>
          </p:cNvPr>
          <p:cNvSpPr>
            <a:spLocks noGrp="1"/>
          </p:cNvSpPr>
          <p:nvPr>
            <p:ph type="body" idx="1"/>
          </p:nvPr>
        </p:nvSpPr>
        <p:spPr/>
        <p:txBody>
          <a:bodyPr/>
          <a:lstStyle/>
          <a:p>
            <a:r>
              <a:rPr lang="es-ES" dirty="0"/>
              <a:t>Instalación</a:t>
            </a:r>
          </a:p>
          <a:p>
            <a:r>
              <a:rPr lang="es-ES" dirty="0"/>
              <a:t>Para instalar </a:t>
            </a:r>
            <a:r>
              <a:rPr lang="es-ES" dirty="0" err="1"/>
              <a:t>docker-compose</a:t>
            </a:r>
            <a:r>
              <a:rPr lang="es-ES" dirty="0"/>
              <a:t>, primero necesitamos tener instalada la herramienta Docker en nuestro sistema. Después, en Ubuntu, ejecutamos el siguiente comando:</a:t>
            </a:r>
          </a:p>
          <a:p>
            <a:endParaRPr lang="es-ES" dirty="0"/>
          </a:p>
          <a:p>
            <a:r>
              <a:rPr lang="es-ES" dirty="0"/>
              <a:t>sudo </a:t>
            </a:r>
            <a:r>
              <a:rPr lang="es-ES" dirty="0" err="1"/>
              <a:t>apt</a:t>
            </a:r>
            <a:r>
              <a:rPr lang="es-ES" dirty="0"/>
              <a:t> </a:t>
            </a:r>
            <a:r>
              <a:rPr lang="es-ES" dirty="0" err="1"/>
              <a:t>install</a:t>
            </a:r>
            <a:r>
              <a:rPr lang="es-ES" dirty="0"/>
              <a:t> </a:t>
            </a:r>
            <a:r>
              <a:rPr lang="es-ES" dirty="0" err="1"/>
              <a:t>docker-compose</a:t>
            </a:r>
            <a:endParaRPr lang="es-ES" dirty="0"/>
          </a:p>
          <a:p>
            <a:endParaRPr lang="es-ES" dirty="0"/>
          </a:p>
        </p:txBody>
      </p:sp>
    </p:spTree>
    <p:extLst>
      <p:ext uri="{BB962C8B-B14F-4D97-AF65-F5344CB8AC3E}">
        <p14:creationId xmlns:p14="http://schemas.microsoft.com/office/powerpoint/2010/main" val="15830873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20840-FB24-2701-F359-908B30B1EAB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BC9E904-3E9F-A572-3B93-153B24B01DDC}"/>
              </a:ext>
            </a:extLst>
          </p:cNvPr>
          <p:cNvSpPr>
            <a:spLocks noGrp="1"/>
          </p:cNvSpPr>
          <p:nvPr>
            <p:ph type="body" idx="1"/>
          </p:nvPr>
        </p:nvSpPr>
        <p:spPr/>
        <p:txBody>
          <a:bodyPr/>
          <a:lstStyle/>
          <a:p>
            <a:r>
              <a:rPr lang="es-ES" dirty="0"/>
              <a:t>Vamos a crear un ejemplo sencillo, que consiste en un servicio web que utiliza una base de datos. Para ello, el archivo </a:t>
            </a:r>
            <a:r>
              <a:rPr lang="es-ES" dirty="0" err="1"/>
              <a:t>docker-compose.yml</a:t>
            </a:r>
            <a:r>
              <a:rPr lang="es-ES" dirty="0"/>
              <a:t> quedaría de la siguiente manera</a:t>
            </a:r>
          </a:p>
        </p:txBody>
      </p:sp>
    </p:spTree>
    <p:extLst>
      <p:ext uri="{BB962C8B-B14F-4D97-AF65-F5344CB8AC3E}">
        <p14:creationId xmlns:p14="http://schemas.microsoft.com/office/powerpoint/2010/main" val="4849056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2AAE541-172A-FBE8-1E35-E35A03931B5F}"/>
              </a:ext>
            </a:extLst>
          </p:cNvPr>
          <p:cNvSpPr>
            <a:spLocks noGrp="1"/>
          </p:cNvSpPr>
          <p:nvPr>
            <p:ph type="body" idx="1"/>
          </p:nvPr>
        </p:nvSpPr>
        <p:spPr>
          <a:xfrm>
            <a:off x="395536" y="123478"/>
            <a:ext cx="8568952" cy="3017520"/>
          </a:xfrm>
        </p:spPr>
        <p:txBody>
          <a:bodyPr numCol="2"/>
          <a:lstStyle/>
          <a:p>
            <a:r>
              <a:rPr lang="es-ES" dirty="0" err="1"/>
              <a:t>version</a:t>
            </a:r>
            <a:r>
              <a:rPr lang="es-ES" dirty="0"/>
              <a:t>: '3.7' # Versión de </a:t>
            </a:r>
            <a:r>
              <a:rPr lang="es-ES" dirty="0" err="1"/>
              <a:t>docker-compose</a:t>
            </a:r>
            <a:r>
              <a:rPr lang="es-ES" dirty="0"/>
              <a:t>, depende de Docker</a:t>
            </a:r>
          </a:p>
          <a:p>
            <a:r>
              <a:rPr lang="es-ES" dirty="0" err="1"/>
              <a:t>services</a:t>
            </a:r>
            <a:r>
              <a:rPr lang="es-ES" dirty="0"/>
              <a:t>:</a:t>
            </a:r>
          </a:p>
          <a:p>
            <a:r>
              <a:rPr lang="es-ES" dirty="0"/>
              <a:t>  web:</a:t>
            </a:r>
          </a:p>
          <a:p>
            <a:r>
              <a:rPr lang="es-ES" dirty="0"/>
              <a:t>    </a:t>
            </a:r>
            <a:r>
              <a:rPr lang="es-ES" dirty="0" err="1"/>
              <a:t>image</a:t>
            </a:r>
            <a:r>
              <a:rPr lang="es-ES" dirty="0"/>
              <a:t>: </a:t>
            </a:r>
            <a:r>
              <a:rPr lang="es-ES" dirty="0" err="1"/>
              <a:t>nginx</a:t>
            </a:r>
            <a:endParaRPr lang="es-ES" dirty="0"/>
          </a:p>
          <a:p>
            <a:r>
              <a:rPr lang="es-ES" dirty="0"/>
              <a:t>    </a:t>
            </a:r>
            <a:r>
              <a:rPr lang="es-ES" dirty="0" err="1"/>
              <a:t>ports</a:t>
            </a:r>
            <a:r>
              <a:rPr lang="es-ES" dirty="0"/>
              <a:t>:</a:t>
            </a:r>
          </a:p>
          <a:p>
            <a:r>
              <a:rPr lang="es-ES" dirty="0"/>
              <a:t>      - 80:80</a:t>
            </a:r>
          </a:p>
          <a:p>
            <a:r>
              <a:rPr lang="es-ES" dirty="0"/>
              <a:t>    </a:t>
            </a:r>
            <a:r>
              <a:rPr lang="es-ES" dirty="0" err="1"/>
              <a:t>volumes</a:t>
            </a:r>
            <a:r>
              <a:rPr lang="es-ES" dirty="0"/>
              <a:t>:</a:t>
            </a:r>
          </a:p>
          <a:p>
            <a:r>
              <a:rPr lang="es-ES" dirty="0"/>
              <a:t>      - </a:t>
            </a:r>
            <a:r>
              <a:rPr lang="es-ES" dirty="0" err="1"/>
              <a:t>web_data</a:t>
            </a:r>
            <a:r>
              <a:rPr lang="es-ES" dirty="0"/>
              <a:t>:/</a:t>
            </a:r>
            <a:r>
              <a:rPr lang="es-ES" dirty="0" err="1"/>
              <a:t>usr</a:t>
            </a:r>
            <a:r>
              <a:rPr lang="es-ES" dirty="0"/>
              <a:t>/share/</a:t>
            </a:r>
            <a:r>
              <a:rPr lang="es-ES" dirty="0" err="1"/>
              <a:t>nginx</a:t>
            </a:r>
            <a:r>
              <a:rPr lang="es-ES" dirty="0"/>
              <a:t>/</a:t>
            </a:r>
            <a:r>
              <a:rPr lang="es-ES" dirty="0" err="1"/>
              <a:t>html</a:t>
            </a:r>
            <a:endParaRPr lang="es-ES" dirty="0"/>
          </a:p>
          <a:p>
            <a:r>
              <a:rPr lang="es-ES" dirty="0"/>
              <a:t>    </a:t>
            </a:r>
            <a:r>
              <a:rPr lang="es-ES" dirty="0" err="1"/>
              <a:t>networks</a:t>
            </a:r>
            <a:r>
              <a:rPr lang="es-ES" dirty="0"/>
              <a:t>:</a:t>
            </a:r>
          </a:p>
          <a:p>
            <a:r>
              <a:rPr lang="es-ES" dirty="0"/>
              <a:t>      - </a:t>
            </a:r>
            <a:r>
              <a:rPr lang="es-ES" dirty="0" err="1"/>
              <a:t>web_net</a:t>
            </a:r>
            <a:endParaRPr lang="es-ES" dirty="0"/>
          </a:p>
          <a:p>
            <a:r>
              <a:rPr lang="es-ES" dirty="0"/>
              <a:t>  </a:t>
            </a:r>
            <a:r>
              <a:rPr lang="es-ES" dirty="0" err="1"/>
              <a:t>db</a:t>
            </a:r>
            <a:r>
              <a:rPr lang="es-ES" dirty="0"/>
              <a:t>:</a:t>
            </a:r>
          </a:p>
          <a:p>
            <a:r>
              <a:rPr lang="es-ES" dirty="0"/>
              <a:t>    </a:t>
            </a:r>
            <a:r>
              <a:rPr lang="es-ES" dirty="0" err="1"/>
              <a:t>image</a:t>
            </a:r>
            <a:r>
              <a:rPr lang="es-ES" dirty="0"/>
              <a:t>: </a:t>
            </a:r>
            <a:r>
              <a:rPr lang="es-ES" dirty="0" err="1"/>
              <a:t>postgres</a:t>
            </a:r>
            <a:endParaRPr lang="es-ES" dirty="0"/>
          </a:p>
          <a:p>
            <a:r>
              <a:rPr lang="es-ES" dirty="0"/>
              <a:t>    </a:t>
            </a:r>
            <a:r>
              <a:rPr lang="es-ES" dirty="0" err="1"/>
              <a:t>volumes</a:t>
            </a:r>
            <a:r>
              <a:rPr lang="es-ES" dirty="0"/>
              <a:t>:</a:t>
            </a:r>
          </a:p>
          <a:p>
            <a:r>
              <a:rPr lang="es-ES" dirty="0"/>
              <a:t>      - </a:t>
            </a:r>
            <a:r>
              <a:rPr lang="es-ES" dirty="0" err="1"/>
              <a:t>db_data</a:t>
            </a:r>
            <a:r>
              <a:rPr lang="es-ES" dirty="0"/>
              <a:t>:/</a:t>
            </a:r>
            <a:r>
              <a:rPr lang="es-ES" dirty="0" err="1"/>
              <a:t>var</a:t>
            </a:r>
            <a:r>
              <a:rPr lang="es-ES" dirty="0"/>
              <a:t>/</a:t>
            </a:r>
            <a:r>
              <a:rPr lang="es-ES" dirty="0" err="1"/>
              <a:t>lib</a:t>
            </a:r>
            <a:r>
              <a:rPr lang="es-ES" dirty="0"/>
              <a:t>/</a:t>
            </a:r>
            <a:r>
              <a:rPr lang="es-ES" dirty="0" err="1"/>
              <a:t>postgresql</a:t>
            </a:r>
            <a:r>
              <a:rPr lang="es-ES" dirty="0"/>
              <a:t>/data</a:t>
            </a:r>
          </a:p>
          <a:p>
            <a:r>
              <a:rPr lang="es-ES" dirty="0"/>
              <a:t>    </a:t>
            </a:r>
            <a:r>
              <a:rPr lang="es-ES" dirty="0" err="1"/>
              <a:t>networks</a:t>
            </a:r>
            <a:r>
              <a:rPr lang="es-ES" dirty="0"/>
              <a:t>:</a:t>
            </a:r>
          </a:p>
          <a:p>
            <a:r>
              <a:rPr lang="es-ES" dirty="0"/>
              <a:t>      - </a:t>
            </a:r>
            <a:r>
              <a:rPr lang="es-ES" dirty="0" err="1"/>
              <a:t>web_net</a:t>
            </a:r>
            <a:endParaRPr lang="es-ES" dirty="0"/>
          </a:p>
          <a:p>
            <a:r>
              <a:rPr lang="es-ES" dirty="0" err="1"/>
              <a:t>volumes</a:t>
            </a:r>
            <a:r>
              <a:rPr lang="es-ES" dirty="0"/>
              <a:t>:</a:t>
            </a:r>
          </a:p>
          <a:p>
            <a:r>
              <a:rPr lang="es-ES" dirty="0"/>
              <a:t>    </a:t>
            </a:r>
            <a:r>
              <a:rPr lang="es-ES" dirty="0" err="1"/>
              <a:t>web_data</a:t>
            </a:r>
            <a:r>
              <a:rPr lang="es-ES" dirty="0"/>
              <a:t>:</a:t>
            </a:r>
          </a:p>
          <a:p>
            <a:r>
              <a:rPr lang="es-ES" dirty="0"/>
              <a:t>    </a:t>
            </a:r>
            <a:r>
              <a:rPr lang="es-ES" dirty="0" err="1"/>
              <a:t>db_data</a:t>
            </a:r>
            <a:r>
              <a:rPr lang="es-ES" dirty="0"/>
              <a:t>:</a:t>
            </a:r>
          </a:p>
          <a:p>
            <a:r>
              <a:rPr lang="es-ES" dirty="0" err="1"/>
              <a:t>networks</a:t>
            </a:r>
            <a:r>
              <a:rPr lang="es-ES" dirty="0"/>
              <a:t>:</a:t>
            </a:r>
          </a:p>
          <a:p>
            <a:r>
              <a:rPr lang="es-ES" dirty="0"/>
              <a:t>    </a:t>
            </a:r>
            <a:r>
              <a:rPr lang="es-ES" dirty="0" err="1"/>
              <a:t>web_net</a:t>
            </a:r>
            <a:r>
              <a:rPr lang="es-ES" dirty="0"/>
              <a:t>:</a:t>
            </a:r>
          </a:p>
          <a:p>
            <a:r>
              <a:rPr lang="es-ES" dirty="0"/>
              <a:t>        driver: bridge</a:t>
            </a:r>
          </a:p>
        </p:txBody>
      </p:sp>
    </p:spTree>
    <p:extLst>
      <p:ext uri="{BB962C8B-B14F-4D97-AF65-F5344CB8AC3E}">
        <p14:creationId xmlns:p14="http://schemas.microsoft.com/office/powerpoint/2010/main" val="279951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4C88F-9BD4-1739-82BA-1FBF7C27D370}"/>
              </a:ext>
            </a:extLst>
          </p:cNvPr>
          <p:cNvSpPr>
            <a:spLocks noGrp="1"/>
          </p:cNvSpPr>
          <p:nvPr>
            <p:ph type="title"/>
          </p:nvPr>
        </p:nvSpPr>
        <p:spPr>
          <a:xfrm>
            <a:off x="822960" y="214953"/>
            <a:ext cx="7543800" cy="526726"/>
          </a:xfrm>
        </p:spPr>
        <p:txBody>
          <a:bodyPr/>
          <a:lstStyle/>
          <a:p>
            <a:r>
              <a:rPr lang="es-ES" dirty="0"/>
              <a:t>Pesadilla</a:t>
            </a:r>
          </a:p>
        </p:txBody>
      </p:sp>
      <p:sp>
        <p:nvSpPr>
          <p:cNvPr id="3" name="Marcador de texto 2">
            <a:extLst>
              <a:ext uri="{FF2B5EF4-FFF2-40B4-BE49-F238E27FC236}">
                <a16:creationId xmlns:a16="http://schemas.microsoft.com/office/drawing/2014/main" id="{DBAC2FA9-FCF2-A321-DBF4-E3D6E63C323E}"/>
              </a:ext>
            </a:extLst>
          </p:cNvPr>
          <p:cNvSpPr>
            <a:spLocks noGrp="1"/>
          </p:cNvSpPr>
          <p:nvPr>
            <p:ph type="body" idx="1"/>
          </p:nvPr>
        </p:nvSpPr>
        <p:spPr/>
        <p:txBody>
          <a:bodyPr/>
          <a:lstStyle/>
          <a:p>
            <a:endParaRPr lang="es-ES" dirty="0"/>
          </a:p>
        </p:txBody>
      </p:sp>
      <p:pic>
        <p:nvPicPr>
          <p:cNvPr id="6" name="Picture 2">
            <a:extLst>
              <a:ext uri="{FF2B5EF4-FFF2-40B4-BE49-F238E27FC236}">
                <a16:creationId xmlns:a16="http://schemas.microsoft.com/office/drawing/2014/main" id="{7FB6BC29-E748-A409-4723-CA931161ADD4}"/>
              </a:ext>
            </a:extLst>
          </p:cNvPr>
          <p:cNvPicPr>
            <a:picLocks noChangeAspect="1" noChangeArrowheads="1"/>
          </p:cNvPicPr>
          <p:nvPr/>
        </p:nvPicPr>
        <p:blipFill>
          <a:blip r:embed="rId2" cstate="print"/>
          <a:srcRect/>
          <a:stretch>
            <a:fillRect/>
          </a:stretch>
        </p:blipFill>
        <p:spPr bwMode="auto">
          <a:xfrm>
            <a:off x="2036876" y="845588"/>
            <a:ext cx="6589045" cy="3920815"/>
          </a:xfrm>
          <a:prstGeom prst="rect">
            <a:avLst/>
          </a:prstGeom>
          <a:noFill/>
          <a:ln w="9525">
            <a:noFill/>
            <a:miter lim="800000"/>
            <a:headEnd/>
            <a:tailEnd/>
          </a:ln>
        </p:spPr>
      </p:pic>
    </p:spTree>
    <p:extLst>
      <p:ext uri="{BB962C8B-B14F-4D97-AF65-F5344CB8AC3E}">
        <p14:creationId xmlns:p14="http://schemas.microsoft.com/office/powerpoint/2010/main" val="694251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25AAB-0512-BB02-08B4-DA65095CDDF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A50E280-66F3-6175-4B25-D490F5A70368}"/>
              </a:ext>
            </a:extLst>
          </p:cNvPr>
          <p:cNvSpPr>
            <a:spLocks noGrp="1"/>
          </p:cNvSpPr>
          <p:nvPr>
            <p:ph type="body" idx="1"/>
          </p:nvPr>
        </p:nvSpPr>
        <p:spPr/>
        <p:txBody>
          <a:bodyPr/>
          <a:lstStyle/>
          <a:p>
            <a:r>
              <a:rPr lang="es-ES" dirty="0"/>
              <a:t>En el ejemplo podemos observar dos servicios: web, que despliega un contenedor </a:t>
            </a:r>
            <a:r>
              <a:rPr lang="es-ES" dirty="0" err="1"/>
              <a:t>nginx</a:t>
            </a:r>
            <a:r>
              <a:rPr lang="es-ES" dirty="0"/>
              <a:t> exponiendo el puerto 80, y </a:t>
            </a:r>
            <a:r>
              <a:rPr lang="es-ES" dirty="0" err="1"/>
              <a:t>db</a:t>
            </a:r>
            <a:r>
              <a:rPr lang="es-ES" dirty="0"/>
              <a:t>, que despliega un contenedor </a:t>
            </a:r>
            <a:r>
              <a:rPr lang="es-ES" dirty="0" err="1"/>
              <a:t>postgresql</a:t>
            </a:r>
            <a:r>
              <a:rPr lang="es-ES" dirty="0"/>
              <a:t>, sólo accesible desde la red que comparten ambos contenedores, </a:t>
            </a:r>
            <a:r>
              <a:rPr lang="es-ES" dirty="0" err="1"/>
              <a:t>web_net</a:t>
            </a:r>
            <a:r>
              <a:rPr lang="es-ES" dirty="0"/>
              <a:t>. Esta red está declarada en la sección </a:t>
            </a:r>
            <a:r>
              <a:rPr lang="es-ES" dirty="0" err="1"/>
              <a:t>networks</a:t>
            </a:r>
            <a:r>
              <a:rPr lang="es-ES" dirty="0"/>
              <a:t> como una red de tipo bridge. Por otro lado, cada contenedor tiene asociado un volumen, definido en la sección </a:t>
            </a:r>
            <a:r>
              <a:rPr lang="es-ES" dirty="0" err="1"/>
              <a:t>volumes</a:t>
            </a:r>
            <a:r>
              <a:rPr lang="es-ES" dirty="0"/>
              <a:t>, y referenciado en el servicio.</a:t>
            </a:r>
          </a:p>
        </p:txBody>
      </p:sp>
    </p:spTree>
    <p:extLst>
      <p:ext uri="{BB962C8B-B14F-4D97-AF65-F5344CB8AC3E}">
        <p14:creationId xmlns:p14="http://schemas.microsoft.com/office/powerpoint/2010/main" val="31097017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97A70-116B-A15E-446D-31E2FB67210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1F96A88-CFDC-884F-C549-336DF69904C4}"/>
              </a:ext>
            </a:extLst>
          </p:cNvPr>
          <p:cNvSpPr>
            <a:spLocks noGrp="1"/>
          </p:cNvSpPr>
          <p:nvPr>
            <p:ph type="body" idx="1"/>
          </p:nvPr>
        </p:nvSpPr>
        <p:spPr/>
        <p:txBody>
          <a:bodyPr/>
          <a:lstStyle/>
          <a:p>
            <a:pPr algn="l"/>
            <a:r>
              <a:rPr lang="es-ES" b="0" i="0" dirty="0">
                <a:effectLst/>
                <a:latin typeface="Roboto" panose="02000000000000000000" pitchFamily="2" charset="0"/>
              </a:rPr>
              <a:t>Dependencias entre servicios</a:t>
            </a:r>
          </a:p>
          <a:p>
            <a:pPr algn="l"/>
            <a:r>
              <a:rPr lang="es-ES" b="0" i="0" dirty="0">
                <a:solidFill>
                  <a:srgbClr val="222222"/>
                </a:solidFill>
                <a:effectLst/>
                <a:latin typeface="Roboto Slab" pitchFamily="2" charset="0"/>
              </a:rPr>
              <a:t>Ahora que ya sabemos cómo definir los servicios de nuestra aplicación y sus recursos asociados, vamos a ver cómo podemos definir las dependencias entre ellos. Un servicio depende de otro cuando necesita que el segundo esté desplegado antes de poder desplegarse. Por ejemplo, si tenemos un servicio que despliega una API REST conectada a una base de datos, necesitamos que la base de datos esté desplegada antes de desplegar el servicio que la utiliza.</a:t>
            </a:r>
          </a:p>
          <a:p>
            <a:endParaRPr lang="es-ES" dirty="0"/>
          </a:p>
        </p:txBody>
      </p:sp>
    </p:spTree>
    <p:extLst>
      <p:ext uri="{BB962C8B-B14F-4D97-AF65-F5344CB8AC3E}">
        <p14:creationId xmlns:p14="http://schemas.microsoft.com/office/powerpoint/2010/main" val="22805132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6B9F3F2-BB77-69A3-1108-98811A3D0B4F}"/>
              </a:ext>
            </a:extLst>
          </p:cNvPr>
          <p:cNvSpPr>
            <a:spLocks noGrp="1"/>
          </p:cNvSpPr>
          <p:nvPr>
            <p:ph type="body" idx="1"/>
          </p:nvPr>
        </p:nvSpPr>
        <p:spPr>
          <a:xfrm>
            <a:off x="-25284" y="-20538"/>
            <a:ext cx="8845755" cy="3017520"/>
          </a:xfrm>
        </p:spPr>
        <p:txBody>
          <a:bodyPr numCol="2"/>
          <a:lstStyle/>
          <a:p>
            <a:r>
              <a:rPr lang="es-ES" dirty="0" err="1"/>
              <a:t>version</a:t>
            </a:r>
            <a:r>
              <a:rPr lang="es-ES" dirty="0"/>
              <a:t>: '3.7' # Versión de </a:t>
            </a:r>
            <a:r>
              <a:rPr lang="es-ES" dirty="0" err="1"/>
              <a:t>docker-compose</a:t>
            </a:r>
            <a:r>
              <a:rPr lang="es-ES" dirty="0"/>
              <a:t>, depende de Docker</a:t>
            </a:r>
          </a:p>
          <a:p>
            <a:r>
              <a:rPr lang="es-ES" dirty="0" err="1"/>
              <a:t>services</a:t>
            </a:r>
            <a:r>
              <a:rPr lang="es-ES" dirty="0"/>
              <a:t>:</a:t>
            </a:r>
          </a:p>
          <a:p>
            <a:r>
              <a:rPr lang="es-ES" dirty="0"/>
              <a:t>  web:</a:t>
            </a:r>
          </a:p>
          <a:p>
            <a:r>
              <a:rPr lang="es-ES" dirty="0"/>
              <a:t>    </a:t>
            </a:r>
            <a:r>
              <a:rPr lang="es-ES" dirty="0" err="1"/>
              <a:t>image</a:t>
            </a:r>
            <a:r>
              <a:rPr lang="es-ES" dirty="0"/>
              <a:t>: </a:t>
            </a:r>
            <a:r>
              <a:rPr lang="es-ES" dirty="0" err="1"/>
              <a:t>nginx</a:t>
            </a:r>
            <a:endParaRPr lang="es-ES" dirty="0"/>
          </a:p>
          <a:p>
            <a:r>
              <a:rPr lang="es-ES" dirty="0"/>
              <a:t>    </a:t>
            </a:r>
            <a:r>
              <a:rPr lang="es-ES" dirty="0" err="1"/>
              <a:t>ports</a:t>
            </a:r>
            <a:r>
              <a:rPr lang="es-ES" dirty="0"/>
              <a:t>:</a:t>
            </a:r>
          </a:p>
          <a:p>
            <a:r>
              <a:rPr lang="es-ES" dirty="0"/>
              <a:t>      - 80:80</a:t>
            </a:r>
          </a:p>
          <a:p>
            <a:r>
              <a:rPr lang="es-ES" dirty="0"/>
              <a:t>    </a:t>
            </a:r>
            <a:r>
              <a:rPr lang="es-ES" dirty="0" err="1"/>
              <a:t>volumes</a:t>
            </a:r>
            <a:r>
              <a:rPr lang="es-ES" dirty="0"/>
              <a:t>:</a:t>
            </a:r>
          </a:p>
          <a:p>
            <a:r>
              <a:rPr lang="es-ES" dirty="0"/>
              <a:t>      - </a:t>
            </a:r>
            <a:r>
              <a:rPr lang="es-ES" dirty="0" err="1"/>
              <a:t>web_data</a:t>
            </a:r>
            <a:r>
              <a:rPr lang="es-ES" dirty="0"/>
              <a:t>:/</a:t>
            </a:r>
            <a:r>
              <a:rPr lang="es-ES" dirty="0" err="1"/>
              <a:t>usr</a:t>
            </a:r>
            <a:r>
              <a:rPr lang="es-ES" dirty="0"/>
              <a:t>/share/</a:t>
            </a:r>
            <a:r>
              <a:rPr lang="es-ES" dirty="0" err="1"/>
              <a:t>nginx</a:t>
            </a:r>
            <a:r>
              <a:rPr lang="es-ES" dirty="0"/>
              <a:t>/</a:t>
            </a:r>
            <a:r>
              <a:rPr lang="es-ES" dirty="0" err="1"/>
              <a:t>html</a:t>
            </a:r>
            <a:endParaRPr lang="es-ES" dirty="0"/>
          </a:p>
          <a:p>
            <a:r>
              <a:rPr lang="es-ES" dirty="0"/>
              <a:t>    </a:t>
            </a:r>
            <a:r>
              <a:rPr lang="es-ES" dirty="0" err="1"/>
              <a:t>networks</a:t>
            </a:r>
            <a:r>
              <a:rPr lang="es-ES" dirty="0"/>
              <a:t>:</a:t>
            </a:r>
          </a:p>
          <a:p>
            <a:r>
              <a:rPr lang="es-ES" dirty="0"/>
              <a:t>      - </a:t>
            </a:r>
            <a:r>
              <a:rPr lang="es-ES" dirty="0" err="1"/>
              <a:t>web_net</a:t>
            </a:r>
            <a:endParaRPr lang="es-ES" dirty="0"/>
          </a:p>
          <a:p>
            <a:r>
              <a:rPr lang="es-ES" dirty="0"/>
              <a:t>    </a:t>
            </a:r>
            <a:r>
              <a:rPr lang="es-ES" dirty="0" err="1"/>
              <a:t>depends_on</a:t>
            </a:r>
            <a:r>
              <a:rPr lang="es-ES" dirty="0"/>
              <a:t>: # Ahora web depende de </a:t>
            </a:r>
            <a:r>
              <a:rPr lang="es-ES" dirty="0" err="1"/>
              <a:t>db</a:t>
            </a:r>
            <a:endParaRPr lang="es-ES" dirty="0"/>
          </a:p>
          <a:p>
            <a:r>
              <a:rPr lang="es-ES" dirty="0"/>
              <a:t>      - </a:t>
            </a:r>
            <a:r>
              <a:rPr lang="es-ES" dirty="0" err="1"/>
              <a:t>db</a:t>
            </a:r>
            <a:endParaRPr lang="es-ES" dirty="0"/>
          </a:p>
          <a:p>
            <a:r>
              <a:rPr lang="es-ES" dirty="0"/>
              <a:t>  </a:t>
            </a:r>
            <a:r>
              <a:rPr lang="es-ES" dirty="0" err="1"/>
              <a:t>db</a:t>
            </a:r>
            <a:r>
              <a:rPr lang="es-ES" dirty="0"/>
              <a:t>:</a:t>
            </a:r>
          </a:p>
          <a:p>
            <a:r>
              <a:rPr lang="es-ES" dirty="0"/>
              <a:t>    </a:t>
            </a:r>
            <a:r>
              <a:rPr lang="es-ES" dirty="0" err="1"/>
              <a:t>image</a:t>
            </a:r>
            <a:r>
              <a:rPr lang="es-ES" dirty="0"/>
              <a:t>: </a:t>
            </a:r>
            <a:r>
              <a:rPr lang="es-ES" dirty="0" err="1"/>
              <a:t>postgres</a:t>
            </a:r>
            <a:endParaRPr lang="es-ES" dirty="0"/>
          </a:p>
          <a:p>
            <a:r>
              <a:rPr lang="es-ES" dirty="0"/>
              <a:t>    </a:t>
            </a:r>
            <a:r>
              <a:rPr lang="es-ES" dirty="0" err="1"/>
              <a:t>volumes</a:t>
            </a:r>
            <a:r>
              <a:rPr lang="es-ES" dirty="0"/>
              <a:t>:</a:t>
            </a:r>
          </a:p>
          <a:p>
            <a:r>
              <a:rPr lang="es-ES" dirty="0"/>
              <a:t>      - </a:t>
            </a:r>
            <a:r>
              <a:rPr lang="es-ES" dirty="0" err="1"/>
              <a:t>db_data</a:t>
            </a:r>
            <a:r>
              <a:rPr lang="es-ES" dirty="0"/>
              <a:t>:/</a:t>
            </a:r>
            <a:r>
              <a:rPr lang="es-ES" dirty="0" err="1"/>
              <a:t>var</a:t>
            </a:r>
            <a:r>
              <a:rPr lang="es-ES" dirty="0"/>
              <a:t>/</a:t>
            </a:r>
            <a:r>
              <a:rPr lang="es-ES" dirty="0" err="1"/>
              <a:t>lib</a:t>
            </a:r>
            <a:r>
              <a:rPr lang="es-ES" dirty="0"/>
              <a:t>/</a:t>
            </a:r>
            <a:r>
              <a:rPr lang="es-ES" dirty="0" err="1"/>
              <a:t>postgresql</a:t>
            </a:r>
            <a:r>
              <a:rPr lang="es-ES" dirty="0"/>
              <a:t>/data</a:t>
            </a:r>
          </a:p>
          <a:p>
            <a:r>
              <a:rPr lang="es-ES" dirty="0"/>
              <a:t>    </a:t>
            </a:r>
            <a:r>
              <a:rPr lang="es-ES" dirty="0" err="1"/>
              <a:t>networks</a:t>
            </a:r>
            <a:r>
              <a:rPr lang="es-ES" dirty="0"/>
              <a:t>:</a:t>
            </a:r>
          </a:p>
          <a:p>
            <a:r>
              <a:rPr lang="es-ES" dirty="0"/>
              <a:t>      - </a:t>
            </a:r>
            <a:r>
              <a:rPr lang="es-ES" dirty="0" err="1"/>
              <a:t>web_net</a:t>
            </a:r>
            <a:endParaRPr lang="es-ES" dirty="0"/>
          </a:p>
          <a:p>
            <a:r>
              <a:rPr lang="es-ES" dirty="0" err="1"/>
              <a:t>volumes</a:t>
            </a:r>
            <a:r>
              <a:rPr lang="es-ES" dirty="0"/>
              <a:t>:</a:t>
            </a:r>
          </a:p>
          <a:p>
            <a:r>
              <a:rPr lang="es-ES" dirty="0"/>
              <a:t>    </a:t>
            </a:r>
            <a:r>
              <a:rPr lang="es-ES" dirty="0" err="1"/>
              <a:t>web_data</a:t>
            </a:r>
            <a:r>
              <a:rPr lang="es-ES" dirty="0"/>
              <a:t>:</a:t>
            </a:r>
          </a:p>
          <a:p>
            <a:r>
              <a:rPr lang="es-ES" dirty="0"/>
              <a:t>    </a:t>
            </a:r>
            <a:r>
              <a:rPr lang="es-ES" dirty="0" err="1"/>
              <a:t>db_data</a:t>
            </a:r>
            <a:r>
              <a:rPr lang="es-ES" dirty="0"/>
              <a:t>:</a:t>
            </a:r>
          </a:p>
          <a:p>
            <a:r>
              <a:rPr lang="es-ES" dirty="0" err="1"/>
              <a:t>networks</a:t>
            </a:r>
            <a:r>
              <a:rPr lang="es-ES" dirty="0"/>
              <a:t>:</a:t>
            </a:r>
          </a:p>
          <a:p>
            <a:r>
              <a:rPr lang="es-ES" dirty="0"/>
              <a:t>    </a:t>
            </a:r>
            <a:r>
              <a:rPr lang="es-ES" dirty="0" err="1"/>
              <a:t>web_net</a:t>
            </a:r>
            <a:r>
              <a:rPr lang="es-ES" dirty="0"/>
              <a:t>:</a:t>
            </a:r>
          </a:p>
          <a:p>
            <a:r>
              <a:rPr lang="es-ES" dirty="0"/>
              <a:t>        driver: bridge</a:t>
            </a:r>
          </a:p>
        </p:txBody>
      </p:sp>
      <p:sp>
        <p:nvSpPr>
          <p:cNvPr id="6" name="CuadroTexto 5">
            <a:extLst>
              <a:ext uri="{FF2B5EF4-FFF2-40B4-BE49-F238E27FC236}">
                <a16:creationId xmlns:a16="http://schemas.microsoft.com/office/drawing/2014/main" id="{23A47707-84D7-2CE6-EAA1-58BB9B79868D}"/>
              </a:ext>
            </a:extLst>
          </p:cNvPr>
          <p:cNvSpPr txBox="1"/>
          <p:nvPr/>
        </p:nvSpPr>
        <p:spPr>
          <a:xfrm>
            <a:off x="323528" y="4227934"/>
            <a:ext cx="8712968" cy="523220"/>
          </a:xfrm>
          <a:prstGeom prst="rect">
            <a:avLst/>
          </a:prstGeom>
          <a:noFill/>
        </p:spPr>
        <p:txBody>
          <a:bodyPr wrap="square">
            <a:spAutoFit/>
          </a:bodyPr>
          <a:lstStyle/>
          <a:p>
            <a:r>
              <a:rPr lang="es-ES" dirty="0">
                <a:solidFill>
                  <a:srgbClr val="FF0000"/>
                </a:solidFill>
              </a:rPr>
              <a:t>De manera que, al desplegar la aplicación con </a:t>
            </a:r>
            <a:r>
              <a:rPr lang="es-ES" dirty="0" err="1">
                <a:solidFill>
                  <a:srgbClr val="FF0000"/>
                </a:solidFill>
              </a:rPr>
              <a:t>docker-compose</a:t>
            </a:r>
            <a:r>
              <a:rPr lang="es-ES" dirty="0">
                <a:solidFill>
                  <a:srgbClr val="FF0000"/>
                </a:solidFill>
              </a:rPr>
              <a:t>, primero se desplegará el servicio </a:t>
            </a:r>
            <a:r>
              <a:rPr lang="es-ES" dirty="0" err="1">
                <a:solidFill>
                  <a:srgbClr val="FF0000"/>
                </a:solidFill>
              </a:rPr>
              <a:t>db</a:t>
            </a:r>
            <a:r>
              <a:rPr lang="es-ES" dirty="0">
                <a:solidFill>
                  <a:srgbClr val="FF0000"/>
                </a:solidFill>
              </a:rPr>
              <a:t> y, si ha tenido éxito, se desplegará el servicio web.</a:t>
            </a:r>
          </a:p>
        </p:txBody>
      </p:sp>
    </p:spTree>
    <p:extLst>
      <p:ext uri="{BB962C8B-B14F-4D97-AF65-F5344CB8AC3E}">
        <p14:creationId xmlns:p14="http://schemas.microsoft.com/office/powerpoint/2010/main" val="13517739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B4224-F8B9-2091-3F3E-406008CCE308}"/>
              </a:ext>
            </a:extLst>
          </p:cNvPr>
          <p:cNvSpPr>
            <a:spLocks noGrp="1"/>
          </p:cNvSpPr>
          <p:nvPr>
            <p:ph type="title"/>
          </p:nvPr>
        </p:nvSpPr>
        <p:spPr/>
        <p:txBody>
          <a:bodyPr/>
          <a:lstStyle/>
          <a:p>
            <a:r>
              <a:rPr lang="es-ES" b="0" i="0" dirty="0">
                <a:effectLst/>
                <a:latin typeface="Roboto" panose="02000000000000000000" pitchFamily="2" charset="0"/>
              </a:rPr>
              <a:t>Comandos de </a:t>
            </a:r>
            <a:r>
              <a:rPr lang="es-ES" b="0" i="0" dirty="0" err="1">
                <a:effectLst/>
                <a:latin typeface="Roboto" panose="02000000000000000000" pitchFamily="2" charset="0"/>
              </a:rPr>
              <a:t>docker-compose</a:t>
            </a:r>
            <a:br>
              <a:rPr lang="es-ES" b="0" i="0" dirty="0">
                <a:effectLst/>
                <a:latin typeface="Roboto" panose="02000000000000000000" pitchFamily="2" charset="0"/>
              </a:rPr>
            </a:br>
            <a:endParaRPr lang="es-ES" dirty="0"/>
          </a:p>
        </p:txBody>
      </p:sp>
      <p:sp>
        <p:nvSpPr>
          <p:cNvPr id="3" name="Marcador de texto 2">
            <a:extLst>
              <a:ext uri="{FF2B5EF4-FFF2-40B4-BE49-F238E27FC236}">
                <a16:creationId xmlns:a16="http://schemas.microsoft.com/office/drawing/2014/main" id="{BB7955A4-F35C-DE0C-FDB6-F3D3A582B994}"/>
              </a:ext>
            </a:extLst>
          </p:cNvPr>
          <p:cNvSpPr>
            <a:spLocks noGrp="1"/>
          </p:cNvSpPr>
          <p:nvPr>
            <p:ph type="body" idx="1"/>
          </p:nvPr>
        </p:nvSpPr>
        <p:spPr/>
        <p:txBody>
          <a:bodyPr/>
          <a:lstStyle/>
          <a:p>
            <a:r>
              <a:rPr lang="es-ES" b="1" dirty="0" err="1"/>
              <a:t>docker-compose</a:t>
            </a:r>
            <a:r>
              <a:rPr lang="es-ES" b="1" dirty="0"/>
              <a:t> up</a:t>
            </a:r>
          </a:p>
          <a:p>
            <a:r>
              <a:rPr lang="es-ES" dirty="0"/>
              <a:t>Sirve para desplegar la aplicación. Si no se especifica ningún servicio, se desplegarán todos los servicios definidos en el fichero </a:t>
            </a:r>
            <a:r>
              <a:rPr lang="es-ES" dirty="0" err="1"/>
              <a:t>docker-compose.yml</a:t>
            </a:r>
            <a:r>
              <a:rPr lang="es-ES" dirty="0"/>
              <a:t>. Si se especifica un servicio, se desplegará sólo ese servicio y sus dependencias.</a:t>
            </a:r>
          </a:p>
          <a:p>
            <a:endParaRPr lang="es-ES" dirty="0"/>
          </a:p>
          <a:p>
            <a:r>
              <a:rPr lang="es-ES" dirty="0" err="1"/>
              <a:t>docker-compose</a:t>
            </a:r>
            <a:r>
              <a:rPr lang="es-ES" dirty="0"/>
              <a:t> up</a:t>
            </a:r>
          </a:p>
          <a:p>
            <a:r>
              <a:rPr lang="es-ES" dirty="0"/>
              <a:t>Con el parámetro -d el despliegue se hará en segundo plano.</a:t>
            </a:r>
          </a:p>
        </p:txBody>
      </p:sp>
    </p:spTree>
    <p:extLst>
      <p:ext uri="{BB962C8B-B14F-4D97-AF65-F5344CB8AC3E}">
        <p14:creationId xmlns:p14="http://schemas.microsoft.com/office/powerpoint/2010/main" val="35914931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AA898FC-0F0D-1CA2-D650-0D38294621CF}"/>
              </a:ext>
            </a:extLst>
          </p:cNvPr>
          <p:cNvSpPr>
            <a:spLocks noGrp="1"/>
          </p:cNvSpPr>
          <p:nvPr>
            <p:ph type="body" idx="1"/>
          </p:nvPr>
        </p:nvSpPr>
        <p:spPr>
          <a:xfrm>
            <a:off x="899592" y="415290"/>
            <a:ext cx="7543800" cy="3017520"/>
          </a:xfrm>
        </p:spPr>
        <p:txBody>
          <a:bodyPr/>
          <a:lstStyle/>
          <a:p>
            <a:r>
              <a:rPr lang="es-ES" b="1" dirty="0" err="1"/>
              <a:t>docker-compose</a:t>
            </a:r>
            <a:r>
              <a:rPr lang="es-ES" b="1" dirty="0"/>
              <a:t> </a:t>
            </a:r>
            <a:r>
              <a:rPr lang="es-ES" b="1" dirty="0" err="1"/>
              <a:t>down</a:t>
            </a:r>
            <a:endParaRPr lang="es-ES" b="1" dirty="0"/>
          </a:p>
          <a:p>
            <a:r>
              <a:rPr lang="es-ES" dirty="0"/>
              <a:t>Aunque no hayamos utilizado el parámetro -d en el comando </a:t>
            </a:r>
            <a:r>
              <a:rPr lang="es-ES" dirty="0" err="1"/>
              <a:t>docker-compose</a:t>
            </a:r>
            <a:r>
              <a:rPr lang="es-ES" dirty="0"/>
              <a:t> up, para detener la ejecución de los contenedores correctamente debemos ejecutar el comando:</a:t>
            </a:r>
          </a:p>
          <a:p>
            <a:endParaRPr lang="es-ES" dirty="0"/>
          </a:p>
          <a:p>
            <a:r>
              <a:rPr lang="es-ES" dirty="0" err="1"/>
              <a:t>docker-compose</a:t>
            </a:r>
            <a:r>
              <a:rPr lang="es-ES" dirty="0"/>
              <a:t> </a:t>
            </a:r>
            <a:r>
              <a:rPr lang="es-ES" dirty="0" err="1"/>
              <a:t>down</a:t>
            </a:r>
            <a:endParaRPr lang="es-ES" dirty="0"/>
          </a:p>
          <a:p>
            <a:endParaRPr lang="es-ES" b="1" dirty="0"/>
          </a:p>
          <a:p>
            <a:r>
              <a:rPr lang="es-ES" b="1" dirty="0" err="1"/>
              <a:t>docker-compose</a:t>
            </a:r>
            <a:r>
              <a:rPr lang="es-ES" b="1" dirty="0"/>
              <a:t> </a:t>
            </a:r>
            <a:r>
              <a:rPr lang="es-ES" b="1" dirty="0" err="1"/>
              <a:t>ps</a:t>
            </a:r>
            <a:endParaRPr lang="es-ES" b="1" dirty="0"/>
          </a:p>
          <a:p>
            <a:r>
              <a:rPr lang="es-ES" dirty="0"/>
              <a:t>Sirve para listar los servicios desplegados, y sus contenedores asociados, y ver su estado actual junto con los puertos que tienen expuestos. Es muy útil para comprobar si el despliegue definido en el fichero </a:t>
            </a:r>
            <a:r>
              <a:rPr lang="es-ES" dirty="0" err="1"/>
              <a:t>docker-compose.yml</a:t>
            </a:r>
            <a:r>
              <a:rPr lang="es-ES" dirty="0"/>
              <a:t> es el esperado:</a:t>
            </a:r>
          </a:p>
          <a:p>
            <a:endParaRPr lang="es-ES" dirty="0"/>
          </a:p>
          <a:p>
            <a:r>
              <a:rPr lang="es-ES" dirty="0" err="1"/>
              <a:t>docker-compose</a:t>
            </a:r>
            <a:r>
              <a:rPr lang="es-ES" dirty="0"/>
              <a:t> </a:t>
            </a:r>
            <a:r>
              <a:rPr lang="es-ES" dirty="0" err="1"/>
              <a:t>ps</a:t>
            </a:r>
            <a:endParaRPr lang="es-ES" dirty="0"/>
          </a:p>
        </p:txBody>
      </p:sp>
    </p:spTree>
    <p:extLst>
      <p:ext uri="{BB962C8B-B14F-4D97-AF65-F5344CB8AC3E}">
        <p14:creationId xmlns:p14="http://schemas.microsoft.com/office/powerpoint/2010/main" val="7551108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845A1-45C7-EF1E-BBB5-096A081FDE9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A40D2E8-EF56-9F62-A7B2-CBB5591616ED}"/>
              </a:ext>
            </a:extLst>
          </p:cNvPr>
          <p:cNvSpPr>
            <a:spLocks noGrp="1"/>
          </p:cNvSpPr>
          <p:nvPr>
            <p:ph type="body" idx="1"/>
          </p:nvPr>
        </p:nvSpPr>
        <p:spPr/>
        <p:txBody>
          <a:bodyPr/>
          <a:lstStyle/>
          <a:p>
            <a:r>
              <a:rPr lang="es-ES" b="1" dirty="0" err="1"/>
              <a:t>docker-compose</a:t>
            </a:r>
            <a:r>
              <a:rPr lang="es-ES" b="1" dirty="0"/>
              <a:t> </a:t>
            </a:r>
            <a:r>
              <a:rPr lang="es-ES" b="1" dirty="0" err="1"/>
              <a:t>exec</a:t>
            </a:r>
            <a:endParaRPr lang="es-ES" b="1" dirty="0"/>
          </a:p>
          <a:p>
            <a:r>
              <a:rPr lang="es-ES" dirty="0"/>
              <a:t>Sirve para ejecutar un comando en un contenedor desplegado. Es muy útil si queremos conectarnos al contenedor de un servicio para depurar algún tipo de errores. Por ejemplo, si queremos obtener una </a:t>
            </a:r>
            <a:r>
              <a:rPr lang="es-ES" dirty="0" err="1"/>
              <a:t>shell</a:t>
            </a:r>
            <a:r>
              <a:rPr lang="es-ES" dirty="0"/>
              <a:t> en el servicio web:</a:t>
            </a:r>
          </a:p>
          <a:p>
            <a:endParaRPr lang="es-ES" dirty="0"/>
          </a:p>
          <a:p>
            <a:r>
              <a:rPr lang="es-ES" dirty="0" err="1"/>
              <a:t>docker-compose</a:t>
            </a:r>
            <a:r>
              <a:rPr lang="es-ES" dirty="0"/>
              <a:t> </a:t>
            </a:r>
            <a:r>
              <a:rPr lang="es-ES" dirty="0" err="1"/>
              <a:t>exec</a:t>
            </a:r>
            <a:r>
              <a:rPr lang="es-ES" dirty="0"/>
              <a:t> web </a:t>
            </a:r>
            <a:r>
              <a:rPr lang="es-ES" dirty="0" err="1"/>
              <a:t>bash</a:t>
            </a:r>
            <a:endParaRPr lang="es-ES" dirty="0"/>
          </a:p>
        </p:txBody>
      </p:sp>
    </p:spTree>
    <p:extLst>
      <p:ext uri="{BB962C8B-B14F-4D97-AF65-F5344CB8AC3E}">
        <p14:creationId xmlns:p14="http://schemas.microsoft.com/office/powerpoint/2010/main" val="16352617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97855-8B0A-7222-9B28-B062A1481CC1}"/>
              </a:ext>
            </a:extLst>
          </p:cNvPr>
          <p:cNvSpPr>
            <a:spLocks noGrp="1"/>
          </p:cNvSpPr>
          <p:nvPr>
            <p:ph type="title"/>
          </p:nvPr>
        </p:nvSpPr>
        <p:spPr>
          <a:xfrm>
            <a:off x="539552" y="51470"/>
            <a:ext cx="7543800" cy="1088068"/>
          </a:xfrm>
        </p:spPr>
        <p:txBody>
          <a:bodyPr/>
          <a:lstStyle/>
          <a:p>
            <a:r>
              <a:rPr lang="es-ES" b="0" i="0" dirty="0">
                <a:solidFill>
                  <a:srgbClr val="BA3925"/>
                </a:solidFill>
                <a:effectLst/>
                <a:latin typeface="Open Sans" panose="020B0606030504020204" pitchFamily="34" charset="0"/>
              </a:rPr>
              <a:t>Ejemplo: Aplicación web (PHP) con soporte de Base de datos (MySQL)</a:t>
            </a:r>
            <a:endParaRPr lang="es-ES" dirty="0"/>
          </a:p>
        </p:txBody>
      </p:sp>
      <p:sp>
        <p:nvSpPr>
          <p:cNvPr id="3" name="Marcador de texto 2">
            <a:extLst>
              <a:ext uri="{FF2B5EF4-FFF2-40B4-BE49-F238E27FC236}">
                <a16:creationId xmlns:a16="http://schemas.microsoft.com/office/drawing/2014/main" id="{A31831C7-9F5C-737E-4033-11F930B6C354}"/>
              </a:ext>
            </a:extLst>
          </p:cNvPr>
          <p:cNvSpPr>
            <a:spLocks noGrp="1"/>
          </p:cNvSpPr>
          <p:nvPr>
            <p:ph type="body" idx="1"/>
          </p:nvPr>
        </p:nvSpPr>
        <p:spPr>
          <a:xfrm>
            <a:off x="255527" y="1107803"/>
            <a:ext cx="8856984" cy="3017520"/>
          </a:xfrm>
        </p:spPr>
        <p:txBody>
          <a:bodyPr numCol="2"/>
          <a:lstStyle/>
          <a:p>
            <a:pPr marL="76200" indent="0">
              <a:buNone/>
            </a:pPr>
            <a:r>
              <a:rPr lang="es-ES" dirty="0"/>
              <a:t>Aplicación que muestra un listado de clientes almacenado en una base de datos MySQL.</a:t>
            </a:r>
          </a:p>
          <a:p>
            <a:pPr marL="76200" indent="0">
              <a:buNone/>
            </a:pPr>
            <a:r>
              <a:rPr lang="es-ES" dirty="0"/>
              <a:t>Podemos distribuirla con un repositorio que incluya una carpeta </a:t>
            </a:r>
            <a:r>
              <a:rPr lang="es-ES" dirty="0" err="1"/>
              <a:t>html</a:t>
            </a:r>
            <a:r>
              <a:rPr lang="es-ES" dirty="0"/>
              <a:t> con la aplicación PHP.</a:t>
            </a:r>
          </a:p>
          <a:p>
            <a:pPr marL="76200" indent="0">
              <a:buNone/>
            </a:pPr>
            <a:r>
              <a:rPr lang="es-ES" dirty="0"/>
              <a:t>Al iniciar el servicio MySQL se ejecutará un script de inicialización de la base de datos.</a:t>
            </a:r>
          </a:p>
          <a:p>
            <a:pPr marL="76200" indent="0">
              <a:buNone/>
            </a:pPr>
            <a:r>
              <a:rPr lang="es-ES" dirty="0"/>
              <a:t>Usaremos volúmenes externos para la base de datos y para la aplicación web para asegurar la persistencia de los cambios.</a:t>
            </a:r>
          </a:p>
          <a:p>
            <a:pPr marL="76200" indent="0">
              <a:buNone/>
            </a:pPr>
            <a:r>
              <a:rPr lang="es-ES" dirty="0"/>
              <a:t>Comencemos clonando el repositorio de la aplicación:</a:t>
            </a:r>
          </a:p>
          <a:p>
            <a:pPr marL="76200" indent="0">
              <a:buNone/>
            </a:pPr>
            <a:endParaRPr lang="es-ES" dirty="0"/>
          </a:p>
          <a:p>
            <a:pPr marL="76200" indent="0">
              <a:buNone/>
            </a:pPr>
            <a:r>
              <a:rPr lang="es-ES" dirty="0"/>
              <a:t>$ </a:t>
            </a:r>
            <a:r>
              <a:rPr lang="es-ES" dirty="0" err="1"/>
              <a:t>git</a:t>
            </a:r>
            <a:r>
              <a:rPr lang="es-ES" dirty="0"/>
              <a:t> clone https://github.com/ualmtorres/customer_catalog.git</a:t>
            </a:r>
          </a:p>
          <a:p>
            <a:pPr marL="76200" indent="0">
              <a:buNone/>
            </a:pPr>
            <a:r>
              <a:rPr lang="es-ES" dirty="0"/>
              <a:t>En ese repositorio se encuentra:</a:t>
            </a:r>
          </a:p>
          <a:p>
            <a:pPr marL="76200" indent="0">
              <a:buNone/>
            </a:pPr>
            <a:r>
              <a:rPr lang="es-ES" dirty="0"/>
              <a:t>Un archivo </a:t>
            </a:r>
            <a:r>
              <a:rPr lang="es-ES" dirty="0" err="1"/>
              <a:t>docker-compose.yml</a:t>
            </a:r>
            <a:r>
              <a:rPr lang="es-ES" dirty="0"/>
              <a:t> que configura dos </a:t>
            </a:r>
            <a:r>
              <a:rPr lang="es-ES" dirty="0" err="1"/>
              <a:t>serivicios</a:t>
            </a:r>
            <a:r>
              <a:rPr lang="es-ES" dirty="0"/>
              <a:t>. Un servicio para almacenamiento de datos con MySQL y otro servicio para el </a:t>
            </a:r>
            <a:r>
              <a:rPr lang="es-ES" dirty="0" err="1"/>
              <a:t>front-end</a:t>
            </a:r>
            <a:r>
              <a:rPr lang="es-ES" dirty="0"/>
              <a:t> PHP de la aplicación.</a:t>
            </a:r>
          </a:p>
          <a:p>
            <a:pPr marL="76200" indent="0">
              <a:buNone/>
            </a:pPr>
            <a:endParaRPr lang="es-ES" dirty="0"/>
          </a:p>
          <a:p>
            <a:pPr marL="76200" indent="0">
              <a:buNone/>
            </a:pPr>
            <a:r>
              <a:rPr lang="es-ES" dirty="0"/>
              <a:t>Una carpeta </a:t>
            </a:r>
            <a:r>
              <a:rPr lang="es-ES" dirty="0" err="1"/>
              <a:t>html</a:t>
            </a:r>
            <a:r>
              <a:rPr lang="es-ES" dirty="0"/>
              <a:t> con la aplicación. Esta carpeta será la que monte el servicio </a:t>
            </a:r>
            <a:r>
              <a:rPr lang="es-ES" dirty="0" err="1"/>
              <a:t>front-end</a:t>
            </a:r>
            <a:r>
              <a:rPr lang="es-ES" dirty="0"/>
              <a:t>, de forma que la aplicación no está almacenada en el contenedor.</a:t>
            </a:r>
          </a:p>
          <a:p>
            <a:pPr marL="76200" indent="0">
              <a:buNone/>
            </a:pPr>
            <a:endParaRPr lang="es-ES" dirty="0"/>
          </a:p>
          <a:p>
            <a:pPr marL="76200" indent="0">
              <a:buNone/>
            </a:pPr>
            <a:r>
              <a:rPr lang="es-ES" dirty="0"/>
              <a:t>Un script SQL </a:t>
            </a:r>
            <a:r>
              <a:rPr lang="es-ES" dirty="0" err="1"/>
              <a:t>init.sql</a:t>
            </a:r>
            <a:r>
              <a:rPr lang="es-ES" dirty="0"/>
              <a:t> que inicializa la base de datos de nuestra aplicación. La base de datos se almacena en nuestro host, garantizando almacenamiento persistente.</a:t>
            </a:r>
          </a:p>
        </p:txBody>
      </p:sp>
    </p:spTree>
    <p:extLst>
      <p:ext uri="{BB962C8B-B14F-4D97-AF65-F5344CB8AC3E}">
        <p14:creationId xmlns:p14="http://schemas.microsoft.com/office/powerpoint/2010/main" val="11740363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82CB5-32CD-A15B-6E97-4912705E08E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1D31740-36CA-9B77-5E4B-EA1133BE4FA3}"/>
              </a:ext>
            </a:extLst>
          </p:cNvPr>
          <p:cNvSpPr>
            <a:spLocks noGrp="1"/>
          </p:cNvSpPr>
          <p:nvPr>
            <p:ph type="body" idx="1"/>
          </p:nvPr>
        </p:nvSpPr>
        <p:spPr/>
        <p:txBody>
          <a:bodyPr/>
          <a:lstStyle/>
          <a:p>
            <a:pPr marL="76200" indent="0">
              <a:buNone/>
            </a:pPr>
            <a:r>
              <a:rPr lang="es-ES" dirty="0"/>
              <a:t>En ese repositorio se encuentra:</a:t>
            </a:r>
          </a:p>
          <a:p>
            <a:pPr marL="76200" indent="0">
              <a:buNone/>
            </a:pPr>
            <a:r>
              <a:rPr lang="es-ES" dirty="0"/>
              <a:t>Un archivo </a:t>
            </a:r>
            <a:r>
              <a:rPr lang="es-ES" dirty="0" err="1"/>
              <a:t>docker-compose.yml</a:t>
            </a:r>
            <a:r>
              <a:rPr lang="es-ES" dirty="0"/>
              <a:t> que configura dos </a:t>
            </a:r>
            <a:r>
              <a:rPr lang="es-ES" dirty="0" err="1"/>
              <a:t>serivicios</a:t>
            </a:r>
            <a:r>
              <a:rPr lang="es-ES" dirty="0"/>
              <a:t>. Un servicio para almacenamiento de datos con MySQL y otro servicio para el </a:t>
            </a:r>
            <a:r>
              <a:rPr lang="es-ES" dirty="0" err="1"/>
              <a:t>front-end</a:t>
            </a:r>
            <a:r>
              <a:rPr lang="es-ES" dirty="0"/>
              <a:t> PHP de la aplicación.</a:t>
            </a:r>
          </a:p>
          <a:p>
            <a:pPr marL="76200" indent="0">
              <a:buNone/>
            </a:pPr>
            <a:endParaRPr lang="es-ES" dirty="0"/>
          </a:p>
          <a:p>
            <a:pPr marL="76200" indent="0">
              <a:buNone/>
            </a:pPr>
            <a:r>
              <a:rPr lang="es-ES" dirty="0"/>
              <a:t>Una carpeta </a:t>
            </a:r>
            <a:r>
              <a:rPr lang="es-ES" dirty="0" err="1"/>
              <a:t>html</a:t>
            </a:r>
            <a:r>
              <a:rPr lang="es-ES" dirty="0"/>
              <a:t> con la aplicación. Esta carpeta será la que monte el servicio </a:t>
            </a:r>
            <a:r>
              <a:rPr lang="es-ES" dirty="0" err="1"/>
              <a:t>front-end</a:t>
            </a:r>
            <a:r>
              <a:rPr lang="es-ES" dirty="0"/>
              <a:t>, de forma que la aplicación no está almacenada en el contenedor.</a:t>
            </a:r>
          </a:p>
          <a:p>
            <a:pPr marL="76200" indent="0">
              <a:buNone/>
            </a:pPr>
            <a:endParaRPr lang="es-ES" dirty="0"/>
          </a:p>
          <a:p>
            <a:pPr marL="76200" indent="0">
              <a:buNone/>
            </a:pPr>
            <a:r>
              <a:rPr lang="es-ES" dirty="0"/>
              <a:t>Un script SQL </a:t>
            </a:r>
            <a:r>
              <a:rPr lang="es-ES" dirty="0" err="1"/>
              <a:t>init.sql</a:t>
            </a:r>
            <a:r>
              <a:rPr lang="es-ES" dirty="0"/>
              <a:t> que inicializa la base de datos de nuestra aplicación. La base de datos se almacena en nuestro host, garantizando almacenamiento persistente.</a:t>
            </a:r>
          </a:p>
          <a:p>
            <a:endParaRPr lang="es-ES" dirty="0"/>
          </a:p>
        </p:txBody>
      </p:sp>
    </p:spTree>
    <p:extLst>
      <p:ext uri="{BB962C8B-B14F-4D97-AF65-F5344CB8AC3E}">
        <p14:creationId xmlns:p14="http://schemas.microsoft.com/office/powerpoint/2010/main" val="28042952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23BB003-6BC4-65E0-02B9-ACF20EB99C55}"/>
              </a:ext>
            </a:extLst>
          </p:cNvPr>
          <p:cNvSpPr>
            <a:spLocks noGrp="1"/>
          </p:cNvSpPr>
          <p:nvPr>
            <p:ph type="body" idx="1"/>
          </p:nvPr>
        </p:nvSpPr>
        <p:spPr>
          <a:xfrm>
            <a:off x="0" y="0"/>
            <a:ext cx="8676456" cy="3017520"/>
          </a:xfrm>
        </p:spPr>
        <p:txBody>
          <a:bodyPr/>
          <a:lstStyle/>
          <a:p>
            <a:r>
              <a:rPr lang="es-ES" dirty="0" err="1"/>
              <a:t>docker-compose.yml</a:t>
            </a:r>
            <a:r>
              <a:rPr lang="es-ES" dirty="0"/>
              <a:t> </a:t>
            </a:r>
            <a:r>
              <a:rPr lang="es-ES" b="1" dirty="0">
                <a:solidFill>
                  <a:srgbClr val="FF0000"/>
                </a:solidFill>
              </a:rPr>
              <a:t>– Herramienta Docker para componer varios contenedores</a:t>
            </a:r>
          </a:p>
          <a:p>
            <a:endParaRPr lang="es-ES" dirty="0"/>
          </a:p>
          <a:p>
            <a:pPr marL="324000" indent="-252000">
              <a:lnSpc>
                <a:spcPct val="50000"/>
              </a:lnSpc>
              <a:spcBef>
                <a:spcPts val="600"/>
              </a:spcBef>
            </a:pPr>
            <a:r>
              <a:rPr lang="es-ES" dirty="0" err="1"/>
              <a:t>version</a:t>
            </a:r>
            <a:r>
              <a:rPr lang="es-ES" dirty="0"/>
              <a:t>: '2'</a:t>
            </a:r>
          </a:p>
          <a:p>
            <a:pPr marL="324000" indent="-252000">
              <a:lnSpc>
                <a:spcPct val="50000"/>
              </a:lnSpc>
              <a:spcBef>
                <a:spcPts val="600"/>
              </a:spcBef>
            </a:pPr>
            <a:r>
              <a:rPr lang="es-ES" dirty="0" err="1"/>
              <a:t>services</a:t>
            </a:r>
            <a:r>
              <a:rPr lang="es-ES" dirty="0"/>
              <a:t>:</a:t>
            </a:r>
          </a:p>
          <a:p>
            <a:pPr marL="324000" indent="-252000">
              <a:lnSpc>
                <a:spcPct val="50000"/>
              </a:lnSpc>
              <a:spcBef>
                <a:spcPts val="600"/>
              </a:spcBef>
            </a:pPr>
            <a:r>
              <a:rPr lang="es-ES" dirty="0"/>
              <a:t>  </a:t>
            </a:r>
            <a:r>
              <a:rPr lang="es-ES" dirty="0" err="1"/>
              <a:t>mysql</a:t>
            </a:r>
            <a:r>
              <a:rPr lang="es-ES" dirty="0"/>
              <a:t>:</a:t>
            </a:r>
          </a:p>
          <a:p>
            <a:pPr marL="324000" indent="-252000">
              <a:lnSpc>
                <a:spcPct val="50000"/>
              </a:lnSpc>
              <a:spcBef>
                <a:spcPts val="600"/>
              </a:spcBef>
            </a:pPr>
            <a:r>
              <a:rPr lang="es-ES" dirty="0"/>
              <a:t>    </a:t>
            </a:r>
            <a:r>
              <a:rPr lang="es-ES" dirty="0" err="1"/>
              <a:t>container_name</a:t>
            </a:r>
            <a:r>
              <a:rPr lang="es-ES" dirty="0"/>
              <a:t>: </a:t>
            </a:r>
            <a:r>
              <a:rPr lang="es-ES" dirty="0" err="1"/>
              <a:t>my_mysql</a:t>
            </a:r>
            <a:endParaRPr lang="es-ES" dirty="0"/>
          </a:p>
          <a:p>
            <a:pPr marL="324000" indent="-252000">
              <a:lnSpc>
                <a:spcPct val="50000"/>
              </a:lnSpc>
              <a:spcBef>
                <a:spcPts val="600"/>
              </a:spcBef>
            </a:pPr>
            <a:r>
              <a:rPr lang="es-ES" dirty="0"/>
              <a:t>    </a:t>
            </a:r>
            <a:r>
              <a:rPr lang="es-ES" dirty="0" err="1"/>
              <a:t>restart</a:t>
            </a:r>
            <a:r>
              <a:rPr lang="es-ES" dirty="0"/>
              <a:t>: </a:t>
            </a:r>
            <a:r>
              <a:rPr lang="es-ES" dirty="0" err="1"/>
              <a:t>always</a:t>
            </a:r>
            <a:endParaRPr lang="es-ES" dirty="0"/>
          </a:p>
          <a:p>
            <a:pPr marL="324000" indent="-252000">
              <a:lnSpc>
                <a:spcPct val="50000"/>
              </a:lnSpc>
              <a:spcBef>
                <a:spcPts val="600"/>
              </a:spcBef>
            </a:pPr>
            <a:r>
              <a:rPr lang="es-ES" dirty="0"/>
              <a:t>    </a:t>
            </a:r>
            <a:r>
              <a:rPr lang="es-ES" dirty="0" err="1"/>
              <a:t>image</a:t>
            </a:r>
            <a:r>
              <a:rPr lang="es-ES" dirty="0"/>
              <a:t>: mysql:5.7</a:t>
            </a:r>
          </a:p>
          <a:p>
            <a:pPr marL="324000" indent="-252000">
              <a:lnSpc>
                <a:spcPct val="50000"/>
              </a:lnSpc>
              <a:spcBef>
                <a:spcPts val="600"/>
              </a:spcBef>
            </a:pPr>
            <a:r>
              <a:rPr lang="es-ES" dirty="0"/>
              <a:t>    </a:t>
            </a:r>
            <a:r>
              <a:rPr lang="es-ES" dirty="0" err="1"/>
              <a:t>environment</a:t>
            </a:r>
            <a:r>
              <a:rPr lang="es-ES" dirty="0"/>
              <a:t>:</a:t>
            </a:r>
          </a:p>
          <a:p>
            <a:pPr marL="324000" indent="-252000">
              <a:lnSpc>
                <a:spcPct val="50000"/>
              </a:lnSpc>
              <a:spcBef>
                <a:spcPts val="600"/>
              </a:spcBef>
            </a:pPr>
            <a:r>
              <a:rPr lang="es-ES" dirty="0"/>
              <a:t>      MYSQL_ROOT_PASSWORD: '</a:t>
            </a:r>
            <a:r>
              <a:rPr lang="es-ES" dirty="0" err="1"/>
              <a:t>secret</a:t>
            </a:r>
            <a:r>
              <a:rPr lang="es-ES" dirty="0"/>
              <a:t>' # TODO: Change </a:t>
            </a:r>
            <a:r>
              <a:rPr lang="es-ES" dirty="0" err="1"/>
              <a:t>this</a:t>
            </a:r>
            <a:endParaRPr lang="es-ES" dirty="0"/>
          </a:p>
          <a:p>
            <a:pPr marL="324000" indent="-252000">
              <a:lnSpc>
                <a:spcPct val="50000"/>
              </a:lnSpc>
              <a:spcBef>
                <a:spcPts val="600"/>
              </a:spcBef>
            </a:pPr>
            <a:r>
              <a:rPr lang="es-ES" dirty="0"/>
              <a:t>    </a:t>
            </a:r>
            <a:r>
              <a:rPr lang="es-ES" dirty="0" err="1"/>
              <a:t>ports</a:t>
            </a:r>
            <a:r>
              <a:rPr lang="es-ES" dirty="0"/>
              <a:t>:</a:t>
            </a:r>
          </a:p>
          <a:p>
            <a:pPr marL="324000" indent="-252000">
              <a:lnSpc>
                <a:spcPct val="50000"/>
              </a:lnSpc>
              <a:spcBef>
                <a:spcPts val="600"/>
              </a:spcBef>
            </a:pPr>
            <a:r>
              <a:rPr lang="es-ES" dirty="0"/>
              <a:t>      - "3306:3306"</a:t>
            </a:r>
          </a:p>
          <a:p>
            <a:pPr marL="324000" indent="-252000">
              <a:lnSpc>
                <a:spcPct val="50000"/>
              </a:lnSpc>
              <a:spcBef>
                <a:spcPts val="600"/>
              </a:spcBef>
            </a:pPr>
            <a:r>
              <a:rPr lang="es-ES" dirty="0"/>
              <a:t>    </a:t>
            </a:r>
            <a:r>
              <a:rPr lang="es-ES" dirty="0" err="1"/>
              <a:t>volumes</a:t>
            </a:r>
            <a:r>
              <a:rPr lang="es-ES" dirty="0"/>
              <a:t>:</a:t>
            </a:r>
          </a:p>
          <a:p>
            <a:pPr marL="324000" indent="-252000">
              <a:lnSpc>
                <a:spcPct val="50000"/>
              </a:lnSpc>
              <a:spcBef>
                <a:spcPts val="600"/>
              </a:spcBef>
            </a:pPr>
            <a:r>
              <a:rPr lang="es-ES" dirty="0"/>
              <a:t>      - ./data:/</a:t>
            </a:r>
            <a:r>
              <a:rPr lang="es-ES" dirty="0" err="1"/>
              <a:t>var</a:t>
            </a:r>
            <a:r>
              <a:rPr lang="es-ES" dirty="0"/>
              <a:t>/</a:t>
            </a:r>
            <a:r>
              <a:rPr lang="es-ES" dirty="0" err="1"/>
              <a:t>lib</a:t>
            </a:r>
            <a:r>
              <a:rPr lang="es-ES" dirty="0"/>
              <a:t>/</a:t>
            </a:r>
            <a:r>
              <a:rPr lang="es-ES" dirty="0" err="1"/>
              <a:t>mysql</a:t>
            </a:r>
            <a:r>
              <a:rPr lang="es-ES" dirty="0"/>
              <a:t> </a:t>
            </a:r>
            <a:r>
              <a:rPr lang="es-ES" b="1" dirty="0">
                <a:solidFill>
                  <a:srgbClr val="FF0000"/>
                </a:solidFill>
              </a:rPr>
              <a:t>(1)</a:t>
            </a:r>
          </a:p>
          <a:p>
            <a:pPr marL="324000" indent="-252000">
              <a:lnSpc>
                <a:spcPct val="50000"/>
              </a:lnSpc>
              <a:spcBef>
                <a:spcPts val="600"/>
              </a:spcBef>
            </a:pPr>
            <a:r>
              <a:rPr lang="es-ES" dirty="0"/>
              <a:t>      - ./</a:t>
            </a:r>
            <a:r>
              <a:rPr lang="es-ES" dirty="0" err="1"/>
              <a:t>init.sql</a:t>
            </a:r>
            <a:r>
              <a:rPr lang="es-ES" dirty="0"/>
              <a:t>:/</a:t>
            </a:r>
            <a:r>
              <a:rPr lang="es-ES" dirty="0" err="1"/>
              <a:t>docker-entrypoint-initdb.d</a:t>
            </a:r>
            <a:r>
              <a:rPr lang="es-ES" dirty="0"/>
              <a:t>/</a:t>
            </a:r>
            <a:r>
              <a:rPr lang="es-ES" dirty="0" err="1"/>
              <a:t>init.sql</a:t>
            </a:r>
            <a:r>
              <a:rPr lang="es-ES" dirty="0"/>
              <a:t> </a:t>
            </a:r>
            <a:r>
              <a:rPr lang="es-ES" b="1" dirty="0">
                <a:solidFill>
                  <a:srgbClr val="FF0000"/>
                </a:solidFill>
              </a:rPr>
              <a:t>(2)</a:t>
            </a:r>
          </a:p>
          <a:p>
            <a:pPr marL="324000" indent="-252000">
              <a:lnSpc>
                <a:spcPct val="50000"/>
              </a:lnSpc>
              <a:spcBef>
                <a:spcPts val="600"/>
              </a:spcBef>
            </a:pPr>
            <a:r>
              <a:rPr lang="es-ES" dirty="0"/>
              <a:t>  </a:t>
            </a:r>
            <a:r>
              <a:rPr lang="es-ES" dirty="0" err="1"/>
              <a:t>php</a:t>
            </a:r>
            <a:r>
              <a:rPr lang="es-ES" dirty="0"/>
              <a:t>:</a:t>
            </a:r>
          </a:p>
          <a:p>
            <a:pPr marL="324000" indent="-252000">
              <a:lnSpc>
                <a:spcPct val="50000"/>
              </a:lnSpc>
              <a:spcBef>
                <a:spcPts val="600"/>
              </a:spcBef>
            </a:pPr>
            <a:r>
              <a:rPr lang="es-ES" dirty="0"/>
              <a:t>    </a:t>
            </a:r>
            <a:r>
              <a:rPr lang="es-ES" dirty="0" err="1"/>
              <a:t>container_name</a:t>
            </a:r>
            <a:r>
              <a:rPr lang="es-ES" dirty="0"/>
              <a:t>: </a:t>
            </a:r>
            <a:r>
              <a:rPr lang="es-ES" dirty="0" err="1"/>
              <a:t>my_php</a:t>
            </a:r>
            <a:endParaRPr lang="es-ES" dirty="0"/>
          </a:p>
          <a:p>
            <a:pPr marL="324000" indent="-252000">
              <a:lnSpc>
                <a:spcPct val="50000"/>
              </a:lnSpc>
              <a:spcBef>
                <a:spcPts val="600"/>
              </a:spcBef>
            </a:pPr>
            <a:r>
              <a:rPr lang="es-ES" dirty="0"/>
              <a:t>    </a:t>
            </a:r>
            <a:r>
              <a:rPr lang="es-ES" dirty="0" err="1"/>
              <a:t>restart</a:t>
            </a:r>
            <a:r>
              <a:rPr lang="es-ES" dirty="0"/>
              <a:t>: </a:t>
            </a:r>
            <a:r>
              <a:rPr lang="es-ES" dirty="0" err="1"/>
              <a:t>always</a:t>
            </a:r>
            <a:endParaRPr lang="es-ES" dirty="0"/>
          </a:p>
          <a:p>
            <a:pPr marL="324000" indent="-252000">
              <a:lnSpc>
                <a:spcPct val="50000"/>
              </a:lnSpc>
              <a:spcBef>
                <a:spcPts val="600"/>
              </a:spcBef>
            </a:pPr>
            <a:r>
              <a:rPr lang="es-ES" dirty="0"/>
              <a:t>    </a:t>
            </a:r>
            <a:r>
              <a:rPr lang="es-ES" dirty="0" err="1"/>
              <a:t>image</a:t>
            </a:r>
            <a:r>
              <a:rPr lang="es-ES" dirty="0"/>
              <a:t>: </a:t>
            </a:r>
            <a:r>
              <a:rPr lang="es-ES" dirty="0" err="1"/>
              <a:t>ualmtorres</a:t>
            </a:r>
            <a:r>
              <a:rPr lang="es-ES" dirty="0"/>
              <a:t>/</a:t>
            </a:r>
            <a:r>
              <a:rPr lang="es-ES" dirty="0" err="1"/>
              <a:t>phalcon</a:t>
            </a:r>
            <a:r>
              <a:rPr lang="es-ES" dirty="0"/>
              <a:t>-apache-</a:t>
            </a:r>
            <a:r>
              <a:rPr lang="es-ES" dirty="0" err="1"/>
              <a:t>ubuntu</a:t>
            </a:r>
            <a:endParaRPr lang="es-ES" dirty="0"/>
          </a:p>
          <a:p>
            <a:pPr marL="324000" indent="-252000">
              <a:lnSpc>
                <a:spcPct val="50000"/>
              </a:lnSpc>
              <a:spcBef>
                <a:spcPts val="600"/>
              </a:spcBef>
            </a:pPr>
            <a:r>
              <a:rPr lang="es-ES" dirty="0"/>
              <a:t>    </a:t>
            </a:r>
            <a:r>
              <a:rPr lang="es-ES" dirty="0" err="1"/>
              <a:t>ports</a:t>
            </a:r>
            <a:r>
              <a:rPr lang="es-ES" dirty="0"/>
              <a:t>:</a:t>
            </a:r>
          </a:p>
          <a:p>
            <a:pPr marL="324000" indent="-252000">
              <a:lnSpc>
                <a:spcPct val="50000"/>
              </a:lnSpc>
              <a:spcBef>
                <a:spcPts val="600"/>
              </a:spcBef>
            </a:pPr>
            <a:r>
              <a:rPr lang="es-ES" dirty="0"/>
              <a:t>      - "80:80"</a:t>
            </a:r>
          </a:p>
          <a:p>
            <a:pPr marL="324000" indent="-252000">
              <a:lnSpc>
                <a:spcPct val="50000"/>
              </a:lnSpc>
              <a:spcBef>
                <a:spcPts val="600"/>
              </a:spcBef>
            </a:pPr>
            <a:r>
              <a:rPr lang="es-ES" dirty="0"/>
              <a:t>    </a:t>
            </a:r>
            <a:r>
              <a:rPr lang="es-ES" dirty="0" err="1"/>
              <a:t>volumes</a:t>
            </a:r>
            <a:r>
              <a:rPr lang="es-ES" dirty="0"/>
              <a:t>:</a:t>
            </a:r>
          </a:p>
          <a:p>
            <a:pPr marL="324000" indent="-252000">
              <a:lnSpc>
                <a:spcPct val="50000"/>
              </a:lnSpc>
              <a:spcBef>
                <a:spcPts val="600"/>
              </a:spcBef>
            </a:pPr>
            <a:r>
              <a:rPr lang="es-ES" dirty="0"/>
              <a:t>      - ./</a:t>
            </a:r>
            <a:r>
              <a:rPr lang="es-ES" dirty="0" err="1"/>
              <a:t>html</a:t>
            </a:r>
            <a:r>
              <a:rPr lang="es-ES" dirty="0"/>
              <a:t>:/</a:t>
            </a:r>
            <a:r>
              <a:rPr lang="es-ES" dirty="0" err="1"/>
              <a:t>var</a:t>
            </a:r>
            <a:r>
              <a:rPr lang="es-ES" dirty="0"/>
              <a:t>/www/</a:t>
            </a:r>
            <a:r>
              <a:rPr lang="es-ES" dirty="0" err="1"/>
              <a:t>html</a:t>
            </a:r>
            <a:r>
              <a:rPr lang="es-ES" dirty="0"/>
              <a:t>  </a:t>
            </a:r>
            <a:r>
              <a:rPr lang="es-ES" b="1" dirty="0">
                <a:solidFill>
                  <a:srgbClr val="FF0000"/>
                </a:solidFill>
              </a:rPr>
              <a:t>(3)</a:t>
            </a:r>
          </a:p>
        </p:txBody>
      </p:sp>
      <p:graphicFrame>
        <p:nvGraphicFramePr>
          <p:cNvPr id="4" name="Tabla 3">
            <a:extLst>
              <a:ext uri="{FF2B5EF4-FFF2-40B4-BE49-F238E27FC236}">
                <a16:creationId xmlns:a16="http://schemas.microsoft.com/office/drawing/2014/main" id="{19B5DC1A-A7F6-BCA9-8ABC-2400B0F7553B}"/>
              </a:ext>
            </a:extLst>
          </p:cNvPr>
          <p:cNvGraphicFramePr>
            <a:graphicFrameLocks noGrp="1"/>
          </p:cNvGraphicFramePr>
          <p:nvPr>
            <p:extLst>
              <p:ext uri="{D42A27DB-BD31-4B8C-83A1-F6EECF244321}">
                <p14:modId xmlns:p14="http://schemas.microsoft.com/office/powerpoint/2010/main" val="1551733609"/>
              </p:ext>
            </p:extLst>
          </p:nvPr>
        </p:nvGraphicFramePr>
        <p:xfrm>
          <a:off x="5652120" y="1890410"/>
          <a:ext cx="3231356" cy="2407920"/>
        </p:xfrm>
        <a:graphic>
          <a:graphicData uri="http://schemas.openxmlformats.org/drawingml/2006/table">
            <a:tbl>
              <a:tblPr/>
              <a:tblGrid>
                <a:gridCol w="3231356">
                  <a:extLst>
                    <a:ext uri="{9D8B030D-6E8A-4147-A177-3AD203B41FA5}">
                      <a16:colId xmlns:a16="http://schemas.microsoft.com/office/drawing/2014/main" val="1727800735"/>
                    </a:ext>
                  </a:extLst>
                </a:gridCol>
              </a:tblGrid>
              <a:tr h="0">
                <a:tc>
                  <a:txBody>
                    <a:bodyPr/>
                    <a:lstStyle/>
                    <a:p>
                      <a:pPr rtl="0"/>
                      <a:r>
                        <a:rPr lang="es-ES" b="1" dirty="0">
                          <a:solidFill>
                            <a:srgbClr val="FF0000"/>
                          </a:solidFill>
                          <a:effectLst/>
                        </a:rPr>
                        <a:t>(1)</a:t>
                      </a:r>
                      <a:r>
                        <a:rPr lang="es-ES" dirty="0">
                          <a:effectLst/>
                        </a:rPr>
                        <a:t> Montar una carpeta data de nuestro host en la ruta en la que el servicio </a:t>
                      </a:r>
                      <a:r>
                        <a:rPr lang="es-ES" dirty="0" err="1">
                          <a:effectLst/>
                        </a:rPr>
                        <a:t>mysql</a:t>
                      </a:r>
                      <a:r>
                        <a:rPr lang="es-ES" dirty="0">
                          <a:effectLst/>
                        </a:rPr>
                        <a:t> almacena la base de datos</a:t>
                      </a:r>
                    </a:p>
                  </a:txBody>
                  <a:tcPr anchor="ctr">
                    <a:lnL>
                      <a:noFill/>
                    </a:lnL>
                    <a:lnR>
                      <a:noFill/>
                    </a:lnR>
                    <a:lnT>
                      <a:noFill/>
                    </a:lnT>
                    <a:lnB>
                      <a:noFill/>
                    </a:lnB>
                    <a:solidFill>
                      <a:srgbClr val="FFFFFF"/>
                    </a:solidFill>
                  </a:tcPr>
                </a:tc>
                <a:extLst>
                  <a:ext uri="{0D108BD9-81ED-4DB2-BD59-A6C34878D82A}">
                    <a16:rowId xmlns:a16="http://schemas.microsoft.com/office/drawing/2014/main" val="1338187514"/>
                  </a:ext>
                </a:extLst>
              </a:tr>
              <a:tr h="0">
                <a:tc>
                  <a:txBody>
                    <a:bodyPr/>
                    <a:lstStyle/>
                    <a:p>
                      <a:pPr rtl="0"/>
                      <a:r>
                        <a:rPr lang="es-ES" b="1" dirty="0">
                          <a:solidFill>
                            <a:srgbClr val="FF0000"/>
                          </a:solidFill>
                          <a:effectLst/>
                        </a:rPr>
                        <a:t>(2)</a:t>
                      </a:r>
                      <a:r>
                        <a:rPr lang="es-ES" dirty="0">
                          <a:effectLst/>
                        </a:rPr>
                        <a:t> La imagen de MySQL ejecutará al inicio cualquier script que encuentre en `/</a:t>
                      </a:r>
                      <a:r>
                        <a:rPr lang="es-ES" dirty="0" err="1">
                          <a:effectLst/>
                        </a:rPr>
                        <a:t>docker-entrypoint-initdb.d</a:t>
                      </a:r>
                      <a:r>
                        <a:rPr lang="es-ES"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3829188369"/>
                  </a:ext>
                </a:extLst>
              </a:tr>
              <a:tr h="0">
                <a:tc>
                  <a:txBody>
                    <a:bodyPr/>
                    <a:lstStyle/>
                    <a:p>
                      <a:pPr rtl="0"/>
                      <a:r>
                        <a:rPr lang="es-ES" b="1" dirty="0">
                          <a:solidFill>
                            <a:srgbClr val="FF0000"/>
                          </a:solidFill>
                          <a:effectLst/>
                        </a:rPr>
                        <a:t>(3)</a:t>
                      </a:r>
                      <a:r>
                        <a:rPr lang="es-ES" dirty="0">
                          <a:effectLst/>
                        </a:rPr>
                        <a:t> Montar una carpeta </a:t>
                      </a:r>
                      <a:r>
                        <a:rPr lang="es-ES" dirty="0" err="1">
                          <a:effectLst/>
                        </a:rPr>
                        <a:t>html</a:t>
                      </a:r>
                      <a:r>
                        <a:rPr lang="es-ES" dirty="0">
                          <a:effectLst/>
                        </a:rPr>
                        <a:t> de nuestro host en la ruta en la que el servicio </a:t>
                      </a:r>
                      <a:r>
                        <a:rPr lang="es-ES" dirty="0" err="1">
                          <a:effectLst/>
                        </a:rPr>
                        <a:t>php</a:t>
                      </a:r>
                      <a:r>
                        <a:rPr lang="es-ES" dirty="0">
                          <a:effectLst/>
                        </a:rPr>
                        <a:t> almacena la aplicación</a:t>
                      </a:r>
                    </a:p>
                  </a:txBody>
                  <a:tcPr anchor="ctr">
                    <a:lnL>
                      <a:noFill/>
                    </a:lnL>
                    <a:lnR>
                      <a:noFill/>
                    </a:lnR>
                    <a:lnT>
                      <a:noFill/>
                    </a:lnT>
                    <a:lnB>
                      <a:noFill/>
                    </a:lnB>
                    <a:solidFill>
                      <a:srgbClr val="FFFFFF"/>
                    </a:solidFill>
                  </a:tcPr>
                </a:tc>
                <a:extLst>
                  <a:ext uri="{0D108BD9-81ED-4DB2-BD59-A6C34878D82A}">
                    <a16:rowId xmlns:a16="http://schemas.microsoft.com/office/drawing/2014/main" val="1325157442"/>
                  </a:ext>
                </a:extLst>
              </a:tr>
            </a:tbl>
          </a:graphicData>
        </a:graphic>
      </p:graphicFrame>
    </p:spTree>
    <p:extLst>
      <p:ext uri="{BB962C8B-B14F-4D97-AF65-F5344CB8AC3E}">
        <p14:creationId xmlns:p14="http://schemas.microsoft.com/office/powerpoint/2010/main" val="3845365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CAFDA-6A86-817C-6055-F2A998EBA15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E293632-24EA-1415-1DF5-E8F3A0108573}"/>
              </a:ext>
            </a:extLst>
          </p:cNvPr>
          <p:cNvSpPr>
            <a:spLocks noGrp="1"/>
          </p:cNvSpPr>
          <p:nvPr>
            <p:ph type="body" idx="1"/>
          </p:nvPr>
        </p:nvSpPr>
        <p:spPr/>
        <p:txBody>
          <a:bodyPr/>
          <a:lstStyle/>
          <a:p>
            <a:r>
              <a:rPr lang="es-ES" dirty="0" err="1"/>
              <a:t>index.php</a:t>
            </a:r>
            <a:r>
              <a:rPr lang="es-ES" dirty="0"/>
              <a:t> Descargar </a:t>
            </a:r>
            <a:r>
              <a:rPr lang="es-ES" dirty="0" err="1"/>
              <a:t>index.php</a:t>
            </a:r>
            <a:endParaRPr lang="es-ES" dirty="0"/>
          </a:p>
          <a:p>
            <a:r>
              <a:rPr lang="es-ES" dirty="0" err="1"/>
              <a:t>init.sql</a:t>
            </a:r>
            <a:r>
              <a:rPr lang="es-ES" dirty="0"/>
              <a:t> Descargar </a:t>
            </a:r>
            <a:r>
              <a:rPr lang="es-ES" dirty="0" err="1"/>
              <a:t>init.sql</a:t>
            </a:r>
            <a:endParaRPr lang="es-ES" dirty="0"/>
          </a:p>
        </p:txBody>
      </p:sp>
      <p:pic>
        <p:nvPicPr>
          <p:cNvPr id="54275" name="Picture 3">
            <a:extLst>
              <a:ext uri="{FF2B5EF4-FFF2-40B4-BE49-F238E27FC236}">
                <a16:creationId xmlns:a16="http://schemas.microsoft.com/office/drawing/2014/main" id="{130F0CC2-9C20-47FE-EA1F-5AE0E923A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164716"/>
            <a:ext cx="3857550" cy="323710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7ECC8C4-4F2E-C513-C37E-2C0F2249697D}"/>
              </a:ext>
            </a:extLst>
          </p:cNvPr>
          <p:cNvSpPr txBox="1"/>
          <p:nvPr/>
        </p:nvSpPr>
        <p:spPr>
          <a:xfrm>
            <a:off x="297657" y="3578870"/>
            <a:ext cx="3626271" cy="523220"/>
          </a:xfrm>
          <a:prstGeom prst="rect">
            <a:avLst/>
          </a:prstGeom>
          <a:noFill/>
        </p:spPr>
        <p:txBody>
          <a:bodyPr wrap="square">
            <a:spAutoFit/>
          </a:bodyPr>
          <a:lstStyle/>
          <a:p>
            <a:r>
              <a:rPr lang="es-ES" dirty="0"/>
              <a:t>https://github.com/ualmtorres/docker_customer_catalog/blob/master/html/index.php</a:t>
            </a:r>
          </a:p>
        </p:txBody>
      </p:sp>
    </p:spTree>
    <p:extLst>
      <p:ext uri="{BB962C8B-B14F-4D97-AF65-F5344CB8AC3E}">
        <p14:creationId xmlns:p14="http://schemas.microsoft.com/office/powerpoint/2010/main" val="389292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822960" y="214953"/>
            <a:ext cx="7543800" cy="772621"/>
          </a:xfrm>
        </p:spPr>
        <p:txBody>
          <a:bodyPr/>
          <a:lstStyle/>
          <a:p>
            <a:r>
              <a:rPr lang="es-ES" dirty="0"/>
              <a:t>Matriz del </a:t>
            </a:r>
            <a:r>
              <a:rPr lang="es-ES" dirty="0" err="1"/>
              <a:t>Infoerno</a:t>
            </a:r>
            <a:endParaRPr lang="es-ES" dirty="0"/>
          </a:p>
        </p:txBody>
      </p:sp>
      <p:sp>
        <p:nvSpPr>
          <p:cNvPr id="5" name="Marcador de texto 4">
            <a:extLst>
              <a:ext uri="{FF2B5EF4-FFF2-40B4-BE49-F238E27FC236}">
                <a16:creationId xmlns:a16="http://schemas.microsoft.com/office/drawing/2014/main" id="{0CE6A800-DD64-D06E-7358-15FD32339A47}"/>
              </a:ext>
            </a:extLst>
          </p:cNvPr>
          <p:cNvSpPr>
            <a:spLocks noGrp="1"/>
          </p:cNvSpPr>
          <p:nvPr>
            <p:ph type="body" idx="1"/>
          </p:nvPr>
        </p:nvSpPr>
        <p:spPr/>
        <p:txBody>
          <a:bodyPr/>
          <a:lstStyle/>
          <a:p>
            <a:endParaRPr lang="es-ES"/>
          </a:p>
        </p:txBody>
      </p:sp>
      <p:pic>
        <p:nvPicPr>
          <p:cNvPr id="6" name="Picture 2">
            <a:extLst>
              <a:ext uri="{FF2B5EF4-FFF2-40B4-BE49-F238E27FC236}">
                <a16:creationId xmlns:a16="http://schemas.microsoft.com/office/drawing/2014/main" id="{264A3189-9B5E-A016-B475-CCCC9749AFEA}"/>
              </a:ext>
            </a:extLst>
          </p:cNvPr>
          <p:cNvPicPr>
            <a:picLocks noChangeAspect="1" noChangeArrowheads="1"/>
          </p:cNvPicPr>
          <p:nvPr/>
        </p:nvPicPr>
        <p:blipFill>
          <a:blip r:embed="rId2" cstate="print"/>
          <a:srcRect/>
          <a:stretch>
            <a:fillRect/>
          </a:stretch>
        </p:blipFill>
        <p:spPr bwMode="auto">
          <a:xfrm>
            <a:off x="1609750" y="1117973"/>
            <a:ext cx="6711290" cy="3550175"/>
          </a:xfrm>
          <a:prstGeom prst="rect">
            <a:avLst/>
          </a:prstGeom>
          <a:noFill/>
          <a:ln w="9525">
            <a:noFill/>
            <a:miter lim="800000"/>
            <a:headEnd/>
            <a:tailEnd/>
          </a:ln>
        </p:spPr>
      </p:pic>
    </p:spTree>
    <p:extLst>
      <p:ext uri="{BB962C8B-B14F-4D97-AF65-F5344CB8AC3E}">
        <p14:creationId xmlns:p14="http://schemas.microsoft.com/office/powerpoint/2010/main" val="267788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95536" y="1384301"/>
            <a:ext cx="8568952" cy="3017520"/>
          </a:xfrm>
        </p:spPr>
        <p:txBody>
          <a:bodyPr/>
          <a:lstStyle/>
          <a:p>
            <a:endParaRPr lang="es-ES" dirty="0"/>
          </a:p>
          <a:p>
            <a:endParaRPr lang="es-ES" dirty="0"/>
          </a:p>
          <a:p>
            <a:endParaRPr lang="es-ES" dirty="0"/>
          </a:p>
          <a:p>
            <a:endParaRPr lang="es-ES" dirty="0"/>
          </a:p>
          <a:p>
            <a:endParaRPr lang="es-ES" dirty="0"/>
          </a:p>
          <a:p>
            <a:endParaRPr lang="es-ES" dirty="0"/>
          </a:p>
        </p:txBody>
      </p:sp>
      <p:pic>
        <p:nvPicPr>
          <p:cNvPr id="4" name="Picture 2">
            <a:extLst>
              <a:ext uri="{FF2B5EF4-FFF2-40B4-BE49-F238E27FC236}">
                <a16:creationId xmlns:a16="http://schemas.microsoft.com/office/drawing/2014/main" id="{9566D769-40F1-59CB-F774-CD6A8532DA8E}"/>
              </a:ext>
            </a:extLst>
          </p:cNvPr>
          <p:cNvPicPr>
            <a:picLocks noChangeAspect="1" noChangeArrowheads="1"/>
          </p:cNvPicPr>
          <p:nvPr/>
        </p:nvPicPr>
        <p:blipFill>
          <a:blip r:embed="rId2" cstate="print"/>
          <a:srcRect/>
          <a:stretch>
            <a:fillRect/>
          </a:stretch>
        </p:blipFill>
        <p:spPr bwMode="auto">
          <a:xfrm>
            <a:off x="102864" y="51470"/>
            <a:ext cx="8938271" cy="4695230"/>
          </a:xfrm>
          <a:prstGeom prst="rect">
            <a:avLst/>
          </a:prstGeom>
          <a:noFill/>
          <a:ln w="9525">
            <a:noFill/>
            <a:miter lim="800000"/>
            <a:headEnd/>
            <a:tailEnd/>
          </a:ln>
        </p:spPr>
      </p:pic>
    </p:spTree>
    <p:extLst>
      <p:ext uri="{BB962C8B-B14F-4D97-AF65-F5344CB8AC3E}">
        <p14:creationId xmlns:p14="http://schemas.microsoft.com/office/powerpoint/2010/main" val="85096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1384301"/>
            <a:ext cx="8712968" cy="3017520"/>
          </a:xfrm>
        </p:spPr>
        <p:txBody>
          <a:bodyPr/>
          <a:lstStyle/>
          <a:p>
            <a:endParaRPr lang="es-ES" dirty="0"/>
          </a:p>
        </p:txBody>
      </p:sp>
      <p:pic>
        <p:nvPicPr>
          <p:cNvPr id="4" name="Picture 2">
            <a:extLst>
              <a:ext uri="{FF2B5EF4-FFF2-40B4-BE49-F238E27FC236}">
                <a16:creationId xmlns:a16="http://schemas.microsoft.com/office/drawing/2014/main" id="{10DEA4AB-FD0F-079C-6A92-07ED986356F1}"/>
              </a:ext>
            </a:extLst>
          </p:cNvPr>
          <p:cNvPicPr>
            <a:picLocks noChangeAspect="1" noChangeArrowheads="1"/>
          </p:cNvPicPr>
          <p:nvPr/>
        </p:nvPicPr>
        <p:blipFill>
          <a:blip r:embed="rId2" cstate="print"/>
          <a:srcRect/>
          <a:stretch>
            <a:fillRect/>
          </a:stretch>
        </p:blipFill>
        <p:spPr bwMode="auto">
          <a:xfrm>
            <a:off x="589474" y="627534"/>
            <a:ext cx="8010772" cy="4212704"/>
          </a:xfrm>
          <a:prstGeom prst="rect">
            <a:avLst/>
          </a:prstGeom>
          <a:noFill/>
          <a:ln w="9525">
            <a:noFill/>
            <a:miter lim="800000"/>
            <a:headEnd/>
            <a:tailEnd/>
          </a:ln>
        </p:spPr>
      </p:pic>
    </p:spTree>
    <p:extLst>
      <p:ext uri="{BB962C8B-B14F-4D97-AF65-F5344CB8AC3E}">
        <p14:creationId xmlns:p14="http://schemas.microsoft.com/office/powerpoint/2010/main" val="341791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95536" y="1384301"/>
            <a:ext cx="8496944" cy="3017520"/>
          </a:xfrm>
        </p:spPr>
        <p:txBody>
          <a:bodyPr/>
          <a:lstStyle/>
          <a:p>
            <a:r>
              <a:rPr lang="es-ES" dirty="0"/>
              <a:t>En los últimos años, Docker se ha revelado como una herramienta fundamental tanto para administradores de sistemas como para desarrolladores de software. </a:t>
            </a:r>
          </a:p>
          <a:p>
            <a:endParaRPr lang="es-ES" dirty="0"/>
          </a:p>
          <a:p>
            <a:r>
              <a:rPr lang="es-ES" dirty="0"/>
              <a:t>Durante el desarrollo y puesta en producción de una aplicación, uno de los conflictos típicos a los que se enfrentan ambos perfiles viene dado por la heterogeneidad, tanto en infraestructura como en dependencias, derivados de la puesta en marcha de los distintos entornos -desarrollo, preproducción y producción- típicos de cualquier proyecto informático.</a:t>
            </a:r>
          </a:p>
        </p:txBody>
      </p:sp>
    </p:spTree>
    <p:extLst>
      <p:ext uri="{BB962C8B-B14F-4D97-AF65-F5344CB8AC3E}">
        <p14:creationId xmlns:p14="http://schemas.microsoft.com/office/powerpoint/2010/main" val="293269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p:txBody>
          <a:bodyPr/>
          <a:lstStyle/>
          <a:p>
            <a:r>
              <a:rPr lang="es-ES" dirty="0"/>
              <a:t>El empaquetado en contenedores aislados permite realizar una abstracción de nuestras aplicaciones respecto al sistema operativo instalado en el servidor, ya que estos contenedores se generan con todas las dependencias que permiten la ejecución del software. </a:t>
            </a:r>
          </a:p>
          <a:p>
            <a:endParaRPr lang="es-ES" dirty="0"/>
          </a:p>
          <a:p>
            <a:r>
              <a:rPr lang="es-ES" dirty="0"/>
              <a:t>Efectivamente, esto quiere decir que podremos llevarnos estos contenedores de un entorno a otro sin mayor inconveniente. </a:t>
            </a:r>
          </a:p>
          <a:p>
            <a:endParaRPr lang="es-ES" dirty="0"/>
          </a:p>
          <a:p>
            <a:r>
              <a:rPr lang="es-ES" dirty="0"/>
              <a:t>Esto reduce en gran medida los típicos problemas en los que, por algún motivo, una aplicación que puede ejecutar correctamente en un entorno determinado, no lo haga igual en otro – en este punto, siempre se hace referencia al clásico: “en mi máquina funciona”-, ya que todo lo que la aplicación necesita se encuentra empaquetado dentro del contenedor.</a:t>
            </a:r>
          </a:p>
        </p:txBody>
      </p:sp>
    </p:spTree>
    <p:extLst>
      <p:ext uri="{BB962C8B-B14F-4D97-AF65-F5344CB8AC3E}">
        <p14:creationId xmlns:p14="http://schemas.microsoft.com/office/powerpoint/2010/main" val="252942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51470"/>
            <a:ext cx="8568952" cy="3017520"/>
          </a:xfrm>
        </p:spPr>
        <p:txBody>
          <a:bodyPr/>
          <a:lstStyle/>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Una de las diferencias más notables respecto al hacer uso de máquinas virtuales pasa por una simplificación de las dependencias e infraestructura necesarias para ejecutar aplicaciones. </a:t>
            </a:r>
          </a:p>
          <a:p>
            <a:endParaRPr lang="es-E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 hacemos uso de máquinas virtuales a través de un hipervisor, nos veremos en la necesidad de instalar un SO y las correspondientes dependencias en cada una de ellas, mientras que </a:t>
            </a:r>
            <a:r>
              <a:rPr lang="es-ES" b="0" i="1" dirty="0">
                <a:solidFill>
                  <a:srgbClr val="3C3C3C"/>
                </a:solidFill>
                <a:effectLst/>
                <a:latin typeface="Calibri" panose="020F0502020204030204" pitchFamily="34" charset="0"/>
                <a:ea typeface="Calibri" panose="020F0502020204030204" pitchFamily="34" charset="0"/>
                <a:cs typeface="Calibri" panose="020F0502020204030204" pitchFamily="34" charset="0"/>
              </a:rPr>
              <a:t>Docker</a:t>
            </a: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nos permite operar todos nuestros contenedores sobre un único SO base, común y compartido por todos ellos, y encapsular solo las dependencias necesarias en cada uno de estos contenedores.</a:t>
            </a:r>
            <a:endParaRPr lang="es-E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docker1">
            <a:extLst>
              <a:ext uri="{FF2B5EF4-FFF2-40B4-BE49-F238E27FC236}">
                <a16:creationId xmlns:a16="http://schemas.microsoft.com/office/drawing/2014/main" id="{62CF2B8F-FBF1-7CF7-1D87-1607B804A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2073980"/>
            <a:ext cx="6732748" cy="286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6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Las ventajas no terminan aquí, y es que </a:t>
            </a:r>
            <a:r>
              <a:rPr lang="es-ES" b="0" i="1" dirty="0">
                <a:solidFill>
                  <a:srgbClr val="3C3C3C"/>
                </a:solidFill>
                <a:effectLst/>
                <a:latin typeface="Calibri" panose="020F0502020204030204" pitchFamily="34" charset="0"/>
                <a:ea typeface="Calibri" panose="020F0502020204030204" pitchFamily="34" charset="0"/>
                <a:cs typeface="Calibri" panose="020F0502020204030204" pitchFamily="34" charset="0"/>
              </a:rPr>
              <a:t>Docker</a:t>
            </a:r>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se muestra como una tecnología más ágil y flexible que la que nos puedan ofrecer las máquinas virtuales, con todas las ventajas, tanto en ahorro de tiempo -un contenedor tiene un menor mantenimiento respecto a cualquier SO- como de aumento de potencial, que esto supone. </a:t>
            </a:r>
          </a:p>
          <a:p>
            <a:endParaRPr lang="es-E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s-E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Tampoco debemos olvidarnos del ahorro económico que puede suponer la no utilización de licencias en el caso de que hagamos uso de distribuciones de pago.</a:t>
            </a:r>
            <a:endParaRPr lang="es-E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17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179512" y="300046"/>
            <a:ext cx="8784976" cy="628605"/>
          </a:xfrm>
        </p:spPr>
        <p:txBody>
          <a:bodyPr/>
          <a:lstStyle/>
          <a:p>
            <a:r>
              <a:rPr lang="es-ES" b="1" i="0" dirty="0">
                <a:effectLst/>
                <a:latin typeface="inherit"/>
              </a:rPr>
              <a:t>¿Por qué utilizar Docker como desarrollador?</a:t>
            </a:r>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pPr marL="419100" indent="-342900">
              <a:buFont typeface="+mj-lt"/>
              <a:buAutoNum type="arabicPeriod"/>
            </a:pPr>
            <a:r>
              <a:rPr lang="es-ES" dirty="0"/>
              <a:t>Esta herramienta realmente puede cambiar la vida diaria del desarrollador. Para responder esta pregunta de la mejor manera, he redactado una lista no exhaustiva de los beneficios que encontrará:</a:t>
            </a:r>
          </a:p>
          <a:p>
            <a:pPr marL="419100" indent="-342900">
              <a:buFont typeface="+mj-lt"/>
              <a:buAutoNum type="arabicPeriod"/>
            </a:pPr>
            <a:endParaRPr lang="es-ES" dirty="0"/>
          </a:p>
          <a:p>
            <a:pPr marL="419100" indent="-342900">
              <a:buFont typeface="+mj-lt"/>
              <a:buAutoNum type="arabicPeriod"/>
            </a:pPr>
            <a:r>
              <a:rPr lang="es-ES" dirty="0"/>
              <a:t>Docker es rápido. A diferencia de una máquina virtual, tu aplicación puede iniciarse en pocos segundos y detenerse igual de rápido.</a:t>
            </a:r>
          </a:p>
          <a:p>
            <a:pPr marL="419100" indent="-342900">
              <a:buFont typeface="+mj-lt"/>
              <a:buAutoNum type="arabicPeriod"/>
            </a:pPr>
            <a:r>
              <a:rPr lang="es-ES" dirty="0"/>
              <a:t>Docker es </a:t>
            </a:r>
            <a:r>
              <a:rPr lang="es-ES" dirty="0" err="1"/>
              <a:t>multi-plataforma</a:t>
            </a:r>
            <a:r>
              <a:rPr lang="es-ES" dirty="0"/>
              <a:t>. Puedes lanzar tu contenedor en cualquier sistema.</a:t>
            </a:r>
          </a:p>
          <a:p>
            <a:pPr marL="419100" indent="-342900">
              <a:buFont typeface="+mj-lt"/>
              <a:buAutoNum type="arabicPeriod"/>
            </a:pPr>
            <a:r>
              <a:rPr lang="es-ES" dirty="0"/>
              <a:t>Los contenedores pueden construirse y destruirse más rápido que en una máquina virtual.</a:t>
            </a:r>
          </a:p>
          <a:p>
            <a:pPr marL="419100" indent="-342900">
              <a:buFont typeface="+mj-lt"/>
              <a:buAutoNum type="arabicPeriod"/>
            </a:pPr>
            <a:r>
              <a:rPr lang="es-ES" dirty="0"/>
              <a:t>Se acabaron las dificultades para configurar tu entorno de trabajo. Una vez configurado tu Docker, no tendrás que volver a instalar tus dependencias manualmente. Si cambias de ordenador o si un empleado se incorpora a tu empresa, solo tendrás que darle tu configuración.</a:t>
            </a:r>
          </a:p>
          <a:p>
            <a:pPr marL="419100" indent="-342900">
              <a:buFont typeface="+mj-lt"/>
              <a:buAutoNum type="arabicPeriod"/>
            </a:pPr>
            <a:r>
              <a:rPr lang="es-ES" dirty="0"/>
              <a:t>Mantendrás tu espacio de trabajo limpio, ya que cada uno de tus entornos estará aislado y podrás eliminarlo en cualquier momento sin que afecte al resto.</a:t>
            </a:r>
          </a:p>
          <a:p>
            <a:pPr marL="419100" indent="-342900">
              <a:buFont typeface="+mj-lt"/>
              <a:buAutoNum type="arabicPeriod"/>
            </a:pPr>
            <a:r>
              <a:rPr lang="es-ES" dirty="0"/>
              <a:t>Será más fácil desplegar tu proyecto en tu servidor para ponerlo en línea.</a:t>
            </a:r>
          </a:p>
        </p:txBody>
      </p:sp>
    </p:spTree>
    <p:extLst>
      <p:ext uri="{BB962C8B-B14F-4D97-AF65-F5344CB8AC3E}">
        <p14:creationId xmlns:p14="http://schemas.microsoft.com/office/powerpoint/2010/main" val="115320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FAD7E-19DE-E333-9C1F-BBF019923378}"/>
              </a:ext>
            </a:extLst>
          </p:cNvPr>
          <p:cNvSpPr>
            <a:spLocks noGrp="1"/>
          </p:cNvSpPr>
          <p:nvPr>
            <p:ph type="title"/>
          </p:nvPr>
        </p:nvSpPr>
        <p:spPr/>
        <p:txBody>
          <a:bodyPr/>
          <a:lstStyle/>
          <a:p>
            <a:r>
              <a:rPr lang="es-ES" dirty="0"/>
              <a:t>Componentes clave</a:t>
            </a:r>
          </a:p>
        </p:txBody>
      </p:sp>
      <p:sp>
        <p:nvSpPr>
          <p:cNvPr id="3" name="Marcador de texto 2">
            <a:extLst>
              <a:ext uri="{FF2B5EF4-FFF2-40B4-BE49-F238E27FC236}">
                <a16:creationId xmlns:a16="http://schemas.microsoft.com/office/drawing/2014/main" id="{B36399A3-0AA6-00DF-EC79-BB6E1C492605}"/>
              </a:ext>
            </a:extLst>
          </p:cNvPr>
          <p:cNvSpPr>
            <a:spLocks noGrp="1"/>
          </p:cNvSpPr>
          <p:nvPr>
            <p:ph type="body" idx="1"/>
          </p:nvPr>
        </p:nvSpPr>
        <p:spPr/>
        <p:txBody>
          <a:bodyPr/>
          <a:lstStyle/>
          <a:p>
            <a:pPr algn="l">
              <a:buFont typeface="Arial" panose="020B0604020202020204" pitchFamily="34" charset="0"/>
              <a:buChar char="•"/>
            </a:pPr>
            <a:r>
              <a:rPr lang="es-ES" b="1" i="0" dirty="0">
                <a:solidFill>
                  <a:srgbClr val="777777"/>
                </a:solidFill>
                <a:effectLst/>
                <a:latin typeface="Roboto" panose="02000000000000000000" pitchFamily="2" charset="0"/>
              </a:rPr>
              <a:t>Cliente Docker</a:t>
            </a:r>
            <a:r>
              <a:rPr lang="es-ES" b="0" i="0" dirty="0">
                <a:solidFill>
                  <a:srgbClr val="777777"/>
                </a:solidFill>
                <a:effectLst/>
                <a:latin typeface="Roboto" panose="02000000000000000000" pitchFamily="2" charset="0"/>
              </a:rPr>
              <a:t>: Es la interfaz de usuario de Docker. Permite al usuario interactuar con Docker a través de la línea de comandos o mediante </a:t>
            </a:r>
            <a:r>
              <a:rPr lang="es-ES" b="0" i="0" dirty="0" err="1">
                <a:solidFill>
                  <a:srgbClr val="777777"/>
                </a:solidFill>
                <a:effectLst/>
                <a:latin typeface="Roboto" panose="02000000000000000000" pitchFamily="2" charset="0"/>
              </a:rPr>
              <a:t>APIs</a:t>
            </a:r>
            <a:r>
              <a:rPr lang="es-ES" b="0" i="0" dirty="0">
                <a:solidFill>
                  <a:srgbClr val="777777"/>
                </a:solidFill>
                <a:effectLst/>
                <a:latin typeface="Roboto" panose="02000000000000000000" pitchFamily="2" charset="0"/>
              </a:rPr>
              <a:t>.</a:t>
            </a:r>
          </a:p>
          <a:p>
            <a:pPr algn="l">
              <a:buFont typeface="Arial" panose="020B0604020202020204" pitchFamily="34" charset="0"/>
              <a:buChar char="•"/>
            </a:pPr>
            <a:r>
              <a:rPr lang="es-ES" b="1" i="0" dirty="0">
                <a:solidFill>
                  <a:srgbClr val="777777"/>
                </a:solidFill>
                <a:effectLst/>
                <a:latin typeface="Roboto" panose="02000000000000000000" pitchFamily="2" charset="0"/>
              </a:rPr>
              <a:t>Servidor Docker (Daemon)</a:t>
            </a:r>
            <a:r>
              <a:rPr lang="es-ES" b="0" i="0" dirty="0">
                <a:solidFill>
                  <a:srgbClr val="777777"/>
                </a:solidFill>
                <a:effectLst/>
                <a:latin typeface="Roboto" panose="02000000000000000000" pitchFamily="2" charset="0"/>
              </a:rPr>
              <a:t>: Es el servicio en segundo plano que construye, ejecuta y distribuye los contenedores Docker.</a:t>
            </a:r>
          </a:p>
          <a:p>
            <a:pPr algn="l">
              <a:buFont typeface="Arial" panose="020B0604020202020204" pitchFamily="34" charset="0"/>
              <a:buChar char="•"/>
            </a:pPr>
            <a:r>
              <a:rPr lang="es-ES" b="1" i="0" dirty="0">
                <a:solidFill>
                  <a:srgbClr val="777777"/>
                </a:solidFill>
                <a:effectLst/>
                <a:latin typeface="Roboto" panose="02000000000000000000" pitchFamily="2" charset="0"/>
              </a:rPr>
              <a:t>Imágenes Docker</a:t>
            </a:r>
            <a:r>
              <a:rPr lang="es-ES" b="0" i="0" dirty="0">
                <a:solidFill>
                  <a:srgbClr val="777777"/>
                </a:solidFill>
                <a:effectLst/>
                <a:latin typeface="Roboto" panose="02000000000000000000" pitchFamily="2" charset="0"/>
              </a:rPr>
              <a:t>: Son plantillas de solo lectura con las instrucciones para crear un contenedor Docker. Estas imágenes se usan para crear contenedores.</a:t>
            </a:r>
          </a:p>
          <a:p>
            <a:pPr algn="l">
              <a:buFont typeface="Arial" panose="020B0604020202020204" pitchFamily="34" charset="0"/>
              <a:buChar char="•"/>
            </a:pPr>
            <a:r>
              <a:rPr lang="es-ES" b="1" i="0" dirty="0">
                <a:solidFill>
                  <a:srgbClr val="777777"/>
                </a:solidFill>
                <a:effectLst/>
                <a:latin typeface="Roboto" panose="02000000000000000000" pitchFamily="2" charset="0"/>
              </a:rPr>
              <a:t>Registros Docker</a:t>
            </a:r>
            <a:r>
              <a:rPr lang="es-ES" b="0" i="0" dirty="0">
                <a:solidFill>
                  <a:srgbClr val="777777"/>
                </a:solidFill>
                <a:effectLst/>
                <a:latin typeface="Roboto" panose="02000000000000000000" pitchFamily="2" charset="0"/>
              </a:rPr>
              <a:t>: Son servicios que almacenan y distribuyen imágenes Docker. Docker Hub es el registro público de Docker que alberga miles de imágenes de diferentes aplicaciones y servicios.</a:t>
            </a:r>
          </a:p>
          <a:p>
            <a:endParaRPr lang="es-ES" dirty="0"/>
          </a:p>
        </p:txBody>
      </p:sp>
    </p:spTree>
    <p:extLst>
      <p:ext uri="{BB962C8B-B14F-4D97-AF65-F5344CB8AC3E}">
        <p14:creationId xmlns:p14="http://schemas.microsoft.com/office/powerpoint/2010/main" val="1551081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86F0D-A447-DBE6-70B0-F28E75C0175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CDB1969-438A-B263-AB9C-0EC033B0777C}"/>
              </a:ext>
            </a:extLst>
          </p:cNvPr>
          <p:cNvSpPr>
            <a:spLocks noGrp="1"/>
          </p:cNvSpPr>
          <p:nvPr>
            <p:ph type="body" idx="1"/>
          </p:nvPr>
        </p:nvSpPr>
        <p:spPr/>
        <p:txBody>
          <a:bodyPr/>
          <a:lstStyle/>
          <a:p>
            <a:endParaRPr lang="es-ES"/>
          </a:p>
        </p:txBody>
      </p:sp>
      <p:pic>
        <p:nvPicPr>
          <p:cNvPr id="34818" name="Picture 2" descr="docker2">
            <a:extLst>
              <a:ext uri="{FF2B5EF4-FFF2-40B4-BE49-F238E27FC236}">
                <a16:creationId xmlns:a16="http://schemas.microsoft.com/office/drawing/2014/main" id="{5D9D63AE-8827-21BA-BAC0-70965789D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662308"/>
            <a:ext cx="7467167" cy="389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85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B1101-D008-5D04-9356-8F042C734757}"/>
              </a:ext>
            </a:extLst>
          </p:cNvPr>
          <p:cNvSpPr>
            <a:spLocks noGrp="1"/>
          </p:cNvSpPr>
          <p:nvPr>
            <p:ph type="title"/>
          </p:nvPr>
        </p:nvSpPr>
        <p:spPr/>
        <p:txBody>
          <a:bodyPr/>
          <a:lstStyle/>
          <a:p>
            <a:r>
              <a:rPr lang="es-ES" dirty="0"/>
              <a:t>Ventajas</a:t>
            </a:r>
          </a:p>
        </p:txBody>
      </p:sp>
      <p:sp>
        <p:nvSpPr>
          <p:cNvPr id="3" name="Marcador de texto 2">
            <a:extLst>
              <a:ext uri="{FF2B5EF4-FFF2-40B4-BE49-F238E27FC236}">
                <a16:creationId xmlns:a16="http://schemas.microsoft.com/office/drawing/2014/main" id="{EAE0C24D-5493-A648-8EDB-EF0B57714297}"/>
              </a:ext>
            </a:extLst>
          </p:cNvPr>
          <p:cNvSpPr>
            <a:spLocks noGrp="1"/>
          </p:cNvSpPr>
          <p:nvPr>
            <p:ph type="body" idx="1"/>
          </p:nvPr>
        </p:nvSpPr>
        <p:spPr/>
        <p:txBody>
          <a:bodyPr/>
          <a:lstStyle/>
          <a:p>
            <a:pPr algn="l">
              <a:buFont typeface="+mj-lt"/>
              <a:buAutoNum type="arabicPeriod"/>
            </a:pPr>
            <a:r>
              <a:rPr lang="es-ES" b="1" i="0" dirty="0">
                <a:solidFill>
                  <a:srgbClr val="777777"/>
                </a:solidFill>
                <a:effectLst/>
                <a:latin typeface="Roboto" panose="02000000000000000000" pitchFamily="2" charset="0"/>
              </a:rPr>
              <a:t>Portabilidad</a:t>
            </a:r>
            <a:r>
              <a:rPr lang="es-ES" b="0" i="0" dirty="0">
                <a:solidFill>
                  <a:srgbClr val="777777"/>
                </a:solidFill>
                <a:effectLst/>
                <a:latin typeface="Roboto" panose="02000000000000000000" pitchFamily="2" charset="0"/>
              </a:rPr>
              <a:t>: Uno de los mayores atractivos de Docker es que permite empaquetar una aplicación y sus dependencias en un contenedor que puede correr en cualquier sistema operativo que soporte Docker, lo que garantiza coherencia entre los entornos de desarrollo y producción.</a:t>
            </a:r>
          </a:p>
          <a:p>
            <a:pPr algn="l">
              <a:buFont typeface="+mj-lt"/>
              <a:buAutoNum type="arabicPeriod"/>
            </a:pPr>
            <a:r>
              <a:rPr lang="es-ES" b="1" i="0" dirty="0">
                <a:solidFill>
                  <a:srgbClr val="777777"/>
                </a:solidFill>
                <a:effectLst/>
                <a:latin typeface="Roboto" panose="02000000000000000000" pitchFamily="2" charset="0"/>
              </a:rPr>
              <a:t>Automatización</a:t>
            </a:r>
            <a:r>
              <a:rPr lang="es-ES" b="0" i="0" dirty="0">
                <a:solidFill>
                  <a:srgbClr val="777777"/>
                </a:solidFill>
                <a:effectLst/>
                <a:latin typeface="Roboto" panose="02000000000000000000" pitchFamily="2" charset="0"/>
              </a:rPr>
              <a:t>: Docker facilita la automatización del despliegue de aplicaciones, lo cual es un componente clave en los procesos de integración y entrega continua (CI/CD). Esto ayuda a los desarrolladores a evitar tareas tediosas y repetitivas, y a ahorrar tiempo.</a:t>
            </a:r>
          </a:p>
          <a:p>
            <a:pPr algn="l">
              <a:buFont typeface="+mj-lt"/>
              <a:buAutoNum type="arabicPeriod"/>
            </a:pPr>
            <a:r>
              <a:rPr lang="es-ES" b="1" i="0" dirty="0">
                <a:solidFill>
                  <a:srgbClr val="777777"/>
                </a:solidFill>
                <a:effectLst/>
                <a:latin typeface="Roboto" panose="02000000000000000000" pitchFamily="2" charset="0"/>
              </a:rPr>
              <a:t>Comunidad</a:t>
            </a:r>
            <a:r>
              <a:rPr lang="es-ES" b="0" i="0" dirty="0">
                <a:solidFill>
                  <a:srgbClr val="777777"/>
                </a:solidFill>
                <a:effectLst/>
                <a:latin typeface="Roboto" panose="02000000000000000000" pitchFamily="2" charset="0"/>
              </a:rPr>
              <a:t>: Docker tiene una comunidad de usuarios activa y recursos de aprendizaje amplios, incluyendo un canal de </a:t>
            </a:r>
            <a:r>
              <a:rPr lang="es-ES" b="0" i="0" dirty="0" err="1">
                <a:solidFill>
                  <a:srgbClr val="777777"/>
                </a:solidFill>
                <a:effectLst/>
                <a:latin typeface="Roboto" panose="02000000000000000000" pitchFamily="2" charset="0"/>
              </a:rPr>
              <a:t>Slack</a:t>
            </a:r>
            <a:r>
              <a:rPr lang="es-ES" b="0" i="0" dirty="0">
                <a:solidFill>
                  <a:srgbClr val="777777"/>
                </a:solidFill>
                <a:effectLst/>
                <a:latin typeface="Roboto" panose="02000000000000000000" pitchFamily="2" charset="0"/>
              </a:rPr>
              <a:t>, un foro comunitario, y una gran presencia en sitios web de desarrolladores como </a:t>
            </a:r>
            <a:r>
              <a:rPr lang="es-ES" b="0" i="0" dirty="0" err="1">
                <a:solidFill>
                  <a:srgbClr val="777777"/>
                </a:solidFill>
                <a:effectLst/>
                <a:latin typeface="Roboto" panose="02000000000000000000" pitchFamily="2" charset="0"/>
              </a:rPr>
              <a:t>StackOverflow</a:t>
            </a:r>
            <a:r>
              <a:rPr lang="es-ES" b="0" i="0" dirty="0">
                <a:solidFill>
                  <a:srgbClr val="777777"/>
                </a:solidFill>
                <a:effectLst/>
                <a:latin typeface="Roboto" panose="02000000000000000000" pitchFamily="2" charset="0"/>
              </a:rPr>
              <a:t>. Además, Docker Hub alberga millones de imágenes de contenedores que los usuarios pueden utilizar y personalizar.</a:t>
            </a:r>
          </a:p>
          <a:p>
            <a:endParaRPr lang="es-ES" dirty="0"/>
          </a:p>
        </p:txBody>
      </p:sp>
    </p:spTree>
    <p:extLst>
      <p:ext uri="{BB962C8B-B14F-4D97-AF65-F5344CB8AC3E}">
        <p14:creationId xmlns:p14="http://schemas.microsoft.com/office/powerpoint/2010/main" val="14798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33F67-76CE-1B83-1FA5-E08D80BC4DE0}"/>
              </a:ext>
            </a:extLst>
          </p:cNvPr>
          <p:cNvSpPr>
            <a:spLocks noGrp="1"/>
          </p:cNvSpPr>
          <p:nvPr>
            <p:ph type="title"/>
          </p:nvPr>
        </p:nvSpPr>
        <p:spPr/>
        <p:txBody>
          <a:bodyPr/>
          <a:lstStyle/>
          <a:p>
            <a:r>
              <a:rPr lang="es-ES" dirty="0"/>
              <a:t>Desventajas</a:t>
            </a:r>
          </a:p>
        </p:txBody>
      </p:sp>
      <p:sp>
        <p:nvSpPr>
          <p:cNvPr id="3" name="Marcador de texto 2">
            <a:extLst>
              <a:ext uri="{FF2B5EF4-FFF2-40B4-BE49-F238E27FC236}">
                <a16:creationId xmlns:a16="http://schemas.microsoft.com/office/drawing/2014/main" id="{9BA63281-6711-D289-9666-81F222F6FAEC}"/>
              </a:ext>
            </a:extLst>
          </p:cNvPr>
          <p:cNvSpPr>
            <a:spLocks noGrp="1"/>
          </p:cNvSpPr>
          <p:nvPr>
            <p:ph type="body" idx="1"/>
          </p:nvPr>
        </p:nvSpPr>
        <p:spPr/>
        <p:txBody>
          <a:bodyPr/>
          <a:lstStyle/>
          <a:p>
            <a:pPr algn="l">
              <a:buFont typeface="+mj-lt"/>
              <a:buAutoNum type="arabicPeriod"/>
            </a:pPr>
            <a:r>
              <a:rPr lang="es-ES" b="1" i="0" dirty="0">
                <a:solidFill>
                  <a:srgbClr val="777777"/>
                </a:solidFill>
                <a:effectLst/>
                <a:latin typeface="Roboto" panose="02000000000000000000" pitchFamily="2" charset="0"/>
              </a:rPr>
              <a:t>Rendimiento</a:t>
            </a:r>
            <a:r>
              <a:rPr lang="es-ES" b="0" i="0" dirty="0">
                <a:solidFill>
                  <a:srgbClr val="777777"/>
                </a:solidFill>
                <a:effectLst/>
                <a:latin typeface="Roboto" panose="02000000000000000000" pitchFamily="2" charset="0"/>
              </a:rPr>
              <a:t>: Aunque los contenedores Docker son más rápidos que las máquinas virtuales, el rendimiento puede ser menor que el de las aplicaciones ejecutadas directamente en el servidor físico, especialmente en lo que se refiere a la entrada/salida de disco y la red.</a:t>
            </a:r>
          </a:p>
          <a:p>
            <a:pPr algn="l">
              <a:buFont typeface="+mj-lt"/>
              <a:buAutoNum type="arabicPeriod"/>
            </a:pPr>
            <a:r>
              <a:rPr lang="es-ES" b="1" i="0" dirty="0">
                <a:solidFill>
                  <a:srgbClr val="777777"/>
                </a:solidFill>
                <a:effectLst/>
                <a:latin typeface="Roboto" panose="02000000000000000000" pitchFamily="2" charset="0"/>
              </a:rPr>
              <a:t>Complejidad y Curva de Aprendizaje</a:t>
            </a:r>
            <a:r>
              <a:rPr lang="es-ES" b="0" i="0" dirty="0">
                <a:solidFill>
                  <a:srgbClr val="777777"/>
                </a:solidFill>
                <a:effectLst/>
                <a:latin typeface="Roboto" panose="02000000000000000000" pitchFamily="2" charset="0"/>
              </a:rPr>
              <a:t>: Docker puede ser complejo de entender y manejar, especialmente para aquellos que no están familiarizados con la línea de comandos. Los usuarios deben aprender a trabajar con archivos </a:t>
            </a:r>
            <a:r>
              <a:rPr lang="es-ES" b="0" i="0" dirty="0" err="1">
                <a:solidFill>
                  <a:srgbClr val="777777"/>
                </a:solidFill>
                <a:effectLst/>
                <a:latin typeface="Roboto" panose="02000000000000000000" pitchFamily="2" charset="0"/>
              </a:rPr>
              <a:t>Dockerfile</a:t>
            </a:r>
            <a:r>
              <a:rPr lang="es-ES" b="0" i="0" dirty="0">
                <a:solidFill>
                  <a:srgbClr val="777777"/>
                </a:solidFill>
                <a:effectLst/>
                <a:latin typeface="Roboto" panose="02000000000000000000" pitchFamily="2" charset="0"/>
              </a:rPr>
              <a:t>, comandos de Docker y el ecosistema de orquestación.</a:t>
            </a:r>
          </a:p>
          <a:p>
            <a:pPr algn="l">
              <a:buFont typeface="+mj-lt"/>
              <a:buAutoNum type="arabicPeriod"/>
            </a:pPr>
            <a:r>
              <a:rPr lang="es-ES" b="1" i="0" dirty="0">
                <a:solidFill>
                  <a:srgbClr val="777777"/>
                </a:solidFill>
                <a:effectLst/>
                <a:latin typeface="Roboto" panose="02000000000000000000" pitchFamily="2" charset="0"/>
              </a:rPr>
              <a:t>Seguridad</a:t>
            </a:r>
            <a:r>
              <a:rPr lang="es-ES" b="0" i="0" dirty="0">
                <a:solidFill>
                  <a:srgbClr val="777777"/>
                </a:solidFill>
                <a:effectLst/>
                <a:latin typeface="Roboto" panose="02000000000000000000" pitchFamily="2" charset="0"/>
              </a:rPr>
              <a:t>: Como los contenedores Docker comparten el núcleo del sistema operativo del host, existe un riesgo potencial de que un contenedor comprometido pueda afectar a otros contenedores o al propio host. Por ello, es crucial seguir las mejores prácticas de seguridad al trabajar con contenedores Docker.</a:t>
            </a:r>
          </a:p>
          <a:p>
            <a:endParaRPr lang="es-ES" dirty="0"/>
          </a:p>
        </p:txBody>
      </p:sp>
    </p:spTree>
    <p:extLst>
      <p:ext uri="{BB962C8B-B14F-4D97-AF65-F5344CB8AC3E}">
        <p14:creationId xmlns:p14="http://schemas.microsoft.com/office/powerpoint/2010/main" val="289425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ED99-E0D8-2FF9-DA46-E51EF8429406}"/>
              </a:ext>
            </a:extLst>
          </p:cNvPr>
          <p:cNvSpPr>
            <a:spLocks noGrp="1"/>
          </p:cNvSpPr>
          <p:nvPr>
            <p:ph type="title"/>
          </p:nvPr>
        </p:nvSpPr>
        <p:spPr>
          <a:xfrm>
            <a:off x="822960" y="214953"/>
            <a:ext cx="7543800" cy="526726"/>
          </a:xfrm>
        </p:spPr>
        <p:txBody>
          <a:bodyPr/>
          <a:lstStyle/>
          <a:p>
            <a:r>
              <a:rPr lang="es-ES" dirty="0"/>
              <a:t>USOS</a:t>
            </a:r>
          </a:p>
        </p:txBody>
      </p:sp>
      <p:sp>
        <p:nvSpPr>
          <p:cNvPr id="3" name="Marcador de texto 2">
            <a:extLst>
              <a:ext uri="{FF2B5EF4-FFF2-40B4-BE49-F238E27FC236}">
                <a16:creationId xmlns:a16="http://schemas.microsoft.com/office/drawing/2014/main" id="{EBA788F4-11C2-388C-AC87-0528FC635460}"/>
              </a:ext>
            </a:extLst>
          </p:cNvPr>
          <p:cNvSpPr>
            <a:spLocks noGrp="1"/>
          </p:cNvSpPr>
          <p:nvPr>
            <p:ph type="body" idx="1"/>
          </p:nvPr>
        </p:nvSpPr>
        <p:spPr>
          <a:xfrm>
            <a:off x="467544" y="741679"/>
            <a:ext cx="8568952" cy="3017520"/>
          </a:xfrm>
        </p:spPr>
        <p:txBody>
          <a:bodyPr/>
          <a:lstStyle/>
          <a:p>
            <a:r>
              <a:rPr lang="es-ES" b="1" i="0" dirty="0">
                <a:effectLst/>
                <a:latin typeface="var(--uicore-typography--h4-f,&quot;Inter&quot;)"/>
              </a:rPr>
              <a:t>Prueba de Nuevos Softwares</a:t>
            </a:r>
          </a:p>
          <a:p>
            <a:pPr lvl="1"/>
            <a:r>
              <a:rPr lang="es-ES" b="0" i="0" dirty="0">
                <a:solidFill>
                  <a:srgbClr val="777777"/>
                </a:solidFill>
                <a:effectLst/>
                <a:latin typeface="Roboto" panose="02000000000000000000" pitchFamily="2" charset="0"/>
              </a:rPr>
              <a:t>Una de las aplicaciones más comunes de Docker es la posibilidad de probar nuevos softwares o entornos de desarrollo sin necesidad de realizar una instalación completa y compleja. Esto es especialmente útil para evaluar rápidamente nuevas herramientas, bibliotecas o sistemas de gestión de bases de datos.</a:t>
            </a:r>
            <a:endParaRPr lang="es-ES" b="1" i="0" dirty="0">
              <a:effectLst/>
              <a:latin typeface="var(--uicore-typography--h4-f,&quot;Inter&quot;)"/>
            </a:endParaRPr>
          </a:p>
          <a:p>
            <a:endParaRPr lang="es-ES" b="1" i="0" dirty="0">
              <a:effectLst/>
              <a:latin typeface="var(--uicore-typography--h4-f,&quot;Inter&quot;)"/>
            </a:endParaRPr>
          </a:p>
          <a:p>
            <a:r>
              <a:rPr lang="es-ES" b="1" i="0" dirty="0">
                <a:effectLst/>
                <a:latin typeface="var(--uicore-typography--h4-f,&quot;Inter&quot;)"/>
              </a:rPr>
              <a:t>Entornos de Desarrollo Consistentes</a:t>
            </a:r>
          </a:p>
          <a:p>
            <a:pPr lvl="1"/>
            <a:r>
              <a:rPr lang="es-ES" b="0" i="0" dirty="0">
                <a:solidFill>
                  <a:srgbClr val="777777"/>
                </a:solidFill>
                <a:effectLst/>
                <a:latin typeface="Roboto" panose="02000000000000000000" pitchFamily="2" charset="0"/>
              </a:rPr>
              <a:t>Docker permite a los desarrolladores crear entornos de desarrollo que son idénticos a los entornos de producción, lo que ayuda a reducir los «funciona en mi máquina» problemas que pueden surgir debido a las diferencias en los entornos.</a:t>
            </a:r>
            <a:endParaRPr lang="es-ES" b="1" i="0" dirty="0">
              <a:effectLst/>
              <a:latin typeface="var(--uicore-typography--h4-f,&quot;Inter&quot;)"/>
            </a:endParaRPr>
          </a:p>
          <a:p>
            <a:endParaRPr lang="es-ES" b="1" i="0" dirty="0">
              <a:effectLst/>
              <a:latin typeface="var(--uicore-typography--h4-f,&quot;Inter&quot;)"/>
            </a:endParaRPr>
          </a:p>
          <a:p>
            <a:r>
              <a:rPr lang="es-ES" b="1" i="0" dirty="0">
                <a:effectLst/>
                <a:latin typeface="var(--uicore-typography--h4-f,&quot;Inter&quot;)"/>
              </a:rPr>
              <a:t>Reducción de Riesgos de Incidentes</a:t>
            </a:r>
          </a:p>
          <a:p>
            <a:pPr lvl="1"/>
            <a:r>
              <a:rPr lang="es-ES" b="0" i="0" dirty="0">
                <a:solidFill>
                  <a:srgbClr val="777777"/>
                </a:solidFill>
                <a:effectLst/>
                <a:latin typeface="Roboto" panose="02000000000000000000" pitchFamily="2" charset="0"/>
              </a:rPr>
              <a:t>Docker también es una herramienta poderosa para la gestión de riesgos, ya que permite a los equipos crear imágenes de contenedores inmutables, lo que significa que pueden revertir rápidamente a una versión anterior en caso de que se encuentre un error o haya una falla.</a:t>
            </a:r>
            <a:endParaRPr lang="es-ES" b="1" i="0" dirty="0">
              <a:effectLst/>
              <a:latin typeface="var(--uicore-typography--h4-f,&quot;Inter&quot;)"/>
            </a:endParaRPr>
          </a:p>
          <a:p>
            <a:endParaRPr lang="es-ES" dirty="0"/>
          </a:p>
        </p:txBody>
      </p:sp>
    </p:spTree>
    <p:extLst>
      <p:ext uri="{BB962C8B-B14F-4D97-AF65-F5344CB8AC3E}">
        <p14:creationId xmlns:p14="http://schemas.microsoft.com/office/powerpoint/2010/main" val="112267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9493A08-31E0-CD8C-9A3A-939935D9F792}"/>
              </a:ext>
            </a:extLst>
          </p:cNvPr>
          <p:cNvPicPr>
            <a:picLocks noChangeAspect="1"/>
          </p:cNvPicPr>
          <p:nvPr/>
        </p:nvPicPr>
        <p:blipFill>
          <a:blip r:embed="rId2"/>
          <a:stretch>
            <a:fillRect/>
          </a:stretch>
        </p:blipFill>
        <p:spPr>
          <a:xfrm>
            <a:off x="146539" y="93059"/>
            <a:ext cx="9144000" cy="4488458"/>
          </a:xfrm>
          <a:prstGeom prst="rect">
            <a:avLst/>
          </a:prstGeom>
        </p:spPr>
      </p:pic>
    </p:spTree>
    <p:extLst>
      <p:ext uri="{BB962C8B-B14F-4D97-AF65-F5344CB8AC3E}">
        <p14:creationId xmlns:p14="http://schemas.microsoft.com/office/powerpoint/2010/main" val="247573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Instalar Docker</a:t>
            </a:r>
          </a:p>
        </p:txBody>
      </p:sp>
    </p:spTree>
    <p:extLst>
      <p:ext uri="{BB962C8B-B14F-4D97-AF65-F5344CB8AC3E}">
        <p14:creationId xmlns:p14="http://schemas.microsoft.com/office/powerpoint/2010/main" val="112053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C75F9-1131-DABF-01B6-F2BB2AED47B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BB62EB3-1E45-81F1-C558-A73320C946E5}"/>
              </a:ext>
            </a:extLst>
          </p:cNvPr>
          <p:cNvSpPr>
            <a:spLocks noGrp="1"/>
          </p:cNvSpPr>
          <p:nvPr>
            <p:ph type="body" idx="1"/>
          </p:nvPr>
        </p:nvSpPr>
        <p:spPr/>
        <p:txBody>
          <a:bodyPr/>
          <a:lstStyle/>
          <a:p>
            <a:r>
              <a:rPr lang="es-ES" b="1" dirty="0"/>
              <a:t>Paso 1: Instalar Docker</a:t>
            </a:r>
          </a:p>
          <a:p>
            <a:r>
              <a:rPr lang="es-ES" dirty="0"/>
              <a:t>Es posible que la versión del paquete de instalación de Docker disponible en el repositorio oficial de Ubuntu no sea la más reciente. Para asegurarnos de contar con la versión más reciente, instalaremos Docker desde el repositorio oficial de Docker. Para hacerlo, agregaremos una nueva fuente de paquetes y la clave GPG de Docker para garantizar que las descargas sean válidas, y luego instalaremos el paquete.</a:t>
            </a:r>
          </a:p>
          <a:p>
            <a:endParaRPr lang="es-ES" dirty="0"/>
          </a:p>
          <a:p>
            <a:r>
              <a:rPr lang="es-ES" dirty="0"/>
              <a:t>Primero, actualice su lista de paquetes existente:</a:t>
            </a:r>
          </a:p>
          <a:p>
            <a:endParaRPr lang="es-ES" dirty="0"/>
          </a:p>
          <a:p>
            <a:r>
              <a:rPr lang="es-ES" b="1" dirty="0"/>
              <a:t>sudo </a:t>
            </a:r>
            <a:r>
              <a:rPr lang="es-ES" b="1" dirty="0" err="1"/>
              <a:t>apt</a:t>
            </a:r>
            <a:r>
              <a:rPr lang="es-ES" b="1" dirty="0"/>
              <a:t> </a:t>
            </a:r>
            <a:r>
              <a:rPr lang="es-ES" b="1" dirty="0" err="1"/>
              <a:t>update</a:t>
            </a:r>
            <a:endParaRPr lang="es-ES" b="1" dirty="0"/>
          </a:p>
        </p:txBody>
      </p:sp>
    </p:spTree>
    <p:extLst>
      <p:ext uri="{BB962C8B-B14F-4D97-AF65-F5344CB8AC3E}">
        <p14:creationId xmlns:p14="http://schemas.microsoft.com/office/powerpoint/2010/main" val="403078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123478"/>
            <a:ext cx="8568952" cy="3017520"/>
          </a:xfrm>
        </p:spPr>
        <p:txBody>
          <a:bodyPr/>
          <a:lstStyle/>
          <a:p>
            <a:r>
              <a:rPr lang="es-ES" dirty="0">
                <a:solidFill>
                  <a:srgbClr val="4D5B7C"/>
                </a:solidFill>
              </a:rPr>
              <a:t>Instale los certificados y herramientas para trabajar con https: </a:t>
            </a:r>
            <a:endParaRPr lang="es-ES" dirty="0">
              <a:solidFill>
                <a:srgbClr val="4D5B7C"/>
              </a:solidFill>
              <a:latin typeface="Inter"/>
            </a:endParaRPr>
          </a:p>
          <a:p>
            <a:r>
              <a:rPr lang="es-ES" dirty="0">
                <a:latin typeface="Consolas"/>
              </a:rPr>
              <a:t>sudo apt update
sudo </a:t>
            </a:r>
            <a:r>
              <a:rPr lang="es-ES" dirty="0" err="1">
                <a:latin typeface="Consolas"/>
              </a:rPr>
              <a:t>apt</a:t>
            </a:r>
            <a:r>
              <a:rPr lang="es-ES" dirty="0">
                <a:latin typeface="Consolas"/>
              </a:rPr>
              <a:t> </a:t>
            </a:r>
            <a:r>
              <a:rPr lang="es-ES" dirty="0" err="1">
                <a:latin typeface="Consolas"/>
              </a:rPr>
              <a:t>install</a:t>
            </a:r>
            <a:r>
              <a:rPr lang="es-ES" dirty="0">
                <a:latin typeface="Consolas"/>
              </a:rPr>
              <a:t> ca-</a:t>
            </a:r>
            <a:r>
              <a:rPr lang="es-ES" dirty="0" err="1">
                <a:latin typeface="Consolas"/>
              </a:rPr>
              <a:t>certificates</a:t>
            </a:r>
            <a:r>
              <a:rPr lang="es-ES" dirty="0">
                <a:latin typeface="Consolas"/>
              </a:rPr>
              <a:t> </a:t>
            </a:r>
            <a:r>
              <a:rPr lang="es-ES" dirty="0" err="1">
                <a:latin typeface="Consolas"/>
              </a:rPr>
              <a:t>curl</a:t>
            </a:r>
            <a:r>
              <a:rPr lang="es-ES" dirty="0">
                <a:latin typeface="Consolas"/>
              </a:rPr>
              <a:t> </a:t>
            </a:r>
            <a:r>
              <a:rPr lang="es-ES" dirty="0" err="1">
                <a:latin typeface="Consolas"/>
              </a:rPr>
              <a:t>gnupg</a:t>
            </a:r>
            <a:endParaRPr lang="es-ES" b="1" dirty="0" err="1"/>
          </a:p>
          <a:p>
            <a:r>
              <a:rPr lang="es-ES" b="1" dirty="0"/>
              <a:t>sudo </a:t>
            </a:r>
            <a:r>
              <a:rPr lang="es-ES" b="1" dirty="0" err="1"/>
              <a:t>install</a:t>
            </a:r>
            <a:r>
              <a:rPr lang="es-ES" b="1" dirty="0"/>
              <a:t> -m </a:t>
            </a:r>
            <a:r>
              <a:rPr lang="es-ES" b="1" dirty="0">
                <a:solidFill>
                  <a:schemeClr val="tx2"/>
                </a:solidFill>
              </a:rPr>
              <a:t>0755</a:t>
            </a:r>
            <a:r>
              <a:rPr lang="es-ES" b="1" dirty="0"/>
              <a:t> -d /</a:t>
            </a:r>
            <a:r>
              <a:rPr lang="es-ES" b="1" dirty="0" err="1"/>
              <a:t>etc</a:t>
            </a:r>
            <a:r>
              <a:rPr lang="es-ES" b="1" dirty="0"/>
              <a:t>/</a:t>
            </a:r>
            <a:r>
              <a:rPr lang="es-ES" b="1" dirty="0" err="1"/>
              <a:t>apt</a:t>
            </a:r>
            <a:r>
              <a:rPr lang="es-ES" b="1" dirty="0"/>
              <a:t>/</a:t>
            </a:r>
            <a:r>
              <a:rPr lang="es-ES" b="1" dirty="0" err="1"/>
              <a:t>keyrings</a:t>
            </a:r>
            <a:endParaRPr lang="es-ES" b="1" dirty="0"/>
          </a:p>
          <a:p>
            <a:r>
              <a:rPr lang="es-ES" dirty="0">
                <a:solidFill>
                  <a:srgbClr val="4D5B7C"/>
                </a:solidFill>
                <a:latin typeface="Arial"/>
                <a:cs typeface="Arial"/>
              </a:rPr>
              <a:t>Luego, añada la clave de GPG para el repositorio oficial de Docker en su sistema:</a:t>
            </a:r>
            <a:endParaRPr lang="en-US" dirty="0">
              <a:solidFill>
                <a:srgbClr val="677480"/>
              </a:solidFill>
              <a:latin typeface="Arial"/>
              <a:cs typeface="Arial"/>
            </a:endParaRPr>
          </a:p>
          <a:p>
            <a:endParaRPr lang="es-ES" b="1" dirty="0"/>
          </a:p>
          <a:p>
            <a:r>
              <a:rPr lang="es-ES" b="1" dirty="0"/>
              <a:t>sudo </a:t>
            </a:r>
            <a:r>
              <a:rPr lang="es-ES" b="1" dirty="0" err="1"/>
              <a:t>curl</a:t>
            </a:r>
            <a:r>
              <a:rPr lang="es-ES" b="1" dirty="0"/>
              <a:t> -</a:t>
            </a:r>
            <a:r>
              <a:rPr lang="es-ES" b="1" dirty="0" err="1"/>
              <a:t>fsSL</a:t>
            </a:r>
            <a:r>
              <a:rPr lang="es-ES" b="1" dirty="0"/>
              <a:t> https://download.docker.com/linux/ubuntu/gpg -o /</a:t>
            </a:r>
            <a:r>
              <a:rPr lang="es-ES" b="1" dirty="0" err="1"/>
              <a:t>etc</a:t>
            </a:r>
            <a:r>
              <a:rPr lang="es-ES" b="1" dirty="0"/>
              <a:t>/</a:t>
            </a:r>
            <a:r>
              <a:rPr lang="es-ES" b="1" dirty="0" err="1"/>
              <a:t>apt</a:t>
            </a:r>
            <a:r>
              <a:rPr lang="es-ES" b="1" dirty="0"/>
              <a:t>/</a:t>
            </a:r>
            <a:r>
              <a:rPr lang="es-ES" b="1" dirty="0" err="1"/>
              <a:t>keyrings</a:t>
            </a:r>
            <a:r>
              <a:rPr lang="es-ES" b="1" dirty="0"/>
              <a:t>/</a:t>
            </a:r>
            <a:r>
              <a:rPr lang="es-ES" b="1" dirty="0" err="1"/>
              <a:t>docker.asc</a:t>
            </a:r>
            <a:endParaRPr lang="es-ES" b="1" dirty="0"/>
          </a:p>
          <a:p>
            <a:r>
              <a:rPr lang="es-ES" b="1" dirty="0"/>
              <a:t>sudo </a:t>
            </a:r>
            <a:r>
              <a:rPr lang="es-ES" b="1" dirty="0" err="1"/>
              <a:t>chmod</a:t>
            </a:r>
            <a:r>
              <a:rPr lang="es-ES" b="1" dirty="0"/>
              <a:t> </a:t>
            </a:r>
            <a:r>
              <a:rPr lang="es-ES" b="1" dirty="0" err="1"/>
              <a:t>a+r</a:t>
            </a:r>
            <a:r>
              <a:rPr lang="es-ES" b="1" dirty="0"/>
              <a:t> /</a:t>
            </a:r>
            <a:r>
              <a:rPr lang="es-ES" b="1" dirty="0" err="1"/>
              <a:t>etc</a:t>
            </a:r>
            <a:r>
              <a:rPr lang="es-ES" b="1" dirty="0"/>
              <a:t>/</a:t>
            </a:r>
            <a:r>
              <a:rPr lang="es-ES" b="1" dirty="0" err="1"/>
              <a:t>apt</a:t>
            </a:r>
            <a:r>
              <a:rPr lang="es-ES" b="1" dirty="0"/>
              <a:t>/</a:t>
            </a:r>
            <a:r>
              <a:rPr lang="es-ES" b="1" dirty="0" err="1"/>
              <a:t>keyrings</a:t>
            </a:r>
            <a:r>
              <a:rPr lang="es-ES" b="1" dirty="0"/>
              <a:t>/</a:t>
            </a:r>
            <a:r>
              <a:rPr lang="es-ES" b="1" dirty="0" err="1"/>
              <a:t>docker.asc</a:t>
            </a:r>
            <a:endParaRPr lang="es-ES" b="1" dirty="0"/>
          </a:p>
          <a:p>
            <a:endParaRPr lang="es-ES" dirty="0"/>
          </a:p>
          <a:p>
            <a:r>
              <a:rPr lang="en-US" b="1" dirty="0" err="1"/>
              <a:t>sudo</a:t>
            </a:r>
            <a:r>
              <a:rPr lang="en-US" b="1" dirty="0"/>
              <a:t> apt install apt-transport-https ca-certificates curl software-properties-common</a:t>
            </a:r>
          </a:p>
          <a:p>
            <a:endParaRPr lang="en-US" b="1" dirty="0"/>
          </a:p>
          <a:p>
            <a:r>
              <a:rPr lang="es-ES" b="0" i="0" dirty="0">
                <a:solidFill>
                  <a:srgbClr val="4D5B7C"/>
                </a:solidFill>
                <a:effectLst/>
                <a:latin typeface="Inter"/>
              </a:rPr>
              <a:t>Agregue el repositorio de Docker a las fuentes de APT:</a:t>
            </a:r>
            <a:endParaRPr lang="en-US" b="1" dirty="0">
              <a:solidFill>
                <a:srgbClr val="4D5B7C"/>
              </a:solidFill>
              <a:latin typeface="Inter"/>
            </a:endParaRPr>
          </a:p>
          <a:p>
            <a:r>
              <a:rPr lang="en-US" dirty="0" err="1">
                <a:latin typeface="Consolas"/>
              </a:rPr>
              <a:t>sudo</a:t>
            </a:r>
            <a:r>
              <a:rPr lang="en-US" dirty="0">
                <a:latin typeface="Consolas"/>
              </a:rPr>
              <a:t> echo "deb [arch="$(</a:t>
            </a:r>
            <a:r>
              <a:rPr lang="en-US" dirty="0" err="1">
                <a:latin typeface="Consolas"/>
              </a:rPr>
              <a:t>dpkg</a:t>
            </a:r>
            <a:r>
              <a:rPr lang="en-US" dirty="0">
                <a:latin typeface="Consolas"/>
              </a:rPr>
              <a:t> --print-architecture)" signed-by=/</a:t>
            </a:r>
            <a:r>
              <a:rPr lang="en-US" dirty="0" err="1">
                <a:latin typeface="Consolas"/>
              </a:rPr>
              <a:t>etc</a:t>
            </a:r>
            <a:r>
              <a:rPr lang="en-US" dirty="0">
                <a:latin typeface="Consolas"/>
              </a:rPr>
              <a:t>/apt/keyrings/</a:t>
            </a:r>
            <a:r>
              <a:rPr lang="en-US" dirty="0" err="1">
                <a:latin typeface="Consolas"/>
              </a:rPr>
              <a:t>docker.gpg</a:t>
            </a:r>
            <a:r>
              <a:rPr lang="en-US" dirty="0">
                <a:latin typeface="Consolas"/>
              </a:rPr>
              <a:t>] https://download.docker.com/linux/ubuntu "$(. /</a:t>
            </a:r>
            <a:r>
              <a:rPr lang="en-US" dirty="0" err="1">
                <a:latin typeface="Consolas"/>
              </a:rPr>
              <a:t>etc</a:t>
            </a:r>
            <a:r>
              <a:rPr lang="en-US" dirty="0">
                <a:latin typeface="Consolas"/>
              </a:rPr>
              <a:t>/</a:t>
            </a:r>
            <a:r>
              <a:rPr lang="en-US" dirty="0" err="1">
                <a:latin typeface="Consolas"/>
              </a:rPr>
              <a:t>os</a:t>
            </a:r>
            <a:r>
              <a:rPr lang="en-US" dirty="0">
                <a:latin typeface="Consolas"/>
              </a:rPr>
              <a:t>-release &amp;&amp; echo "$VERSION_CODENAME")" stable" | </a:t>
            </a:r>
            <a:r>
              <a:rPr lang="en-US" dirty="0" err="1">
                <a:latin typeface="Consolas"/>
              </a:rPr>
              <a:t>sudo</a:t>
            </a:r>
            <a:r>
              <a:rPr lang="en-US" dirty="0">
                <a:latin typeface="Consolas"/>
              </a:rPr>
              <a:t> tee /</a:t>
            </a:r>
            <a:r>
              <a:rPr lang="en-US" dirty="0" err="1">
                <a:latin typeface="Consolas"/>
              </a:rPr>
              <a:t>etc</a:t>
            </a:r>
            <a:r>
              <a:rPr lang="en-US" dirty="0">
                <a:latin typeface="Consolas"/>
              </a:rPr>
              <a:t>/apt/</a:t>
            </a:r>
            <a:r>
              <a:rPr lang="en-US" dirty="0" err="1">
                <a:latin typeface="Consolas"/>
              </a:rPr>
              <a:t>sources.list.d</a:t>
            </a:r>
            <a:r>
              <a:rPr lang="en-US" dirty="0">
                <a:latin typeface="Consolas"/>
              </a:rPr>
              <a:t>/</a:t>
            </a:r>
            <a:r>
              <a:rPr lang="en-US" dirty="0" err="1">
                <a:latin typeface="Consolas"/>
              </a:rPr>
              <a:t>docker.list</a:t>
            </a:r>
            <a:r>
              <a:rPr lang="en-US" dirty="0">
                <a:latin typeface="Consolas"/>
              </a:rPr>
              <a:t> &gt; /dev/null</a:t>
            </a:r>
            <a:endParaRPr lang="es-ES" b="1" dirty="0"/>
          </a:p>
          <a:p>
            <a:endParaRPr lang="es-ES" dirty="0"/>
          </a:p>
          <a:p>
            <a:endParaRPr lang="es-ES" dirty="0"/>
          </a:p>
          <a:p>
            <a:r>
              <a:rPr lang="es-ES" dirty="0"/>
              <a:t>.</a:t>
            </a:r>
          </a:p>
        </p:txBody>
      </p:sp>
    </p:spTree>
    <p:extLst>
      <p:ext uri="{BB962C8B-B14F-4D97-AF65-F5344CB8AC3E}">
        <p14:creationId xmlns:p14="http://schemas.microsoft.com/office/powerpoint/2010/main" val="278086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b="0" i="0" dirty="0">
                <a:solidFill>
                  <a:srgbClr val="4D5B7C"/>
                </a:solidFill>
                <a:effectLst/>
                <a:latin typeface="Inter"/>
              </a:rPr>
              <a:t>A continuación, actualice el paquete de base de datos con los paquetes de Docker del repositorio recién agregado:</a:t>
            </a:r>
          </a:p>
          <a:p>
            <a:endParaRPr lang="es-ES" dirty="0">
              <a:solidFill>
                <a:srgbClr val="4D5B7C"/>
              </a:solidFill>
              <a:latin typeface="Inter"/>
            </a:endParaRPr>
          </a:p>
          <a:p>
            <a:r>
              <a:rPr lang="es-ES" b="1" dirty="0"/>
              <a:t>sudo </a:t>
            </a:r>
            <a:r>
              <a:rPr lang="es-ES" b="1" dirty="0" err="1"/>
              <a:t>apt</a:t>
            </a:r>
            <a:r>
              <a:rPr lang="es-ES" b="1" dirty="0"/>
              <a:t> </a:t>
            </a:r>
            <a:r>
              <a:rPr lang="es-ES" b="1" dirty="0" err="1"/>
              <a:t>update</a:t>
            </a:r>
            <a:endParaRPr lang="es-ES" b="1" dirty="0"/>
          </a:p>
          <a:p>
            <a:endParaRPr lang="es-ES" b="1" dirty="0"/>
          </a:p>
          <a:p>
            <a:r>
              <a:rPr lang="es-ES" b="0" i="0" dirty="0">
                <a:solidFill>
                  <a:srgbClr val="4D5B7C"/>
                </a:solidFill>
                <a:effectLst/>
                <a:latin typeface="Inter"/>
              </a:rPr>
              <a:t>Asegúrese de estar a punto de realizar la instalación desde el repositorio de Docker en lugar del repositorio predeterminado de Ubuntu:</a:t>
            </a:r>
          </a:p>
          <a:p>
            <a:endParaRPr lang="es-ES" dirty="0">
              <a:solidFill>
                <a:srgbClr val="4D5B7C"/>
              </a:solidFill>
              <a:latin typeface="Inter"/>
            </a:endParaRPr>
          </a:p>
          <a:p>
            <a:r>
              <a:rPr lang="es-ES" dirty="0" err="1">
                <a:latin typeface="Consolas"/>
              </a:rPr>
              <a:t>apt</a:t>
            </a:r>
            <a:r>
              <a:rPr lang="es-ES" dirty="0">
                <a:latin typeface="Consolas"/>
              </a:rPr>
              <a:t> </a:t>
            </a:r>
            <a:r>
              <a:rPr lang="es-ES" dirty="0" err="1">
                <a:latin typeface="Consolas"/>
              </a:rPr>
              <a:t>policy</a:t>
            </a:r>
            <a:r>
              <a:rPr lang="es-ES" dirty="0">
                <a:latin typeface="Consolas"/>
              </a:rPr>
              <a:t> </a:t>
            </a:r>
            <a:r>
              <a:rPr lang="es-ES" dirty="0" err="1">
                <a:latin typeface="Consolas"/>
              </a:rPr>
              <a:t>docker</a:t>
            </a:r>
            <a:r>
              <a:rPr lang="es-ES" dirty="0">
                <a:latin typeface="Consolas"/>
              </a:rPr>
              <a:t>-ce</a:t>
            </a:r>
          </a:p>
          <a:p>
            <a:endParaRPr lang="es-ES" b="1" dirty="0">
              <a:solidFill>
                <a:srgbClr val="4D5B7C"/>
              </a:solidFill>
              <a:latin typeface="Inter"/>
            </a:endParaRPr>
          </a:p>
          <a:p>
            <a:r>
              <a:rPr lang="es-ES" b="0" i="0" dirty="0">
                <a:solidFill>
                  <a:srgbClr val="4D5B7C"/>
                </a:solidFill>
                <a:effectLst/>
                <a:latin typeface="Inter"/>
              </a:rPr>
              <a:t>Si bien el número de versión de Docker puede ser distinto, verá un resultado como el siguiente:</a:t>
            </a:r>
            <a:endParaRPr lang="es-ES" b="1" dirty="0"/>
          </a:p>
        </p:txBody>
      </p:sp>
    </p:spTree>
    <p:extLst>
      <p:ext uri="{BB962C8B-B14F-4D97-AF65-F5344CB8AC3E}">
        <p14:creationId xmlns:p14="http://schemas.microsoft.com/office/powerpoint/2010/main" val="249555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ACB89-E297-08B8-A43C-CE3BC6BE945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3F36849-976F-24B4-AED8-A0CF0720B707}"/>
              </a:ext>
            </a:extLst>
          </p:cNvPr>
          <p:cNvSpPr>
            <a:spLocks noGrp="1"/>
          </p:cNvSpPr>
          <p:nvPr>
            <p:ph type="body" idx="1"/>
          </p:nvPr>
        </p:nvSpPr>
        <p:spPr/>
        <p:txBody>
          <a:bodyPr/>
          <a:lstStyle/>
          <a:p>
            <a:endParaRPr lang="es-ES"/>
          </a:p>
        </p:txBody>
      </p:sp>
      <p:pic>
        <p:nvPicPr>
          <p:cNvPr id="2050" name="Picture 2" descr="Guía de Docker para principiantes: cómo crear tu primera aplicación Docker">
            <a:extLst>
              <a:ext uri="{FF2B5EF4-FFF2-40B4-BE49-F238E27FC236}">
                <a16:creationId xmlns:a16="http://schemas.microsoft.com/office/drawing/2014/main" id="{DD3A9FEA-B633-71B2-8101-1DC77BE3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14953"/>
            <a:ext cx="5612606" cy="436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6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87574"/>
            <a:ext cx="8568952" cy="3017520"/>
          </a:xfrm>
        </p:spPr>
        <p:txBody>
          <a:bodyPr/>
          <a:lstStyle/>
          <a:p>
            <a:r>
              <a:rPr lang="es-ES" b="1" dirty="0">
                <a:solidFill>
                  <a:schemeClr val="accent2">
                    <a:lumMod val="50000"/>
                  </a:schemeClr>
                </a:solidFill>
              </a:rPr>
              <a:t>Output </a:t>
            </a:r>
            <a:r>
              <a:rPr lang="es-ES" b="1" dirty="0" err="1">
                <a:solidFill>
                  <a:schemeClr val="accent2">
                    <a:lumMod val="50000"/>
                  </a:schemeClr>
                </a:solidFill>
              </a:rPr>
              <a:t>of</a:t>
            </a:r>
            <a:r>
              <a:rPr lang="es-ES" b="1" dirty="0">
                <a:solidFill>
                  <a:schemeClr val="accent2">
                    <a:lumMod val="50000"/>
                  </a:schemeClr>
                </a:solidFill>
              </a:rPr>
              <a:t> </a:t>
            </a:r>
            <a:r>
              <a:rPr lang="es-ES" b="1" dirty="0" err="1">
                <a:solidFill>
                  <a:schemeClr val="accent2">
                    <a:lumMod val="50000"/>
                  </a:schemeClr>
                </a:solidFill>
              </a:rPr>
              <a:t>apt</a:t>
            </a:r>
            <a:r>
              <a:rPr lang="es-ES" b="1" dirty="0">
                <a:solidFill>
                  <a:schemeClr val="accent2">
                    <a:lumMod val="50000"/>
                  </a:schemeClr>
                </a:solidFill>
              </a:rPr>
              <a:t>-cache </a:t>
            </a:r>
            <a:r>
              <a:rPr lang="es-ES" b="1" dirty="0" err="1">
                <a:solidFill>
                  <a:schemeClr val="accent2">
                    <a:lumMod val="50000"/>
                  </a:schemeClr>
                </a:solidFill>
              </a:rPr>
              <a:t>policy</a:t>
            </a:r>
            <a:r>
              <a:rPr lang="es-ES" b="1" dirty="0">
                <a:solidFill>
                  <a:schemeClr val="accent2">
                    <a:lumMod val="50000"/>
                  </a:schemeClr>
                </a:solidFill>
              </a:rPr>
              <a:t> </a:t>
            </a:r>
            <a:r>
              <a:rPr lang="es-ES" b="1" dirty="0" err="1">
                <a:solidFill>
                  <a:schemeClr val="accent2">
                    <a:lumMod val="50000"/>
                  </a:schemeClr>
                </a:solidFill>
              </a:rPr>
              <a:t>docker</a:t>
            </a:r>
            <a:r>
              <a:rPr lang="es-ES" b="1" dirty="0">
                <a:solidFill>
                  <a:schemeClr val="accent2">
                    <a:lumMod val="50000"/>
                  </a:schemeClr>
                </a:solidFill>
              </a:rPr>
              <a:t>-ce</a:t>
            </a:r>
          </a:p>
          <a:p>
            <a:endParaRPr lang="es-ES" b="1" dirty="0">
              <a:solidFill>
                <a:schemeClr val="accent2">
                  <a:lumMod val="50000"/>
                </a:schemeClr>
              </a:solidFill>
            </a:endParaRPr>
          </a:p>
          <a:p>
            <a:r>
              <a:rPr lang="es-ES" b="1" dirty="0" err="1">
                <a:solidFill>
                  <a:schemeClr val="accent2">
                    <a:lumMod val="50000"/>
                  </a:schemeClr>
                </a:solidFill>
              </a:rPr>
              <a:t>docker</a:t>
            </a:r>
            <a:r>
              <a:rPr lang="es-ES" b="1" dirty="0">
                <a:solidFill>
                  <a:schemeClr val="accent2">
                    <a:lumMod val="50000"/>
                  </a:schemeClr>
                </a:solidFill>
              </a:rPr>
              <a:t>-ce:</a:t>
            </a:r>
          </a:p>
          <a:p>
            <a:r>
              <a:rPr lang="es-ES" b="1" dirty="0">
                <a:solidFill>
                  <a:schemeClr val="accent2">
                    <a:lumMod val="50000"/>
                  </a:schemeClr>
                </a:solidFill>
              </a:rPr>
              <a:t>  </a:t>
            </a:r>
            <a:r>
              <a:rPr lang="es-ES" b="1" dirty="0" err="1">
                <a:solidFill>
                  <a:schemeClr val="accent2">
                    <a:lumMod val="50000"/>
                  </a:schemeClr>
                </a:solidFill>
              </a:rPr>
              <a:t>Installed</a:t>
            </a:r>
            <a:r>
              <a:rPr lang="es-ES" b="1" dirty="0">
                <a:solidFill>
                  <a:schemeClr val="accent2">
                    <a:lumMod val="50000"/>
                  </a:schemeClr>
                </a:solidFill>
              </a:rPr>
              <a:t>: (</a:t>
            </a:r>
            <a:r>
              <a:rPr lang="es-ES" b="1" dirty="0" err="1">
                <a:solidFill>
                  <a:schemeClr val="accent2">
                    <a:lumMod val="50000"/>
                  </a:schemeClr>
                </a:solidFill>
              </a:rPr>
              <a:t>none</a:t>
            </a:r>
            <a:r>
              <a:rPr lang="es-ES" b="1" dirty="0">
                <a:solidFill>
                  <a:schemeClr val="accent2">
                    <a:lumMod val="50000"/>
                  </a:schemeClr>
                </a:solidFill>
              </a:rPr>
              <a:t>)</a:t>
            </a:r>
          </a:p>
          <a:p>
            <a:r>
              <a:rPr lang="es-ES" b="1" dirty="0">
                <a:solidFill>
                  <a:schemeClr val="accent2">
                    <a:lumMod val="50000"/>
                  </a:schemeClr>
                </a:solidFill>
              </a:rPr>
              <a:t>  Candidate: 5:19.03.9~3-0~ubuntu-focal</a:t>
            </a:r>
          </a:p>
          <a:p>
            <a:r>
              <a:rPr lang="es-ES" b="1" dirty="0">
                <a:solidFill>
                  <a:schemeClr val="accent2">
                    <a:lumMod val="50000"/>
                  </a:schemeClr>
                </a:solidFill>
              </a:rPr>
              <a:t>  </a:t>
            </a:r>
            <a:r>
              <a:rPr lang="es-ES" b="1" dirty="0" err="1">
                <a:solidFill>
                  <a:schemeClr val="accent2">
                    <a:lumMod val="50000"/>
                  </a:schemeClr>
                </a:solidFill>
              </a:rPr>
              <a:t>Version</a:t>
            </a:r>
            <a:r>
              <a:rPr lang="es-ES" b="1" dirty="0">
                <a:solidFill>
                  <a:schemeClr val="accent2">
                    <a:lumMod val="50000"/>
                  </a:schemeClr>
                </a:solidFill>
              </a:rPr>
              <a:t> table:</a:t>
            </a:r>
          </a:p>
          <a:p>
            <a:r>
              <a:rPr lang="es-ES" b="1" dirty="0">
                <a:solidFill>
                  <a:schemeClr val="accent2">
                    <a:lumMod val="50000"/>
                  </a:schemeClr>
                </a:solidFill>
              </a:rPr>
              <a:t>     5:19.03.9~3-0~ubuntu-focal 500</a:t>
            </a:r>
          </a:p>
          <a:p>
            <a:r>
              <a:rPr lang="es-ES" b="1" dirty="0">
                <a:solidFill>
                  <a:schemeClr val="accent2">
                    <a:lumMod val="50000"/>
                  </a:schemeClr>
                </a:solidFill>
              </a:rPr>
              <a:t>        500 https://download.docker.com/linux/ubuntu focal/</a:t>
            </a:r>
            <a:r>
              <a:rPr lang="es-ES" b="1" dirty="0" err="1">
                <a:solidFill>
                  <a:schemeClr val="accent2">
                    <a:lumMod val="50000"/>
                  </a:schemeClr>
                </a:solidFill>
              </a:rPr>
              <a:t>stable</a:t>
            </a:r>
            <a:r>
              <a:rPr lang="es-ES" b="1" dirty="0">
                <a:solidFill>
                  <a:schemeClr val="accent2">
                    <a:lumMod val="50000"/>
                  </a:schemeClr>
                </a:solidFill>
              </a:rPr>
              <a:t> amd64 </a:t>
            </a:r>
            <a:r>
              <a:rPr lang="es-ES" b="1" dirty="0" err="1">
                <a:solidFill>
                  <a:schemeClr val="accent2">
                    <a:lumMod val="50000"/>
                  </a:schemeClr>
                </a:solidFill>
              </a:rPr>
              <a:t>Packages</a:t>
            </a:r>
            <a:r>
              <a:rPr lang="es-ES" b="1" dirty="0">
                <a:solidFill>
                  <a:schemeClr val="accent2">
                    <a:lumMod val="50000"/>
                  </a:schemeClr>
                </a:solidFill>
              </a:rPr>
              <a:t> </a:t>
            </a:r>
          </a:p>
          <a:p>
            <a:endParaRPr lang="es-ES" b="1" dirty="0">
              <a:solidFill>
                <a:schemeClr val="accent2">
                  <a:lumMod val="50000"/>
                </a:schemeClr>
              </a:solidFill>
            </a:endParaRPr>
          </a:p>
          <a:p>
            <a:endParaRPr lang="es-ES" b="1" dirty="0">
              <a:solidFill>
                <a:schemeClr val="accent2">
                  <a:lumMod val="50000"/>
                </a:schemeClr>
              </a:solidFill>
            </a:endParaRPr>
          </a:p>
          <a:p>
            <a:r>
              <a:rPr lang="es-ES" dirty="0">
                <a:solidFill>
                  <a:srgbClr val="4D5B7C"/>
                </a:solidFill>
                <a:latin typeface="Inter"/>
              </a:rPr>
              <a:t>Observe que </a:t>
            </a:r>
            <a:r>
              <a:rPr lang="es-ES" dirty="0" err="1">
                <a:solidFill>
                  <a:srgbClr val="4D5B7C"/>
                </a:solidFill>
                <a:latin typeface="Inter"/>
              </a:rPr>
              <a:t>docker</a:t>
            </a:r>
            <a:r>
              <a:rPr lang="es-ES" dirty="0">
                <a:solidFill>
                  <a:srgbClr val="4D5B7C"/>
                </a:solidFill>
                <a:latin typeface="Inter"/>
              </a:rPr>
              <a:t>-ce no está instalado, pero la opción más viable para la instalación es del repositorio de Docker para Ubuntu 20.04 (focal).</a:t>
            </a:r>
          </a:p>
        </p:txBody>
      </p:sp>
    </p:spTree>
    <p:extLst>
      <p:ext uri="{BB962C8B-B14F-4D97-AF65-F5344CB8AC3E}">
        <p14:creationId xmlns:p14="http://schemas.microsoft.com/office/powerpoint/2010/main" val="300372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b="0" i="0" dirty="0">
                <a:solidFill>
                  <a:srgbClr val="4D5B7C"/>
                </a:solidFill>
                <a:effectLst/>
                <a:latin typeface="Inter"/>
              </a:rPr>
              <a:t>Por último, instale Docker:</a:t>
            </a:r>
          </a:p>
          <a:p>
            <a:endParaRPr lang="es-ES" dirty="0">
              <a:solidFill>
                <a:srgbClr val="4D5B7C"/>
              </a:solidFill>
              <a:latin typeface="Inter"/>
            </a:endParaRPr>
          </a:p>
          <a:p>
            <a:r>
              <a:rPr lang="es-ES" b="1" dirty="0"/>
              <a:t>sudo </a:t>
            </a:r>
            <a:r>
              <a:rPr lang="es-ES" b="1" err="1"/>
              <a:t>apt</a:t>
            </a:r>
            <a:r>
              <a:rPr lang="es-ES" b="1" dirty="0"/>
              <a:t> </a:t>
            </a:r>
            <a:r>
              <a:rPr lang="es-ES" b="1" err="1"/>
              <a:t>install</a:t>
            </a:r>
            <a:r>
              <a:rPr lang="es-ES" b="1" dirty="0"/>
              <a:t> </a:t>
            </a:r>
            <a:r>
              <a:rPr lang="es-ES" b="1" err="1"/>
              <a:t>docker</a:t>
            </a:r>
            <a:r>
              <a:rPr lang="es-ES" b="1" dirty="0"/>
              <a:t>-ce</a:t>
            </a:r>
          </a:p>
          <a:p>
            <a:r>
              <a:rPr lang="es-ES" dirty="0">
                <a:latin typeface="Consolas"/>
              </a:rPr>
              <a:t>sudo </a:t>
            </a:r>
            <a:r>
              <a:rPr lang="es-ES" dirty="0" err="1">
                <a:latin typeface="Consolas"/>
              </a:rPr>
              <a:t>apt</a:t>
            </a:r>
            <a:r>
              <a:rPr lang="es-ES" dirty="0">
                <a:latin typeface="Consolas"/>
              </a:rPr>
              <a:t> </a:t>
            </a:r>
            <a:r>
              <a:rPr lang="es-ES" dirty="0" err="1">
                <a:latin typeface="Consolas"/>
              </a:rPr>
              <a:t>install</a:t>
            </a:r>
            <a:r>
              <a:rPr lang="es-ES" dirty="0">
                <a:latin typeface="Consolas"/>
              </a:rPr>
              <a:t> </a:t>
            </a:r>
            <a:r>
              <a:rPr lang="es-ES" dirty="0" err="1">
                <a:latin typeface="Consolas"/>
              </a:rPr>
              <a:t>docker</a:t>
            </a:r>
            <a:r>
              <a:rPr lang="es-ES" dirty="0">
                <a:latin typeface="Consolas"/>
              </a:rPr>
              <a:t>-ce </a:t>
            </a:r>
            <a:r>
              <a:rPr lang="es-ES" dirty="0" err="1">
                <a:latin typeface="Consolas"/>
              </a:rPr>
              <a:t>docker</a:t>
            </a:r>
            <a:r>
              <a:rPr lang="es-ES" dirty="0">
                <a:latin typeface="Consolas"/>
              </a:rPr>
              <a:t>-ce-</a:t>
            </a:r>
            <a:r>
              <a:rPr lang="es-ES" dirty="0" err="1">
                <a:latin typeface="Consolas"/>
              </a:rPr>
              <a:t>cli</a:t>
            </a:r>
            <a:r>
              <a:rPr lang="es-ES" dirty="0">
                <a:latin typeface="Consolas"/>
              </a:rPr>
              <a:t> containerd.io </a:t>
            </a:r>
            <a:r>
              <a:rPr lang="es-ES" dirty="0" err="1">
                <a:latin typeface="Consolas"/>
              </a:rPr>
              <a:t>docker</a:t>
            </a:r>
            <a:r>
              <a:rPr lang="es-ES" dirty="0">
                <a:latin typeface="Consolas"/>
              </a:rPr>
              <a:t>-</a:t>
            </a:r>
            <a:r>
              <a:rPr lang="es-ES" dirty="0" err="1">
                <a:latin typeface="Consolas"/>
              </a:rPr>
              <a:t>buildx</a:t>
            </a:r>
            <a:r>
              <a:rPr lang="es-ES" dirty="0">
                <a:latin typeface="Consolas"/>
              </a:rPr>
              <a:t>-plugin </a:t>
            </a:r>
            <a:r>
              <a:rPr lang="es-ES" dirty="0" err="1">
                <a:latin typeface="Consolas"/>
              </a:rPr>
              <a:t>docker</a:t>
            </a:r>
            <a:r>
              <a:rPr lang="es-ES" dirty="0">
                <a:latin typeface="Consolas"/>
              </a:rPr>
              <a:t>-</a:t>
            </a:r>
            <a:r>
              <a:rPr lang="es-ES" dirty="0" err="1">
                <a:latin typeface="Consolas"/>
              </a:rPr>
              <a:t>compose</a:t>
            </a:r>
            <a:r>
              <a:rPr lang="es-ES" dirty="0">
                <a:latin typeface="Consolas"/>
              </a:rPr>
              <a:t>-plugin</a:t>
            </a:r>
            <a:endParaRPr lang="es-ES" b="1" dirty="0"/>
          </a:p>
          <a:p>
            <a:endParaRPr lang="es-ES" b="1" dirty="0"/>
          </a:p>
          <a:p>
            <a:r>
              <a:rPr lang="es-ES" b="0" i="0" dirty="0">
                <a:solidFill>
                  <a:srgbClr val="4D5B7C"/>
                </a:solidFill>
                <a:effectLst/>
                <a:latin typeface="Inter"/>
              </a:rPr>
              <a:t>Con esto, Docker quedará instalado, el demonio se iniciará y el proceso se habilitará para ejecutarse en el inicio. Compruebe que funcione:</a:t>
            </a:r>
            <a:endParaRPr lang="es-ES" b="1" i="0" dirty="0">
              <a:solidFill>
                <a:srgbClr val="4D5B7C"/>
              </a:solidFill>
              <a:effectLst/>
              <a:latin typeface="Inter"/>
            </a:endParaRPr>
          </a:p>
          <a:p>
            <a:endParaRPr lang="es-ES" b="1" dirty="0">
              <a:solidFill>
                <a:srgbClr val="4D5B7C"/>
              </a:solidFill>
              <a:latin typeface="Inter"/>
            </a:endParaRPr>
          </a:p>
          <a:p>
            <a:r>
              <a:rPr lang="es-ES" b="1" dirty="0"/>
              <a:t>sudo </a:t>
            </a:r>
            <a:r>
              <a:rPr lang="es-ES" b="1" dirty="0" err="1"/>
              <a:t>systemctl</a:t>
            </a:r>
            <a:r>
              <a:rPr lang="es-ES" b="1" dirty="0"/>
              <a:t> status </a:t>
            </a:r>
            <a:r>
              <a:rPr lang="es-ES" b="1" dirty="0" err="1"/>
              <a:t>docker</a:t>
            </a:r>
            <a:endParaRPr lang="es-ES" b="1" dirty="0"/>
          </a:p>
        </p:txBody>
      </p:sp>
    </p:spTree>
    <p:extLst>
      <p:ext uri="{BB962C8B-B14F-4D97-AF65-F5344CB8AC3E}">
        <p14:creationId xmlns:p14="http://schemas.microsoft.com/office/powerpoint/2010/main" val="4258940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195486"/>
            <a:ext cx="8568952" cy="3017520"/>
          </a:xfrm>
        </p:spPr>
        <p:txBody>
          <a:bodyPr/>
          <a:lstStyle/>
          <a:p>
            <a:r>
              <a:rPr lang="es-ES" dirty="0">
                <a:solidFill>
                  <a:srgbClr val="4D5B7C"/>
                </a:solidFill>
                <a:latin typeface="Inter"/>
              </a:rPr>
              <a:t>El resultado debe ser similar al siguiente, y mostrar que el servicio está activo y en ejecución:</a:t>
            </a:r>
          </a:p>
          <a:p>
            <a:endParaRPr lang="es-ES" dirty="0"/>
          </a:p>
          <a:p>
            <a:r>
              <a:rPr lang="es-ES" b="1" dirty="0">
                <a:solidFill>
                  <a:schemeClr val="accent2">
                    <a:lumMod val="50000"/>
                  </a:schemeClr>
                </a:solidFill>
              </a:rPr>
              <a:t>Output</a:t>
            </a:r>
          </a:p>
          <a:p>
            <a:r>
              <a:rPr lang="es-ES" b="1" dirty="0">
                <a:solidFill>
                  <a:schemeClr val="accent2">
                    <a:lumMod val="50000"/>
                  </a:schemeClr>
                </a:solidFill>
              </a:rPr>
              <a:t>● </a:t>
            </a:r>
            <a:r>
              <a:rPr lang="es-ES" b="1" dirty="0" err="1">
                <a:solidFill>
                  <a:schemeClr val="accent2">
                    <a:lumMod val="50000"/>
                  </a:schemeClr>
                </a:solidFill>
              </a:rPr>
              <a:t>docker.service</a:t>
            </a:r>
            <a:r>
              <a:rPr lang="es-ES" b="1" dirty="0">
                <a:solidFill>
                  <a:schemeClr val="accent2">
                    <a:lumMod val="50000"/>
                  </a:schemeClr>
                </a:solidFill>
              </a:rPr>
              <a:t> - Docker </a:t>
            </a:r>
            <a:r>
              <a:rPr lang="es-ES" b="1" dirty="0" err="1">
                <a:solidFill>
                  <a:schemeClr val="accent2">
                    <a:lumMod val="50000"/>
                  </a:schemeClr>
                </a:solidFill>
              </a:rPr>
              <a:t>Application</a:t>
            </a:r>
            <a:r>
              <a:rPr lang="es-ES" b="1" dirty="0">
                <a:solidFill>
                  <a:schemeClr val="accent2">
                    <a:lumMod val="50000"/>
                  </a:schemeClr>
                </a:solidFill>
              </a:rPr>
              <a:t> Container </a:t>
            </a:r>
            <a:r>
              <a:rPr lang="es-ES" b="1" dirty="0" err="1">
                <a:solidFill>
                  <a:schemeClr val="accent2">
                    <a:lumMod val="50000"/>
                  </a:schemeClr>
                </a:solidFill>
              </a:rPr>
              <a:t>Engine</a:t>
            </a:r>
            <a:endParaRPr lang="es-ES" b="1" dirty="0">
              <a:solidFill>
                <a:schemeClr val="accent2">
                  <a:lumMod val="50000"/>
                </a:schemeClr>
              </a:solidFill>
            </a:endParaRPr>
          </a:p>
          <a:p>
            <a:r>
              <a:rPr lang="es-ES" b="1" dirty="0">
                <a:solidFill>
                  <a:schemeClr val="accent2">
                    <a:lumMod val="50000"/>
                  </a:schemeClr>
                </a:solidFill>
              </a:rPr>
              <a:t>     </a:t>
            </a:r>
            <a:r>
              <a:rPr lang="es-ES" b="1" dirty="0" err="1">
                <a:solidFill>
                  <a:schemeClr val="accent2">
                    <a:lumMod val="50000"/>
                  </a:schemeClr>
                </a:solidFill>
              </a:rPr>
              <a:t>Loaded</a:t>
            </a:r>
            <a:r>
              <a:rPr lang="es-ES" b="1" dirty="0">
                <a:solidFill>
                  <a:schemeClr val="accent2">
                    <a:lumMod val="50000"/>
                  </a:schemeClr>
                </a:solidFill>
              </a:rPr>
              <a:t>: </a:t>
            </a:r>
            <a:r>
              <a:rPr lang="es-ES" b="1" dirty="0" err="1">
                <a:solidFill>
                  <a:schemeClr val="accent2">
                    <a:lumMod val="50000"/>
                  </a:schemeClr>
                </a:solidFill>
              </a:rPr>
              <a:t>loaded</a:t>
            </a:r>
            <a:r>
              <a:rPr lang="es-ES" b="1" dirty="0">
                <a:solidFill>
                  <a:schemeClr val="accent2">
                    <a:lumMod val="50000"/>
                  </a:schemeClr>
                </a:solidFill>
              </a:rPr>
              <a:t> (/</a:t>
            </a:r>
            <a:r>
              <a:rPr lang="es-ES" b="1" dirty="0" err="1">
                <a:solidFill>
                  <a:schemeClr val="accent2">
                    <a:lumMod val="50000"/>
                  </a:schemeClr>
                </a:solidFill>
              </a:rPr>
              <a:t>lib</a:t>
            </a:r>
            <a:r>
              <a:rPr lang="es-ES" b="1" dirty="0">
                <a:solidFill>
                  <a:schemeClr val="accent2">
                    <a:lumMod val="50000"/>
                  </a:schemeClr>
                </a:solidFill>
              </a:rPr>
              <a:t>/</a:t>
            </a:r>
            <a:r>
              <a:rPr lang="es-ES" b="1" dirty="0" err="1">
                <a:solidFill>
                  <a:schemeClr val="accent2">
                    <a:lumMod val="50000"/>
                  </a:schemeClr>
                </a:solidFill>
              </a:rPr>
              <a:t>systemd</a:t>
            </a:r>
            <a:r>
              <a:rPr lang="es-ES" b="1" dirty="0">
                <a:solidFill>
                  <a:schemeClr val="accent2">
                    <a:lumMod val="50000"/>
                  </a:schemeClr>
                </a:solidFill>
              </a:rPr>
              <a:t>/</a:t>
            </a:r>
            <a:r>
              <a:rPr lang="es-ES" b="1" dirty="0" err="1">
                <a:solidFill>
                  <a:schemeClr val="accent2">
                    <a:lumMod val="50000"/>
                  </a:schemeClr>
                </a:solidFill>
              </a:rPr>
              <a:t>system</a:t>
            </a:r>
            <a:r>
              <a:rPr lang="es-ES" b="1" dirty="0">
                <a:solidFill>
                  <a:schemeClr val="accent2">
                    <a:lumMod val="50000"/>
                  </a:schemeClr>
                </a:solidFill>
              </a:rPr>
              <a:t>/</a:t>
            </a:r>
            <a:r>
              <a:rPr lang="es-ES" b="1" dirty="0" err="1">
                <a:solidFill>
                  <a:schemeClr val="accent2">
                    <a:lumMod val="50000"/>
                  </a:schemeClr>
                </a:solidFill>
              </a:rPr>
              <a:t>docker.service</a:t>
            </a:r>
            <a:r>
              <a:rPr lang="es-ES" b="1" dirty="0">
                <a:solidFill>
                  <a:schemeClr val="accent2">
                    <a:lumMod val="50000"/>
                  </a:schemeClr>
                </a:solidFill>
              </a:rPr>
              <a:t>; </a:t>
            </a:r>
            <a:r>
              <a:rPr lang="es-ES" b="1" dirty="0" err="1">
                <a:solidFill>
                  <a:schemeClr val="accent2">
                    <a:lumMod val="50000"/>
                  </a:schemeClr>
                </a:solidFill>
              </a:rPr>
              <a:t>enabled</a:t>
            </a:r>
            <a:r>
              <a:rPr lang="es-ES" b="1" dirty="0">
                <a:solidFill>
                  <a:schemeClr val="accent2">
                    <a:lumMod val="50000"/>
                  </a:schemeClr>
                </a:solidFill>
              </a:rPr>
              <a:t>; </a:t>
            </a:r>
            <a:r>
              <a:rPr lang="es-ES" b="1" dirty="0" err="1">
                <a:solidFill>
                  <a:schemeClr val="accent2">
                    <a:lumMod val="50000"/>
                  </a:schemeClr>
                </a:solidFill>
              </a:rPr>
              <a:t>vendor</a:t>
            </a:r>
            <a:r>
              <a:rPr lang="es-ES" b="1" dirty="0">
                <a:solidFill>
                  <a:schemeClr val="accent2">
                    <a:lumMod val="50000"/>
                  </a:schemeClr>
                </a:solidFill>
              </a:rPr>
              <a:t> </a:t>
            </a:r>
            <a:r>
              <a:rPr lang="es-ES" b="1" dirty="0" err="1">
                <a:solidFill>
                  <a:schemeClr val="accent2">
                    <a:lumMod val="50000"/>
                  </a:schemeClr>
                </a:solidFill>
              </a:rPr>
              <a:t>preset</a:t>
            </a:r>
            <a:r>
              <a:rPr lang="es-ES" b="1" dirty="0">
                <a:solidFill>
                  <a:schemeClr val="accent2">
                    <a:lumMod val="50000"/>
                  </a:schemeClr>
                </a:solidFill>
              </a:rPr>
              <a:t>: </a:t>
            </a:r>
            <a:r>
              <a:rPr lang="es-ES" b="1" dirty="0" err="1">
                <a:solidFill>
                  <a:schemeClr val="accent2">
                    <a:lumMod val="50000"/>
                  </a:schemeClr>
                </a:solidFill>
              </a:rPr>
              <a:t>enabled</a:t>
            </a:r>
            <a:r>
              <a:rPr lang="es-ES" b="1" dirty="0">
                <a:solidFill>
                  <a:schemeClr val="accent2">
                    <a:lumMod val="50000"/>
                  </a:schemeClr>
                </a:solidFill>
              </a:rPr>
              <a:t>)</a:t>
            </a:r>
          </a:p>
          <a:p>
            <a:r>
              <a:rPr lang="es-ES" b="1" dirty="0">
                <a:solidFill>
                  <a:schemeClr val="accent2">
                    <a:lumMod val="50000"/>
                  </a:schemeClr>
                </a:solidFill>
              </a:rPr>
              <a:t>     Active: active (running) </a:t>
            </a:r>
            <a:r>
              <a:rPr lang="es-ES" b="1" dirty="0" err="1">
                <a:solidFill>
                  <a:schemeClr val="accent2">
                    <a:lumMod val="50000"/>
                  </a:schemeClr>
                </a:solidFill>
              </a:rPr>
              <a:t>since</a:t>
            </a:r>
            <a:r>
              <a:rPr lang="es-ES" b="1" dirty="0">
                <a:solidFill>
                  <a:schemeClr val="accent2">
                    <a:lumMod val="50000"/>
                  </a:schemeClr>
                </a:solidFill>
              </a:rPr>
              <a:t> Tue 2020-05-19 17:00:41 UTC; 17s </a:t>
            </a:r>
            <a:r>
              <a:rPr lang="es-ES" b="1" dirty="0" err="1">
                <a:solidFill>
                  <a:schemeClr val="accent2">
                    <a:lumMod val="50000"/>
                  </a:schemeClr>
                </a:solidFill>
              </a:rPr>
              <a:t>ago</a:t>
            </a:r>
            <a:endParaRPr lang="es-ES" b="1" dirty="0">
              <a:solidFill>
                <a:schemeClr val="accent2">
                  <a:lumMod val="50000"/>
                </a:schemeClr>
              </a:solidFill>
            </a:endParaRPr>
          </a:p>
          <a:p>
            <a:r>
              <a:rPr lang="es-ES" b="1" dirty="0" err="1">
                <a:solidFill>
                  <a:schemeClr val="accent2">
                    <a:lumMod val="50000"/>
                  </a:schemeClr>
                </a:solidFill>
              </a:rPr>
              <a:t>TriggeredBy</a:t>
            </a:r>
            <a:r>
              <a:rPr lang="es-ES" b="1" dirty="0">
                <a:solidFill>
                  <a:schemeClr val="accent2">
                    <a:lumMod val="50000"/>
                  </a:schemeClr>
                </a:solidFill>
              </a:rPr>
              <a:t>: ● </a:t>
            </a:r>
            <a:r>
              <a:rPr lang="es-ES" b="1" dirty="0" err="1">
                <a:solidFill>
                  <a:schemeClr val="accent2">
                    <a:lumMod val="50000"/>
                  </a:schemeClr>
                </a:solidFill>
              </a:rPr>
              <a:t>docker.socket</a:t>
            </a:r>
            <a:endParaRPr lang="es-ES" b="1" dirty="0">
              <a:solidFill>
                <a:schemeClr val="accent2">
                  <a:lumMod val="50000"/>
                </a:schemeClr>
              </a:solidFill>
            </a:endParaRPr>
          </a:p>
          <a:p>
            <a:r>
              <a:rPr lang="es-ES" b="1" dirty="0">
                <a:solidFill>
                  <a:schemeClr val="accent2">
                    <a:lumMod val="50000"/>
                  </a:schemeClr>
                </a:solidFill>
              </a:rPr>
              <a:t>       </a:t>
            </a:r>
            <a:r>
              <a:rPr lang="es-ES" b="1" dirty="0" err="1">
                <a:solidFill>
                  <a:schemeClr val="accent2">
                    <a:lumMod val="50000"/>
                  </a:schemeClr>
                </a:solidFill>
              </a:rPr>
              <a:t>Docs</a:t>
            </a:r>
            <a:r>
              <a:rPr lang="es-ES" b="1" dirty="0">
                <a:solidFill>
                  <a:schemeClr val="accent2">
                    <a:lumMod val="50000"/>
                  </a:schemeClr>
                </a:solidFill>
              </a:rPr>
              <a:t>: https://docs.docker.com</a:t>
            </a:r>
          </a:p>
          <a:p>
            <a:r>
              <a:rPr lang="es-ES" b="1" dirty="0">
                <a:solidFill>
                  <a:schemeClr val="accent2">
                    <a:lumMod val="50000"/>
                  </a:schemeClr>
                </a:solidFill>
              </a:rPr>
              <a:t>   </a:t>
            </a:r>
            <a:r>
              <a:rPr lang="es-ES" b="1" dirty="0" err="1">
                <a:solidFill>
                  <a:schemeClr val="accent2">
                    <a:lumMod val="50000"/>
                  </a:schemeClr>
                </a:solidFill>
              </a:rPr>
              <a:t>Main</a:t>
            </a:r>
            <a:r>
              <a:rPr lang="es-ES" b="1" dirty="0">
                <a:solidFill>
                  <a:schemeClr val="accent2">
                    <a:lumMod val="50000"/>
                  </a:schemeClr>
                </a:solidFill>
              </a:rPr>
              <a:t> PID: 24321 (</a:t>
            </a:r>
            <a:r>
              <a:rPr lang="es-ES" b="1" dirty="0" err="1">
                <a:solidFill>
                  <a:schemeClr val="accent2">
                    <a:lumMod val="50000"/>
                  </a:schemeClr>
                </a:solidFill>
              </a:rPr>
              <a:t>dockerd</a:t>
            </a:r>
            <a:r>
              <a:rPr lang="es-ES" b="1" dirty="0">
                <a:solidFill>
                  <a:schemeClr val="accent2">
                    <a:lumMod val="50000"/>
                  </a:schemeClr>
                </a:solidFill>
              </a:rPr>
              <a:t>)</a:t>
            </a:r>
          </a:p>
          <a:p>
            <a:r>
              <a:rPr lang="es-ES" b="1" dirty="0">
                <a:solidFill>
                  <a:schemeClr val="accent2">
                    <a:lumMod val="50000"/>
                  </a:schemeClr>
                </a:solidFill>
              </a:rPr>
              <a:t>      </a:t>
            </a:r>
            <a:r>
              <a:rPr lang="es-ES" b="1" dirty="0" err="1">
                <a:solidFill>
                  <a:schemeClr val="accent2">
                    <a:lumMod val="50000"/>
                  </a:schemeClr>
                </a:solidFill>
              </a:rPr>
              <a:t>Tasks</a:t>
            </a:r>
            <a:r>
              <a:rPr lang="es-ES" b="1" dirty="0">
                <a:solidFill>
                  <a:schemeClr val="accent2">
                    <a:lumMod val="50000"/>
                  </a:schemeClr>
                </a:solidFill>
              </a:rPr>
              <a:t>: 8</a:t>
            </a:r>
          </a:p>
          <a:p>
            <a:r>
              <a:rPr lang="es-ES" b="1" dirty="0">
                <a:solidFill>
                  <a:schemeClr val="accent2">
                    <a:lumMod val="50000"/>
                  </a:schemeClr>
                </a:solidFill>
              </a:rPr>
              <a:t>     </a:t>
            </a:r>
            <a:r>
              <a:rPr lang="es-ES" b="1" dirty="0" err="1">
                <a:solidFill>
                  <a:schemeClr val="accent2">
                    <a:lumMod val="50000"/>
                  </a:schemeClr>
                </a:solidFill>
              </a:rPr>
              <a:t>Memory</a:t>
            </a:r>
            <a:r>
              <a:rPr lang="es-ES" b="1" dirty="0">
                <a:solidFill>
                  <a:schemeClr val="accent2">
                    <a:lumMod val="50000"/>
                  </a:schemeClr>
                </a:solidFill>
              </a:rPr>
              <a:t>: 46.4M</a:t>
            </a:r>
          </a:p>
          <a:p>
            <a:r>
              <a:rPr lang="es-ES" b="1" dirty="0">
                <a:solidFill>
                  <a:schemeClr val="accent2">
                    <a:lumMod val="50000"/>
                  </a:schemeClr>
                </a:solidFill>
              </a:rPr>
              <a:t>     </a:t>
            </a:r>
            <a:r>
              <a:rPr lang="es-ES" b="1" dirty="0" err="1">
                <a:solidFill>
                  <a:schemeClr val="accent2">
                    <a:lumMod val="50000"/>
                  </a:schemeClr>
                </a:solidFill>
              </a:rPr>
              <a:t>CGroup</a:t>
            </a:r>
            <a:r>
              <a:rPr lang="es-ES" b="1" dirty="0">
                <a:solidFill>
                  <a:schemeClr val="accent2">
                    <a:lumMod val="50000"/>
                  </a:schemeClr>
                </a:solidFill>
              </a:rPr>
              <a:t>: /</a:t>
            </a:r>
            <a:r>
              <a:rPr lang="es-ES" b="1" dirty="0" err="1">
                <a:solidFill>
                  <a:schemeClr val="accent2">
                    <a:lumMod val="50000"/>
                  </a:schemeClr>
                </a:solidFill>
              </a:rPr>
              <a:t>system.slice</a:t>
            </a:r>
            <a:r>
              <a:rPr lang="es-ES" b="1" dirty="0">
                <a:solidFill>
                  <a:schemeClr val="accent2">
                    <a:lumMod val="50000"/>
                  </a:schemeClr>
                </a:solidFill>
              </a:rPr>
              <a:t>/</a:t>
            </a:r>
            <a:r>
              <a:rPr lang="es-ES" b="1" dirty="0" err="1">
                <a:solidFill>
                  <a:schemeClr val="accent2">
                    <a:lumMod val="50000"/>
                  </a:schemeClr>
                </a:solidFill>
              </a:rPr>
              <a:t>docker.service</a:t>
            </a:r>
            <a:endParaRPr lang="es-ES" b="1" dirty="0">
              <a:solidFill>
                <a:schemeClr val="accent2">
                  <a:lumMod val="50000"/>
                </a:schemeClr>
              </a:solidFill>
            </a:endParaRPr>
          </a:p>
          <a:p>
            <a:r>
              <a:rPr lang="es-ES" b="1" dirty="0">
                <a:solidFill>
                  <a:schemeClr val="accent2">
                    <a:lumMod val="50000"/>
                  </a:schemeClr>
                </a:solidFill>
              </a:rPr>
              <a:t>             └─24321 /</a:t>
            </a:r>
            <a:r>
              <a:rPr lang="es-ES" b="1" dirty="0" err="1">
                <a:solidFill>
                  <a:schemeClr val="accent2">
                    <a:lumMod val="50000"/>
                  </a:schemeClr>
                </a:solidFill>
              </a:rPr>
              <a:t>usr</a:t>
            </a:r>
            <a:r>
              <a:rPr lang="es-ES" b="1" dirty="0">
                <a:solidFill>
                  <a:schemeClr val="accent2">
                    <a:lumMod val="50000"/>
                  </a:schemeClr>
                </a:solidFill>
              </a:rPr>
              <a:t>/</a:t>
            </a:r>
            <a:r>
              <a:rPr lang="es-ES" b="1" dirty="0" err="1">
                <a:solidFill>
                  <a:schemeClr val="accent2">
                    <a:lumMod val="50000"/>
                  </a:schemeClr>
                </a:solidFill>
              </a:rPr>
              <a:t>bin</a:t>
            </a:r>
            <a:r>
              <a:rPr lang="es-ES" b="1" dirty="0">
                <a:solidFill>
                  <a:schemeClr val="accent2">
                    <a:lumMod val="50000"/>
                  </a:schemeClr>
                </a:solidFill>
              </a:rPr>
              <a:t>/</a:t>
            </a:r>
            <a:r>
              <a:rPr lang="es-ES" b="1" dirty="0" err="1">
                <a:solidFill>
                  <a:schemeClr val="accent2">
                    <a:lumMod val="50000"/>
                  </a:schemeClr>
                </a:solidFill>
              </a:rPr>
              <a:t>dockerd</a:t>
            </a:r>
            <a:r>
              <a:rPr lang="es-ES" b="1" dirty="0">
                <a:solidFill>
                  <a:schemeClr val="accent2">
                    <a:lumMod val="50000"/>
                  </a:schemeClr>
                </a:solidFill>
              </a:rPr>
              <a:t> -H fd:// --</a:t>
            </a:r>
            <a:r>
              <a:rPr lang="es-ES" b="1" dirty="0" err="1">
                <a:solidFill>
                  <a:schemeClr val="accent2">
                    <a:lumMod val="50000"/>
                  </a:schemeClr>
                </a:solidFill>
              </a:rPr>
              <a:t>containerd</a:t>
            </a:r>
            <a:r>
              <a:rPr lang="es-ES" b="1" dirty="0">
                <a:solidFill>
                  <a:schemeClr val="accent2">
                    <a:lumMod val="50000"/>
                  </a:schemeClr>
                </a:solidFill>
              </a:rPr>
              <a:t>=/run/</a:t>
            </a:r>
            <a:r>
              <a:rPr lang="es-ES" b="1" dirty="0" err="1">
                <a:solidFill>
                  <a:schemeClr val="accent2">
                    <a:lumMod val="50000"/>
                  </a:schemeClr>
                </a:solidFill>
              </a:rPr>
              <a:t>containerd</a:t>
            </a:r>
            <a:r>
              <a:rPr lang="es-ES" b="1" dirty="0">
                <a:solidFill>
                  <a:schemeClr val="accent2">
                    <a:lumMod val="50000"/>
                  </a:schemeClr>
                </a:solidFill>
              </a:rPr>
              <a:t>/</a:t>
            </a:r>
            <a:r>
              <a:rPr lang="es-ES" b="1" dirty="0" err="1">
                <a:solidFill>
                  <a:schemeClr val="accent2">
                    <a:lumMod val="50000"/>
                  </a:schemeClr>
                </a:solidFill>
              </a:rPr>
              <a:t>containerd.sock</a:t>
            </a:r>
            <a:endParaRPr lang="es-ES" b="1" dirty="0">
              <a:solidFill>
                <a:schemeClr val="accent2">
                  <a:lumMod val="50000"/>
                </a:schemeClr>
              </a:solidFill>
            </a:endParaRPr>
          </a:p>
        </p:txBody>
      </p:sp>
    </p:spTree>
    <p:extLst>
      <p:ext uri="{BB962C8B-B14F-4D97-AF65-F5344CB8AC3E}">
        <p14:creationId xmlns:p14="http://schemas.microsoft.com/office/powerpoint/2010/main" val="2988666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16" y="1568354"/>
            <a:ext cx="9145016" cy="1224136"/>
          </a:xfrm>
        </p:spPr>
        <p:txBody>
          <a:bodyPr/>
          <a:lstStyle/>
          <a:p>
            <a:r>
              <a:rPr lang="es-ES" dirty="0">
                <a:solidFill>
                  <a:srgbClr val="4D5B7C"/>
                </a:solidFill>
                <a:latin typeface="Inter"/>
              </a:rPr>
              <a:t>La instalación de Docker ahora le proporcionará no solo el servicio de Docker (demonio) sino también la utilidad de línea de comandos </a:t>
            </a:r>
            <a:r>
              <a:rPr lang="es-ES" dirty="0" err="1">
                <a:solidFill>
                  <a:srgbClr val="4D5B7C"/>
                </a:solidFill>
                <a:latin typeface="Inter"/>
              </a:rPr>
              <a:t>docker</a:t>
            </a:r>
            <a:r>
              <a:rPr lang="es-ES" dirty="0">
                <a:solidFill>
                  <a:srgbClr val="4D5B7C"/>
                </a:solidFill>
                <a:latin typeface="Inter"/>
              </a:rPr>
              <a:t> o el cliente de Docker. Más adelante, exploraremos la forma de usar el comando </a:t>
            </a:r>
            <a:r>
              <a:rPr lang="es-ES" dirty="0" err="1">
                <a:solidFill>
                  <a:srgbClr val="4D5B7C"/>
                </a:solidFill>
                <a:latin typeface="Inter"/>
              </a:rPr>
              <a:t>docker</a:t>
            </a:r>
            <a:r>
              <a:rPr lang="es-ES" dirty="0">
                <a:solidFill>
                  <a:srgbClr val="4D5B7C"/>
                </a:solidFill>
                <a:latin typeface="Inter"/>
              </a:rPr>
              <a:t> en este tutorial.</a:t>
            </a:r>
          </a:p>
          <a:p>
            <a:endParaRPr lang="es-ES" dirty="0">
              <a:solidFill>
                <a:srgbClr val="4D5B7C"/>
              </a:solidFill>
              <a:latin typeface="Inter"/>
            </a:endParaRPr>
          </a:p>
          <a:p>
            <a:endParaRPr lang="es-ES" dirty="0">
              <a:solidFill>
                <a:srgbClr val="4D5B7C"/>
              </a:solidFill>
              <a:latin typeface="Inter"/>
            </a:endParaRPr>
          </a:p>
        </p:txBody>
      </p:sp>
    </p:spTree>
    <p:extLst>
      <p:ext uri="{BB962C8B-B14F-4D97-AF65-F5344CB8AC3E}">
        <p14:creationId xmlns:p14="http://schemas.microsoft.com/office/powerpoint/2010/main" val="279004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pPr algn="l"/>
            <a:r>
              <a:rPr lang="es-ES" b="1" i="0" u="none" strike="noStrike" dirty="0">
                <a:solidFill>
                  <a:srgbClr val="4D5B7C"/>
                </a:solidFill>
                <a:effectLst/>
                <a:latin typeface="Epilogue"/>
              </a:rPr>
              <a:t>Paso 2 : Ejecutar el comando Docker sin sudo (opcional)</a:t>
            </a:r>
          </a:p>
          <a:p>
            <a:pPr algn="l"/>
            <a:endParaRPr lang="es-ES" b="1" dirty="0">
              <a:solidFill>
                <a:srgbClr val="4D5B7C"/>
              </a:solidFill>
              <a:latin typeface="Epilogue"/>
            </a:endParaRPr>
          </a:p>
          <a:p>
            <a:pPr algn="l"/>
            <a:r>
              <a:rPr lang="es-ES" dirty="0">
                <a:solidFill>
                  <a:srgbClr val="4D5B7C"/>
                </a:solidFill>
                <a:latin typeface="Inter"/>
              </a:rPr>
              <a:t>Por defecto, el comando </a:t>
            </a:r>
            <a:r>
              <a:rPr lang="es-ES" dirty="0" err="1">
                <a:solidFill>
                  <a:srgbClr val="4D5B7C"/>
                </a:solidFill>
                <a:latin typeface="Inter"/>
              </a:rPr>
              <a:t>docker</a:t>
            </a:r>
            <a:r>
              <a:rPr lang="es-ES" dirty="0">
                <a:solidFill>
                  <a:srgbClr val="4D5B7C"/>
                </a:solidFill>
                <a:latin typeface="Inter"/>
              </a:rPr>
              <a:t> solo puede ser ejecutado por el usuario </a:t>
            </a:r>
            <a:r>
              <a:rPr lang="es-ES" dirty="0" err="1">
                <a:solidFill>
                  <a:srgbClr val="4D5B7C"/>
                </a:solidFill>
                <a:latin typeface="Inter"/>
              </a:rPr>
              <a:t>root</a:t>
            </a:r>
            <a:r>
              <a:rPr lang="es-ES" dirty="0">
                <a:solidFill>
                  <a:srgbClr val="4D5B7C"/>
                </a:solidFill>
                <a:latin typeface="Inter"/>
              </a:rPr>
              <a:t> o un usuario del grupo </a:t>
            </a:r>
            <a:r>
              <a:rPr lang="es-ES" dirty="0" err="1">
                <a:solidFill>
                  <a:srgbClr val="4D5B7C"/>
                </a:solidFill>
                <a:latin typeface="Inter"/>
              </a:rPr>
              <a:t>docker</a:t>
            </a:r>
            <a:r>
              <a:rPr lang="es-ES" dirty="0">
                <a:solidFill>
                  <a:srgbClr val="4D5B7C"/>
                </a:solidFill>
                <a:latin typeface="Inter"/>
              </a:rPr>
              <a:t>, que se crea automáticamente durante el proceso de instalación de Docker. Si intenta ejecutar el comando </a:t>
            </a:r>
            <a:r>
              <a:rPr lang="es-ES" dirty="0" err="1">
                <a:solidFill>
                  <a:srgbClr val="4D5B7C"/>
                </a:solidFill>
                <a:latin typeface="Inter"/>
              </a:rPr>
              <a:t>docker</a:t>
            </a:r>
            <a:r>
              <a:rPr lang="es-ES" dirty="0">
                <a:solidFill>
                  <a:srgbClr val="4D5B7C"/>
                </a:solidFill>
                <a:latin typeface="Inter"/>
              </a:rPr>
              <a:t> sin sudo como prefijo o sin formar parte del grupo </a:t>
            </a:r>
            <a:r>
              <a:rPr lang="es-ES" dirty="0" err="1">
                <a:solidFill>
                  <a:srgbClr val="4D5B7C"/>
                </a:solidFill>
                <a:latin typeface="Inter"/>
              </a:rPr>
              <a:t>docker</a:t>
            </a:r>
            <a:r>
              <a:rPr lang="es-ES" dirty="0">
                <a:solidFill>
                  <a:srgbClr val="4D5B7C"/>
                </a:solidFill>
                <a:latin typeface="Inter"/>
              </a:rPr>
              <a:t>, obtendrá un resultado como este:</a:t>
            </a:r>
          </a:p>
          <a:p>
            <a:pPr algn="l"/>
            <a:endParaRPr lang="es-ES" dirty="0">
              <a:solidFill>
                <a:srgbClr val="4D5B7C"/>
              </a:solidFill>
              <a:latin typeface="Inter"/>
            </a:endParaRPr>
          </a:p>
          <a:p>
            <a:pPr algn="l"/>
            <a:endParaRPr lang="es-ES" dirty="0">
              <a:solidFill>
                <a:srgbClr val="4D5B7C"/>
              </a:solidFill>
              <a:latin typeface="Inter"/>
            </a:endParaRPr>
          </a:p>
          <a:p>
            <a:r>
              <a:rPr lang="en-US" dirty="0">
                <a:solidFill>
                  <a:srgbClr val="FF0000"/>
                </a:solidFill>
              </a:rPr>
              <a:t>Output</a:t>
            </a:r>
          </a:p>
          <a:p>
            <a:r>
              <a:rPr lang="en-US" dirty="0">
                <a:solidFill>
                  <a:srgbClr val="FF0000"/>
                </a:solidFill>
              </a:rPr>
              <a:t>docker: Cannot connect to the Docker daemon. Is the docker daemon running on this host?.</a:t>
            </a:r>
          </a:p>
          <a:p>
            <a:r>
              <a:rPr lang="en-US" dirty="0">
                <a:solidFill>
                  <a:srgbClr val="FF0000"/>
                </a:solidFill>
              </a:rPr>
              <a:t>See 'docker run --help'.</a:t>
            </a:r>
            <a:endParaRPr lang="es-ES" dirty="0">
              <a:solidFill>
                <a:srgbClr val="FF0000"/>
              </a:solidFill>
            </a:endParaRPr>
          </a:p>
        </p:txBody>
      </p:sp>
    </p:spTree>
    <p:extLst>
      <p:ext uri="{BB962C8B-B14F-4D97-AF65-F5344CB8AC3E}">
        <p14:creationId xmlns:p14="http://schemas.microsoft.com/office/powerpoint/2010/main" val="2848509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Si desea evitar escribir sudo al ejecutar el comando </a:t>
            </a:r>
            <a:r>
              <a:rPr lang="es-ES" dirty="0" err="1"/>
              <a:t>docker</a:t>
            </a:r>
            <a:r>
              <a:rPr lang="es-ES" dirty="0"/>
              <a:t>, agregue su nombre de usuario al grupo </a:t>
            </a:r>
            <a:r>
              <a:rPr lang="es-ES" dirty="0" err="1"/>
              <a:t>docker</a:t>
            </a:r>
            <a:r>
              <a:rPr lang="es-ES" dirty="0"/>
              <a:t>:</a:t>
            </a:r>
          </a:p>
          <a:p>
            <a:endParaRPr lang="es-ES" dirty="0"/>
          </a:p>
          <a:p>
            <a:r>
              <a:rPr lang="de-DE" b="1" dirty="0"/>
              <a:t>sudo usermod -aG docker ${USER}</a:t>
            </a:r>
          </a:p>
          <a:p>
            <a:endParaRPr lang="de-DE" b="1" dirty="0"/>
          </a:p>
          <a:p>
            <a:r>
              <a:rPr lang="es-ES" b="0" i="0" dirty="0">
                <a:solidFill>
                  <a:srgbClr val="4D5B7C"/>
                </a:solidFill>
                <a:effectLst/>
                <a:latin typeface="Inter"/>
              </a:rPr>
              <a:t>Para aplicar la nueva membresía de grupo, cierre la sesión del servidor y vuelva a iniciarla o escriba lo siguiente:</a:t>
            </a:r>
            <a:endParaRPr lang="de-DE" b="1" i="0" dirty="0">
              <a:solidFill>
                <a:srgbClr val="4D5B7C"/>
              </a:solidFill>
              <a:effectLst/>
              <a:latin typeface="Inter"/>
            </a:endParaRPr>
          </a:p>
          <a:p>
            <a:endParaRPr lang="de-DE" b="1" dirty="0">
              <a:solidFill>
                <a:srgbClr val="4D5B7C"/>
              </a:solidFill>
              <a:latin typeface="Inter"/>
            </a:endParaRPr>
          </a:p>
          <a:p>
            <a:r>
              <a:rPr lang="es-ES" b="1" dirty="0"/>
              <a:t>su - ${USER}</a:t>
            </a:r>
          </a:p>
        </p:txBody>
      </p:sp>
    </p:spTree>
    <p:extLst>
      <p:ext uri="{BB962C8B-B14F-4D97-AF65-F5344CB8AC3E}">
        <p14:creationId xmlns:p14="http://schemas.microsoft.com/office/powerpoint/2010/main" val="2426711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pPr algn="l"/>
            <a:r>
              <a:rPr lang="es-ES" b="0" i="0" dirty="0">
                <a:solidFill>
                  <a:srgbClr val="4D5B7C"/>
                </a:solidFill>
                <a:effectLst/>
                <a:latin typeface="Inter"/>
              </a:rPr>
              <a:t>Para continuar, se le solicitará ingresar la contraseña de su usuario.</a:t>
            </a:r>
          </a:p>
          <a:p>
            <a:pPr algn="l"/>
            <a:r>
              <a:rPr lang="es-ES" b="0" i="0" dirty="0">
                <a:solidFill>
                  <a:srgbClr val="4D5B7C"/>
                </a:solidFill>
                <a:effectLst/>
                <a:latin typeface="Inter"/>
              </a:rPr>
              <a:t>Confirme que ahora su usuario se agregó al grupo </a:t>
            </a:r>
            <a:r>
              <a:rPr lang="es-ES" b="1" i="0" dirty="0" err="1">
                <a:solidFill>
                  <a:srgbClr val="4D5B7C"/>
                </a:solidFill>
                <a:effectLst/>
                <a:latin typeface="Inter"/>
              </a:rPr>
              <a:t>docker</a:t>
            </a:r>
            <a:r>
              <a:rPr lang="es-ES" b="0" i="0" dirty="0">
                <a:solidFill>
                  <a:srgbClr val="4D5B7C"/>
                </a:solidFill>
                <a:effectLst/>
                <a:latin typeface="Inter"/>
              </a:rPr>
              <a:t> escribiendo lo siguiente:</a:t>
            </a:r>
          </a:p>
          <a:p>
            <a:pPr algn="l"/>
            <a:endParaRPr lang="es-ES" dirty="0">
              <a:solidFill>
                <a:srgbClr val="4D5B7C"/>
              </a:solidFill>
              <a:latin typeface="Inter"/>
            </a:endParaRPr>
          </a:p>
          <a:p>
            <a:pPr algn="l"/>
            <a:r>
              <a:rPr lang="es-ES" b="1" i="0" dirty="0">
                <a:solidFill>
                  <a:srgbClr val="4D5B7C"/>
                </a:solidFill>
                <a:effectLst/>
                <a:latin typeface="Inter"/>
              </a:rPr>
              <a:t>id –</a:t>
            </a:r>
            <a:r>
              <a:rPr lang="es-ES" b="1" i="0" dirty="0" err="1">
                <a:solidFill>
                  <a:srgbClr val="4D5B7C"/>
                </a:solidFill>
                <a:effectLst/>
                <a:latin typeface="Inter"/>
              </a:rPr>
              <a:t>nG</a:t>
            </a:r>
            <a:endParaRPr lang="es-ES" b="1" i="0" dirty="0">
              <a:solidFill>
                <a:srgbClr val="4D5B7C"/>
              </a:solidFill>
              <a:effectLst/>
              <a:latin typeface="Inter"/>
            </a:endParaRPr>
          </a:p>
          <a:p>
            <a:pPr algn="l"/>
            <a:endParaRPr lang="es-ES" b="1" dirty="0">
              <a:solidFill>
                <a:srgbClr val="4D5B7C"/>
              </a:solidFill>
              <a:latin typeface="Inter"/>
            </a:endParaRPr>
          </a:p>
          <a:p>
            <a:pPr algn="l"/>
            <a:r>
              <a:rPr lang="es-ES" b="1" i="0" dirty="0">
                <a:solidFill>
                  <a:srgbClr val="FF0000"/>
                </a:solidFill>
                <a:effectLst/>
                <a:latin typeface="Inter"/>
              </a:rPr>
              <a:t>Output</a:t>
            </a:r>
          </a:p>
          <a:p>
            <a:pPr algn="l"/>
            <a:r>
              <a:rPr lang="es-ES" b="1" i="0" dirty="0" err="1">
                <a:solidFill>
                  <a:srgbClr val="FF0000"/>
                </a:solidFill>
                <a:effectLst/>
                <a:latin typeface="Inter"/>
              </a:rPr>
              <a:t>sammy</a:t>
            </a:r>
            <a:r>
              <a:rPr lang="es-ES" b="1" i="0" dirty="0">
                <a:solidFill>
                  <a:srgbClr val="FF0000"/>
                </a:solidFill>
                <a:effectLst/>
                <a:latin typeface="Inter"/>
              </a:rPr>
              <a:t> sudo </a:t>
            </a:r>
            <a:r>
              <a:rPr lang="es-ES" b="1" i="0" dirty="0" err="1">
                <a:solidFill>
                  <a:srgbClr val="FF0000"/>
                </a:solidFill>
                <a:effectLst/>
                <a:latin typeface="Inter"/>
              </a:rPr>
              <a:t>docker</a:t>
            </a:r>
            <a:endParaRPr lang="es-ES" b="1" i="0" dirty="0">
              <a:solidFill>
                <a:srgbClr val="FF0000"/>
              </a:solidFill>
              <a:effectLst/>
              <a:latin typeface="Inter"/>
            </a:endParaRPr>
          </a:p>
        </p:txBody>
      </p:sp>
    </p:spTree>
    <p:extLst>
      <p:ext uri="{BB962C8B-B14F-4D97-AF65-F5344CB8AC3E}">
        <p14:creationId xmlns:p14="http://schemas.microsoft.com/office/powerpoint/2010/main" val="240343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Si debe agregar al grupo </a:t>
            </a:r>
            <a:r>
              <a:rPr lang="es-ES" dirty="0" err="1"/>
              <a:t>docker</a:t>
            </a:r>
            <a:r>
              <a:rPr lang="es-ES" dirty="0"/>
              <a:t> un usuario con el que no inició sesión, declare dicho nombre de usuario de forma explícita usando lo siguiente:</a:t>
            </a:r>
          </a:p>
          <a:p>
            <a:endParaRPr lang="es-ES" dirty="0"/>
          </a:p>
          <a:p>
            <a:r>
              <a:rPr lang="de-DE" b="1" dirty="0"/>
              <a:t>sudo usermod -aG docker username</a:t>
            </a:r>
            <a:endParaRPr lang="es-ES" b="1" dirty="0"/>
          </a:p>
        </p:txBody>
      </p:sp>
    </p:spTree>
    <p:extLst>
      <p:ext uri="{BB962C8B-B14F-4D97-AF65-F5344CB8AC3E}">
        <p14:creationId xmlns:p14="http://schemas.microsoft.com/office/powerpoint/2010/main" val="3405228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568952" cy="3017520"/>
          </a:xfrm>
        </p:spPr>
        <p:txBody>
          <a:bodyPr/>
          <a:lstStyle/>
          <a:p>
            <a:pPr algn="l"/>
            <a:r>
              <a:rPr lang="es-ES" b="1" i="0" u="none" strike="noStrike" dirty="0">
                <a:solidFill>
                  <a:srgbClr val="000C2A"/>
                </a:solidFill>
                <a:effectLst/>
                <a:latin typeface="Epilogue"/>
              </a:rPr>
              <a:t>Paso 3: Usar el comando Docker</a:t>
            </a:r>
          </a:p>
          <a:p>
            <a:pPr algn="l"/>
            <a:endParaRPr lang="es-ES" b="1" dirty="0">
              <a:solidFill>
                <a:srgbClr val="000C2A"/>
              </a:solidFill>
              <a:latin typeface="Epilogue"/>
            </a:endParaRPr>
          </a:p>
          <a:p>
            <a:pPr algn="l"/>
            <a:r>
              <a:rPr lang="es-ES" b="1" i="0" dirty="0">
                <a:solidFill>
                  <a:srgbClr val="4D5B7C"/>
                </a:solidFill>
                <a:effectLst/>
                <a:latin typeface="Epilogue"/>
              </a:rPr>
              <a:t>El uso de </a:t>
            </a:r>
            <a:r>
              <a:rPr lang="es-ES" b="1" i="0" dirty="0" err="1">
                <a:solidFill>
                  <a:srgbClr val="4D5B7C"/>
                </a:solidFill>
                <a:effectLst/>
                <a:latin typeface="Epilogue"/>
              </a:rPr>
              <a:t>docker</a:t>
            </a:r>
            <a:r>
              <a:rPr lang="es-ES" b="1" i="0" dirty="0">
                <a:solidFill>
                  <a:srgbClr val="4D5B7C"/>
                </a:solidFill>
                <a:effectLst/>
                <a:latin typeface="Epilogue"/>
              </a:rPr>
              <a:t> consiste en pasar a este una cadena de opciones y comandos seguida de argumentos. La sintaxis adopta esta forma:</a:t>
            </a:r>
          </a:p>
          <a:p>
            <a:pPr algn="l"/>
            <a:endParaRPr lang="es-ES" b="1" dirty="0">
              <a:solidFill>
                <a:srgbClr val="4D5B7C"/>
              </a:solidFill>
              <a:latin typeface="Epilogue"/>
            </a:endParaRPr>
          </a:p>
          <a:p>
            <a:pPr algn="l"/>
            <a:r>
              <a:rPr lang="es-ES" b="1" i="0" dirty="0" err="1">
                <a:solidFill>
                  <a:srgbClr val="4D5B7C"/>
                </a:solidFill>
                <a:effectLst/>
                <a:latin typeface="Epilogue"/>
              </a:rPr>
              <a:t>docker</a:t>
            </a:r>
            <a:r>
              <a:rPr lang="es-ES" b="1" i="0" dirty="0">
                <a:solidFill>
                  <a:srgbClr val="4D5B7C"/>
                </a:solidFill>
                <a:effectLst/>
                <a:latin typeface="Epilogue"/>
              </a:rPr>
              <a:t> [</a:t>
            </a:r>
            <a:r>
              <a:rPr lang="es-ES" b="1" i="0" dirty="0" err="1">
                <a:solidFill>
                  <a:srgbClr val="4D5B7C"/>
                </a:solidFill>
                <a:effectLst/>
                <a:latin typeface="Epilogue"/>
              </a:rPr>
              <a:t>option</a:t>
            </a:r>
            <a:r>
              <a:rPr lang="es-ES" b="1" i="0" dirty="0">
                <a:solidFill>
                  <a:srgbClr val="4D5B7C"/>
                </a:solidFill>
                <a:effectLst/>
                <a:latin typeface="Epilogue"/>
              </a:rPr>
              <a:t>] [</a:t>
            </a:r>
            <a:r>
              <a:rPr lang="es-ES" b="1" i="0" dirty="0" err="1">
                <a:solidFill>
                  <a:srgbClr val="4D5B7C"/>
                </a:solidFill>
                <a:effectLst/>
                <a:latin typeface="Epilogue"/>
              </a:rPr>
              <a:t>command</a:t>
            </a:r>
            <a:r>
              <a:rPr lang="es-ES" b="1" i="0" dirty="0">
                <a:solidFill>
                  <a:srgbClr val="4D5B7C"/>
                </a:solidFill>
                <a:effectLst/>
                <a:latin typeface="Epilogue"/>
              </a:rPr>
              <a:t>] [</a:t>
            </a:r>
            <a:r>
              <a:rPr lang="es-ES" b="1" i="0" dirty="0" err="1">
                <a:solidFill>
                  <a:srgbClr val="4D5B7C"/>
                </a:solidFill>
                <a:effectLst/>
                <a:latin typeface="Epilogue"/>
              </a:rPr>
              <a:t>arguments</a:t>
            </a:r>
            <a:r>
              <a:rPr lang="es-ES" b="1" i="0" dirty="0">
                <a:solidFill>
                  <a:srgbClr val="4D5B7C"/>
                </a:solidFill>
                <a:effectLst/>
                <a:latin typeface="Epilogue"/>
              </a:rPr>
              <a:t>]</a:t>
            </a:r>
          </a:p>
          <a:p>
            <a:pPr algn="l"/>
            <a:endParaRPr lang="es-ES" b="1" dirty="0">
              <a:solidFill>
                <a:srgbClr val="4D5B7C"/>
              </a:solidFill>
              <a:latin typeface="Epilogue"/>
            </a:endParaRPr>
          </a:p>
          <a:p>
            <a:pPr algn="l"/>
            <a:r>
              <a:rPr lang="es-ES" b="0" i="0" dirty="0">
                <a:solidFill>
                  <a:srgbClr val="4D5B7C"/>
                </a:solidFill>
                <a:effectLst/>
                <a:latin typeface="Inter"/>
              </a:rPr>
              <a:t>Para ver todos los subcomandos disponibles, escriba lo siguiente:</a:t>
            </a:r>
            <a:endParaRPr lang="es-ES" b="1" i="0" dirty="0">
              <a:solidFill>
                <a:srgbClr val="4D5B7C"/>
              </a:solidFill>
              <a:effectLst/>
              <a:latin typeface="Epilogue"/>
            </a:endParaRPr>
          </a:p>
          <a:p>
            <a:pPr algn="l"/>
            <a:endParaRPr lang="es-ES" b="1" dirty="0">
              <a:solidFill>
                <a:srgbClr val="4D5B7C"/>
              </a:solidFill>
              <a:latin typeface="Epilogue"/>
            </a:endParaRPr>
          </a:p>
          <a:p>
            <a:pPr algn="l"/>
            <a:r>
              <a:rPr lang="es-ES" b="1" i="0" dirty="0" err="1">
                <a:solidFill>
                  <a:srgbClr val="4D5B7C"/>
                </a:solidFill>
                <a:effectLst/>
                <a:latin typeface="Epilogue"/>
              </a:rPr>
              <a:t>docker</a:t>
            </a:r>
            <a:endParaRPr lang="es-ES" b="1" i="0" dirty="0">
              <a:solidFill>
                <a:srgbClr val="4D5B7C"/>
              </a:solidFill>
              <a:effectLst/>
              <a:latin typeface="Epilogue"/>
            </a:endParaRPr>
          </a:p>
        </p:txBody>
      </p:sp>
    </p:spTree>
    <p:extLst>
      <p:ext uri="{BB962C8B-B14F-4D97-AF65-F5344CB8AC3E}">
        <p14:creationId xmlns:p14="http://schemas.microsoft.com/office/powerpoint/2010/main" val="3058065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12133"/>
            <a:ext cx="8928992" cy="3017520"/>
          </a:xfrm>
        </p:spPr>
        <p:txBody>
          <a:bodyPr numCol="2"/>
          <a:lstStyle/>
          <a:p>
            <a:r>
              <a:rPr lang="es-ES" b="0" i="0" dirty="0">
                <a:solidFill>
                  <a:srgbClr val="4D5B7C"/>
                </a:solidFill>
                <a:effectLst/>
                <a:latin typeface="Inter"/>
              </a:rPr>
              <a:t>A partir de Docker 19, en la lista completa de subcomandos disponibles se incluye lo siguiente:</a:t>
            </a:r>
          </a:p>
          <a:p>
            <a:endParaRPr lang="es-ES" dirty="0">
              <a:solidFill>
                <a:srgbClr val="4D5B7C"/>
              </a:solidFill>
              <a:latin typeface="Inter"/>
            </a:endParaRPr>
          </a:p>
          <a:p>
            <a:r>
              <a:rPr lang="en-US" dirty="0"/>
              <a:t>Output</a:t>
            </a:r>
          </a:p>
          <a:p>
            <a:r>
              <a:rPr lang="en-US" dirty="0"/>
              <a:t>  attach      </a:t>
            </a:r>
            <a:r>
              <a:rPr lang="en-US" dirty="0" err="1"/>
              <a:t>Attach</a:t>
            </a:r>
            <a:r>
              <a:rPr lang="en-US" dirty="0"/>
              <a:t> local standard input, output, and error streams to a running container</a:t>
            </a:r>
          </a:p>
          <a:p>
            <a:r>
              <a:rPr lang="en-US" dirty="0"/>
              <a:t>  build       </a:t>
            </a:r>
            <a:r>
              <a:rPr lang="en-US" dirty="0" err="1"/>
              <a:t>Build</a:t>
            </a:r>
            <a:r>
              <a:rPr lang="en-US" dirty="0"/>
              <a:t> an image from a </a:t>
            </a:r>
            <a:r>
              <a:rPr lang="en-US" dirty="0" err="1"/>
              <a:t>Dockerfile</a:t>
            </a:r>
            <a:endParaRPr lang="en-US" dirty="0"/>
          </a:p>
          <a:p>
            <a:r>
              <a:rPr lang="en-US" dirty="0"/>
              <a:t>  commit      Create a new image from a container's changes</a:t>
            </a:r>
          </a:p>
          <a:p>
            <a:r>
              <a:rPr lang="en-US" dirty="0"/>
              <a:t>  cp          Copy files/folders between a container and the local filesystem</a:t>
            </a:r>
          </a:p>
          <a:p>
            <a:r>
              <a:rPr lang="en-US" dirty="0"/>
              <a:t>  create      </a:t>
            </a:r>
            <a:r>
              <a:rPr lang="en-US" dirty="0" err="1"/>
              <a:t>Create</a:t>
            </a:r>
            <a:r>
              <a:rPr lang="en-US" dirty="0"/>
              <a:t> a new container</a:t>
            </a:r>
          </a:p>
          <a:p>
            <a:r>
              <a:rPr lang="en-US" dirty="0"/>
              <a:t>  diff        Inspect changes to files or directories on a container's filesystem</a:t>
            </a:r>
          </a:p>
          <a:p>
            <a:r>
              <a:rPr lang="en-US" dirty="0"/>
              <a:t>  events      Get real time events from the server</a:t>
            </a:r>
          </a:p>
          <a:p>
            <a:r>
              <a:rPr lang="en-US" dirty="0"/>
              <a:t>  exec        Run a command in a running container</a:t>
            </a:r>
          </a:p>
          <a:p>
            <a:r>
              <a:rPr lang="en-US" dirty="0"/>
              <a:t>  export      </a:t>
            </a:r>
            <a:r>
              <a:rPr lang="en-US" dirty="0" err="1"/>
              <a:t>Export</a:t>
            </a:r>
            <a:r>
              <a:rPr lang="en-US" dirty="0"/>
              <a:t> a container's filesystem as a tar archive</a:t>
            </a:r>
          </a:p>
          <a:p>
            <a:r>
              <a:rPr lang="en-US" dirty="0"/>
              <a:t>  history     Show the history of an image</a:t>
            </a:r>
          </a:p>
          <a:p>
            <a:r>
              <a:rPr lang="en-US" dirty="0"/>
              <a:t>  images      List images</a:t>
            </a:r>
          </a:p>
          <a:p>
            <a:r>
              <a:rPr lang="en-US" dirty="0"/>
              <a:t>  import      </a:t>
            </a:r>
            <a:r>
              <a:rPr lang="en-US" dirty="0" err="1"/>
              <a:t>Import</a:t>
            </a:r>
            <a:r>
              <a:rPr lang="en-US" dirty="0"/>
              <a:t> the contents from a </a:t>
            </a:r>
            <a:r>
              <a:rPr lang="en-US" dirty="0" err="1"/>
              <a:t>tarball</a:t>
            </a:r>
            <a:r>
              <a:rPr lang="en-US" dirty="0"/>
              <a:t> to create a filesystem image</a:t>
            </a:r>
          </a:p>
          <a:p>
            <a:r>
              <a:rPr lang="en-US" dirty="0"/>
              <a:t>  info        Display system-wide information</a:t>
            </a:r>
          </a:p>
          <a:p>
            <a:r>
              <a:rPr lang="en-US" dirty="0"/>
              <a:t>  inspect     Return low-level information on Docker objects</a:t>
            </a:r>
          </a:p>
          <a:p>
            <a:r>
              <a:rPr lang="en-US" dirty="0"/>
              <a:t>  kill        </a:t>
            </a:r>
            <a:r>
              <a:rPr lang="en-US" dirty="0" err="1"/>
              <a:t>Kill</a:t>
            </a:r>
            <a:r>
              <a:rPr lang="en-US" dirty="0"/>
              <a:t> one or more running containers</a:t>
            </a:r>
          </a:p>
          <a:p>
            <a:r>
              <a:rPr lang="en-US" dirty="0"/>
              <a:t>  load        </a:t>
            </a:r>
            <a:r>
              <a:rPr lang="en-US" dirty="0" err="1"/>
              <a:t>Load</a:t>
            </a:r>
            <a:r>
              <a:rPr lang="en-US" dirty="0"/>
              <a:t> an image from a tar archive or STDIN</a:t>
            </a:r>
          </a:p>
          <a:p>
            <a:r>
              <a:rPr lang="en-US" dirty="0"/>
              <a:t>  login       Log in to a Docker registry</a:t>
            </a:r>
          </a:p>
          <a:p>
            <a:r>
              <a:rPr lang="en-US" dirty="0"/>
              <a:t>  logout      Log out from a Docker registry</a:t>
            </a:r>
          </a:p>
          <a:p>
            <a:r>
              <a:rPr lang="en-US" dirty="0"/>
              <a:t>  logs        Fetch the logs of a container</a:t>
            </a:r>
          </a:p>
          <a:p>
            <a:r>
              <a:rPr lang="en-US" dirty="0"/>
              <a:t>  pause       </a:t>
            </a:r>
            <a:r>
              <a:rPr lang="en-US" dirty="0" err="1"/>
              <a:t>Pause</a:t>
            </a:r>
            <a:r>
              <a:rPr lang="en-US" dirty="0"/>
              <a:t> all processes within one or more containers</a:t>
            </a:r>
          </a:p>
          <a:p>
            <a:r>
              <a:rPr lang="en-US" dirty="0"/>
              <a:t>  port        List port mappings or a specific mapping for the container</a:t>
            </a:r>
            <a:endParaRPr lang="es-ES" dirty="0"/>
          </a:p>
        </p:txBody>
      </p:sp>
    </p:spTree>
    <p:extLst>
      <p:ext uri="{BB962C8B-B14F-4D97-AF65-F5344CB8AC3E}">
        <p14:creationId xmlns:p14="http://schemas.microsoft.com/office/powerpoint/2010/main" val="280574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545678" y="1062990"/>
            <a:ext cx="7770737" cy="3017520"/>
          </a:xfrm>
        </p:spPr>
        <p:txBody>
          <a:bodyPr/>
          <a:lstStyle/>
          <a:p>
            <a:r>
              <a:rPr lang="es-ES" sz="1700" dirty="0"/>
              <a:t>Con el eslogan “</a:t>
            </a:r>
            <a:r>
              <a:rPr lang="es-ES" sz="1700" dirty="0" err="1"/>
              <a:t>Build</a:t>
            </a:r>
            <a:r>
              <a:rPr lang="es-ES" sz="1700" dirty="0"/>
              <a:t>, </a:t>
            </a:r>
            <a:r>
              <a:rPr lang="es-ES" sz="1700" dirty="0" err="1"/>
              <a:t>Ship</a:t>
            </a:r>
            <a:r>
              <a:rPr lang="es-ES" sz="1700" dirty="0"/>
              <a:t> and Run </a:t>
            </a:r>
            <a:r>
              <a:rPr lang="es-ES" sz="1700" dirty="0" err="1"/>
              <a:t>Any</a:t>
            </a:r>
            <a:r>
              <a:rPr lang="es-ES" sz="1700" dirty="0"/>
              <a:t> App, </a:t>
            </a:r>
            <a:r>
              <a:rPr lang="es-ES" sz="1700" dirty="0" err="1"/>
              <a:t>Anywhere</a:t>
            </a:r>
            <a:r>
              <a:rPr lang="es-ES" sz="1700" dirty="0"/>
              <a:t>” la plataforma de contenedores de código abierto Docker define su función principal: desarrollar, enviar y ejecutar cualquier aplicación en cualquier sistema, constituyéndose así como una alternativa flexible y capaz de ahorrar recursos frente a la emulación de componentes de hardware basada en máquinas virtuales (VM).</a:t>
            </a:r>
          </a:p>
          <a:p>
            <a:endParaRPr lang="es-ES" sz="1700" dirty="0"/>
          </a:p>
        </p:txBody>
      </p:sp>
    </p:spTree>
    <p:extLst>
      <p:ext uri="{BB962C8B-B14F-4D97-AF65-F5344CB8AC3E}">
        <p14:creationId xmlns:p14="http://schemas.microsoft.com/office/powerpoint/2010/main" val="602047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339502"/>
            <a:ext cx="8568952" cy="3017520"/>
          </a:xfrm>
        </p:spPr>
        <p:txBody>
          <a:bodyPr numCol="2"/>
          <a:lstStyle/>
          <a:p>
            <a:r>
              <a:rPr lang="en-US" dirty="0"/>
              <a:t> </a:t>
            </a:r>
            <a:r>
              <a:rPr lang="en-US" dirty="0" err="1"/>
              <a:t>ps</a:t>
            </a:r>
            <a:r>
              <a:rPr lang="en-US" dirty="0"/>
              <a:t>          List containers</a:t>
            </a:r>
          </a:p>
          <a:p>
            <a:r>
              <a:rPr lang="en-US" dirty="0"/>
              <a:t>  pull        </a:t>
            </a:r>
            <a:r>
              <a:rPr lang="en-US" dirty="0" err="1"/>
              <a:t>Pull</a:t>
            </a:r>
            <a:r>
              <a:rPr lang="en-US" dirty="0"/>
              <a:t> an image or a repository from a registry</a:t>
            </a:r>
          </a:p>
          <a:p>
            <a:r>
              <a:rPr lang="en-US" dirty="0"/>
              <a:t>  push        </a:t>
            </a:r>
            <a:r>
              <a:rPr lang="en-US" dirty="0" err="1"/>
              <a:t>Push</a:t>
            </a:r>
            <a:r>
              <a:rPr lang="en-US" dirty="0"/>
              <a:t> an image or a repository to a registry</a:t>
            </a:r>
          </a:p>
          <a:p>
            <a:r>
              <a:rPr lang="en-US" dirty="0"/>
              <a:t>  rename      </a:t>
            </a:r>
            <a:r>
              <a:rPr lang="en-US" dirty="0" err="1"/>
              <a:t>Rename</a:t>
            </a:r>
            <a:r>
              <a:rPr lang="en-US" dirty="0"/>
              <a:t> a container</a:t>
            </a:r>
          </a:p>
          <a:p>
            <a:r>
              <a:rPr lang="en-US" dirty="0"/>
              <a:t>  restart     </a:t>
            </a:r>
            <a:r>
              <a:rPr lang="en-US" dirty="0" err="1"/>
              <a:t>Restart</a:t>
            </a:r>
            <a:r>
              <a:rPr lang="en-US" dirty="0"/>
              <a:t> one or more containers</a:t>
            </a:r>
          </a:p>
          <a:p>
            <a:r>
              <a:rPr lang="en-US" dirty="0"/>
              <a:t>  rm          Remove one or more containers</a:t>
            </a:r>
          </a:p>
          <a:p>
            <a:r>
              <a:rPr lang="en-US" dirty="0"/>
              <a:t>  </a:t>
            </a:r>
            <a:r>
              <a:rPr lang="en-US" dirty="0" err="1"/>
              <a:t>rmi</a:t>
            </a:r>
            <a:r>
              <a:rPr lang="en-US" dirty="0"/>
              <a:t>         Remove one or more images</a:t>
            </a:r>
          </a:p>
          <a:p>
            <a:r>
              <a:rPr lang="en-US" dirty="0"/>
              <a:t>  run         </a:t>
            </a:r>
            <a:r>
              <a:rPr lang="en-US" dirty="0" err="1"/>
              <a:t>Run</a:t>
            </a:r>
            <a:r>
              <a:rPr lang="en-US" dirty="0"/>
              <a:t> a command in a new container</a:t>
            </a:r>
          </a:p>
          <a:p>
            <a:r>
              <a:rPr lang="en-US" dirty="0"/>
              <a:t>  save        </a:t>
            </a:r>
            <a:r>
              <a:rPr lang="en-US" dirty="0" err="1"/>
              <a:t>Save</a:t>
            </a:r>
            <a:r>
              <a:rPr lang="en-US" dirty="0"/>
              <a:t> one or more images to a tar archive (streamed to STDOUT by default)</a:t>
            </a:r>
          </a:p>
          <a:p>
            <a:r>
              <a:rPr lang="en-US" dirty="0"/>
              <a:t>  search      </a:t>
            </a:r>
            <a:r>
              <a:rPr lang="en-US" dirty="0" err="1"/>
              <a:t>Search</a:t>
            </a:r>
            <a:r>
              <a:rPr lang="en-US" dirty="0"/>
              <a:t> the Docker Hub for images</a:t>
            </a:r>
          </a:p>
          <a:p>
            <a:r>
              <a:rPr lang="en-US" dirty="0"/>
              <a:t>  start       </a:t>
            </a:r>
            <a:r>
              <a:rPr lang="en-US" dirty="0" err="1"/>
              <a:t>Start</a:t>
            </a:r>
            <a:r>
              <a:rPr lang="en-US" dirty="0"/>
              <a:t> one or more stopped containers</a:t>
            </a:r>
          </a:p>
          <a:p>
            <a:r>
              <a:rPr lang="en-US" dirty="0"/>
              <a:t>  stats       Display a live stream of container(s) resource usage statistics</a:t>
            </a:r>
          </a:p>
          <a:p>
            <a:r>
              <a:rPr lang="en-US" dirty="0"/>
              <a:t>  stop        </a:t>
            </a:r>
            <a:r>
              <a:rPr lang="en-US" dirty="0" err="1"/>
              <a:t>Stop</a:t>
            </a:r>
            <a:r>
              <a:rPr lang="en-US" dirty="0"/>
              <a:t> one or more running containers</a:t>
            </a:r>
          </a:p>
          <a:p>
            <a:r>
              <a:rPr lang="en-US" dirty="0"/>
              <a:t>  tag         Create a tag TARGET_IMAGE that refers to SOURCE_IMAGE</a:t>
            </a:r>
          </a:p>
          <a:p>
            <a:r>
              <a:rPr lang="en-US" dirty="0"/>
              <a:t>  top         Display the running processes of a container</a:t>
            </a:r>
          </a:p>
          <a:p>
            <a:r>
              <a:rPr lang="en-US" dirty="0"/>
              <a:t>  </a:t>
            </a:r>
            <a:r>
              <a:rPr lang="en-US" dirty="0" err="1"/>
              <a:t>unpause</a:t>
            </a:r>
            <a:r>
              <a:rPr lang="en-US" dirty="0"/>
              <a:t>     </a:t>
            </a:r>
            <a:r>
              <a:rPr lang="en-US" dirty="0" err="1"/>
              <a:t>Unpause</a:t>
            </a:r>
            <a:r>
              <a:rPr lang="en-US" dirty="0"/>
              <a:t> all processes within one or more containers</a:t>
            </a:r>
          </a:p>
          <a:p>
            <a:r>
              <a:rPr lang="en-US" dirty="0"/>
              <a:t>  update      </a:t>
            </a:r>
            <a:r>
              <a:rPr lang="en-US" dirty="0" err="1"/>
              <a:t>Update</a:t>
            </a:r>
            <a:r>
              <a:rPr lang="en-US" dirty="0"/>
              <a:t> configuration of one or more containers</a:t>
            </a:r>
          </a:p>
          <a:p>
            <a:r>
              <a:rPr lang="en-US" dirty="0"/>
              <a:t>  version     Show the Docker version information</a:t>
            </a:r>
          </a:p>
          <a:p>
            <a:r>
              <a:rPr lang="en-US" dirty="0"/>
              <a:t>  wait        Block until one or more containers stop, then print their exit codes</a:t>
            </a:r>
          </a:p>
          <a:p>
            <a:endParaRPr lang="es-ES" dirty="0"/>
          </a:p>
        </p:txBody>
      </p:sp>
    </p:spTree>
    <p:extLst>
      <p:ext uri="{BB962C8B-B14F-4D97-AF65-F5344CB8AC3E}">
        <p14:creationId xmlns:p14="http://schemas.microsoft.com/office/powerpoint/2010/main" val="316030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b="0" i="0" dirty="0">
                <a:solidFill>
                  <a:srgbClr val="4D5B7C"/>
                </a:solidFill>
                <a:effectLst/>
                <a:latin typeface="Inter"/>
              </a:rPr>
              <a:t>Si desea ver las opciones disponibles para un comando específico, escriba lo siguiente:</a:t>
            </a:r>
          </a:p>
          <a:p>
            <a:endParaRPr lang="es-ES" sz="1400" dirty="0">
              <a:solidFill>
                <a:srgbClr val="4D5B7C"/>
              </a:solidFill>
              <a:latin typeface="Inter"/>
            </a:endParaRPr>
          </a:p>
          <a:p>
            <a:r>
              <a:rPr lang="es-ES" sz="1400" dirty="0" err="1"/>
              <a:t>docker</a:t>
            </a:r>
            <a:r>
              <a:rPr lang="es-ES" sz="1400" dirty="0"/>
              <a:t> </a:t>
            </a:r>
            <a:r>
              <a:rPr lang="es-ES" sz="1400" dirty="0" err="1"/>
              <a:t>docker-subcommand</a:t>
            </a:r>
            <a:r>
              <a:rPr lang="es-ES" sz="1400" dirty="0"/>
              <a:t> –</a:t>
            </a:r>
            <a:r>
              <a:rPr lang="es-ES" sz="1400" dirty="0" err="1"/>
              <a:t>help</a:t>
            </a:r>
            <a:endParaRPr lang="es-ES" sz="1400" dirty="0">
              <a:solidFill>
                <a:srgbClr val="4D5B7C"/>
              </a:solidFill>
              <a:latin typeface="Inter"/>
            </a:endParaRPr>
          </a:p>
          <a:p>
            <a:endParaRPr lang="es-ES" sz="1400" dirty="0">
              <a:solidFill>
                <a:srgbClr val="4D5B7C"/>
              </a:solidFill>
              <a:latin typeface="Inter"/>
            </a:endParaRPr>
          </a:p>
          <a:p>
            <a:r>
              <a:rPr lang="es-ES" sz="1600" b="0" i="0" dirty="0">
                <a:solidFill>
                  <a:srgbClr val="4D5B7C"/>
                </a:solidFill>
                <a:effectLst/>
                <a:latin typeface="Inter"/>
              </a:rPr>
              <a:t>Para ver información sobre Docker relacionada con todo el sistema, utilice lo siguiente:</a:t>
            </a:r>
            <a:endParaRPr lang="es-ES" sz="1400" b="0" i="0" dirty="0">
              <a:solidFill>
                <a:srgbClr val="4D5B7C"/>
              </a:solidFill>
              <a:effectLst/>
              <a:latin typeface="Inter"/>
            </a:endParaRPr>
          </a:p>
          <a:p>
            <a:endParaRPr lang="es-ES" sz="1400" dirty="0">
              <a:solidFill>
                <a:srgbClr val="4D5B7C"/>
              </a:solidFill>
              <a:latin typeface="Inter"/>
            </a:endParaRPr>
          </a:p>
          <a:p>
            <a:r>
              <a:rPr lang="es-ES" sz="1400" dirty="0" err="1"/>
              <a:t>docker</a:t>
            </a:r>
            <a:r>
              <a:rPr lang="es-ES" sz="1400" dirty="0"/>
              <a:t> </a:t>
            </a:r>
            <a:r>
              <a:rPr lang="es-ES" sz="1400" dirty="0" err="1"/>
              <a:t>info</a:t>
            </a:r>
            <a:endParaRPr lang="es-ES" sz="1400" dirty="0"/>
          </a:p>
        </p:txBody>
      </p:sp>
    </p:spTree>
    <p:extLst>
      <p:ext uri="{BB962C8B-B14F-4D97-AF65-F5344CB8AC3E}">
        <p14:creationId xmlns:p14="http://schemas.microsoft.com/office/powerpoint/2010/main" val="3922389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pPr algn="l"/>
            <a:r>
              <a:rPr lang="es-ES" b="1" i="0" u="none" strike="noStrike" dirty="0">
                <a:solidFill>
                  <a:srgbClr val="4D5B7C"/>
                </a:solidFill>
                <a:effectLst/>
                <a:latin typeface="Epilogue"/>
              </a:rPr>
              <a:t>Paso 4: Trabajar con imágenes de Docker</a:t>
            </a:r>
          </a:p>
          <a:p>
            <a:pPr algn="l"/>
            <a:endParaRPr lang="es-ES" b="1" dirty="0">
              <a:solidFill>
                <a:srgbClr val="4D5B7C"/>
              </a:solidFill>
              <a:latin typeface="Epilogue"/>
            </a:endParaRPr>
          </a:p>
          <a:p>
            <a:pPr algn="l"/>
            <a:r>
              <a:rPr lang="es-ES" b="0" i="0" dirty="0">
                <a:solidFill>
                  <a:srgbClr val="4D5B7C"/>
                </a:solidFill>
                <a:effectLst/>
                <a:latin typeface="Inter"/>
              </a:rPr>
              <a:t>Los contenedores de Docker se construyen con imágenes de Docker. Por defecto, Docker obtiene estas imágenes de </a:t>
            </a:r>
            <a:r>
              <a:rPr lang="es-ES" b="0" i="0" u="none" strike="noStrike" dirty="0">
                <a:solidFill>
                  <a:srgbClr val="0069FF"/>
                </a:solidFill>
                <a:effectLst/>
                <a:latin typeface="Inter"/>
                <a:hlinkClick r:id="rId2"/>
              </a:rPr>
              <a:t>Docker Hub</a:t>
            </a:r>
            <a:r>
              <a:rPr lang="es-ES" b="0" i="0" dirty="0">
                <a:solidFill>
                  <a:srgbClr val="4D5B7C"/>
                </a:solidFill>
                <a:effectLst/>
                <a:latin typeface="Inter"/>
              </a:rPr>
              <a:t>, un registro de Docker gestionado por Docker, la empresa responsable del proyecto Docker. Cualquiera puede alojar sus imágenes en Docker Hub, de modo que la mayoría de las aplicaciones y las distribuciones de Linux que necesitará tendrán imágenes alojadas allí.</a:t>
            </a:r>
          </a:p>
          <a:p>
            <a:pPr algn="l"/>
            <a:r>
              <a:rPr lang="es-ES" b="0" i="0" dirty="0">
                <a:solidFill>
                  <a:srgbClr val="4D5B7C"/>
                </a:solidFill>
                <a:effectLst/>
                <a:latin typeface="Inter"/>
              </a:rPr>
              <a:t>Para verificar si puede acceder a imágenes y descargarlas de Docker Hub, escriba lo siguiente:</a:t>
            </a:r>
          </a:p>
          <a:p>
            <a:pPr algn="l"/>
            <a:endParaRPr lang="es-ES" b="1" i="0" dirty="0">
              <a:solidFill>
                <a:srgbClr val="4D5B7C"/>
              </a:solidFill>
              <a:effectLst/>
              <a:latin typeface="Epilogue"/>
            </a:endParaRPr>
          </a:p>
          <a:p>
            <a:pPr algn="l"/>
            <a:r>
              <a:rPr lang="es-ES" b="1" i="0" dirty="0" err="1">
                <a:solidFill>
                  <a:srgbClr val="4D5B7C"/>
                </a:solidFill>
                <a:effectLst/>
                <a:latin typeface="Epilogue"/>
              </a:rPr>
              <a:t>docker</a:t>
            </a:r>
            <a:r>
              <a:rPr lang="es-ES" b="1" i="0" dirty="0">
                <a:solidFill>
                  <a:srgbClr val="4D5B7C"/>
                </a:solidFill>
                <a:effectLst/>
                <a:latin typeface="Epilogue"/>
              </a:rPr>
              <a:t> run </a:t>
            </a:r>
            <a:r>
              <a:rPr lang="es-ES" b="1" i="0" dirty="0" err="1">
                <a:solidFill>
                  <a:srgbClr val="4D5B7C"/>
                </a:solidFill>
                <a:effectLst/>
                <a:latin typeface="Epilogue"/>
              </a:rPr>
              <a:t>hello-world</a:t>
            </a:r>
            <a:endParaRPr lang="es-ES" b="1" i="0" dirty="0">
              <a:solidFill>
                <a:srgbClr val="4D5B7C"/>
              </a:solidFill>
              <a:effectLst/>
              <a:latin typeface="Epilogue"/>
            </a:endParaRPr>
          </a:p>
          <a:p>
            <a:pPr algn="l"/>
            <a:endParaRPr lang="es-ES" b="1" dirty="0">
              <a:solidFill>
                <a:srgbClr val="4D5B7C"/>
              </a:solidFill>
              <a:latin typeface="Epilogue"/>
            </a:endParaRPr>
          </a:p>
          <a:p>
            <a:pPr algn="l"/>
            <a:r>
              <a:rPr lang="es-ES" b="0" i="0" dirty="0">
                <a:solidFill>
                  <a:srgbClr val="4D5B7C"/>
                </a:solidFill>
                <a:effectLst/>
                <a:latin typeface="Inter"/>
              </a:rPr>
              <a:t>El resultado indicará que Docker funciona de forma correcta:</a:t>
            </a:r>
            <a:endParaRPr lang="es-ES" b="1" i="0" dirty="0">
              <a:solidFill>
                <a:srgbClr val="4D5B7C"/>
              </a:solidFill>
              <a:effectLst/>
              <a:latin typeface="Epilogue"/>
            </a:endParaRPr>
          </a:p>
        </p:txBody>
      </p:sp>
    </p:spTree>
    <p:extLst>
      <p:ext uri="{BB962C8B-B14F-4D97-AF65-F5344CB8AC3E}">
        <p14:creationId xmlns:p14="http://schemas.microsoft.com/office/powerpoint/2010/main" val="2674145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n-US" b="1" dirty="0">
                <a:solidFill>
                  <a:schemeClr val="accent2">
                    <a:lumMod val="50000"/>
                  </a:schemeClr>
                </a:solidFill>
              </a:rPr>
              <a:t>Output</a:t>
            </a:r>
          </a:p>
          <a:p>
            <a:r>
              <a:rPr lang="en-US" b="1" dirty="0">
                <a:solidFill>
                  <a:schemeClr val="accent2">
                    <a:lumMod val="50000"/>
                  </a:schemeClr>
                </a:solidFill>
              </a:rPr>
              <a:t>Unable to find image '</a:t>
            </a:r>
            <a:r>
              <a:rPr lang="en-US" b="1" dirty="0" err="1">
                <a:solidFill>
                  <a:schemeClr val="accent2">
                    <a:lumMod val="50000"/>
                  </a:schemeClr>
                </a:solidFill>
              </a:rPr>
              <a:t>hello-world:latest</a:t>
            </a:r>
            <a:r>
              <a:rPr lang="en-US" b="1" dirty="0">
                <a:solidFill>
                  <a:schemeClr val="accent2">
                    <a:lumMod val="50000"/>
                  </a:schemeClr>
                </a:solidFill>
              </a:rPr>
              <a:t>' locally</a:t>
            </a:r>
          </a:p>
          <a:p>
            <a:r>
              <a:rPr lang="en-US" b="1" dirty="0">
                <a:solidFill>
                  <a:schemeClr val="accent2">
                    <a:lumMod val="50000"/>
                  </a:schemeClr>
                </a:solidFill>
              </a:rPr>
              <a:t>latest: Pulling from library/hello-world</a:t>
            </a:r>
          </a:p>
          <a:p>
            <a:r>
              <a:rPr lang="en-US" b="1" dirty="0">
                <a:solidFill>
                  <a:schemeClr val="accent2">
                    <a:lumMod val="50000"/>
                  </a:schemeClr>
                </a:solidFill>
              </a:rPr>
              <a:t>0e03bdcc26d7: Pull complete</a:t>
            </a:r>
          </a:p>
          <a:p>
            <a:r>
              <a:rPr lang="en-US" b="1" dirty="0">
                <a:solidFill>
                  <a:schemeClr val="accent2">
                    <a:lumMod val="50000"/>
                  </a:schemeClr>
                </a:solidFill>
              </a:rPr>
              <a:t>Digest: sha256:6a65f928fb91fcfbc963f7aa6d57c8eeb426ad9a20c7ee045538ef34847f44f1</a:t>
            </a:r>
          </a:p>
          <a:p>
            <a:r>
              <a:rPr lang="en-US" b="1" dirty="0">
                <a:solidFill>
                  <a:schemeClr val="accent2">
                    <a:lumMod val="50000"/>
                  </a:schemeClr>
                </a:solidFill>
              </a:rPr>
              <a:t>Status: Downloaded newer image for </a:t>
            </a:r>
            <a:r>
              <a:rPr lang="en-US" b="1" dirty="0" err="1">
                <a:solidFill>
                  <a:schemeClr val="accent2">
                    <a:lumMod val="50000"/>
                  </a:schemeClr>
                </a:solidFill>
              </a:rPr>
              <a:t>hello-world:latest</a:t>
            </a:r>
            <a:endParaRPr lang="en-US" b="1" dirty="0">
              <a:solidFill>
                <a:schemeClr val="accent2">
                  <a:lumMod val="50000"/>
                </a:schemeClr>
              </a:solidFill>
            </a:endParaRPr>
          </a:p>
          <a:p>
            <a:endParaRPr lang="en-US" b="1" dirty="0">
              <a:solidFill>
                <a:schemeClr val="accent2">
                  <a:lumMod val="50000"/>
                </a:schemeClr>
              </a:solidFill>
            </a:endParaRPr>
          </a:p>
          <a:p>
            <a:r>
              <a:rPr lang="en-US" b="1" dirty="0">
                <a:solidFill>
                  <a:schemeClr val="accent2">
                    <a:lumMod val="50000"/>
                  </a:schemeClr>
                </a:solidFill>
              </a:rPr>
              <a:t>Hello from Docker!</a:t>
            </a:r>
          </a:p>
          <a:p>
            <a:r>
              <a:rPr lang="en-US" b="1" dirty="0">
                <a:solidFill>
                  <a:schemeClr val="accent2">
                    <a:lumMod val="50000"/>
                  </a:schemeClr>
                </a:solidFill>
              </a:rPr>
              <a:t>This message shows that your installation appears to be working correctly.</a:t>
            </a:r>
          </a:p>
          <a:p>
            <a:endParaRPr lang="en-US" b="1" dirty="0">
              <a:solidFill>
                <a:schemeClr val="accent2">
                  <a:lumMod val="50000"/>
                </a:schemeClr>
              </a:solidFill>
            </a:endParaRPr>
          </a:p>
          <a:p>
            <a:r>
              <a:rPr lang="en-US" b="1" dirty="0">
                <a:solidFill>
                  <a:schemeClr val="accent2">
                    <a:lumMod val="50000"/>
                  </a:schemeClr>
                </a:solidFill>
              </a:rPr>
              <a:t>...</a:t>
            </a:r>
          </a:p>
          <a:p>
            <a:endParaRPr lang="es-ES" dirty="0"/>
          </a:p>
        </p:txBody>
      </p:sp>
    </p:spTree>
    <p:extLst>
      <p:ext uri="{BB962C8B-B14F-4D97-AF65-F5344CB8AC3E}">
        <p14:creationId xmlns:p14="http://schemas.microsoft.com/office/powerpoint/2010/main" val="61114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dirty="0"/>
              <a:t>Inicialmente, Docker no pudo encontrar la imagen de </a:t>
            </a:r>
            <a:r>
              <a:rPr lang="es-ES" dirty="0" err="1"/>
              <a:t>hello-world</a:t>
            </a:r>
            <a:r>
              <a:rPr lang="es-ES" dirty="0"/>
              <a:t> a nivel local. Por ello la descargó de Docker Hub, el repositorio predeterminado. Una vez que se descargó la imagen, Docker creó un contenedor a partir de ella y de la aplicación dentro del contenedor ejecutado, y mostró el mensaje.</a:t>
            </a:r>
          </a:p>
          <a:p>
            <a:endParaRPr lang="es-ES" dirty="0"/>
          </a:p>
          <a:p>
            <a:r>
              <a:rPr lang="es-ES" dirty="0"/>
              <a:t>Puede buscar imágenes disponibles en Docker Hub usando el comando </a:t>
            </a:r>
            <a:r>
              <a:rPr lang="es-ES" dirty="0" err="1"/>
              <a:t>docker</a:t>
            </a:r>
            <a:r>
              <a:rPr lang="es-ES" dirty="0"/>
              <a:t> con el subcomando </a:t>
            </a:r>
            <a:r>
              <a:rPr lang="es-ES" dirty="0" err="1"/>
              <a:t>search</a:t>
            </a:r>
            <a:r>
              <a:rPr lang="es-ES" dirty="0"/>
              <a:t>. Por ejemplo, para buscar la imagen de Ubuntu, escriba lo siguiente:</a:t>
            </a:r>
          </a:p>
          <a:p>
            <a:endParaRPr lang="es-ES" dirty="0"/>
          </a:p>
          <a:p>
            <a:r>
              <a:rPr lang="es-ES" b="1" dirty="0" err="1"/>
              <a:t>docker</a:t>
            </a:r>
            <a:r>
              <a:rPr lang="es-ES" b="1" dirty="0"/>
              <a:t> </a:t>
            </a:r>
            <a:r>
              <a:rPr lang="es-ES" b="1" dirty="0" err="1"/>
              <a:t>search</a:t>
            </a:r>
            <a:r>
              <a:rPr lang="es-ES" b="1" dirty="0"/>
              <a:t> Ubuntu</a:t>
            </a:r>
          </a:p>
          <a:p>
            <a:endParaRPr lang="es-ES" b="1" dirty="0"/>
          </a:p>
          <a:p>
            <a:r>
              <a:rPr lang="es-ES" b="0" i="0" dirty="0">
                <a:solidFill>
                  <a:srgbClr val="4D5B7C"/>
                </a:solidFill>
                <a:effectLst/>
                <a:latin typeface="Inter"/>
              </a:rPr>
              <a:t>La secuencia de comandos rastreará Docker Hub y mostrará una lista de todas las imágenes cuyo nombre coincida con la cadena de búsqueda. En este caso, el resultado será similar a lo siguiente:</a:t>
            </a:r>
            <a:endParaRPr lang="es-ES" b="1" dirty="0"/>
          </a:p>
        </p:txBody>
      </p:sp>
    </p:spTree>
    <p:extLst>
      <p:ext uri="{BB962C8B-B14F-4D97-AF65-F5344CB8AC3E}">
        <p14:creationId xmlns:p14="http://schemas.microsoft.com/office/powerpoint/2010/main" val="308113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sz="1400" dirty="0"/>
              <a:t>Output</a:t>
            </a:r>
          </a:p>
          <a:p>
            <a:r>
              <a:rPr lang="es-ES" sz="1400" b="1" dirty="0"/>
              <a:t>NAME                                                      DESCRIPTION                                     STARS               OFFICIAL                AUTOMATED</a:t>
            </a:r>
          </a:p>
          <a:p>
            <a:r>
              <a:rPr lang="es-ES" sz="1300" dirty="0" err="1"/>
              <a:t>ubuntu</a:t>
            </a:r>
            <a:r>
              <a:rPr lang="es-ES" sz="1300" dirty="0"/>
              <a:t>                                                    Ubuntu </a:t>
            </a:r>
            <a:r>
              <a:rPr lang="es-ES" sz="1300" dirty="0" err="1"/>
              <a:t>is</a:t>
            </a:r>
            <a:r>
              <a:rPr lang="es-ES" sz="1300" dirty="0"/>
              <a:t> a Debian-</a:t>
            </a:r>
            <a:r>
              <a:rPr lang="es-ES" sz="1300" dirty="0" err="1"/>
              <a:t>based</a:t>
            </a:r>
            <a:r>
              <a:rPr lang="es-ES" sz="1300" dirty="0"/>
              <a:t> Linux </a:t>
            </a:r>
            <a:r>
              <a:rPr lang="es-ES" sz="1300" dirty="0" err="1"/>
              <a:t>operating</a:t>
            </a:r>
            <a:r>
              <a:rPr lang="es-ES" sz="1300" dirty="0"/>
              <a:t> </a:t>
            </a:r>
            <a:r>
              <a:rPr lang="es-ES" sz="1300" dirty="0" err="1"/>
              <a:t>sys</a:t>
            </a:r>
            <a:r>
              <a:rPr lang="es-ES" sz="1300" dirty="0"/>
              <a:t>…   10908               [OK]</a:t>
            </a:r>
          </a:p>
          <a:p>
            <a:r>
              <a:rPr lang="es-ES" sz="1300" dirty="0" err="1"/>
              <a:t>dorowu</a:t>
            </a:r>
            <a:r>
              <a:rPr lang="es-ES" sz="1300" dirty="0"/>
              <a:t>/</a:t>
            </a:r>
            <a:r>
              <a:rPr lang="es-ES" sz="1300" dirty="0" err="1"/>
              <a:t>ubuntu</a:t>
            </a:r>
            <a:r>
              <a:rPr lang="es-ES" sz="1300" dirty="0"/>
              <a:t>-desktop-</a:t>
            </a:r>
            <a:r>
              <a:rPr lang="es-ES" sz="1300" dirty="0" err="1"/>
              <a:t>lxde</a:t>
            </a:r>
            <a:r>
              <a:rPr lang="es-ES" sz="1300" dirty="0"/>
              <a:t>-</a:t>
            </a:r>
            <a:r>
              <a:rPr lang="es-ES" sz="1300" dirty="0" err="1"/>
              <a:t>vnc</a:t>
            </a:r>
            <a:r>
              <a:rPr lang="es-ES" sz="1300" dirty="0"/>
              <a:t>                            Docker </a:t>
            </a:r>
            <a:r>
              <a:rPr lang="es-ES" sz="1300" dirty="0" err="1"/>
              <a:t>image</a:t>
            </a:r>
            <a:r>
              <a:rPr lang="es-ES" sz="1300" dirty="0"/>
              <a:t> </a:t>
            </a:r>
            <a:r>
              <a:rPr lang="es-ES" sz="1300" dirty="0" err="1"/>
              <a:t>to</a:t>
            </a:r>
            <a:r>
              <a:rPr lang="es-ES" sz="1300" dirty="0"/>
              <a:t> </a:t>
            </a:r>
            <a:r>
              <a:rPr lang="es-ES" sz="1300" dirty="0" err="1"/>
              <a:t>provide</a:t>
            </a:r>
            <a:r>
              <a:rPr lang="es-ES" sz="1300" dirty="0"/>
              <a:t> HTML5 VNC interface …   428                      [OK]</a:t>
            </a:r>
          </a:p>
          <a:p>
            <a:r>
              <a:rPr lang="es-ES" sz="1300" dirty="0" err="1"/>
              <a:t>rastasheep</a:t>
            </a:r>
            <a:r>
              <a:rPr lang="es-ES" sz="1300" dirty="0"/>
              <a:t>/</a:t>
            </a:r>
            <a:r>
              <a:rPr lang="es-ES" sz="1300" dirty="0" err="1"/>
              <a:t>ubuntu-sshd</a:t>
            </a:r>
            <a:r>
              <a:rPr lang="es-ES" sz="1300" dirty="0"/>
              <a:t>                                    </a:t>
            </a:r>
            <a:r>
              <a:rPr lang="es-ES" sz="1300" dirty="0" err="1"/>
              <a:t>Dockerized</a:t>
            </a:r>
            <a:r>
              <a:rPr lang="es-ES" sz="1300" dirty="0"/>
              <a:t> SSH </a:t>
            </a:r>
            <a:r>
              <a:rPr lang="es-ES" sz="1300" dirty="0" err="1"/>
              <a:t>service</a:t>
            </a:r>
            <a:r>
              <a:rPr lang="es-ES" sz="1300" dirty="0"/>
              <a:t>, </a:t>
            </a:r>
            <a:r>
              <a:rPr lang="es-ES" sz="1300" dirty="0" err="1"/>
              <a:t>built</a:t>
            </a:r>
            <a:r>
              <a:rPr lang="es-ES" sz="1300" dirty="0"/>
              <a:t> </a:t>
            </a:r>
            <a:r>
              <a:rPr lang="es-ES" sz="1300" dirty="0" err="1"/>
              <a:t>on</a:t>
            </a:r>
            <a:r>
              <a:rPr lang="es-ES" sz="1300" dirty="0"/>
              <a:t> top </a:t>
            </a:r>
            <a:r>
              <a:rPr lang="es-ES" sz="1300" dirty="0" err="1"/>
              <a:t>of</a:t>
            </a:r>
            <a:r>
              <a:rPr lang="es-ES" sz="1300" dirty="0"/>
              <a:t> </a:t>
            </a:r>
            <a:r>
              <a:rPr lang="es-ES" sz="1300" dirty="0" err="1"/>
              <a:t>offi</a:t>
            </a:r>
            <a:r>
              <a:rPr lang="es-ES" sz="1300" dirty="0"/>
              <a:t>…   244                                     [OK]</a:t>
            </a:r>
          </a:p>
          <a:p>
            <a:r>
              <a:rPr lang="es-ES" sz="1300" dirty="0" err="1"/>
              <a:t>consol</a:t>
            </a:r>
            <a:r>
              <a:rPr lang="es-ES" sz="1300" dirty="0"/>
              <a:t>/</a:t>
            </a:r>
            <a:r>
              <a:rPr lang="es-ES" sz="1300" dirty="0" err="1"/>
              <a:t>ubuntu-xfce-vnc</a:t>
            </a:r>
            <a:r>
              <a:rPr lang="es-ES" sz="1300" dirty="0"/>
              <a:t>                                    Ubuntu container </a:t>
            </a:r>
            <a:r>
              <a:rPr lang="es-ES" sz="1300" dirty="0" err="1"/>
              <a:t>with</a:t>
            </a:r>
            <a:r>
              <a:rPr lang="es-ES" sz="1300" dirty="0"/>
              <a:t> "</a:t>
            </a:r>
            <a:r>
              <a:rPr lang="es-ES" sz="1300" dirty="0" err="1"/>
              <a:t>headless</a:t>
            </a:r>
            <a:r>
              <a:rPr lang="es-ES" sz="1300" dirty="0"/>
              <a:t>" VNC </a:t>
            </a:r>
            <a:r>
              <a:rPr lang="es-ES" sz="1300" dirty="0" err="1"/>
              <a:t>session</a:t>
            </a:r>
            <a:r>
              <a:rPr lang="es-ES" sz="1300" dirty="0"/>
              <a:t>…   218                                     [OK]</a:t>
            </a:r>
          </a:p>
          <a:p>
            <a:r>
              <a:rPr lang="es-ES" sz="1300" dirty="0" err="1"/>
              <a:t>ubuntu-upstart</a:t>
            </a:r>
            <a:r>
              <a:rPr lang="es-ES" sz="1300" dirty="0"/>
              <a:t>                                            </a:t>
            </a:r>
            <a:r>
              <a:rPr lang="es-ES" sz="1300" dirty="0" err="1"/>
              <a:t>Upstart</a:t>
            </a:r>
            <a:r>
              <a:rPr lang="es-ES" sz="1300" dirty="0"/>
              <a:t> </a:t>
            </a:r>
            <a:r>
              <a:rPr lang="es-ES" sz="1300" dirty="0" err="1"/>
              <a:t>is</a:t>
            </a:r>
            <a:r>
              <a:rPr lang="es-ES" sz="1300" dirty="0"/>
              <a:t> </a:t>
            </a:r>
            <a:r>
              <a:rPr lang="es-ES" sz="1300" dirty="0" err="1"/>
              <a:t>an</a:t>
            </a:r>
            <a:r>
              <a:rPr lang="es-ES" sz="1300" dirty="0"/>
              <a:t> </a:t>
            </a:r>
            <a:r>
              <a:rPr lang="es-ES" sz="1300" dirty="0" err="1"/>
              <a:t>event-based</a:t>
            </a:r>
            <a:r>
              <a:rPr lang="es-ES" sz="1300" dirty="0"/>
              <a:t> </a:t>
            </a:r>
            <a:r>
              <a:rPr lang="es-ES" sz="1300" dirty="0" err="1"/>
              <a:t>replacement</a:t>
            </a:r>
            <a:r>
              <a:rPr lang="es-ES" sz="1300" dirty="0"/>
              <a:t> </a:t>
            </a:r>
            <a:r>
              <a:rPr lang="es-ES" sz="1300" dirty="0" err="1"/>
              <a:t>for</a:t>
            </a:r>
            <a:r>
              <a:rPr lang="es-ES" sz="1300" dirty="0"/>
              <a:t> </a:t>
            </a:r>
            <a:r>
              <a:rPr lang="es-ES" sz="1300" dirty="0" err="1"/>
              <a:t>th</a:t>
            </a:r>
            <a:r>
              <a:rPr lang="es-ES" sz="1300" dirty="0"/>
              <a:t>…   108                 [OK]</a:t>
            </a:r>
          </a:p>
          <a:p>
            <a:r>
              <a:rPr lang="es-ES" sz="1300" dirty="0"/>
              <a:t>ansible/ubuntu14.04-ansible                               Ubuntu 14.04 LTS </a:t>
            </a:r>
            <a:r>
              <a:rPr lang="es-ES" sz="1300" dirty="0" err="1"/>
              <a:t>with</a:t>
            </a:r>
            <a:endParaRPr lang="es-ES" sz="1300" dirty="0"/>
          </a:p>
          <a:p>
            <a:r>
              <a:rPr lang="es-ES" sz="1300" dirty="0"/>
              <a:t>...</a:t>
            </a:r>
          </a:p>
          <a:p>
            <a:endParaRPr lang="es-ES" dirty="0"/>
          </a:p>
        </p:txBody>
      </p:sp>
    </p:spTree>
    <p:extLst>
      <p:ext uri="{BB962C8B-B14F-4D97-AF65-F5344CB8AC3E}">
        <p14:creationId xmlns:p14="http://schemas.microsoft.com/office/powerpoint/2010/main" val="1906296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6512" y="-85730"/>
            <a:ext cx="8784976" cy="3017520"/>
          </a:xfrm>
        </p:spPr>
        <p:txBody>
          <a:bodyPr/>
          <a:lstStyle/>
          <a:p>
            <a:r>
              <a:rPr lang="es-ES" dirty="0"/>
              <a:t>En la columna de OFFICIAL, OK indica una imagen creada y avalada por la empresa responsable del proyecto. Una vez que identifique la imagen que desearía usar, puede descargarla a su computadora usando el subcomando </a:t>
            </a:r>
            <a:r>
              <a:rPr lang="es-ES" dirty="0" err="1"/>
              <a:t>pull</a:t>
            </a:r>
            <a:r>
              <a:rPr lang="es-ES" dirty="0"/>
              <a:t>.</a:t>
            </a:r>
          </a:p>
          <a:p>
            <a:endParaRPr lang="es-ES" dirty="0"/>
          </a:p>
          <a:p>
            <a:r>
              <a:rPr lang="es-ES" dirty="0"/>
              <a:t>Ejecute el siguiente comando para descargar la imagen oficial de </a:t>
            </a:r>
            <a:r>
              <a:rPr lang="es-ES" dirty="0" err="1"/>
              <a:t>ubuntu</a:t>
            </a:r>
            <a:r>
              <a:rPr lang="es-ES" dirty="0"/>
              <a:t> a su ordenador:</a:t>
            </a:r>
          </a:p>
          <a:p>
            <a:endParaRPr lang="es-ES" dirty="0"/>
          </a:p>
          <a:p>
            <a:r>
              <a:rPr lang="es-ES" b="1" dirty="0" err="1"/>
              <a:t>docker</a:t>
            </a:r>
            <a:r>
              <a:rPr lang="es-ES" b="1" dirty="0"/>
              <a:t> </a:t>
            </a:r>
            <a:r>
              <a:rPr lang="es-ES" b="1" dirty="0" err="1"/>
              <a:t>pull</a:t>
            </a:r>
            <a:r>
              <a:rPr lang="es-ES" b="1" dirty="0"/>
              <a:t> Ubuntu</a:t>
            </a:r>
          </a:p>
          <a:p>
            <a:r>
              <a:rPr lang="es-ES" sz="1300" b="1" dirty="0"/>
              <a:t>Output</a:t>
            </a:r>
          </a:p>
          <a:p>
            <a:r>
              <a:rPr lang="es-ES" sz="1300" b="1" dirty="0" err="1"/>
              <a:t>Using</a:t>
            </a:r>
            <a:r>
              <a:rPr lang="es-ES" sz="1300" b="1" dirty="0"/>
              <a:t> default tag: </a:t>
            </a:r>
            <a:r>
              <a:rPr lang="es-ES" sz="1300" b="1" dirty="0" err="1"/>
              <a:t>latest</a:t>
            </a:r>
            <a:endParaRPr lang="es-ES" sz="1300" b="1" dirty="0"/>
          </a:p>
          <a:p>
            <a:r>
              <a:rPr lang="es-ES" sz="1300" b="1" dirty="0" err="1"/>
              <a:t>latest</a:t>
            </a:r>
            <a:r>
              <a:rPr lang="es-ES" sz="1300" b="1" dirty="0"/>
              <a:t>: </a:t>
            </a:r>
            <a:r>
              <a:rPr lang="es-ES" sz="1300" b="1" dirty="0" err="1"/>
              <a:t>Pulling</a:t>
            </a:r>
            <a:r>
              <a:rPr lang="es-ES" sz="1300" b="1" dirty="0"/>
              <a:t> </a:t>
            </a:r>
            <a:r>
              <a:rPr lang="es-ES" sz="1300" b="1" dirty="0" err="1"/>
              <a:t>from</a:t>
            </a:r>
            <a:r>
              <a:rPr lang="es-ES" sz="1300" b="1" dirty="0"/>
              <a:t> </a:t>
            </a:r>
            <a:r>
              <a:rPr lang="es-ES" sz="1300" b="1" dirty="0" err="1"/>
              <a:t>library</a:t>
            </a:r>
            <a:r>
              <a:rPr lang="es-ES" sz="1300" b="1" dirty="0"/>
              <a:t>/</a:t>
            </a:r>
            <a:r>
              <a:rPr lang="es-ES" sz="1300" b="1" dirty="0" err="1"/>
              <a:t>ubuntu</a:t>
            </a:r>
            <a:endParaRPr lang="es-ES" sz="1300" b="1" dirty="0"/>
          </a:p>
          <a:p>
            <a:r>
              <a:rPr lang="es-ES" sz="1300" b="1" dirty="0"/>
              <a:t>d51af753c3d3: </a:t>
            </a:r>
            <a:r>
              <a:rPr lang="es-ES" sz="1300" b="1" dirty="0" err="1"/>
              <a:t>Pull</a:t>
            </a:r>
            <a:r>
              <a:rPr lang="es-ES" sz="1300" b="1" dirty="0"/>
              <a:t> complete</a:t>
            </a:r>
          </a:p>
          <a:p>
            <a:r>
              <a:rPr lang="es-ES" sz="1300" b="1" dirty="0"/>
              <a:t>fc878cd0a91c: </a:t>
            </a:r>
            <a:r>
              <a:rPr lang="es-ES" sz="1300" b="1" dirty="0" err="1"/>
              <a:t>Pull</a:t>
            </a:r>
            <a:r>
              <a:rPr lang="es-ES" sz="1300" b="1" dirty="0"/>
              <a:t> complete</a:t>
            </a:r>
          </a:p>
          <a:p>
            <a:r>
              <a:rPr lang="es-ES" sz="1300" b="1" dirty="0"/>
              <a:t>6154df8ff988: </a:t>
            </a:r>
            <a:r>
              <a:rPr lang="es-ES" sz="1300" b="1" dirty="0" err="1"/>
              <a:t>Pull</a:t>
            </a:r>
            <a:r>
              <a:rPr lang="es-ES" sz="1300" b="1" dirty="0"/>
              <a:t> complete</a:t>
            </a:r>
          </a:p>
          <a:p>
            <a:r>
              <a:rPr lang="es-ES" sz="1300" b="1" dirty="0"/>
              <a:t>fee5db0ff82f: </a:t>
            </a:r>
            <a:r>
              <a:rPr lang="es-ES" sz="1300" b="1" dirty="0" err="1"/>
              <a:t>Pull</a:t>
            </a:r>
            <a:r>
              <a:rPr lang="es-ES" sz="1300" b="1" dirty="0"/>
              <a:t> complete</a:t>
            </a:r>
          </a:p>
          <a:p>
            <a:r>
              <a:rPr lang="es-ES" sz="1300" b="1" dirty="0" err="1"/>
              <a:t>Digest</a:t>
            </a:r>
            <a:r>
              <a:rPr lang="es-ES" sz="1300" b="1" dirty="0"/>
              <a:t>: sha256:747d2dbbaaee995098c9792d99bd333c6783ce56150d1b11e333bbceed5c54d7</a:t>
            </a:r>
          </a:p>
          <a:p>
            <a:r>
              <a:rPr lang="es-ES" sz="1300" b="1" dirty="0"/>
              <a:t>Status: </a:t>
            </a:r>
            <a:r>
              <a:rPr lang="es-ES" sz="1300" b="1" dirty="0" err="1"/>
              <a:t>Downloaded</a:t>
            </a:r>
            <a:r>
              <a:rPr lang="es-ES" sz="1300" b="1" dirty="0"/>
              <a:t> </a:t>
            </a:r>
            <a:r>
              <a:rPr lang="es-ES" sz="1300" b="1" dirty="0" err="1"/>
              <a:t>newer</a:t>
            </a:r>
            <a:r>
              <a:rPr lang="es-ES" sz="1300" b="1" dirty="0"/>
              <a:t> </a:t>
            </a:r>
            <a:r>
              <a:rPr lang="es-ES" sz="1300" b="1" dirty="0" err="1"/>
              <a:t>image</a:t>
            </a:r>
            <a:r>
              <a:rPr lang="es-ES" sz="1300" b="1" dirty="0"/>
              <a:t> </a:t>
            </a:r>
            <a:r>
              <a:rPr lang="es-ES" sz="1300" b="1" dirty="0" err="1"/>
              <a:t>for</a:t>
            </a:r>
            <a:r>
              <a:rPr lang="es-ES" sz="1300" b="1" dirty="0"/>
              <a:t> </a:t>
            </a:r>
            <a:r>
              <a:rPr lang="es-ES" sz="1300" b="1" dirty="0" err="1"/>
              <a:t>ubuntu:latest</a:t>
            </a:r>
            <a:endParaRPr lang="es-ES" sz="1300" b="1" dirty="0"/>
          </a:p>
          <a:p>
            <a:r>
              <a:rPr lang="es-ES" sz="1300" b="1" dirty="0"/>
              <a:t>docker.io/</a:t>
            </a:r>
            <a:r>
              <a:rPr lang="es-ES" sz="1300" b="1" dirty="0" err="1"/>
              <a:t>library</a:t>
            </a:r>
            <a:r>
              <a:rPr lang="es-ES" sz="1300" b="1" dirty="0"/>
              <a:t>/</a:t>
            </a:r>
            <a:r>
              <a:rPr lang="es-ES" sz="1300" b="1" dirty="0" err="1"/>
              <a:t>ubuntu:latest</a:t>
            </a:r>
            <a:endParaRPr lang="es-ES" sz="1300" b="1" dirty="0"/>
          </a:p>
          <a:p>
            <a:endParaRPr lang="es-ES" b="1" dirty="0"/>
          </a:p>
        </p:txBody>
      </p:sp>
    </p:spTree>
    <p:extLst>
      <p:ext uri="{BB962C8B-B14F-4D97-AF65-F5344CB8AC3E}">
        <p14:creationId xmlns:p14="http://schemas.microsoft.com/office/powerpoint/2010/main" val="1749014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20538"/>
            <a:ext cx="8784976" cy="3017520"/>
          </a:xfrm>
        </p:spPr>
        <p:txBody>
          <a:bodyPr/>
          <a:lstStyle/>
          <a:p>
            <a:r>
              <a:rPr lang="es-ES" dirty="0"/>
              <a:t>Una vez descargada una imagen, puede ejecutar un contenedor usando la imagen descargada con el subcomando run. Como pudo ver en el ejemplo de </a:t>
            </a:r>
            <a:r>
              <a:rPr lang="es-ES" dirty="0" err="1"/>
              <a:t>hello-world</a:t>
            </a:r>
            <a:r>
              <a:rPr lang="es-ES" dirty="0"/>
              <a:t>, si no se descargó una imagen al ejecutarse </a:t>
            </a:r>
            <a:r>
              <a:rPr lang="es-ES" dirty="0" err="1"/>
              <a:t>docker</a:t>
            </a:r>
            <a:r>
              <a:rPr lang="es-ES" dirty="0"/>
              <a:t> con el subcomando run, el cliente de Docker descargará primero la imagen y luego ejecutará un contenedor utilizándola.</a:t>
            </a:r>
          </a:p>
          <a:p>
            <a:endParaRPr lang="es-ES" dirty="0"/>
          </a:p>
          <a:p>
            <a:r>
              <a:rPr lang="es-ES" dirty="0"/>
              <a:t>Para ver las imágenes descargadas a su computadora, escriba lo siguiente:</a:t>
            </a:r>
          </a:p>
          <a:p>
            <a:endParaRPr lang="es-ES" dirty="0"/>
          </a:p>
          <a:p>
            <a:r>
              <a:rPr lang="es-ES" b="1" dirty="0" err="1"/>
              <a:t>docker</a:t>
            </a:r>
            <a:r>
              <a:rPr lang="es-ES" b="1" dirty="0"/>
              <a:t> </a:t>
            </a:r>
            <a:r>
              <a:rPr lang="es-ES" b="1" dirty="0" err="1"/>
              <a:t>images</a:t>
            </a:r>
            <a:endParaRPr lang="es-ES" b="1" dirty="0"/>
          </a:p>
          <a:p>
            <a:endParaRPr lang="es-ES" b="1" dirty="0"/>
          </a:p>
          <a:p>
            <a:r>
              <a:rPr lang="es-ES" b="0" i="0" dirty="0">
                <a:solidFill>
                  <a:srgbClr val="4D5B7C"/>
                </a:solidFill>
                <a:effectLst/>
                <a:latin typeface="Inter"/>
              </a:rPr>
              <a:t>El resultado debe tener un aspecto similar al siguiente:</a:t>
            </a:r>
            <a:endParaRPr lang="es-ES" b="1" i="0" dirty="0">
              <a:solidFill>
                <a:srgbClr val="4D5B7C"/>
              </a:solidFill>
              <a:effectLst/>
              <a:latin typeface="Inter"/>
            </a:endParaRPr>
          </a:p>
          <a:p>
            <a:endParaRPr lang="es-ES" b="1" dirty="0">
              <a:solidFill>
                <a:srgbClr val="4D5B7C"/>
              </a:solidFill>
              <a:latin typeface="Inter"/>
            </a:endParaRPr>
          </a:p>
          <a:p>
            <a:r>
              <a:rPr lang="en-US" b="1" dirty="0"/>
              <a:t>Output</a:t>
            </a:r>
          </a:p>
          <a:p>
            <a:r>
              <a:rPr lang="en-US" b="1" dirty="0"/>
              <a:t>REPOSITORY          TAG                 IMAGE ID            CREATED             SIZE</a:t>
            </a:r>
          </a:p>
          <a:p>
            <a:r>
              <a:rPr lang="en-US" b="1" dirty="0"/>
              <a:t>ubuntu              latest              1d622ef86b13        3 weeks ago         73.9MB</a:t>
            </a:r>
          </a:p>
          <a:p>
            <a:r>
              <a:rPr lang="en-US" b="1" dirty="0"/>
              <a:t>hello-world         latest              bf756fb1ae65        4 months ago        13.3kB</a:t>
            </a:r>
          </a:p>
          <a:p>
            <a:endParaRPr lang="es-ES" b="1" dirty="0"/>
          </a:p>
        </p:txBody>
      </p:sp>
    </p:spTree>
    <p:extLst>
      <p:ext uri="{BB962C8B-B14F-4D97-AF65-F5344CB8AC3E}">
        <p14:creationId xmlns:p14="http://schemas.microsoft.com/office/powerpoint/2010/main" val="3137841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35496" y="-13722"/>
            <a:ext cx="9108504" cy="3017520"/>
          </a:xfrm>
        </p:spPr>
        <p:txBody>
          <a:bodyPr/>
          <a:lstStyle/>
          <a:p>
            <a:pPr algn="l"/>
            <a:r>
              <a:rPr lang="es-ES" b="1" i="0" u="none" strike="noStrike" dirty="0">
                <a:solidFill>
                  <a:srgbClr val="000C2A"/>
                </a:solidFill>
                <a:effectLst/>
                <a:latin typeface="Epilogue"/>
              </a:rPr>
              <a:t>Paso 5: Ejecutar un contenedor de Docker</a:t>
            </a:r>
          </a:p>
          <a:p>
            <a:pPr algn="l"/>
            <a:endParaRPr lang="es-ES" b="1" dirty="0">
              <a:solidFill>
                <a:srgbClr val="000C2A"/>
              </a:solidFill>
              <a:latin typeface="Epilogue"/>
            </a:endParaRPr>
          </a:p>
          <a:p>
            <a:pPr algn="l"/>
            <a:r>
              <a:rPr lang="es-ES" b="1" i="0" dirty="0">
                <a:solidFill>
                  <a:srgbClr val="4D5B7C"/>
                </a:solidFill>
                <a:effectLst/>
                <a:latin typeface="Epilogue"/>
              </a:rPr>
              <a:t>El contenedor </a:t>
            </a:r>
            <a:r>
              <a:rPr lang="es-ES" b="1" i="0" dirty="0" err="1">
                <a:solidFill>
                  <a:srgbClr val="4D5B7C"/>
                </a:solidFill>
                <a:effectLst/>
                <a:latin typeface="Epilogue"/>
              </a:rPr>
              <a:t>hello-world</a:t>
            </a:r>
            <a:r>
              <a:rPr lang="es-ES" b="1" i="0" dirty="0">
                <a:solidFill>
                  <a:srgbClr val="4D5B7C"/>
                </a:solidFill>
                <a:effectLst/>
                <a:latin typeface="Epilogue"/>
              </a:rPr>
              <a:t> que ejecutó en el paso anterior es un ejemplo de un contenedor que se ejecuta y se cierra tras emitir un mensaje de prueba. Los contenedores pueden ofrecer una utilidad mucho mayor y ser interactivos. Después de todo, son similares a las máquinas virtuales, aunque más flexibles con los recursos.</a:t>
            </a:r>
          </a:p>
          <a:p>
            <a:pPr algn="l"/>
            <a:endParaRPr lang="es-ES" b="1" i="0" dirty="0">
              <a:solidFill>
                <a:srgbClr val="4D5B7C"/>
              </a:solidFill>
              <a:effectLst/>
              <a:latin typeface="Epilogue"/>
            </a:endParaRPr>
          </a:p>
          <a:p>
            <a:pPr algn="l"/>
            <a:r>
              <a:rPr lang="es-ES" b="1" i="0" dirty="0">
                <a:solidFill>
                  <a:srgbClr val="4D5B7C"/>
                </a:solidFill>
                <a:effectLst/>
                <a:latin typeface="Epilogue"/>
              </a:rPr>
              <a:t>Como ejemplo, ejecutemos un contenedor usando la imagen más reciente de Ubuntu. La combinación de los conmutadores -i y -t le proporcionan un acceso interactivo del </a:t>
            </a:r>
            <a:r>
              <a:rPr lang="es-ES" b="1" i="0" dirty="0" err="1">
                <a:solidFill>
                  <a:srgbClr val="4D5B7C"/>
                </a:solidFill>
                <a:effectLst/>
                <a:latin typeface="Epilogue"/>
              </a:rPr>
              <a:t>shell</a:t>
            </a:r>
            <a:r>
              <a:rPr lang="es-ES" b="1" i="0" dirty="0">
                <a:solidFill>
                  <a:srgbClr val="4D5B7C"/>
                </a:solidFill>
                <a:effectLst/>
                <a:latin typeface="Epilogue"/>
              </a:rPr>
              <a:t> al contenedor:</a:t>
            </a:r>
          </a:p>
          <a:p>
            <a:pPr algn="l"/>
            <a:endParaRPr lang="es-ES" b="1" dirty="0">
              <a:solidFill>
                <a:srgbClr val="4D5B7C"/>
              </a:solidFill>
              <a:latin typeface="Epilogue"/>
            </a:endParaRPr>
          </a:p>
          <a:p>
            <a:pPr algn="l"/>
            <a:r>
              <a:rPr lang="es-ES" b="1" i="0" dirty="0" err="1">
                <a:solidFill>
                  <a:srgbClr val="4D5B7C"/>
                </a:solidFill>
                <a:effectLst/>
                <a:latin typeface="Epilogue"/>
              </a:rPr>
              <a:t>docker</a:t>
            </a:r>
            <a:r>
              <a:rPr lang="es-ES" b="1" i="0" dirty="0">
                <a:solidFill>
                  <a:srgbClr val="4D5B7C"/>
                </a:solidFill>
                <a:effectLst/>
                <a:latin typeface="Epilogue"/>
              </a:rPr>
              <a:t> run -</a:t>
            </a:r>
            <a:r>
              <a:rPr lang="es-ES" b="1" i="0" dirty="0" err="1">
                <a:solidFill>
                  <a:srgbClr val="4D5B7C"/>
                </a:solidFill>
                <a:effectLst/>
                <a:latin typeface="Epilogue"/>
              </a:rPr>
              <a:t>it</a:t>
            </a:r>
            <a:r>
              <a:rPr lang="es-ES" b="1" i="0" dirty="0">
                <a:solidFill>
                  <a:srgbClr val="4D5B7C"/>
                </a:solidFill>
                <a:effectLst/>
                <a:latin typeface="Epilogue"/>
              </a:rPr>
              <a:t> Ubuntu</a:t>
            </a:r>
          </a:p>
          <a:p>
            <a:pPr algn="l"/>
            <a:endParaRPr lang="es-ES" b="1" dirty="0">
              <a:solidFill>
                <a:srgbClr val="4D5B7C"/>
              </a:solidFill>
              <a:latin typeface="Epilogue"/>
            </a:endParaRPr>
          </a:p>
          <a:p>
            <a:pPr algn="l"/>
            <a:r>
              <a:rPr lang="es-ES" b="1" i="0" dirty="0">
                <a:solidFill>
                  <a:srgbClr val="4D5B7C"/>
                </a:solidFill>
                <a:effectLst/>
                <a:latin typeface="Epilogue"/>
              </a:rPr>
              <a:t>Su símbolo del sistema debe cambiar para reflejar el hecho de que ahora trabaja dentro del contenedor y debe adoptar esta forma:</a:t>
            </a:r>
          </a:p>
          <a:p>
            <a:pPr algn="l"/>
            <a:endParaRPr lang="es-ES" b="1" i="0" dirty="0">
              <a:solidFill>
                <a:srgbClr val="4D5B7C"/>
              </a:solidFill>
              <a:effectLst/>
              <a:latin typeface="Epilogue"/>
            </a:endParaRPr>
          </a:p>
          <a:p>
            <a:pPr algn="l"/>
            <a:r>
              <a:rPr lang="es-ES" b="1" i="0" dirty="0">
                <a:solidFill>
                  <a:srgbClr val="4D5B7C"/>
                </a:solidFill>
                <a:effectLst/>
                <a:latin typeface="Epilogue"/>
              </a:rPr>
              <a:t>Output</a:t>
            </a:r>
          </a:p>
          <a:p>
            <a:pPr algn="l"/>
            <a:r>
              <a:rPr lang="es-ES" b="1" i="0" dirty="0">
                <a:solidFill>
                  <a:srgbClr val="4D5B7C"/>
                </a:solidFill>
                <a:effectLst/>
                <a:latin typeface="Epilogue"/>
              </a:rPr>
              <a:t>root@d9b100f2f636:/#</a:t>
            </a:r>
          </a:p>
        </p:txBody>
      </p:sp>
    </p:spTree>
    <p:extLst>
      <p:ext uri="{BB962C8B-B14F-4D97-AF65-F5344CB8AC3E}">
        <p14:creationId xmlns:p14="http://schemas.microsoft.com/office/powerpoint/2010/main" val="1687445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F6C72-1C69-DFF5-61CB-78528BB7FEBF}"/>
              </a:ext>
            </a:extLst>
          </p:cNvPr>
          <p:cNvSpPr>
            <a:spLocks noGrp="1"/>
          </p:cNvSpPr>
          <p:nvPr>
            <p:ph type="title"/>
          </p:nvPr>
        </p:nvSpPr>
        <p:spPr/>
        <p:txBody>
          <a:bodyPr/>
          <a:lstStyle/>
          <a:p>
            <a:endParaRPr lang="es-ES"/>
          </a:p>
        </p:txBody>
      </p:sp>
      <p:sp>
        <p:nvSpPr>
          <p:cNvPr id="9" name="Marcador de texto 8">
            <a:extLst>
              <a:ext uri="{FF2B5EF4-FFF2-40B4-BE49-F238E27FC236}">
                <a16:creationId xmlns:a16="http://schemas.microsoft.com/office/drawing/2014/main" id="{F6278E5B-107C-B5F6-2D95-98F305811ACA}"/>
              </a:ext>
            </a:extLst>
          </p:cNvPr>
          <p:cNvSpPr txBox="1">
            <a:spLocks noGrp="1"/>
          </p:cNvSpPr>
          <p:nvPr>
            <p:ph type="body" idx="1"/>
          </p:nvPr>
        </p:nvSpPr>
        <p:spPr>
          <a:xfrm>
            <a:off x="822325" y="1384300"/>
            <a:ext cx="7543800" cy="3017838"/>
          </a:xfrm>
          <a:prstGeom prst="rect">
            <a:avLst/>
          </a:prstGeom>
          <a:noFill/>
        </p:spPr>
        <p:txBody>
          <a:bodyPr wrap="square">
            <a:spAutoFit/>
          </a:bodyPr>
          <a:lstStyle/>
          <a:p>
            <a:r>
              <a:rPr lang="es-ES" b="1" i="0" dirty="0">
                <a:solidFill>
                  <a:srgbClr val="000000"/>
                </a:solidFill>
                <a:effectLst/>
                <a:latin typeface="Verdana" panose="020B0604030504040204" pitchFamily="34" charset="0"/>
              </a:rPr>
              <a:t>Importante</a:t>
            </a:r>
            <a:r>
              <a:rPr lang="es-ES" b="0" i="0" dirty="0">
                <a:solidFill>
                  <a:srgbClr val="000000"/>
                </a:solidFill>
                <a:effectLst/>
                <a:latin typeface="Verdana" panose="020B0604030504040204" pitchFamily="34" charset="0"/>
              </a:rPr>
              <a:t>: Cuando trabajamos con contenedores debemos tener en cuenta un detalle y es que las imágenes que implementamos en muchas ocasiones pueden no tener instaladas algunas aplicaciones que por defecto si vienen instaladas en otras imágenes. Un claro ejemplo es que el contenedor de Ubuntu que estamos utilizando no tiene el editor de texto nano.</a:t>
            </a:r>
            <a:endParaRPr lang="es-ES" dirty="0"/>
          </a:p>
        </p:txBody>
      </p:sp>
    </p:spTree>
    <p:extLst>
      <p:ext uri="{BB962C8B-B14F-4D97-AF65-F5344CB8AC3E}">
        <p14:creationId xmlns:p14="http://schemas.microsoft.com/office/powerpoint/2010/main" val="58584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F7CEF60A-1D8B-5A6D-3ACD-5ABB4D9ABED9}"/>
              </a:ext>
            </a:extLst>
          </p:cNvPr>
          <p:cNvSpPr>
            <a:spLocks noGrp="1"/>
          </p:cNvSpPr>
          <p:nvPr>
            <p:ph type="body" idx="1"/>
          </p:nvPr>
        </p:nvSpPr>
        <p:spPr/>
        <p:txBody>
          <a:bodyPr/>
          <a:lstStyle/>
          <a:p>
            <a:r>
              <a:rPr lang="es-ES" sz="1600" dirty="0"/>
              <a:t>La palabra "DOCKER" se refiere a varias cosas. Esto incluye un proyecto de la comunidad open </a:t>
            </a:r>
            <a:r>
              <a:rPr lang="es-ES" sz="1600" dirty="0" err="1"/>
              <a:t>source</a:t>
            </a:r>
            <a:r>
              <a:rPr lang="es-ES" sz="1600" dirty="0"/>
              <a:t>; las herramientas del proyecto open </a:t>
            </a:r>
            <a:r>
              <a:rPr lang="es-ES" sz="1600" dirty="0" err="1"/>
              <a:t>source</a:t>
            </a:r>
            <a:r>
              <a:rPr lang="es-ES" sz="1600" dirty="0"/>
              <a:t>; Docker Inc., la empresa que es la principal promotora de ese proyecto; y las herramientas que la empresa admite formalmente. </a:t>
            </a:r>
          </a:p>
          <a:p>
            <a:endParaRPr lang="es-ES" sz="1600" dirty="0"/>
          </a:p>
          <a:p>
            <a:r>
              <a:rPr lang="es-ES" sz="1600" dirty="0"/>
              <a:t>El hecho de que las tecnologías y la empresa compartan el mismo nombre puede ser confuso.</a:t>
            </a:r>
          </a:p>
          <a:p>
            <a:endParaRPr lang="es-ES" dirty="0"/>
          </a:p>
        </p:txBody>
      </p:sp>
    </p:spTree>
    <p:extLst>
      <p:ext uri="{BB962C8B-B14F-4D97-AF65-F5344CB8AC3E}">
        <p14:creationId xmlns:p14="http://schemas.microsoft.com/office/powerpoint/2010/main" val="352937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dirty="0"/>
              <a:t>Tenga en cuenta el ID del contenedor en el símbolo del sistema. En este ejemplo, es d9b100f2f636. Más adelante, necesitará ese ID de contenedor para identificar el contenedor cuando desee eliminarlo.</a:t>
            </a:r>
          </a:p>
          <a:p>
            <a:endParaRPr lang="es-ES" dirty="0"/>
          </a:p>
          <a:p>
            <a:r>
              <a:rPr lang="es-ES" dirty="0"/>
              <a:t>Ahora puede ejecutar cualquier comando dentro del contenedor. Por ejemplo, actualicemos la base de datos del paquete dentro del contenedor. No es necesario prefijar ningún comando con sudo, ya que realiza operaciones dentro del contenedor como el usuario </a:t>
            </a:r>
            <a:r>
              <a:rPr lang="es-ES" dirty="0" err="1"/>
              <a:t>root</a:t>
            </a:r>
            <a:r>
              <a:rPr lang="es-ES" dirty="0"/>
              <a:t>:</a:t>
            </a:r>
          </a:p>
          <a:p>
            <a:endParaRPr lang="es-ES" dirty="0"/>
          </a:p>
          <a:p>
            <a:endParaRPr lang="es-ES" dirty="0"/>
          </a:p>
          <a:p>
            <a:endParaRPr lang="es-ES" dirty="0"/>
          </a:p>
          <a:p>
            <a:endParaRPr lang="es-ES" dirty="0"/>
          </a:p>
          <a:p>
            <a:r>
              <a:rPr lang="es-ES" b="0" i="0" dirty="0">
                <a:solidFill>
                  <a:srgbClr val="4D5B7C"/>
                </a:solidFill>
                <a:effectLst/>
                <a:latin typeface="Inter"/>
              </a:rPr>
              <a:t>Luego, instale cualquier aplicación en él. Probemos con </a:t>
            </a:r>
            <a:r>
              <a:rPr lang="es-ES" b="0" i="0" dirty="0" err="1">
                <a:solidFill>
                  <a:srgbClr val="4D5B7C"/>
                </a:solidFill>
                <a:effectLst/>
                <a:latin typeface="Inter"/>
              </a:rPr>
              <a:t>Node.js:çç</a:t>
            </a:r>
            <a:endParaRPr lang="es-ES" dirty="0"/>
          </a:p>
          <a:p>
            <a:endParaRPr lang="es-ES" dirty="0"/>
          </a:p>
        </p:txBody>
      </p:sp>
      <p:pic>
        <p:nvPicPr>
          <p:cNvPr id="5" name="Imagen 4">
            <a:extLst>
              <a:ext uri="{FF2B5EF4-FFF2-40B4-BE49-F238E27FC236}">
                <a16:creationId xmlns:a16="http://schemas.microsoft.com/office/drawing/2014/main" id="{D802CC80-96B1-9538-AA52-1EA141DDC89A}"/>
              </a:ext>
            </a:extLst>
          </p:cNvPr>
          <p:cNvPicPr>
            <a:picLocks noChangeAspect="1"/>
          </p:cNvPicPr>
          <p:nvPr/>
        </p:nvPicPr>
        <p:blipFill>
          <a:blip r:embed="rId2"/>
          <a:stretch>
            <a:fillRect/>
          </a:stretch>
        </p:blipFill>
        <p:spPr>
          <a:xfrm>
            <a:off x="1043608" y="2597247"/>
            <a:ext cx="2800494" cy="692186"/>
          </a:xfrm>
          <a:prstGeom prst="rect">
            <a:avLst/>
          </a:prstGeom>
        </p:spPr>
      </p:pic>
      <p:pic>
        <p:nvPicPr>
          <p:cNvPr id="7" name="Imagen 6">
            <a:extLst>
              <a:ext uri="{FF2B5EF4-FFF2-40B4-BE49-F238E27FC236}">
                <a16:creationId xmlns:a16="http://schemas.microsoft.com/office/drawing/2014/main" id="{E7B598D2-27EF-5FCA-3755-FB7944FC1622}"/>
              </a:ext>
            </a:extLst>
          </p:cNvPr>
          <p:cNvPicPr>
            <a:picLocks noChangeAspect="1"/>
          </p:cNvPicPr>
          <p:nvPr/>
        </p:nvPicPr>
        <p:blipFill>
          <a:blip r:embed="rId3"/>
          <a:stretch>
            <a:fillRect/>
          </a:stretch>
        </p:blipFill>
        <p:spPr>
          <a:xfrm>
            <a:off x="1187624" y="4083918"/>
            <a:ext cx="3543482" cy="679485"/>
          </a:xfrm>
          <a:prstGeom prst="rect">
            <a:avLst/>
          </a:prstGeom>
        </p:spPr>
      </p:pic>
    </p:spTree>
    <p:extLst>
      <p:ext uri="{BB962C8B-B14F-4D97-AF65-F5344CB8AC3E}">
        <p14:creationId xmlns:p14="http://schemas.microsoft.com/office/powerpoint/2010/main" val="1082457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r>
              <a:rPr lang="es-ES" b="0" i="0" dirty="0">
                <a:solidFill>
                  <a:srgbClr val="4D5B7C"/>
                </a:solidFill>
                <a:effectLst/>
                <a:latin typeface="Inter"/>
              </a:rPr>
              <a:t>Con esto, se instala Node.js en el contenedor desde el repositorio oficial de Ubuntu. Cuando finalice la instalación, verifique que Node.js esté instalado:</a:t>
            </a:r>
          </a:p>
          <a:p>
            <a:endParaRPr lang="es-ES" dirty="0">
              <a:solidFill>
                <a:srgbClr val="4D5B7C"/>
              </a:solidFill>
              <a:latin typeface="Inter"/>
            </a:endParaRPr>
          </a:p>
          <a:p>
            <a:endParaRPr lang="es-ES" b="0" i="0" dirty="0">
              <a:solidFill>
                <a:srgbClr val="4D5B7C"/>
              </a:solidFill>
              <a:effectLst/>
              <a:latin typeface="Inter"/>
            </a:endParaRPr>
          </a:p>
          <a:p>
            <a:endParaRPr lang="es-ES" dirty="0">
              <a:solidFill>
                <a:srgbClr val="4D5B7C"/>
              </a:solidFill>
              <a:latin typeface="Inter"/>
            </a:endParaRPr>
          </a:p>
          <a:p>
            <a:r>
              <a:rPr lang="es-ES" b="0" i="0" dirty="0">
                <a:solidFill>
                  <a:srgbClr val="4D5B7C"/>
                </a:solidFill>
                <a:effectLst/>
                <a:latin typeface="Inter"/>
              </a:rPr>
              <a:t>Verá el número de versión en su terminal:</a:t>
            </a:r>
          </a:p>
          <a:p>
            <a:endParaRPr lang="es-ES" dirty="0">
              <a:solidFill>
                <a:srgbClr val="4D5B7C"/>
              </a:solidFill>
              <a:latin typeface="Inter"/>
            </a:endParaRPr>
          </a:p>
          <a:p>
            <a:endParaRPr lang="es-ES" b="0" i="0" dirty="0">
              <a:solidFill>
                <a:srgbClr val="4D5B7C"/>
              </a:solidFill>
              <a:effectLst/>
              <a:latin typeface="Inter"/>
            </a:endParaRPr>
          </a:p>
          <a:p>
            <a:endParaRPr lang="es-ES" dirty="0">
              <a:solidFill>
                <a:srgbClr val="4D5B7C"/>
              </a:solidFill>
              <a:latin typeface="Inter"/>
            </a:endParaRPr>
          </a:p>
          <a:p>
            <a:endParaRPr lang="es-ES" b="0" i="0" dirty="0">
              <a:solidFill>
                <a:srgbClr val="4D5B7C"/>
              </a:solidFill>
              <a:effectLst/>
              <a:latin typeface="Inter"/>
            </a:endParaRPr>
          </a:p>
          <a:p>
            <a:r>
              <a:rPr lang="es-ES" b="0" i="0" dirty="0">
                <a:solidFill>
                  <a:srgbClr val="4D5B7C"/>
                </a:solidFill>
                <a:effectLst/>
                <a:latin typeface="Inter"/>
              </a:rPr>
              <a:t>Cualquier cambio que realice dentro del contenedor solo se aplica a este.</a:t>
            </a:r>
          </a:p>
          <a:p>
            <a:r>
              <a:rPr lang="es-ES" b="0" i="0" dirty="0">
                <a:solidFill>
                  <a:srgbClr val="4D5B7C"/>
                </a:solidFill>
                <a:effectLst/>
                <a:latin typeface="Inter"/>
              </a:rPr>
              <a:t>Para cerrar el contenedor, escriba </a:t>
            </a:r>
            <a:r>
              <a:rPr lang="es-ES" b="0" i="0" dirty="0" err="1">
                <a:solidFill>
                  <a:srgbClr val="4D5B7C"/>
                </a:solidFill>
                <a:effectLst/>
                <a:latin typeface="Inter"/>
              </a:rPr>
              <a:t>exit</a:t>
            </a:r>
            <a:r>
              <a:rPr lang="es-ES" b="0" i="0" dirty="0">
                <a:solidFill>
                  <a:srgbClr val="4D5B7C"/>
                </a:solidFill>
                <a:effectLst/>
                <a:latin typeface="Inter"/>
              </a:rPr>
              <a:t> a línea de comandos.</a:t>
            </a:r>
          </a:p>
          <a:p>
            <a:endParaRPr lang="es-ES" b="0" i="0" dirty="0">
              <a:solidFill>
                <a:srgbClr val="4D5B7C"/>
              </a:solidFill>
              <a:effectLst/>
              <a:latin typeface="Inter"/>
            </a:endParaRPr>
          </a:p>
          <a:p>
            <a:endParaRPr lang="es-ES" dirty="0">
              <a:solidFill>
                <a:srgbClr val="4D5B7C"/>
              </a:solidFill>
              <a:latin typeface="Inter"/>
            </a:endParaRPr>
          </a:p>
          <a:p>
            <a:endParaRPr lang="es-ES" b="0" i="0" dirty="0">
              <a:solidFill>
                <a:srgbClr val="4D5B7C"/>
              </a:solidFill>
              <a:effectLst/>
              <a:latin typeface="Inter"/>
            </a:endParaRPr>
          </a:p>
          <a:p>
            <a:endParaRPr lang="es-ES" dirty="0">
              <a:solidFill>
                <a:srgbClr val="4D5B7C"/>
              </a:solidFill>
              <a:latin typeface="Inter"/>
            </a:endParaRPr>
          </a:p>
          <a:p>
            <a:endParaRPr lang="es-ES" dirty="0"/>
          </a:p>
        </p:txBody>
      </p:sp>
      <p:pic>
        <p:nvPicPr>
          <p:cNvPr id="5" name="Imagen 4">
            <a:extLst>
              <a:ext uri="{FF2B5EF4-FFF2-40B4-BE49-F238E27FC236}">
                <a16:creationId xmlns:a16="http://schemas.microsoft.com/office/drawing/2014/main" id="{E313BFD7-A006-6954-FD1F-6F69E036C0D5}"/>
              </a:ext>
            </a:extLst>
          </p:cNvPr>
          <p:cNvPicPr>
            <a:picLocks noChangeAspect="1"/>
          </p:cNvPicPr>
          <p:nvPr/>
        </p:nvPicPr>
        <p:blipFill>
          <a:blip r:embed="rId2"/>
          <a:stretch>
            <a:fillRect/>
          </a:stretch>
        </p:blipFill>
        <p:spPr>
          <a:xfrm>
            <a:off x="1115616" y="1491630"/>
            <a:ext cx="2660787" cy="666784"/>
          </a:xfrm>
          <a:prstGeom prst="rect">
            <a:avLst/>
          </a:prstGeom>
        </p:spPr>
      </p:pic>
      <p:pic>
        <p:nvPicPr>
          <p:cNvPr id="7" name="Imagen 6">
            <a:extLst>
              <a:ext uri="{FF2B5EF4-FFF2-40B4-BE49-F238E27FC236}">
                <a16:creationId xmlns:a16="http://schemas.microsoft.com/office/drawing/2014/main" id="{46A2E852-1C74-CAE1-4E16-2D113F70BC6C}"/>
              </a:ext>
            </a:extLst>
          </p:cNvPr>
          <p:cNvPicPr>
            <a:picLocks noChangeAspect="1"/>
          </p:cNvPicPr>
          <p:nvPr/>
        </p:nvPicPr>
        <p:blipFill>
          <a:blip r:embed="rId3"/>
          <a:stretch>
            <a:fillRect/>
          </a:stretch>
        </p:blipFill>
        <p:spPr>
          <a:xfrm>
            <a:off x="1114303" y="2715766"/>
            <a:ext cx="1124008" cy="914447"/>
          </a:xfrm>
          <a:prstGeom prst="rect">
            <a:avLst/>
          </a:prstGeom>
        </p:spPr>
      </p:pic>
    </p:spTree>
    <p:extLst>
      <p:ext uri="{BB962C8B-B14F-4D97-AF65-F5344CB8AC3E}">
        <p14:creationId xmlns:p14="http://schemas.microsoft.com/office/powerpoint/2010/main" val="310116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771550"/>
            <a:ext cx="8784976" cy="3017520"/>
          </a:xfrm>
        </p:spPr>
        <p:txBody>
          <a:bodyPr/>
          <a:lstStyle/>
          <a:p>
            <a:pPr algn="l"/>
            <a:r>
              <a:rPr lang="es-ES" b="1" i="0" u="none" strike="noStrike" dirty="0">
                <a:solidFill>
                  <a:srgbClr val="4D5B7C"/>
                </a:solidFill>
                <a:effectLst/>
                <a:latin typeface="Epilogue"/>
              </a:rPr>
              <a:t>Paso 6: Administrar contenedores de Docker</a:t>
            </a:r>
          </a:p>
          <a:p>
            <a:pPr algn="l"/>
            <a:endParaRPr lang="es-ES" b="1" dirty="0">
              <a:solidFill>
                <a:srgbClr val="4D5B7C"/>
              </a:solidFill>
              <a:latin typeface="Epilogue"/>
            </a:endParaRPr>
          </a:p>
          <a:p>
            <a:pPr algn="l"/>
            <a:r>
              <a:rPr lang="es-ES" b="0" i="0" dirty="0">
                <a:solidFill>
                  <a:srgbClr val="4D5B7C"/>
                </a:solidFill>
                <a:effectLst/>
                <a:latin typeface="Inter"/>
              </a:rPr>
              <a:t>Después de usar Docker durante un tiempo, tendrá muchos contenedores activos (en ejecución) e inactivos en su computadora. Para ver </a:t>
            </a:r>
            <a:r>
              <a:rPr lang="es-ES" b="1" i="0" dirty="0">
                <a:solidFill>
                  <a:srgbClr val="4D5B7C"/>
                </a:solidFill>
                <a:effectLst/>
                <a:latin typeface="Inter"/>
              </a:rPr>
              <a:t>los activos</a:t>
            </a:r>
            <a:r>
              <a:rPr lang="es-ES" b="0" i="0" dirty="0">
                <a:solidFill>
                  <a:srgbClr val="4D5B7C"/>
                </a:solidFill>
                <a:effectLst/>
                <a:latin typeface="Inter"/>
              </a:rPr>
              <a:t>, utilice lo siguiente:</a:t>
            </a:r>
            <a:endParaRPr lang="es-ES" b="1" i="0" dirty="0">
              <a:solidFill>
                <a:srgbClr val="4D5B7C"/>
              </a:solidFill>
              <a:effectLst/>
              <a:latin typeface="Epilogue"/>
            </a:endParaRPr>
          </a:p>
          <a:p>
            <a:pPr algn="l"/>
            <a:endParaRPr lang="es-ES" b="1" dirty="0">
              <a:solidFill>
                <a:srgbClr val="4D5B7C"/>
              </a:solidFill>
              <a:latin typeface="Epilogue"/>
            </a:endParaRPr>
          </a:p>
          <a:p>
            <a:pPr algn="l"/>
            <a:r>
              <a:rPr lang="es-ES" b="1" i="0" dirty="0" err="1">
                <a:solidFill>
                  <a:srgbClr val="4D5B7C"/>
                </a:solidFill>
                <a:effectLst/>
                <a:latin typeface="Epilogue"/>
              </a:rPr>
              <a:t>docker</a:t>
            </a:r>
            <a:r>
              <a:rPr lang="es-ES" b="1" i="0" dirty="0">
                <a:solidFill>
                  <a:srgbClr val="4D5B7C"/>
                </a:solidFill>
                <a:effectLst/>
                <a:latin typeface="Epilogue"/>
              </a:rPr>
              <a:t> </a:t>
            </a:r>
            <a:r>
              <a:rPr lang="es-ES" b="1" i="0" dirty="0" err="1">
                <a:solidFill>
                  <a:srgbClr val="4D5B7C"/>
                </a:solidFill>
                <a:effectLst/>
                <a:latin typeface="Epilogue"/>
              </a:rPr>
              <a:t>ps</a:t>
            </a:r>
            <a:endParaRPr lang="es-ES" b="1" i="0" dirty="0">
              <a:solidFill>
                <a:srgbClr val="4D5B7C"/>
              </a:solidFill>
              <a:effectLst/>
              <a:latin typeface="Epilogue"/>
            </a:endParaRPr>
          </a:p>
          <a:p>
            <a:pPr algn="l"/>
            <a:endParaRPr lang="es-ES" b="1" dirty="0">
              <a:solidFill>
                <a:srgbClr val="4D5B7C"/>
              </a:solidFill>
              <a:latin typeface="Epilogue"/>
            </a:endParaRPr>
          </a:p>
          <a:p>
            <a:pPr algn="l"/>
            <a:r>
              <a:rPr lang="es-ES" b="0" i="0" dirty="0">
                <a:solidFill>
                  <a:srgbClr val="4D5B7C"/>
                </a:solidFill>
                <a:effectLst/>
                <a:latin typeface="Inter"/>
              </a:rPr>
              <a:t>Verá una salida similar a la siguiente:</a:t>
            </a:r>
            <a:endParaRPr lang="es-ES" b="1" i="0" dirty="0">
              <a:solidFill>
                <a:srgbClr val="4D5B7C"/>
              </a:solidFill>
              <a:effectLst/>
              <a:latin typeface="Epilogue"/>
            </a:endParaRPr>
          </a:p>
          <a:p>
            <a:pPr algn="l"/>
            <a:endParaRPr lang="es-ES" b="1" dirty="0">
              <a:solidFill>
                <a:srgbClr val="4D5B7C"/>
              </a:solidFill>
              <a:latin typeface="Epilogue"/>
            </a:endParaRPr>
          </a:p>
          <a:p>
            <a:pPr algn="l"/>
            <a:r>
              <a:rPr lang="en-US" b="1" i="0" dirty="0">
                <a:solidFill>
                  <a:srgbClr val="4D5B7C"/>
                </a:solidFill>
                <a:effectLst/>
                <a:latin typeface="Epilogue"/>
              </a:rPr>
              <a:t>Output</a:t>
            </a:r>
          </a:p>
          <a:p>
            <a:pPr algn="l"/>
            <a:r>
              <a:rPr lang="en-US" b="1" i="0" dirty="0">
                <a:solidFill>
                  <a:srgbClr val="4D5B7C"/>
                </a:solidFill>
                <a:effectLst/>
                <a:latin typeface="Epilogue"/>
              </a:rPr>
              <a:t>CONTAINER ID        IMAGE               COMMAND             CREATED </a:t>
            </a:r>
            <a:endParaRPr lang="es-ES" b="1" i="0" dirty="0">
              <a:solidFill>
                <a:srgbClr val="4D5B7C"/>
              </a:solidFill>
              <a:effectLst/>
              <a:latin typeface="Epilogue"/>
            </a:endParaRPr>
          </a:p>
          <a:p>
            <a:endParaRPr lang="es-ES" dirty="0"/>
          </a:p>
        </p:txBody>
      </p:sp>
    </p:spTree>
    <p:extLst>
      <p:ext uri="{BB962C8B-B14F-4D97-AF65-F5344CB8AC3E}">
        <p14:creationId xmlns:p14="http://schemas.microsoft.com/office/powerpoint/2010/main" val="3530920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471436F-4A4E-7711-3EF2-89FF34875849}"/>
              </a:ext>
            </a:extLst>
          </p:cNvPr>
          <p:cNvSpPr>
            <a:spLocks noGrp="1"/>
          </p:cNvSpPr>
          <p:nvPr>
            <p:ph type="body" idx="1"/>
          </p:nvPr>
        </p:nvSpPr>
        <p:spPr>
          <a:xfrm>
            <a:off x="251520" y="267494"/>
            <a:ext cx="8712968" cy="3017520"/>
          </a:xfrm>
        </p:spPr>
        <p:txBody>
          <a:bodyPr/>
          <a:lstStyle/>
          <a:p>
            <a:r>
              <a:rPr lang="es-ES" dirty="0"/>
              <a:t>A través de este tutorial, inició dos contenedores: uno de la imagen </a:t>
            </a:r>
            <a:r>
              <a:rPr lang="es-ES" dirty="0" err="1"/>
              <a:t>hello-world</a:t>
            </a:r>
            <a:r>
              <a:rPr lang="es-ES" dirty="0"/>
              <a:t> y otro de la imagen </a:t>
            </a:r>
            <a:r>
              <a:rPr lang="es-ES" dirty="0" err="1"/>
              <a:t>ubuntu</a:t>
            </a:r>
            <a:r>
              <a:rPr lang="es-ES" dirty="0"/>
              <a:t>. Ambos contenedores ya no están en ejecución, pero aún existen en su sistema.</a:t>
            </a:r>
          </a:p>
          <a:p>
            <a:endParaRPr lang="es-ES" dirty="0"/>
          </a:p>
          <a:p>
            <a:r>
              <a:rPr lang="es-ES" dirty="0"/>
              <a:t>Para ver todos los contenedores, activos e inactivos, ejecute </a:t>
            </a:r>
            <a:r>
              <a:rPr lang="es-ES" dirty="0" err="1"/>
              <a:t>docker</a:t>
            </a:r>
            <a:r>
              <a:rPr lang="es-ES" dirty="0"/>
              <a:t> </a:t>
            </a:r>
            <a:r>
              <a:rPr lang="es-ES" dirty="0" err="1"/>
              <a:t>ps</a:t>
            </a:r>
            <a:r>
              <a:rPr lang="es-ES" dirty="0"/>
              <a:t> con el conmutador -a:</a:t>
            </a:r>
          </a:p>
          <a:p>
            <a:endParaRPr lang="es-ES" dirty="0"/>
          </a:p>
          <a:p>
            <a:r>
              <a:rPr lang="es-ES" b="1" dirty="0" err="1"/>
              <a:t>docker</a:t>
            </a:r>
            <a:r>
              <a:rPr lang="es-ES" b="1" dirty="0"/>
              <a:t> </a:t>
            </a:r>
            <a:r>
              <a:rPr lang="es-ES" b="1" dirty="0" err="1"/>
              <a:t>ps</a:t>
            </a:r>
            <a:r>
              <a:rPr lang="es-ES" b="1" dirty="0"/>
              <a:t> –a</a:t>
            </a:r>
          </a:p>
          <a:p>
            <a:endParaRPr lang="es-ES" b="1" dirty="0"/>
          </a:p>
          <a:p>
            <a:r>
              <a:rPr lang="es-ES" b="0" i="0" dirty="0">
                <a:solidFill>
                  <a:srgbClr val="4D5B7C"/>
                </a:solidFill>
                <a:effectLst/>
                <a:latin typeface="Inter"/>
              </a:rPr>
              <a:t>Visualizará un resultado similar a esto:</a:t>
            </a:r>
            <a:endParaRPr lang="es-ES" b="1" i="0" dirty="0">
              <a:solidFill>
                <a:srgbClr val="4D5B7C"/>
              </a:solidFill>
              <a:effectLst/>
              <a:latin typeface="Inter"/>
            </a:endParaRPr>
          </a:p>
          <a:p>
            <a:endParaRPr lang="es-ES" b="1" dirty="0">
              <a:solidFill>
                <a:srgbClr val="4D5B7C"/>
              </a:solidFill>
              <a:latin typeface="Inter"/>
            </a:endParaRPr>
          </a:p>
          <a:p>
            <a:r>
              <a:rPr lang="en-US" sz="1300" b="1" dirty="0"/>
              <a:t>1c08a7a0d0e4        ubuntu              "/bin/bash"         2 minutes ago       Exited (0) 8 seconds ago            </a:t>
            </a:r>
            <a:r>
              <a:rPr lang="en-US" sz="1300" b="1" dirty="0" err="1"/>
              <a:t>quizzical_mcnulty</a:t>
            </a:r>
            <a:endParaRPr lang="en-US" sz="1300" b="1" dirty="0"/>
          </a:p>
          <a:p>
            <a:r>
              <a:rPr lang="en-US" sz="1300" b="1" dirty="0"/>
              <a:t>a707221a5f6c        hello-world         "/hello"            6 minutes ago       Exited (0) 6 minutes ago               </a:t>
            </a:r>
            <a:r>
              <a:rPr lang="en-US" sz="1300" b="1" dirty="0" err="1"/>
              <a:t>youthful_curie</a:t>
            </a:r>
            <a:endParaRPr lang="en-US" sz="1300" b="1" dirty="0"/>
          </a:p>
          <a:p>
            <a:endParaRPr lang="es-ES" b="1" dirty="0"/>
          </a:p>
        </p:txBody>
      </p:sp>
    </p:spTree>
    <p:extLst>
      <p:ext uri="{BB962C8B-B14F-4D97-AF65-F5344CB8AC3E}">
        <p14:creationId xmlns:p14="http://schemas.microsoft.com/office/powerpoint/2010/main" val="2364700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46119-F8CF-48E3-41FD-EA98BB5A5FA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38F5EBE-9183-6F25-4415-ED822E75E022}"/>
              </a:ext>
            </a:extLst>
          </p:cNvPr>
          <p:cNvSpPr>
            <a:spLocks noGrp="1"/>
          </p:cNvSpPr>
          <p:nvPr>
            <p:ph type="body" idx="1"/>
          </p:nvPr>
        </p:nvSpPr>
        <p:spPr>
          <a:xfrm>
            <a:off x="-108520" y="1384301"/>
            <a:ext cx="9145016" cy="3017520"/>
          </a:xfrm>
        </p:spPr>
        <p:txBody>
          <a:bodyPr/>
          <a:lstStyle/>
          <a:p>
            <a:r>
              <a:rPr lang="es-ES" dirty="0"/>
              <a:t>Para ver el último contenedor que creó, páselo al conmutador -l:</a:t>
            </a:r>
          </a:p>
          <a:p>
            <a:endParaRPr lang="es-ES" dirty="0"/>
          </a:p>
          <a:p>
            <a:r>
              <a:rPr lang="es-ES" b="1" dirty="0" err="1"/>
              <a:t>docker</a:t>
            </a:r>
            <a:r>
              <a:rPr lang="es-ES" b="1" dirty="0"/>
              <a:t> </a:t>
            </a:r>
            <a:r>
              <a:rPr lang="es-ES" b="1" dirty="0" err="1"/>
              <a:t>ps</a:t>
            </a:r>
            <a:r>
              <a:rPr lang="es-ES" b="1" dirty="0"/>
              <a:t> –l</a:t>
            </a:r>
          </a:p>
          <a:p>
            <a:endParaRPr lang="es-ES" b="1" dirty="0"/>
          </a:p>
          <a:p>
            <a:r>
              <a:rPr lang="en-US" sz="1400" b="1" dirty="0"/>
              <a:t>CONTAINER ID        IMAGE               COMMAND             CREATED             STATUS                      PORTS           NAMES</a:t>
            </a:r>
          </a:p>
          <a:p>
            <a:r>
              <a:rPr lang="en-US" sz="1400" b="1" dirty="0"/>
              <a:t>1c08a7a0d0e4        ubuntu              "/bin/bash"         2 minutes ago       Exited (0) 40 seconds ago            </a:t>
            </a:r>
            <a:r>
              <a:rPr lang="en-US" sz="1400" b="1" dirty="0" err="1"/>
              <a:t>quizzical_mcnulty</a:t>
            </a:r>
            <a:endParaRPr lang="es-ES" sz="1400" b="1" dirty="0"/>
          </a:p>
        </p:txBody>
      </p:sp>
    </p:spTree>
    <p:extLst>
      <p:ext uri="{BB962C8B-B14F-4D97-AF65-F5344CB8AC3E}">
        <p14:creationId xmlns:p14="http://schemas.microsoft.com/office/powerpoint/2010/main" val="3875242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FE064-36CD-6710-0F83-DD47E7A8C06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A8C2DAF-CB1C-A649-88EF-CB136412B764}"/>
              </a:ext>
            </a:extLst>
          </p:cNvPr>
          <p:cNvSpPr>
            <a:spLocks noGrp="1"/>
          </p:cNvSpPr>
          <p:nvPr>
            <p:ph type="body" idx="1"/>
          </p:nvPr>
        </p:nvSpPr>
        <p:spPr>
          <a:xfrm>
            <a:off x="251520" y="1384301"/>
            <a:ext cx="8712968" cy="3017520"/>
          </a:xfrm>
        </p:spPr>
        <p:txBody>
          <a:bodyPr/>
          <a:lstStyle/>
          <a:p>
            <a:r>
              <a:rPr lang="es-ES" dirty="0"/>
              <a:t>Para iniciar un contenedor detenido, utilice </a:t>
            </a:r>
            <a:r>
              <a:rPr lang="es-ES" dirty="0" err="1"/>
              <a:t>docker</a:t>
            </a:r>
            <a:r>
              <a:rPr lang="es-ES" dirty="0"/>
              <a:t> </a:t>
            </a:r>
            <a:r>
              <a:rPr lang="es-ES" dirty="0" err="1"/>
              <a:t>start</a:t>
            </a:r>
            <a:r>
              <a:rPr lang="es-ES" dirty="0"/>
              <a:t>, seguido del o el nombre ID del contenedor. Vamos a iniciar el contenedor basado en Ubuntu con el ID 1c08a7a0d0e4:</a:t>
            </a:r>
          </a:p>
          <a:p>
            <a:endParaRPr lang="es-ES" dirty="0"/>
          </a:p>
          <a:p>
            <a:r>
              <a:rPr lang="es-ES" b="1" dirty="0" err="1"/>
              <a:t>docker</a:t>
            </a:r>
            <a:r>
              <a:rPr lang="es-ES" b="1" dirty="0"/>
              <a:t> </a:t>
            </a:r>
            <a:r>
              <a:rPr lang="es-ES" b="1" dirty="0" err="1"/>
              <a:t>start</a:t>
            </a:r>
            <a:r>
              <a:rPr lang="es-ES" b="1" dirty="0"/>
              <a:t> 1c08a7a0d0e4</a:t>
            </a:r>
          </a:p>
          <a:p>
            <a:endParaRPr lang="es-ES" b="1" dirty="0"/>
          </a:p>
          <a:p>
            <a:r>
              <a:rPr lang="es-ES" dirty="0"/>
              <a:t>El contenedor se iniciará y podrá usar </a:t>
            </a:r>
            <a:r>
              <a:rPr lang="es-ES" dirty="0" err="1"/>
              <a:t>docker</a:t>
            </a:r>
            <a:r>
              <a:rPr lang="es-ES" dirty="0"/>
              <a:t> </a:t>
            </a:r>
            <a:r>
              <a:rPr lang="es-ES" dirty="0" err="1"/>
              <a:t>ps</a:t>
            </a:r>
            <a:r>
              <a:rPr lang="es-ES" dirty="0"/>
              <a:t> para ver su estado:</a:t>
            </a:r>
          </a:p>
          <a:p>
            <a:endParaRPr lang="es-ES" dirty="0"/>
          </a:p>
          <a:p>
            <a:r>
              <a:rPr lang="en-US" sz="1300" b="1" dirty="0"/>
              <a:t>Output</a:t>
            </a:r>
          </a:p>
          <a:p>
            <a:r>
              <a:rPr lang="en-US" sz="1300" b="1" dirty="0"/>
              <a:t>CONTAINER ID        IMAGE               COMMAND             CREATED             STATUS              PORTS               NAMES</a:t>
            </a:r>
          </a:p>
          <a:p>
            <a:r>
              <a:rPr lang="en-US" sz="1300" b="1" dirty="0"/>
              <a:t>1c08a7a0d0e4        ubuntu              "/bin/bash"         3 minutes ago       Up 5 seconds                            </a:t>
            </a:r>
            <a:r>
              <a:rPr lang="en-US" sz="1300" b="1" dirty="0" err="1"/>
              <a:t>quizzical_mcnulty</a:t>
            </a:r>
            <a:endParaRPr lang="en-US" sz="1300" b="1" dirty="0"/>
          </a:p>
          <a:p>
            <a:endParaRPr lang="es-ES" b="1" dirty="0"/>
          </a:p>
          <a:p>
            <a:endParaRPr lang="es-ES" b="1" dirty="0"/>
          </a:p>
        </p:txBody>
      </p:sp>
    </p:spTree>
    <p:extLst>
      <p:ext uri="{BB962C8B-B14F-4D97-AF65-F5344CB8AC3E}">
        <p14:creationId xmlns:p14="http://schemas.microsoft.com/office/powerpoint/2010/main" val="2772584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EA098-1513-3B53-CA1E-5E2C82FC1DD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BC05B54-D4DA-112E-E296-67C0F443B775}"/>
              </a:ext>
            </a:extLst>
          </p:cNvPr>
          <p:cNvSpPr>
            <a:spLocks noGrp="1"/>
          </p:cNvSpPr>
          <p:nvPr>
            <p:ph type="body" idx="1"/>
          </p:nvPr>
        </p:nvSpPr>
        <p:spPr>
          <a:xfrm>
            <a:off x="395536" y="1384301"/>
            <a:ext cx="7971224" cy="3017520"/>
          </a:xfrm>
        </p:spPr>
        <p:txBody>
          <a:bodyPr/>
          <a:lstStyle/>
          <a:p>
            <a:r>
              <a:rPr lang="es-ES" dirty="0"/>
              <a:t>Para detener un contenedor en funcionamiento, utilice </a:t>
            </a:r>
            <a:r>
              <a:rPr lang="es-ES" dirty="0" err="1"/>
              <a:t>docker</a:t>
            </a:r>
            <a:r>
              <a:rPr lang="es-ES" dirty="0"/>
              <a:t> stop, seguido del ID o nombre del contenedor. Esta vez usaremos el nombre que Docker asignó al contenedor, que es </a:t>
            </a:r>
            <a:r>
              <a:rPr lang="es-ES" dirty="0" err="1"/>
              <a:t>quizzical_mcnulty</a:t>
            </a:r>
            <a:r>
              <a:rPr lang="es-ES" dirty="0"/>
              <a:t>:</a:t>
            </a:r>
          </a:p>
          <a:p>
            <a:endParaRPr lang="es-ES" dirty="0"/>
          </a:p>
          <a:p>
            <a:r>
              <a:rPr lang="es-ES" b="1" dirty="0" err="1"/>
              <a:t>docker</a:t>
            </a:r>
            <a:r>
              <a:rPr lang="es-ES" b="1" dirty="0"/>
              <a:t> stop </a:t>
            </a:r>
            <a:r>
              <a:rPr lang="es-ES" b="1" dirty="0" err="1"/>
              <a:t>quizzical_mcnulty</a:t>
            </a:r>
            <a:endParaRPr lang="es-ES" b="1" dirty="0"/>
          </a:p>
          <a:p>
            <a:endParaRPr lang="es-ES" b="1" dirty="0"/>
          </a:p>
          <a:p>
            <a:r>
              <a:rPr lang="es-ES" dirty="0"/>
              <a:t>Una vez que decidida que ya no necesita un contenedor, elimínelo con el comando </a:t>
            </a:r>
            <a:r>
              <a:rPr lang="es-ES" dirty="0" err="1"/>
              <a:t>docker</a:t>
            </a:r>
            <a:r>
              <a:rPr lang="es-ES" dirty="0"/>
              <a:t> </a:t>
            </a:r>
            <a:r>
              <a:rPr lang="es-ES" dirty="0" err="1"/>
              <a:t>rm</a:t>
            </a:r>
            <a:r>
              <a:rPr lang="es-ES" dirty="0"/>
              <a:t> y use nuevamente el ID o el nombre del contenedor. Utilice el comando </a:t>
            </a:r>
            <a:r>
              <a:rPr lang="es-ES" dirty="0" err="1"/>
              <a:t>docker</a:t>
            </a:r>
            <a:r>
              <a:rPr lang="es-ES" dirty="0"/>
              <a:t> </a:t>
            </a:r>
            <a:r>
              <a:rPr lang="es-ES" dirty="0" err="1"/>
              <a:t>ps</a:t>
            </a:r>
            <a:r>
              <a:rPr lang="es-ES" dirty="0"/>
              <a:t> -a para encontrar el ID o nombre del contenedor asociado con la imagen </a:t>
            </a:r>
            <a:r>
              <a:rPr lang="es-ES" dirty="0" err="1"/>
              <a:t>hello-world</a:t>
            </a:r>
            <a:r>
              <a:rPr lang="es-ES" dirty="0"/>
              <a:t> y elimínelo.</a:t>
            </a:r>
          </a:p>
          <a:p>
            <a:endParaRPr lang="es-ES" b="1" dirty="0"/>
          </a:p>
          <a:p>
            <a:r>
              <a:rPr lang="es-ES" b="1" dirty="0" err="1"/>
              <a:t>docker</a:t>
            </a:r>
            <a:r>
              <a:rPr lang="es-ES" b="1" dirty="0"/>
              <a:t> </a:t>
            </a:r>
            <a:r>
              <a:rPr lang="es-ES" b="1" dirty="0" err="1"/>
              <a:t>rm</a:t>
            </a:r>
            <a:r>
              <a:rPr lang="es-ES" b="1" dirty="0"/>
              <a:t> </a:t>
            </a:r>
            <a:r>
              <a:rPr lang="es-ES" b="1" dirty="0" err="1"/>
              <a:t>youthful_curie</a:t>
            </a:r>
            <a:endParaRPr lang="es-ES" b="1" dirty="0"/>
          </a:p>
        </p:txBody>
      </p:sp>
    </p:spTree>
    <p:extLst>
      <p:ext uri="{BB962C8B-B14F-4D97-AF65-F5344CB8AC3E}">
        <p14:creationId xmlns:p14="http://schemas.microsoft.com/office/powerpoint/2010/main" val="550218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FE631-707F-2A95-3FFC-88256A94FB5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5DAB19C-8A5F-80F2-2BA6-481CFF58CB24}"/>
              </a:ext>
            </a:extLst>
          </p:cNvPr>
          <p:cNvSpPr>
            <a:spLocks noGrp="1"/>
          </p:cNvSpPr>
          <p:nvPr>
            <p:ph type="body" idx="1"/>
          </p:nvPr>
        </p:nvSpPr>
        <p:spPr/>
        <p:txBody>
          <a:bodyPr/>
          <a:lstStyle/>
          <a:p>
            <a:r>
              <a:rPr lang="es-ES" dirty="0"/>
              <a:t>Puede iniciar un nuevo contenedor y darle un nombre usando el conmutador --</a:t>
            </a:r>
            <a:r>
              <a:rPr lang="es-ES" dirty="0" err="1"/>
              <a:t>name</a:t>
            </a:r>
            <a:r>
              <a:rPr lang="es-ES" dirty="0"/>
              <a:t>. También podrá usar el conmutador de --</a:t>
            </a:r>
            <a:r>
              <a:rPr lang="es-ES" dirty="0" err="1"/>
              <a:t>rm</a:t>
            </a:r>
            <a:r>
              <a:rPr lang="es-ES" dirty="0"/>
              <a:t> para crear un contenedor que se elimine de forma automática cuando se detenga. Consulte el comando </a:t>
            </a:r>
            <a:r>
              <a:rPr lang="es-ES" dirty="0" err="1"/>
              <a:t>docker</a:t>
            </a:r>
            <a:r>
              <a:rPr lang="es-ES" dirty="0"/>
              <a:t> run </a:t>
            </a:r>
            <a:r>
              <a:rPr lang="es-ES" dirty="0" err="1"/>
              <a:t>help</a:t>
            </a:r>
            <a:r>
              <a:rPr lang="es-ES" dirty="0"/>
              <a:t> para obtener más información sobre estas y otras opciones.</a:t>
            </a:r>
          </a:p>
          <a:p>
            <a:endParaRPr lang="es-ES" dirty="0"/>
          </a:p>
          <a:p>
            <a:r>
              <a:rPr lang="es-ES" dirty="0"/>
              <a:t>Los contenedores pueden convertirse en imágenes que podrá usar para crear contenedores nuevos. Veamos cómo funciona esto.</a:t>
            </a:r>
          </a:p>
        </p:txBody>
      </p:sp>
    </p:spTree>
    <p:extLst>
      <p:ext uri="{BB962C8B-B14F-4D97-AF65-F5344CB8AC3E}">
        <p14:creationId xmlns:p14="http://schemas.microsoft.com/office/powerpoint/2010/main" val="1746855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93339-CA14-2BF1-8EB0-4E5D7F1FCBA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881C90B-3D49-6985-0EBF-27E22E65F4E4}"/>
              </a:ext>
            </a:extLst>
          </p:cNvPr>
          <p:cNvSpPr>
            <a:spLocks noGrp="1"/>
          </p:cNvSpPr>
          <p:nvPr>
            <p:ph type="body" idx="1"/>
          </p:nvPr>
        </p:nvSpPr>
        <p:spPr>
          <a:xfrm>
            <a:off x="107504" y="1384301"/>
            <a:ext cx="8928992" cy="3017520"/>
          </a:xfrm>
        </p:spPr>
        <p:txBody>
          <a:bodyPr/>
          <a:lstStyle/>
          <a:p>
            <a:r>
              <a:rPr lang="es-ES" b="1" i="0" u="none" strike="noStrike" dirty="0">
                <a:solidFill>
                  <a:srgbClr val="000C2A"/>
                </a:solidFill>
                <a:effectLst/>
                <a:latin typeface="Epilogue"/>
              </a:rPr>
              <a:t>Paso 7: Confirmar cambios aplicados a una imagen de Docker en un contenedor</a:t>
            </a:r>
          </a:p>
          <a:p>
            <a:endParaRPr lang="es-ES" b="1" i="0" dirty="0">
              <a:solidFill>
                <a:srgbClr val="000C2A"/>
              </a:solidFill>
              <a:effectLst/>
              <a:latin typeface="Epilogue"/>
            </a:endParaRPr>
          </a:p>
          <a:p>
            <a:r>
              <a:rPr lang="es-ES" b="1" i="0" dirty="0">
                <a:solidFill>
                  <a:srgbClr val="4D5B7C"/>
                </a:solidFill>
                <a:effectLst/>
                <a:latin typeface="Epilogue"/>
              </a:rPr>
              <a:t>Cuando inicie una imagen de Docker, podrá crear, modificar y eliminar archivos del mismo modo que con una máquina virtual. Los cambios que realice solo se aplicarán al contenedor en cuestión. Podrá iniciarlo y detenerlo, pero una vez que lo destruya con el comando </a:t>
            </a:r>
            <a:r>
              <a:rPr lang="es-ES" b="1" i="0" dirty="0" err="1">
                <a:solidFill>
                  <a:srgbClr val="4D5B7C"/>
                </a:solidFill>
                <a:effectLst/>
                <a:latin typeface="Epilogue"/>
              </a:rPr>
              <a:t>docker</a:t>
            </a:r>
            <a:r>
              <a:rPr lang="es-ES" b="1" i="0" dirty="0">
                <a:solidFill>
                  <a:srgbClr val="4D5B7C"/>
                </a:solidFill>
                <a:effectLst/>
                <a:latin typeface="Epilogue"/>
              </a:rPr>
              <a:t> </a:t>
            </a:r>
            <a:r>
              <a:rPr lang="es-ES" b="1" i="0" dirty="0" err="1">
                <a:solidFill>
                  <a:srgbClr val="4D5B7C"/>
                </a:solidFill>
                <a:effectLst/>
                <a:latin typeface="Epilogue"/>
              </a:rPr>
              <a:t>rm</a:t>
            </a:r>
            <a:r>
              <a:rPr lang="es-ES" b="1" i="0" dirty="0">
                <a:solidFill>
                  <a:srgbClr val="4D5B7C"/>
                </a:solidFill>
                <a:effectLst/>
                <a:latin typeface="Epilogue"/>
              </a:rPr>
              <a:t>, los cambios se perderán por completo.</a:t>
            </a:r>
          </a:p>
          <a:p>
            <a:endParaRPr lang="es-ES" b="1" i="0" dirty="0">
              <a:solidFill>
                <a:srgbClr val="4D5B7C"/>
              </a:solidFill>
              <a:effectLst/>
              <a:latin typeface="Epilogue"/>
            </a:endParaRPr>
          </a:p>
          <a:p>
            <a:r>
              <a:rPr lang="es-ES" b="1" i="0" dirty="0">
                <a:solidFill>
                  <a:srgbClr val="4D5B7C"/>
                </a:solidFill>
                <a:effectLst/>
                <a:latin typeface="Epilogue"/>
              </a:rPr>
              <a:t>En esta sección verá la forma de guardar el estado de un contenedor como una nueva imagen de Docker.</a:t>
            </a:r>
          </a:p>
          <a:p>
            <a:endParaRPr lang="es-ES" b="1" i="0" dirty="0">
              <a:solidFill>
                <a:srgbClr val="4D5B7C"/>
              </a:solidFill>
              <a:effectLst/>
              <a:latin typeface="Epilogue"/>
            </a:endParaRPr>
          </a:p>
          <a:p>
            <a:r>
              <a:rPr lang="es-ES" b="1" i="0" dirty="0">
                <a:solidFill>
                  <a:srgbClr val="4D5B7C"/>
                </a:solidFill>
                <a:effectLst/>
                <a:latin typeface="Epilogue"/>
              </a:rPr>
              <a:t>Después de instalar Node.js dentro del contenedor de Ubuntu, dispondrá de un contenedor que se ejecuta a partir de una imagen, pero este es diferente de la imagen que utilizó para crearlo. Sin embargo, quizá desee reutilizar este contenedor Node.js como base de nuevas imágenes posteriormente.</a:t>
            </a:r>
          </a:p>
          <a:p>
            <a:endParaRPr lang="es-ES" dirty="0"/>
          </a:p>
        </p:txBody>
      </p:sp>
    </p:spTree>
    <p:extLst>
      <p:ext uri="{BB962C8B-B14F-4D97-AF65-F5344CB8AC3E}">
        <p14:creationId xmlns:p14="http://schemas.microsoft.com/office/powerpoint/2010/main" val="48768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EC66C-8A99-90CB-796D-895D1BF4CBB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CFFF17F-A8FF-E513-DC98-B6D521A4EE03}"/>
              </a:ext>
            </a:extLst>
          </p:cNvPr>
          <p:cNvSpPr>
            <a:spLocks noGrp="1"/>
          </p:cNvSpPr>
          <p:nvPr>
            <p:ph type="body" idx="1"/>
          </p:nvPr>
        </p:nvSpPr>
        <p:spPr>
          <a:xfrm>
            <a:off x="179512" y="1384301"/>
            <a:ext cx="8712968" cy="3017520"/>
          </a:xfrm>
        </p:spPr>
        <p:txBody>
          <a:bodyPr/>
          <a:lstStyle/>
          <a:p>
            <a:r>
              <a:rPr lang="es-ES" b="0" i="0" dirty="0">
                <a:solidFill>
                  <a:srgbClr val="4D5B7C"/>
                </a:solidFill>
                <a:effectLst/>
                <a:latin typeface="Inter"/>
              </a:rPr>
              <a:t>Luego, confirme los cambios en una nueva instancia de imagen de Docker utilizando el siguiente comando:</a:t>
            </a:r>
          </a:p>
          <a:p>
            <a:endParaRPr lang="es-ES" dirty="0">
              <a:solidFill>
                <a:srgbClr val="4D5B7C"/>
              </a:solidFill>
              <a:latin typeface="Inter"/>
            </a:endParaRPr>
          </a:p>
          <a:p>
            <a:r>
              <a:rPr lang="en-US" sz="1300" dirty="0"/>
              <a:t>docker commit -m “What you did to the image" -a "Author Name" </a:t>
            </a:r>
            <a:r>
              <a:rPr lang="en-US" sz="1300" dirty="0" err="1"/>
              <a:t>container_id</a:t>
            </a:r>
            <a:r>
              <a:rPr lang="en-US" sz="1300" dirty="0"/>
              <a:t> repository/</a:t>
            </a:r>
            <a:r>
              <a:rPr lang="en-US" sz="1300" dirty="0" err="1"/>
              <a:t>new_image_name</a:t>
            </a:r>
            <a:endParaRPr lang="en-US" sz="1300" dirty="0"/>
          </a:p>
          <a:p>
            <a:endParaRPr lang="en-US" sz="1300" dirty="0"/>
          </a:p>
          <a:p>
            <a:r>
              <a:rPr lang="es-ES" dirty="0">
                <a:solidFill>
                  <a:srgbClr val="4D5B7C"/>
                </a:solidFill>
                <a:latin typeface="Inter"/>
              </a:rPr>
              <a:t>El conmutador -m es para el mensaje de confirmación que le permite a usted y a otros a saber qué cambios realizaron, mientras que -a se utiliza para especificar el autor. </a:t>
            </a:r>
          </a:p>
          <a:p>
            <a:r>
              <a:rPr lang="es-ES" dirty="0">
                <a:solidFill>
                  <a:srgbClr val="4D5B7C"/>
                </a:solidFill>
                <a:latin typeface="Inter"/>
              </a:rPr>
              <a:t>El </a:t>
            </a:r>
            <a:r>
              <a:rPr lang="es-ES" dirty="0" err="1">
                <a:solidFill>
                  <a:srgbClr val="4D5B7C"/>
                </a:solidFill>
                <a:latin typeface="Inter"/>
              </a:rPr>
              <a:t>container_id</a:t>
            </a:r>
            <a:r>
              <a:rPr lang="es-ES" dirty="0">
                <a:solidFill>
                  <a:srgbClr val="4D5B7C"/>
                </a:solidFill>
                <a:latin typeface="Inter"/>
              </a:rPr>
              <a:t> es el que observó anteriormente cuando inició la sesión interactiva de Docker. A menos que haya creado repositorios adicionales en Docker Hub, </a:t>
            </a:r>
            <a:r>
              <a:rPr lang="es-ES" dirty="0" err="1">
                <a:solidFill>
                  <a:srgbClr val="4D5B7C"/>
                </a:solidFill>
                <a:latin typeface="Inter"/>
              </a:rPr>
              <a:t>repository</a:t>
            </a:r>
            <a:r>
              <a:rPr lang="es-ES" dirty="0">
                <a:solidFill>
                  <a:srgbClr val="4D5B7C"/>
                </a:solidFill>
                <a:latin typeface="Inter"/>
              </a:rPr>
              <a:t> generalmente corresponde a su nombre de usuario de Docker Hub.</a:t>
            </a:r>
          </a:p>
        </p:txBody>
      </p:sp>
    </p:spTree>
    <p:extLst>
      <p:ext uri="{BB962C8B-B14F-4D97-AF65-F5344CB8AC3E}">
        <p14:creationId xmlns:p14="http://schemas.microsoft.com/office/powerpoint/2010/main" val="117013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7492125-0DE4-1CBF-0727-D271AB70EA24}"/>
              </a:ext>
            </a:extLst>
          </p:cNvPr>
          <p:cNvSpPr>
            <a:spLocks noGrp="1"/>
          </p:cNvSpPr>
          <p:nvPr>
            <p:ph type="body" idx="1"/>
          </p:nvPr>
        </p:nvSpPr>
        <p:spPr>
          <a:xfrm>
            <a:off x="395536" y="680075"/>
            <a:ext cx="8496944" cy="3017520"/>
          </a:xfrm>
        </p:spPr>
        <p:txBody>
          <a:bodyPr/>
          <a:lstStyle/>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2000" b="0" i="0" u="none" strike="noStrike" kern="0" cap="none" spc="0" normalizeH="0" baseline="0" noProof="0" dirty="0">
                <a:ln>
                  <a:noFill/>
                </a:ln>
                <a:solidFill>
                  <a:srgbClr val="40458C"/>
                </a:solidFill>
                <a:effectLst/>
                <a:uLnTx/>
                <a:uFillTx/>
                <a:latin typeface="Tahoma"/>
                <a:ea typeface="+mn-ea"/>
                <a:cs typeface="Tahoma"/>
              </a:rPr>
              <a:t>"Docker", el software de TI, es una tecnología de creación de contenedores que permite la creación y el uso de contenedores de </a:t>
            </a:r>
            <a:r>
              <a:rPr kumimoji="0" lang="es-ES" sz="2000" b="0" i="0" u="none" strike="noStrike" kern="0" cap="none" spc="0" normalizeH="0" baseline="0" noProof="0" dirty="0">
                <a:ln>
                  <a:noFill/>
                </a:ln>
                <a:solidFill>
                  <a:srgbClr val="40458C"/>
                </a:solidFill>
                <a:effectLst/>
                <a:uLnTx/>
                <a:uFillTx/>
                <a:latin typeface="Tahoma"/>
                <a:ea typeface="+mn-ea"/>
                <a:cs typeface="Tahoma"/>
                <a:hlinkClick r:id="rId2"/>
              </a:rPr>
              <a:t>Linux</a:t>
            </a:r>
            <a:r>
              <a:rPr kumimoji="0" lang="es-ES" sz="2000" b="0" i="0" u="none" strike="noStrike" kern="0" cap="none" spc="0" normalizeH="0" baseline="30000" noProof="0" dirty="0">
                <a:ln>
                  <a:noFill/>
                </a:ln>
                <a:solidFill>
                  <a:srgbClr val="40458C"/>
                </a:solidFill>
                <a:effectLst/>
                <a:uLnTx/>
                <a:uFillTx/>
                <a:latin typeface="Tahoma"/>
                <a:ea typeface="+mn-ea"/>
                <a:cs typeface="Tahoma"/>
                <a:hlinkClick r:id="rId2"/>
              </a:rPr>
              <a:t>®</a:t>
            </a:r>
            <a:r>
              <a:rPr kumimoji="0" lang="es-ES" sz="2000" b="0" i="0" u="none" strike="noStrike" kern="0" cap="none" spc="0" normalizeH="0" baseline="0" noProof="0" dirty="0">
                <a:ln>
                  <a:noFill/>
                </a:ln>
                <a:solidFill>
                  <a:srgbClr val="40458C"/>
                </a:solidFill>
                <a:effectLst/>
                <a:uLnTx/>
                <a:uFillTx/>
                <a:latin typeface="Tahoma"/>
                <a:ea typeface="+mn-ea"/>
                <a:cs typeface="Tahoma"/>
              </a:rPr>
              <a:t>.</a:t>
            </a:r>
          </a:p>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endParaRPr kumimoji="0" lang="es-ES" sz="2000" b="0" i="0" u="none" strike="noStrike" kern="0" cap="none" spc="0" normalizeH="0" baseline="0" noProof="0" dirty="0">
              <a:ln>
                <a:noFill/>
              </a:ln>
              <a:solidFill>
                <a:srgbClr val="40458C"/>
              </a:solidFill>
              <a:effectLst/>
              <a:uLnTx/>
              <a:uFillTx/>
              <a:latin typeface="Tahoma"/>
              <a:ea typeface="+mn-ea"/>
              <a:cs typeface="Tahoma"/>
            </a:endParaRPr>
          </a:p>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2000" b="0" i="0" u="none" strike="noStrike" kern="0" cap="none" spc="0" normalizeH="0" baseline="0" noProof="0" dirty="0">
                <a:ln>
                  <a:noFill/>
                </a:ln>
                <a:solidFill>
                  <a:srgbClr val="40458C"/>
                </a:solidFill>
                <a:effectLst/>
                <a:uLnTx/>
                <a:uFillTx/>
                <a:latin typeface="Tahoma"/>
                <a:ea typeface="+mn-ea"/>
                <a:cs typeface="Tahoma"/>
              </a:rPr>
              <a:t>La </a:t>
            </a:r>
            <a:r>
              <a:rPr kumimoji="0" lang="es-ES" sz="2000" b="0" i="0" u="none" strike="noStrike" kern="0" cap="none" spc="0" normalizeH="0" baseline="0" noProof="0" dirty="0">
                <a:ln>
                  <a:noFill/>
                </a:ln>
                <a:solidFill>
                  <a:srgbClr val="40458C"/>
                </a:solidFill>
                <a:effectLst/>
                <a:uLnTx/>
                <a:uFillTx/>
                <a:latin typeface="Tahoma"/>
                <a:ea typeface="+mn-ea"/>
                <a:cs typeface="Tahoma"/>
                <a:hlinkClick r:id="rId3"/>
              </a:rPr>
              <a:t>comunidad open </a:t>
            </a:r>
            <a:r>
              <a:rPr kumimoji="0" lang="es-ES" sz="2000" b="0" i="0" u="none" strike="noStrike" kern="0" cap="none" spc="0" normalizeH="0" baseline="0" noProof="0" dirty="0" err="1">
                <a:ln>
                  <a:noFill/>
                </a:ln>
                <a:solidFill>
                  <a:srgbClr val="40458C"/>
                </a:solidFill>
                <a:effectLst/>
                <a:uLnTx/>
                <a:uFillTx/>
                <a:latin typeface="Tahoma"/>
                <a:ea typeface="+mn-ea"/>
                <a:cs typeface="Tahoma"/>
                <a:hlinkClick r:id="rId3"/>
              </a:rPr>
              <a:t>source</a:t>
            </a:r>
            <a:r>
              <a:rPr kumimoji="0" lang="es-ES" sz="2000" b="0" i="0" u="none" strike="noStrike" kern="0" cap="none" spc="0" normalizeH="0" baseline="0" noProof="0" dirty="0">
                <a:ln>
                  <a:noFill/>
                </a:ln>
                <a:solidFill>
                  <a:srgbClr val="40458C"/>
                </a:solidFill>
                <a:effectLst/>
                <a:uLnTx/>
                <a:uFillTx/>
                <a:latin typeface="Tahoma"/>
                <a:ea typeface="+mn-ea"/>
                <a:cs typeface="Tahoma"/>
                <a:hlinkClick r:id="rId3"/>
              </a:rPr>
              <a:t> Docker</a:t>
            </a:r>
            <a:r>
              <a:rPr kumimoji="0" lang="es-ES" sz="2000" b="0" i="0" u="none" strike="noStrike" kern="0" cap="none" spc="0" normalizeH="0" baseline="0" noProof="0" dirty="0">
                <a:ln>
                  <a:noFill/>
                </a:ln>
                <a:solidFill>
                  <a:srgbClr val="40458C"/>
                </a:solidFill>
                <a:effectLst/>
                <a:uLnTx/>
                <a:uFillTx/>
                <a:latin typeface="Tahoma"/>
                <a:ea typeface="+mn-ea"/>
                <a:cs typeface="Tahoma"/>
              </a:rPr>
              <a:t> trabaja para mejorar estas tecnologías a fin de beneficiar a todos los usuarios de forma gratuita.</a:t>
            </a:r>
          </a:p>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endParaRPr kumimoji="0" lang="es-ES" sz="2000" b="0" i="0" u="none" strike="noStrike" kern="0" cap="none" spc="0" normalizeH="0" baseline="0" noProof="0" dirty="0">
              <a:ln>
                <a:noFill/>
              </a:ln>
              <a:solidFill>
                <a:srgbClr val="40458C"/>
              </a:solidFill>
              <a:effectLst/>
              <a:uLnTx/>
              <a:uFillTx/>
              <a:latin typeface="Tahoma"/>
              <a:ea typeface="+mn-ea"/>
              <a:cs typeface="Tahoma"/>
            </a:endParaRPr>
          </a:p>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2000" b="0" i="0" u="none" strike="noStrike" kern="0" cap="none" spc="0" normalizeH="0" baseline="0" noProof="0" dirty="0">
                <a:ln>
                  <a:noFill/>
                </a:ln>
                <a:solidFill>
                  <a:srgbClr val="40458C"/>
                </a:solidFill>
                <a:effectLst/>
                <a:uLnTx/>
                <a:uFillTx/>
                <a:latin typeface="Tahoma"/>
                <a:ea typeface="+mn-ea"/>
                <a:cs typeface="Tahoma"/>
              </a:rPr>
              <a:t>La empresa, </a:t>
            </a:r>
            <a:r>
              <a:rPr kumimoji="0" lang="es-ES" sz="2000" b="0" i="0" u="none" strike="noStrike" kern="0" cap="none" spc="0" normalizeH="0" baseline="0" noProof="0" dirty="0">
                <a:ln>
                  <a:noFill/>
                </a:ln>
                <a:solidFill>
                  <a:srgbClr val="40458C"/>
                </a:solidFill>
                <a:effectLst/>
                <a:uLnTx/>
                <a:uFillTx/>
                <a:latin typeface="Tahoma"/>
                <a:ea typeface="+mn-ea"/>
                <a:cs typeface="Tahoma"/>
                <a:hlinkClick r:id="rId4"/>
              </a:rPr>
              <a:t>Docker Inc.</a:t>
            </a:r>
            <a:r>
              <a:rPr kumimoji="0" lang="es-ES" sz="2000" b="0" i="0" u="none" strike="noStrike" kern="0" cap="none" spc="0" normalizeH="0" baseline="0" noProof="0" dirty="0">
                <a:ln>
                  <a:noFill/>
                </a:ln>
                <a:solidFill>
                  <a:srgbClr val="40458C"/>
                </a:solidFill>
                <a:effectLst/>
                <a:uLnTx/>
                <a:uFillTx/>
                <a:latin typeface="Tahoma"/>
                <a:ea typeface="+mn-ea"/>
                <a:cs typeface="Tahoma"/>
              </a:rPr>
              <a:t>, desarrolla el trabajo de la comunidad Docker, lo hace más seguro y comparte estos avances con el resto de la comunidad. También respalda las tecnologías mejoradas y reforzadas para los clientes empresariales.</a:t>
            </a:r>
          </a:p>
          <a:p>
            <a:endParaRPr lang="es-ES" dirty="0"/>
          </a:p>
        </p:txBody>
      </p:sp>
    </p:spTree>
    <p:extLst>
      <p:ext uri="{BB962C8B-B14F-4D97-AF65-F5344CB8AC3E}">
        <p14:creationId xmlns:p14="http://schemas.microsoft.com/office/powerpoint/2010/main" val="3634027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CE237EF-8179-6AE2-8722-9AA6ED97B1F0}"/>
              </a:ext>
            </a:extLst>
          </p:cNvPr>
          <p:cNvSpPr>
            <a:spLocks noGrp="1"/>
          </p:cNvSpPr>
          <p:nvPr>
            <p:ph type="body" idx="1"/>
          </p:nvPr>
        </p:nvSpPr>
        <p:spPr>
          <a:xfrm>
            <a:off x="395536" y="123478"/>
            <a:ext cx="7543800" cy="3017520"/>
          </a:xfrm>
        </p:spPr>
        <p:txBody>
          <a:bodyPr/>
          <a:lstStyle/>
          <a:p>
            <a:r>
              <a:rPr lang="es-ES" dirty="0">
                <a:solidFill>
                  <a:srgbClr val="4D5B7C"/>
                </a:solidFill>
                <a:latin typeface="Inter"/>
              </a:rPr>
              <a:t>Por ejemplo, para el usuario , </a:t>
            </a:r>
            <a:r>
              <a:rPr lang="es-ES" dirty="0" err="1"/>
              <a:t>aperezfe</a:t>
            </a:r>
            <a:r>
              <a:rPr lang="es-ES" dirty="0"/>
              <a:t>, </a:t>
            </a:r>
            <a:r>
              <a:rPr lang="es-ES" dirty="0">
                <a:solidFill>
                  <a:srgbClr val="4D5B7C"/>
                </a:solidFill>
                <a:latin typeface="Inter"/>
              </a:rPr>
              <a:t>con el ID de contenedor d9b100f26f636, el comando sería el siguiente:</a:t>
            </a:r>
          </a:p>
          <a:p>
            <a:r>
              <a:rPr lang="es-ES" dirty="0" err="1"/>
              <a:t>docker</a:t>
            </a:r>
            <a:r>
              <a:rPr lang="es-ES" dirty="0"/>
              <a:t> </a:t>
            </a:r>
            <a:r>
              <a:rPr lang="es-ES" dirty="0" err="1"/>
              <a:t>commit</a:t>
            </a:r>
            <a:r>
              <a:rPr lang="es-ES" dirty="0"/>
              <a:t> -m "</a:t>
            </a:r>
            <a:r>
              <a:rPr lang="es-ES" dirty="0" err="1"/>
              <a:t>added</a:t>
            </a:r>
            <a:r>
              <a:rPr lang="es-ES" dirty="0"/>
              <a:t> Node.js" -a “</a:t>
            </a:r>
            <a:r>
              <a:rPr lang="es-ES" dirty="0" err="1"/>
              <a:t>aperezfe</a:t>
            </a:r>
            <a:r>
              <a:rPr lang="es-ES" dirty="0"/>
              <a:t>" d9b100f2f636 </a:t>
            </a:r>
            <a:r>
              <a:rPr lang="es-ES" dirty="0" err="1"/>
              <a:t>aperezfe</a:t>
            </a:r>
            <a:r>
              <a:rPr lang="es-ES" dirty="0"/>
              <a:t>/</a:t>
            </a:r>
            <a:r>
              <a:rPr lang="es-ES" dirty="0" err="1"/>
              <a:t>ubuntu-nodejs</a:t>
            </a:r>
            <a:endParaRPr lang="es-ES" dirty="0"/>
          </a:p>
          <a:p>
            <a:endParaRPr lang="es-ES" dirty="0"/>
          </a:p>
          <a:p>
            <a:pPr algn="l"/>
            <a:r>
              <a:rPr lang="es-ES" b="0" i="0" dirty="0">
                <a:solidFill>
                  <a:srgbClr val="4D5B7C"/>
                </a:solidFill>
                <a:effectLst/>
                <a:latin typeface="Inter"/>
              </a:rPr>
              <a:t>Cuando </a:t>
            </a:r>
            <a:r>
              <a:rPr lang="es-ES" b="0" i="1" dirty="0">
                <a:solidFill>
                  <a:srgbClr val="4D5B7C"/>
                </a:solidFill>
                <a:effectLst/>
                <a:latin typeface="Inter"/>
              </a:rPr>
              <a:t>confirme</a:t>
            </a:r>
            <a:r>
              <a:rPr lang="es-ES" b="0" i="0" dirty="0">
                <a:solidFill>
                  <a:srgbClr val="4D5B7C"/>
                </a:solidFill>
                <a:effectLst/>
                <a:latin typeface="Inter"/>
              </a:rPr>
              <a:t> una imagen, la nueva imagen se guardará a nivel local en su computadora. </a:t>
            </a:r>
          </a:p>
          <a:p>
            <a:pPr algn="l"/>
            <a:r>
              <a:rPr lang="es-ES" b="0" i="0" dirty="0">
                <a:solidFill>
                  <a:srgbClr val="4D5B7C"/>
                </a:solidFill>
                <a:effectLst/>
                <a:latin typeface="Inter"/>
              </a:rPr>
              <a:t>Listar las imágenes de Docker de nuevo mostrará la nueva imagen, así como la anterior de la que se derivó:</a:t>
            </a:r>
          </a:p>
          <a:p>
            <a:pPr algn="l"/>
            <a:endParaRPr lang="es-ES" dirty="0">
              <a:solidFill>
                <a:srgbClr val="4D5B7C"/>
              </a:solidFill>
              <a:latin typeface="Inter"/>
            </a:endParaRPr>
          </a:p>
          <a:p>
            <a:pPr algn="l"/>
            <a:r>
              <a:rPr lang="es-ES" b="1" i="0" dirty="0" err="1">
                <a:solidFill>
                  <a:srgbClr val="4D5B7C"/>
                </a:solidFill>
                <a:effectLst/>
                <a:latin typeface="Inter"/>
              </a:rPr>
              <a:t>docker</a:t>
            </a:r>
            <a:r>
              <a:rPr lang="es-ES" b="1" i="0" dirty="0">
                <a:solidFill>
                  <a:srgbClr val="4D5B7C"/>
                </a:solidFill>
                <a:effectLst/>
                <a:latin typeface="Inter"/>
              </a:rPr>
              <a:t> </a:t>
            </a:r>
            <a:r>
              <a:rPr lang="es-ES" b="1" i="0" dirty="0" err="1">
                <a:solidFill>
                  <a:srgbClr val="4D5B7C"/>
                </a:solidFill>
                <a:effectLst/>
                <a:latin typeface="Inter"/>
              </a:rPr>
              <a:t>images</a:t>
            </a:r>
            <a:endParaRPr lang="es-ES" b="1" i="0" dirty="0">
              <a:solidFill>
                <a:srgbClr val="4D5B7C"/>
              </a:solidFill>
              <a:effectLst/>
              <a:latin typeface="Inter"/>
            </a:endParaRPr>
          </a:p>
          <a:p>
            <a:pPr algn="l"/>
            <a:endParaRPr lang="es-ES" dirty="0">
              <a:solidFill>
                <a:srgbClr val="4D5B7C"/>
              </a:solidFill>
              <a:latin typeface="Inter"/>
            </a:endParaRPr>
          </a:p>
          <a:p>
            <a:pPr algn="l"/>
            <a:r>
              <a:rPr lang="es-ES" b="0" i="0" dirty="0">
                <a:solidFill>
                  <a:srgbClr val="4D5B7C"/>
                </a:solidFill>
                <a:effectLst/>
                <a:latin typeface="Inter"/>
              </a:rPr>
              <a:t>Verá resultados como este:</a:t>
            </a:r>
          </a:p>
          <a:p>
            <a:pPr algn="l"/>
            <a:r>
              <a:rPr lang="en-US" b="0" i="0" dirty="0">
                <a:solidFill>
                  <a:srgbClr val="4D5B7C"/>
                </a:solidFill>
                <a:effectLst/>
                <a:latin typeface="Inter"/>
              </a:rPr>
              <a:t>Output</a:t>
            </a:r>
          </a:p>
          <a:p>
            <a:pPr algn="l"/>
            <a:r>
              <a:rPr lang="en-US" b="0" i="0" dirty="0">
                <a:solidFill>
                  <a:srgbClr val="4D5B7C"/>
                </a:solidFill>
                <a:effectLst/>
                <a:latin typeface="Inter"/>
              </a:rPr>
              <a:t>REPOSITORY                        TAG                 IMAGE ID                  CREATED               SIZE</a:t>
            </a:r>
          </a:p>
          <a:p>
            <a:pPr algn="l"/>
            <a:r>
              <a:rPr lang="en-US" dirty="0" err="1">
                <a:solidFill>
                  <a:srgbClr val="4D5B7C"/>
                </a:solidFill>
                <a:latin typeface="Inter"/>
              </a:rPr>
              <a:t>aperezfe</a:t>
            </a:r>
            <a:r>
              <a:rPr lang="en-US" b="0" i="0" dirty="0">
                <a:solidFill>
                  <a:srgbClr val="4D5B7C"/>
                </a:solidFill>
                <a:effectLst/>
                <a:latin typeface="Inter"/>
              </a:rPr>
              <a:t>/ubuntu-</a:t>
            </a:r>
            <a:r>
              <a:rPr lang="en-US" b="0" i="0" dirty="0" err="1">
                <a:solidFill>
                  <a:srgbClr val="4D5B7C"/>
                </a:solidFill>
                <a:effectLst/>
                <a:latin typeface="Inter"/>
              </a:rPr>
              <a:t>nodejs</a:t>
            </a:r>
            <a:r>
              <a:rPr lang="en-US" b="0" i="0" dirty="0">
                <a:solidFill>
                  <a:srgbClr val="4D5B7C"/>
                </a:solidFill>
                <a:effectLst/>
                <a:latin typeface="Inter"/>
              </a:rPr>
              <a:t>   latest              7c1f35226ca6        7 seconds ago       179MB</a:t>
            </a:r>
          </a:p>
          <a:p>
            <a:pPr algn="l"/>
            <a:r>
              <a:rPr lang="en-US" b="0" i="0" dirty="0">
                <a:solidFill>
                  <a:srgbClr val="4D5B7C"/>
                </a:solidFill>
                <a:effectLst/>
                <a:latin typeface="Inter"/>
              </a:rPr>
              <a:t>...</a:t>
            </a:r>
          </a:p>
          <a:p>
            <a:pPr algn="l"/>
            <a:endParaRPr lang="es-ES" b="0" i="0" dirty="0">
              <a:solidFill>
                <a:srgbClr val="4D5B7C"/>
              </a:solidFill>
              <a:effectLst/>
              <a:latin typeface="Inter"/>
            </a:endParaRPr>
          </a:p>
          <a:p>
            <a:endParaRPr lang="es-ES" dirty="0"/>
          </a:p>
        </p:txBody>
      </p:sp>
    </p:spTree>
    <p:extLst>
      <p:ext uri="{BB962C8B-B14F-4D97-AF65-F5344CB8AC3E}">
        <p14:creationId xmlns:p14="http://schemas.microsoft.com/office/powerpoint/2010/main" val="2939423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7729F-9948-BFB6-721A-C994FA0F8DF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701117C-8109-85FC-D218-39F47D5F226A}"/>
              </a:ext>
            </a:extLst>
          </p:cNvPr>
          <p:cNvSpPr>
            <a:spLocks noGrp="1"/>
          </p:cNvSpPr>
          <p:nvPr>
            <p:ph type="body" idx="1"/>
          </p:nvPr>
        </p:nvSpPr>
        <p:spPr/>
        <p:txBody>
          <a:bodyPr/>
          <a:lstStyle/>
          <a:p>
            <a:r>
              <a:rPr lang="es-ES" dirty="0"/>
              <a:t>En este ejemplo </a:t>
            </a:r>
            <a:r>
              <a:rPr lang="es-ES" dirty="0" err="1"/>
              <a:t>ubuntu-nodejs</a:t>
            </a:r>
            <a:r>
              <a:rPr lang="es-ES" dirty="0"/>
              <a:t> es la nueva imagen, derivada de la imagen </a:t>
            </a:r>
            <a:r>
              <a:rPr lang="es-ES" dirty="0" err="1"/>
              <a:t>ubuntu</a:t>
            </a:r>
            <a:r>
              <a:rPr lang="es-ES" dirty="0"/>
              <a:t> existente de Docker Hub. La diferencia de tamaño refleja los cambios realizados. En este ejemplo, el cambio fue la instalación de </a:t>
            </a:r>
            <a:r>
              <a:rPr lang="es-ES" dirty="0" err="1"/>
              <a:t>NodeJS</a:t>
            </a:r>
            <a:r>
              <a:rPr lang="es-ES" dirty="0"/>
              <a:t>. Por ello, la próxima vez que deba ejecutar un contenedor usando Ubuntu con </a:t>
            </a:r>
            <a:r>
              <a:rPr lang="es-ES" dirty="0" err="1"/>
              <a:t>NodeJS</a:t>
            </a:r>
            <a:r>
              <a:rPr lang="es-ES" dirty="0"/>
              <a:t> preinstalado, podrá usar simplemente la nueva imagen.</a:t>
            </a:r>
          </a:p>
          <a:p>
            <a:endParaRPr lang="es-ES" dirty="0"/>
          </a:p>
          <a:p>
            <a:r>
              <a:rPr lang="es-ES" dirty="0"/>
              <a:t>También podrá crear imágenes de un </a:t>
            </a:r>
            <a:r>
              <a:rPr lang="es-ES" dirty="0" err="1"/>
              <a:t>Dockerfile</a:t>
            </a:r>
            <a:r>
              <a:rPr lang="es-ES" dirty="0"/>
              <a:t>, lo cual le permitirá automatizar la instalación de software en una nueva imagen. Sin embargo, eso queda fuera del alcance de este tutorial.</a:t>
            </a:r>
          </a:p>
          <a:p>
            <a:endParaRPr lang="es-ES" dirty="0"/>
          </a:p>
          <a:p>
            <a:r>
              <a:rPr lang="es-ES" dirty="0"/>
              <a:t>Ahora, compartiremos la nueva imagen con terceros para que puedan crear contenedores a partir de ella.</a:t>
            </a:r>
          </a:p>
        </p:txBody>
      </p:sp>
    </p:spTree>
    <p:extLst>
      <p:ext uri="{BB962C8B-B14F-4D97-AF65-F5344CB8AC3E}">
        <p14:creationId xmlns:p14="http://schemas.microsoft.com/office/powerpoint/2010/main" val="4035370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064DC-AE8E-17E6-48DB-91386AC621A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6627527-A7E4-5A6F-89B3-E3A472605641}"/>
              </a:ext>
            </a:extLst>
          </p:cNvPr>
          <p:cNvSpPr>
            <a:spLocks noGrp="1"/>
          </p:cNvSpPr>
          <p:nvPr>
            <p:ph type="body" idx="1"/>
          </p:nvPr>
        </p:nvSpPr>
        <p:spPr/>
        <p:txBody>
          <a:bodyPr/>
          <a:lstStyle/>
          <a:p>
            <a:r>
              <a:rPr lang="es-ES" b="1" i="0" u="none" strike="noStrike" dirty="0">
                <a:solidFill>
                  <a:srgbClr val="4D5B7C"/>
                </a:solidFill>
                <a:effectLst/>
                <a:latin typeface="Epilogue"/>
              </a:rPr>
              <a:t>Paso 8: Introducir imágenes de Docker en un repositorio de Docker</a:t>
            </a:r>
            <a:endParaRPr lang="es-ES" b="1" i="0" dirty="0">
              <a:solidFill>
                <a:srgbClr val="4D5B7C"/>
              </a:solidFill>
              <a:effectLst/>
              <a:latin typeface="Epilogue"/>
            </a:endParaRPr>
          </a:p>
          <a:p>
            <a:endParaRPr lang="es-ES" dirty="0"/>
          </a:p>
          <a:p>
            <a:r>
              <a:rPr lang="es-ES" b="0" i="0" dirty="0">
                <a:solidFill>
                  <a:srgbClr val="4D5B7C"/>
                </a:solidFill>
                <a:effectLst/>
                <a:latin typeface="Inter"/>
              </a:rPr>
              <a:t>El siguiente paso lógico después de crear una nueva imagen a partir de una imagen existente es compartirla con algunos de sus amigos, con todo el mundo en Docker Hub, o en otro registro de Docker al que tenga acceso. Para introducir una imagen a Docker Hub o a cualquier otro registro de Docker, deberá tener una cuenta en el sistema.</a:t>
            </a:r>
          </a:p>
          <a:p>
            <a:endParaRPr lang="es-ES" dirty="0">
              <a:solidFill>
                <a:srgbClr val="4D5B7C"/>
              </a:solidFill>
              <a:latin typeface="Inter"/>
            </a:endParaRPr>
          </a:p>
          <a:p>
            <a:endParaRPr lang="es-ES" dirty="0">
              <a:solidFill>
                <a:srgbClr val="4D5B7C"/>
              </a:solidFill>
              <a:latin typeface="Inter"/>
            </a:endParaRPr>
          </a:p>
          <a:p>
            <a:endParaRPr lang="es-ES" dirty="0"/>
          </a:p>
        </p:txBody>
      </p:sp>
    </p:spTree>
    <p:extLst>
      <p:ext uri="{BB962C8B-B14F-4D97-AF65-F5344CB8AC3E}">
        <p14:creationId xmlns:p14="http://schemas.microsoft.com/office/powerpoint/2010/main" val="2311643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A803C-BAF6-A355-C0BD-5B8DBD7C82F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800D71C-AB8F-C926-A71B-88EB81192D45}"/>
              </a:ext>
            </a:extLst>
          </p:cNvPr>
          <p:cNvSpPr>
            <a:spLocks noGrp="1"/>
          </p:cNvSpPr>
          <p:nvPr>
            <p:ph type="body" idx="1"/>
          </p:nvPr>
        </p:nvSpPr>
        <p:spPr/>
        <p:txBody>
          <a:bodyPr/>
          <a:lstStyle/>
          <a:p>
            <a:r>
              <a:rPr lang="es-ES" b="0" i="0" dirty="0">
                <a:solidFill>
                  <a:srgbClr val="4D5B7C"/>
                </a:solidFill>
                <a:effectLst/>
                <a:latin typeface="Inter"/>
              </a:rPr>
              <a:t>Para introducir su imagen, primero inicie sesión en Docker Hub</a:t>
            </a:r>
          </a:p>
          <a:p>
            <a:endParaRPr lang="es-ES" dirty="0">
              <a:solidFill>
                <a:srgbClr val="4D5B7C"/>
              </a:solidFill>
              <a:latin typeface="Inter"/>
            </a:endParaRPr>
          </a:p>
          <a:p>
            <a:r>
              <a:rPr lang="es-ES" dirty="0" err="1"/>
              <a:t>docker</a:t>
            </a:r>
            <a:r>
              <a:rPr lang="es-ES" dirty="0"/>
              <a:t> </a:t>
            </a:r>
            <a:r>
              <a:rPr lang="es-ES" dirty="0" err="1"/>
              <a:t>login</a:t>
            </a:r>
            <a:r>
              <a:rPr lang="es-ES" dirty="0"/>
              <a:t> -u </a:t>
            </a:r>
            <a:r>
              <a:rPr lang="es-ES" dirty="0" err="1"/>
              <a:t>docker-registry-username</a:t>
            </a:r>
            <a:endParaRPr lang="es-ES" dirty="0">
              <a:solidFill>
                <a:srgbClr val="4D5B7C"/>
              </a:solidFill>
              <a:latin typeface="Inter"/>
            </a:endParaRPr>
          </a:p>
          <a:p>
            <a:endParaRPr lang="es-ES" dirty="0">
              <a:solidFill>
                <a:srgbClr val="4D5B7C"/>
              </a:solidFill>
              <a:latin typeface="Inter"/>
            </a:endParaRPr>
          </a:p>
          <a:p>
            <a:r>
              <a:rPr lang="es-ES" b="0" i="0" dirty="0">
                <a:solidFill>
                  <a:srgbClr val="4D5B7C"/>
                </a:solidFill>
                <a:effectLst/>
                <a:latin typeface="Inter"/>
              </a:rPr>
              <a:t>Se le solicitará autenticarse usando su contraseña de Docker Hub. Si especificó la contraseña correcta, la autenticación tendrá éxito.</a:t>
            </a:r>
          </a:p>
          <a:p>
            <a:endParaRPr lang="es-ES" sz="1300" dirty="0">
              <a:solidFill>
                <a:srgbClr val="4D5B7C"/>
              </a:solidFill>
              <a:latin typeface="Inter"/>
            </a:endParaRPr>
          </a:p>
          <a:p>
            <a:r>
              <a:rPr lang="es-ES" sz="1300" b="0" i="0" dirty="0">
                <a:solidFill>
                  <a:srgbClr val="000C2A"/>
                </a:solidFill>
                <a:effectLst/>
                <a:latin typeface="Inter"/>
              </a:rPr>
              <a:t>NOTA: Si su nombre de usuario de registro de Docker es diferente del nombre de usuario local que usó para crear la imagen, deberá etiquetar su imagen con su nombre de usuario de registro. Para el ejemplo que se muestra en el último paso, deberá escribir lo siguiente:</a:t>
            </a:r>
          </a:p>
          <a:p>
            <a:endParaRPr lang="es-ES" sz="1300" dirty="0">
              <a:solidFill>
                <a:srgbClr val="000C2A"/>
              </a:solidFill>
              <a:latin typeface="Inter"/>
            </a:endParaRPr>
          </a:p>
          <a:p>
            <a:r>
              <a:rPr lang="es-ES" dirty="0" err="1">
                <a:solidFill>
                  <a:srgbClr val="4D5B7C"/>
                </a:solidFill>
                <a:latin typeface="Inter"/>
              </a:rPr>
              <a:t>docker</a:t>
            </a:r>
            <a:r>
              <a:rPr lang="es-ES" dirty="0">
                <a:solidFill>
                  <a:srgbClr val="4D5B7C"/>
                </a:solidFill>
                <a:latin typeface="Inter"/>
              </a:rPr>
              <a:t> tag </a:t>
            </a:r>
            <a:r>
              <a:rPr lang="es-ES" dirty="0" err="1">
                <a:solidFill>
                  <a:srgbClr val="4D5B7C"/>
                </a:solidFill>
                <a:latin typeface="Inter"/>
              </a:rPr>
              <a:t>sammy</a:t>
            </a:r>
            <a:r>
              <a:rPr lang="es-ES" dirty="0">
                <a:solidFill>
                  <a:srgbClr val="4D5B7C"/>
                </a:solidFill>
                <a:latin typeface="Inter"/>
              </a:rPr>
              <a:t>/</a:t>
            </a:r>
            <a:r>
              <a:rPr lang="es-ES" dirty="0" err="1">
                <a:solidFill>
                  <a:srgbClr val="4D5B7C"/>
                </a:solidFill>
                <a:latin typeface="Inter"/>
              </a:rPr>
              <a:t>ubuntu-nodejs</a:t>
            </a:r>
            <a:r>
              <a:rPr lang="es-ES" dirty="0">
                <a:solidFill>
                  <a:srgbClr val="4D5B7C"/>
                </a:solidFill>
                <a:latin typeface="Inter"/>
              </a:rPr>
              <a:t> </a:t>
            </a:r>
            <a:r>
              <a:rPr lang="es-ES" dirty="0" err="1">
                <a:solidFill>
                  <a:srgbClr val="4D5B7C"/>
                </a:solidFill>
                <a:latin typeface="Inter"/>
              </a:rPr>
              <a:t>docker-registry-username</a:t>
            </a:r>
            <a:r>
              <a:rPr lang="es-ES" dirty="0">
                <a:solidFill>
                  <a:srgbClr val="4D5B7C"/>
                </a:solidFill>
                <a:latin typeface="Inter"/>
              </a:rPr>
              <a:t>/</a:t>
            </a:r>
            <a:r>
              <a:rPr lang="es-ES" dirty="0" err="1">
                <a:solidFill>
                  <a:srgbClr val="4D5B7C"/>
                </a:solidFill>
                <a:latin typeface="Inter"/>
              </a:rPr>
              <a:t>ubuntu-nodejs</a:t>
            </a:r>
            <a:endParaRPr lang="es-ES" dirty="0">
              <a:solidFill>
                <a:srgbClr val="4D5B7C"/>
              </a:solidFill>
              <a:latin typeface="Inter"/>
            </a:endParaRPr>
          </a:p>
        </p:txBody>
      </p:sp>
    </p:spTree>
    <p:extLst>
      <p:ext uri="{BB962C8B-B14F-4D97-AF65-F5344CB8AC3E}">
        <p14:creationId xmlns:p14="http://schemas.microsoft.com/office/powerpoint/2010/main" val="2877918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0E5B4-4C5B-3BFE-4921-E4EAC3913D5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F739E2C-32C8-746A-7D6C-0995082D2245}"/>
              </a:ext>
            </a:extLst>
          </p:cNvPr>
          <p:cNvSpPr>
            <a:spLocks noGrp="1"/>
          </p:cNvSpPr>
          <p:nvPr>
            <p:ph type="body" idx="1"/>
          </p:nvPr>
        </p:nvSpPr>
        <p:spPr/>
        <p:txBody>
          <a:bodyPr/>
          <a:lstStyle/>
          <a:p>
            <a:r>
              <a:rPr lang="es-ES" b="0" i="0" dirty="0">
                <a:solidFill>
                  <a:srgbClr val="4D5B7C"/>
                </a:solidFill>
                <a:effectLst/>
                <a:latin typeface="Inter"/>
              </a:rPr>
              <a:t>Luego podrá introducir su propia imagen usando lo siguiente:</a:t>
            </a:r>
          </a:p>
          <a:p>
            <a:endParaRPr lang="es-ES" dirty="0">
              <a:solidFill>
                <a:srgbClr val="4D5B7C"/>
              </a:solidFill>
              <a:latin typeface="Inter"/>
            </a:endParaRPr>
          </a:p>
          <a:p>
            <a:r>
              <a:rPr lang="es-ES" dirty="0" err="1"/>
              <a:t>docker</a:t>
            </a:r>
            <a:r>
              <a:rPr lang="es-ES" dirty="0"/>
              <a:t> </a:t>
            </a:r>
            <a:r>
              <a:rPr lang="es-ES" dirty="0" err="1"/>
              <a:t>push</a:t>
            </a:r>
            <a:r>
              <a:rPr lang="es-ES" dirty="0"/>
              <a:t> </a:t>
            </a:r>
            <a:r>
              <a:rPr lang="es-ES" dirty="0" err="1"/>
              <a:t>docker-registry-username</a:t>
            </a:r>
            <a:r>
              <a:rPr lang="es-ES" dirty="0"/>
              <a:t>/</a:t>
            </a:r>
            <a:r>
              <a:rPr lang="es-ES" dirty="0" err="1"/>
              <a:t>docker-image-name</a:t>
            </a:r>
            <a:endParaRPr lang="es-ES" dirty="0">
              <a:solidFill>
                <a:srgbClr val="4D5B7C"/>
              </a:solidFill>
              <a:latin typeface="Inter"/>
            </a:endParaRPr>
          </a:p>
          <a:p>
            <a:endParaRPr lang="es-ES" dirty="0">
              <a:solidFill>
                <a:srgbClr val="4D5B7C"/>
              </a:solidFill>
              <a:latin typeface="Inter"/>
            </a:endParaRPr>
          </a:p>
          <a:p>
            <a:r>
              <a:rPr lang="es-ES" dirty="0"/>
              <a:t>Para introducir la imagen </a:t>
            </a:r>
            <a:r>
              <a:rPr lang="es-ES" dirty="0" err="1"/>
              <a:t>ubuntu-nodejs</a:t>
            </a:r>
            <a:r>
              <a:rPr lang="es-ES" dirty="0"/>
              <a:t> en el repositorio de </a:t>
            </a:r>
            <a:r>
              <a:rPr lang="es-ES" dirty="0" err="1"/>
              <a:t>sammy</a:t>
            </a:r>
            <a:r>
              <a:rPr lang="es-ES" dirty="0"/>
              <a:t>, el comando sería el siguiente:</a:t>
            </a:r>
          </a:p>
          <a:p>
            <a:endParaRPr lang="es-ES" dirty="0"/>
          </a:p>
          <a:p>
            <a:r>
              <a:rPr lang="es-ES" dirty="0" err="1"/>
              <a:t>docker</a:t>
            </a:r>
            <a:r>
              <a:rPr lang="es-ES" dirty="0"/>
              <a:t> </a:t>
            </a:r>
            <a:r>
              <a:rPr lang="es-ES" dirty="0" err="1"/>
              <a:t>push</a:t>
            </a:r>
            <a:r>
              <a:rPr lang="es-ES" dirty="0"/>
              <a:t> </a:t>
            </a:r>
            <a:r>
              <a:rPr lang="es-ES" dirty="0" err="1"/>
              <a:t>sammy</a:t>
            </a:r>
            <a:r>
              <a:rPr lang="es-ES" dirty="0"/>
              <a:t>/</a:t>
            </a:r>
            <a:r>
              <a:rPr lang="es-ES" dirty="0" err="1"/>
              <a:t>ubuntu-nodejs</a:t>
            </a:r>
            <a:endParaRPr lang="es-ES" dirty="0"/>
          </a:p>
        </p:txBody>
      </p:sp>
    </p:spTree>
    <p:extLst>
      <p:ext uri="{BB962C8B-B14F-4D97-AF65-F5344CB8AC3E}">
        <p14:creationId xmlns:p14="http://schemas.microsoft.com/office/powerpoint/2010/main" val="26683075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8E78BF2-D550-A81A-5C83-8B5A7075EE94}"/>
              </a:ext>
            </a:extLst>
          </p:cNvPr>
          <p:cNvSpPr>
            <a:spLocks noGrp="1"/>
          </p:cNvSpPr>
          <p:nvPr>
            <p:ph type="body" idx="1"/>
          </p:nvPr>
        </p:nvSpPr>
        <p:spPr>
          <a:xfrm>
            <a:off x="611560" y="555526"/>
            <a:ext cx="7543800" cy="3017520"/>
          </a:xfrm>
        </p:spPr>
        <p:txBody>
          <a:bodyPr/>
          <a:lstStyle/>
          <a:p>
            <a:r>
              <a:rPr lang="es-ES" b="0" i="0" dirty="0">
                <a:solidFill>
                  <a:srgbClr val="4D5B7C"/>
                </a:solidFill>
                <a:effectLst/>
                <a:latin typeface="Inter"/>
              </a:rPr>
              <a:t>El proceso puede tardar un tiempo en completarse cuando se suben las imágenes, pero una vez que finalice el resultado será el siguiente:</a:t>
            </a:r>
          </a:p>
          <a:p>
            <a:endParaRPr lang="es-ES" dirty="0">
              <a:solidFill>
                <a:srgbClr val="4D5B7C"/>
              </a:solidFill>
              <a:latin typeface="Inter"/>
            </a:endParaRPr>
          </a:p>
          <a:p>
            <a:r>
              <a:rPr lang="es-ES" dirty="0"/>
              <a:t>Output</a:t>
            </a:r>
          </a:p>
          <a:p>
            <a:r>
              <a:rPr lang="es-ES" dirty="0" err="1"/>
              <a:t>The</a:t>
            </a:r>
            <a:r>
              <a:rPr lang="es-ES" dirty="0"/>
              <a:t> </a:t>
            </a:r>
            <a:r>
              <a:rPr lang="es-ES" dirty="0" err="1"/>
              <a:t>push</a:t>
            </a:r>
            <a:r>
              <a:rPr lang="es-ES" dirty="0"/>
              <a:t> </a:t>
            </a:r>
            <a:r>
              <a:rPr lang="es-ES" dirty="0" err="1"/>
              <a:t>refers</a:t>
            </a:r>
            <a:r>
              <a:rPr lang="es-ES" dirty="0"/>
              <a:t> </a:t>
            </a:r>
            <a:r>
              <a:rPr lang="es-ES" dirty="0" err="1"/>
              <a:t>to</a:t>
            </a:r>
            <a:r>
              <a:rPr lang="es-ES" dirty="0"/>
              <a:t> a </a:t>
            </a:r>
            <a:r>
              <a:rPr lang="es-ES" dirty="0" err="1"/>
              <a:t>repository</a:t>
            </a:r>
            <a:r>
              <a:rPr lang="es-ES" dirty="0"/>
              <a:t> [docker.io/</a:t>
            </a:r>
            <a:r>
              <a:rPr lang="es-ES" dirty="0" err="1"/>
              <a:t>aperezfe</a:t>
            </a:r>
            <a:r>
              <a:rPr lang="es-ES" dirty="0"/>
              <a:t>/</a:t>
            </a:r>
            <a:r>
              <a:rPr lang="es-ES" dirty="0" err="1"/>
              <a:t>ubuntu-nodejs</a:t>
            </a:r>
            <a:r>
              <a:rPr lang="es-ES" dirty="0"/>
              <a:t>]</a:t>
            </a:r>
          </a:p>
          <a:p>
            <a:r>
              <a:rPr lang="es-ES" dirty="0"/>
              <a:t>e3fbbfb44187: </a:t>
            </a:r>
            <a:r>
              <a:rPr lang="es-ES" dirty="0" err="1"/>
              <a:t>Pushed</a:t>
            </a:r>
            <a:endParaRPr lang="es-ES" dirty="0"/>
          </a:p>
          <a:p>
            <a:r>
              <a:rPr lang="es-ES" dirty="0"/>
              <a:t>5f70bf18a086: </a:t>
            </a:r>
            <a:r>
              <a:rPr lang="es-ES" dirty="0" err="1"/>
              <a:t>Pushed</a:t>
            </a:r>
            <a:endParaRPr lang="es-ES" dirty="0"/>
          </a:p>
          <a:p>
            <a:r>
              <a:rPr lang="es-ES" dirty="0"/>
              <a:t>a3b5c80a4eba: </a:t>
            </a:r>
            <a:r>
              <a:rPr lang="es-ES" dirty="0" err="1"/>
              <a:t>Pushed</a:t>
            </a:r>
            <a:endParaRPr lang="es-ES" dirty="0"/>
          </a:p>
          <a:p>
            <a:r>
              <a:rPr lang="es-ES" dirty="0"/>
              <a:t>7f18b442972b: </a:t>
            </a:r>
            <a:r>
              <a:rPr lang="es-ES" dirty="0" err="1"/>
              <a:t>Pushed</a:t>
            </a:r>
            <a:endParaRPr lang="es-ES" dirty="0"/>
          </a:p>
          <a:p>
            <a:r>
              <a:rPr lang="es-ES" dirty="0"/>
              <a:t>3ce512daaf78: </a:t>
            </a:r>
            <a:r>
              <a:rPr lang="es-ES" dirty="0" err="1"/>
              <a:t>Pushed</a:t>
            </a:r>
            <a:endParaRPr lang="es-ES" dirty="0"/>
          </a:p>
          <a:p>
            <a:r>
              <a:rPr lang="es-ES" dirty="0"/>
              <a:t>7aae4540b42d: </a:t>
            </a:r>
            <a:r>
              <a:rPr lang="es-ES" dirty="0" err="1"/>
              <a:t>Pushed</a:t>
            </a:r>
            <a:endParaRPr lang="es-ES" dirty="0"/>
          </a:p>
          <a:p>
            <a:endParaRPr lang="es-ES" dirty="0"/>
          </a:p>
          <a:p>
            <a:r>
              <a:rPr lang="es-ES" dirty="0"/>
              <a:t>...</a:t>
            </a:r>
          </a:p>
          <a:p>
            <a:endParaRPr lang="es-ES" dirty="0"/>
          </a:p>
        </p:txBody>
      </p:sp>
    </p:spTree>
    <p:extLst>
      <p:ext uri="{BB962C8B-B14F-4D97-AF65-F5344CB8AC3E}">
        <p14:creationId xmlns:p14="http://schemas.microsoft.com/office/powerpoint/2010/main" val="3026268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A7080-405E-FED9-7733-FC9B4F0C962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D6C3DBD-716F-723C-EC04-5EF58E6B658E}"/>
              </a:ext>
            </a:extLst>
          </p:cNvPr>
          <p:cNvSpPr>
            <a:spLocks noGrp="1"/>
          </p:cNvSpPr>
          <p:nvPr>
            <p:ph type="body" idx="1"/>
          </p:nvPr>
        </p:nvSpPr>
        <p:spPr/>
        <p:txBody>
          <a:bodyPr/>
          <a:lstStyle/>
          <a:p>
            <a:r>
              <a:rPr lang="es-ES" b="0" i="0" dirty="0">
                <a:solidFill>
                  <a:srgbClr val="4D5B7C"/>
                </a:solidFill>
                <a:effectLst/>
                <a:latin typeface="Inter"/>
              </a:rPr>
              <a:t>Una vez que introduce una imagen en un registro, esta debe aparecer en el panel de su cuenta, como se muestra en la siguiente captura:</a:t>
            </a:r>
            <a:endParaRPr lang="es-ES" dirty="0"/>
          </a:p>
        </p:txBody>
      </p:sp>
      <p:pic>
        <p:nvPicPr>
          <p:cNvPr id="30722" name="Picture 2" descr="Nuevo listado de imágenes de Docker en Docker Hub">
            <a:extLst>
              <a:ext uri="{FF2B5EF4-FFF2-40B4-BE49-F238E27FC236}">
                <a16:creationId xmlns:a16="http://schemas.microsoft.com/office/drawing/2014/main" id="{518C2DF4-1199-CECA-D666-57F27F215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11710"/>
            <a:ext cx="6840760" cy="244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57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AC85BE0-964F-FB8E-173A-87E68F4107C9}"/>
              </a:ext>
            </a:extLst>
          </p:cNvPr>
          <p:cNvSpPr>
            <a:spLocks noGrp="1"/>
          </p:cNvSpPr>
          <p:nvPr>
            <p:ph type="body" idx="1"/>
          </p:nvPr>
        </p:nvSpPr>
        <p:spPr>
          <a:xfrm>
            <a:off x="899592" y="555526"/>
            <a:ext cx="7543800" cy="3017520"/>
          </a:xfrm>
        </p:spPr>
        <p:txBody>
          <a:bodyPr/>
          <a:lstStyle/>
          <a:p>
            <a:r>
              <a:rPr lang="es-ES" dirty="0"/>
              <a:t>Si un intento de introducción produce un error de este tipo, es probable que no haya iniciado sesión:</a:t>
            </a:r>
          </a:p>
          <a:p>
            <a:endParaRPr lang="es-ES" dirty="0"/>
          </a:p>
          <a:p>
            <a:r>
              <a:rPr lang="es-ES" dirty="0"/>
              <a:t>Output</a:t>
            </a:r>
          </a:p>
          <a:p>
            <a:r>
              <a:rPr lang="es-ES" dirty="0" err="1"/>
              <a:t>The</a:t>
            </a:r>
            <a:r>
              <a:rPr lang="es-ES" dirty="0"/>
              <a:t> </a:t>
            </a:r>
            <a:r>
              <a:rPr lang="es-ES" dirty="0" err="1"/>
              <a:t>push</a:t>
            </a:r>
            <a:r>
              <a:rPr lang="es-ES" dirty="0"/>
              <a:t> </a:t>
            </a:r>
            <a:r>
              <a:rPr lang="es-ES" dirty="0" err="1"/>
              <a:t>refers</a:t>
            </a:r>
            <a:r>
              <a:rPr lang="es-ES" dirty="0"/>
              <a:t> </a:t>
            </a:r>
            <a:r>
              <a:rPr lang="es-ES" dirty="0" err="1"/>
              <a:t>to</a:t>
            </a:r>
            <a:r>
              <a:rPr lang="es-ES" dirty="0"/>
              <a:t> a </a:t>
            </a:r>
            <a:r>
              <a:rPr lang="es-ES" dirty="0" err="1"/>
              <a:t>repository</a:t>
            </a:r>
            <a:r>
              <a:rPr lang="es-ES" dirty="0"/>
              <a:t> [docker.io/</a:t>
            </a:r>
            <a:r>
              <a:rPr lang="es-ES" dirty="0" err="1"/>
              <a:t>aperezfe</a:t>
            </a:r>
            <a:r>
              <a:rPr lang="es-ES" dirty="0"/>
              <a:t>/</a:t>
            </a:r>
            <a:r>
              <a:rPr lang="es-ES" dirty="0" err="1"/>
              <a:t>ubuntu-nodejs</a:t>
            </a:r>
            <a:r>
              <a:rPr lang="es-ES" dirty="0"/>
              <a:t>]</a:t>
            </a:r>
          </a:p>
          <a:p>
            <a:r>
              <a:rPr lang="es-ES" dirty="0"/>
              <a:t>e3fbbfb44187: </a:t>
            </a:r>
            <a:r>
              <a:rPr lang="es-ES" dirty="0" err="1"/>
              <a:t>Preparing</a:t>
            </a:r>
            <a:endParaRPr lang="es-ES" dirty="0"/>
          </a:p>
          <a:p>
            <a:r>
              <a:rPr lang="es-ES" dirty="0"/>
              <a:t>5f70bf18a086: </a:t>
            </a:r>
            <a:r>
              <a:rPr lang="es-ES" dirty="0" err="1"/>
              <a:t>Preparing</a:t>
            </a:r>
            <a:endParaRPr lang="es-ES" dirty="0"/>
          </a:p>
          <a:p>
            <a:r>
              <a:rPr lang="es-ES" dirty="0"/>
              <a:t>a3b5c80a4eba: </a:t>
            </a:r>
            <a:r>
              <a:rPr lang="es-ES" dirty="0" err="1"/>
              <a:t>Preparing</a:t>
            </a:r>
            <a:endParaRPr lang="es-ES" dirty="0"/>
          </a:p>
          <a:p>
            <a:r>
              <a:rPr lang="es-ES" dirty="0"/>
              <a:t>7f18b442972b: </a:t>
            </a:r>
            <a:r>
              <a:rPr lang="es-ES" dirty="0" err="1"/>
              <a:t>Preparing</a:t>
            </a:r>
            <a:endParaRPr lang="es-ES" dirty="0"/>
          </a:p>
          <a:p>
            <a:r>
              <a:rPr lang="es-ES" dirty="0"/>
              <a:t>3ce512daaf78: </a:t>
            </a:r>
            <a:r>
              <a:rPr lang="es-ES" dirty="0" err="1"/>
              <a:t>Preparing</a:t>
            </a:r>
            <a:endParaRPr lang="es-ES" dirty="0"/>
          </a:p>
          <a:p>
            <a:r>
              <a:rPr lang="es-ES" dirty="0"/>
              <a:t>7aae4540b42d: </a:t>
            </a:r>
            <a:r>
              <a:rPr lang="es-ES" dirty="0" err="1"/>
              <a:t>Waiting</a:t>
            </a:r>
            <a:endParaRPr lang="es-ES" dirty="0"/>
          </a:p>
          <a:p>
            <a:r>
              <a:rPr lang="es-ES" dirty="0" err="1"/>
              <a:t>unauthorized</a:t>
            </a:r>
            <a:r>
              <a:rPr lang="es-ES" dirty="0"/>
              <a:t>: </a:t>
            </a:r>
            <a:r>
              <a:rPr lang="es-ES" dirty="0" err="1"/>
              <a:t>authentication</a:t>
            </a:r>
            <a:r>
              <a:rPr lang="es-ES" dirty="0"/>
              <a:t> </a:t>
            </a:r>
            <a:r>
              <a:rPr lang="es-ES" dirty="0" err="1"/>
              <a:t>required</a:t>
            </a:r>
            <a:endParaRPr lang="es-ES" dirty="0"/>
          </a:p>
        </p:txBody>
      </p:sp>
    </p:spTree>
    <p:extLst>
      <p:ext uri="{BB962C8B-B14F-4D97-AF65-F5344CB8AC3E}">
        <p14:creationId xmlns:p14="http://schemas.microsoft.com/office/powerpoint/2010/main" val="1010439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97BBC-3611-291B-8AD4-BAACCF86B38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4FF754E-5C19-5208-BEBB-E61199FB2756}"/>
              </a:ext>
            </a:extLst>
          </p:cNvPr>
          <p:cNvSpPr>
            <a:spLocks noGrp="1"/>
          </p:cNvSpPr>
          <p:nvPr>
            <p:ph type="body" idx="1"/>
          </p:nvPr>
        </p:nvSpPr>
        <p:spPr/>
        <p:txBody>
          <a:bodyPr/>
          <a:lstStyle/>
          <a:p>
            <a:r>
              <a:rPr lang="es-ES" dirty="0"/>
              <a:t>Inicie sesión con </a:t>
            </a:r>
            <a:r>
              <a:rPr lang="es-ES" dirty="0" err="1"/>
              <a:t>docker</a:t>
            </a:r>
            <a:r>
              <a:rPr lang="es-ES" dirty="0"/>
              <a:t> </a:t>
            </a:r>
            <a:r>
              <a:rPr lang="es-ES" dirty="0" err="1"/>
              <a:t>login</a:t>
            </a:r>
            <a:r>
              <a:rPr lang="es-ES" dirty="0"/>
              <a:t> y repita el intento de introducción. Luego, compruebe que exista en su página de repositorios de Docker Hub.</a:t>
            </a:r>
          </a:p>
          <a:p>
            <a:endParaRPr lang="es-ES" dirty="0"/>
          </a:p>
          <a:p>
            <a:r>
              <a:rPr lang="es-ES" dirty="0"/>
              <a:t>Ahora podrá usar ​​​​​​​</a:t>
            </a:r>
            <a:r>
              <a:rPr lang="es-ES" dirty="0" err="1"/>
              <a:t>docker</a:t>
            </a:r>
            <a:r>
              <a:rPr lang="es-ES" dirty="0"/>
              <a:t> ​​​​​​</a:t>
            </a:r>
            <a:r>
              <a:rPr lang="es-ES" dirty="0" err="1"/>
              <a:t>pull</a:t>
            </a:r>
            <a:r>
              <a:rPr lang="es-ES" dirty="0"/>
              <a:t> </a:t>
            </a:r>
            <a:r>
              <a:rPr lang="es-ES" dirty="0" err="1"/>
              <a:t>sammy</a:t>
            </a:r>
            <a:r>
              <a:rPr lang="es-ES" dirty="0"/>
              <a:t>​​​/​​​​</a:t>
            </a:r>
            <a:r>
              <a:rPr lang="es-ES" dirty="0" err="1"/>
              <a:t>ubuntu-nodejs</a:t>
            </a:r>
            <a:r>
              <a:rPr lang="es-ES" dirty="0"/>
              <a:t>​​​​​​​​​​​​ para introducir la imagen en una nueva máquina y usarla para ejecutar un nuevo contenedor.</a:t>
            </a:r>
          </a:p>
        </p:txBody>
      </p:sp>
    </p:spTree>
    <p:extLst>
      <p:ext uri="{BB962C8B-B14F-4D97-AF65-F5344CB8AC3E}">
        <p14:creationId xmlns:p14="http://schemas.microsoft.com/office/powerpoint/2010/main" val="2826940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73B6C-3AA8-F5F1-9A58-8EF75EB78128}"/>
              </a:ext>
            </a:extLst>
          </p:cNvPr>
          <p:cNvSpPr>
            <a:spLocks noGrp="1"/>
          </p:cNvSpPr>
          <p:nvPr>
            <p:ph type="title"/>
          </p:nvPr>
        </p:nvSpPr>
        <p:spPr/>
        <p:txBody>
          <a:bodyPr/>
          <a:lstStyle/>
          <a:p>
            <a:r>
              <a:rPr lang="es-ES" b="1" i="0" dirty="0">
                <a:effectLst/>
                <a:latin typeface="var(--uicore-typography--h4-f,&quot;Inter&quot;)"/>
              </a:rPr>
              <a:t>Ejemplo de Uso de Docker</a:t>
            </a:r>
            <a:br>
              <a:rPr lang="es-ES" b="1" i="0" dirty="0">
                <a:effectLst/>
                <a:latin typeface="var(--uicore-typography--h4-f,&quot;Inter&quot;)"/>
              </a:rPr>
            </a:br>
            <a:endParaRPr lang="es-ES" dirty="0"/>
          </a:p>
        </p:txBody>
      </p:sp>
      <p:sp>
        <p:nvSpPr>
          <p:cNvPr id="3" name="Marcador de texto 2">
            <a:extLst>
              <a:ext uri="{FF2B5EF4-FFF2-40B4-BE49-F238E27FC236}">
                <a16:creationId xmlns:a16="http://schemas.microsoft.com/office/drawing/2014/main" id="{D41875BA-D530-A910-D508-F6126041B9DE}"/>
              </a:ext>
            </a:extLst>
          </p:cNvPr>
          <p:cNvSpPr>
            <a:spLocks noGrp="1"/>
          </p:cNvSpPr>
          <p:nvPr>
            <p:ph type="body" idx="1"/>
          </p:nvPr>
        </p:nvSpPr>
        <p:spPr/>
        <p:txBody>
          <a:bodyPr/>
          <a:lstStyle/>
          <a:p>
            <a:pPr algn="l"/>
            <a:r>
              <a:rPr lang="es-ES" b="0" i="0" dirty="0">
                <a:solidFill>
                  <a:srgbClr val="777777"/>
                </a:solidFill>
                <a:effectLst/>
                <a:latin typeface="Roboto" panose="02000000000000000000" pitchFamily="2" charset="0"/>
              </a:rPr>
              <a:t>Para ilustrar el uso de Docker, supongamos que deseas desplegar una aplicación web que utiliza WordPress. Tradicionalmente, tendrías que instalar un servidor web, PHP, la base de datos MySQL, y luego configurar WordPress. Con Docker, puedes hacer esto con unos pocos comandos.</a:t>
            </a:r>
          </a:p>
          <a:p>
            <a:endParaRPr lang="es-ES" dirty="0"/>
          </a:p>
        </p:txBody>
      </p:sp>
    </p:spTree>
    <p:extLst>
      <p:ext uri="{BB962C8B-B14F-4D97-AF65-F5344CB8AC3E}">
        <p14:creationId xmlns:p14="http://schemas.microsoft.com/office/powerpoint/2010/main" val="106158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20F56808-256E-0D77-3CDF-30B0B761BCCE}"/>
              </a:ext>
            </a:extLst>
          </p:cNvPr>
          <p:cNvSpPr>
            <a:spLocks noGrp="1"/>
          </p:cNvSpPr>
          <p:nvPr>
            <p:ph type="body" idx="1"/>
          </p:nvPr>
        </p:nvSpPr>
        <p:spPr>
          <a:xfrm>
            <a:off x="683568" y="915566"/>
            <a:ext cx="8136904" cy="3017520"/>
          </a:xfrm>
        </p:spPr>
        <p:txBody>
          <a:bodyPr/>
          <a:lstStyle/>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2400" b="0" i="0" u="none" strike="noStrike" kern="0" cap="none" spc="0" normalizeH="0" baseline="0" noProof="0" dirty="0">
                <a:ln>
                  <a:noFill/>
                </a:ln>
                <a:solidFill>
                  <a:srgbClr val="40458C"/>
                </a:solidFill>
                <a:effectLst/>
                <a:uLnTx/>
                <a:uFillTx/>
                <a:latin typeface="Tahoma"/>
                <a:ea typeface="+mn-ea"/>
                <a:cs typeface="Tahoma"/>
              </a:rPr>
              <a:t>Docker es una plataforma abierta para empaquetar y distribuir aplicaciones dentro de contenedores, actualmente consta de dos partes:</a:t>
            </a:r>
            <a:br>
              <a:rPr kumimoji="0" lang="es-ES" sz="2400" b="0" i="0" u="none" strike="noStrike" kern="0" cap="none" spc="0" normalizeH="0" baseline="0" noProof="0" dirty="0">
                <a:ln>
                  <a:noFill/>
                </a:ln>
                <a:solidFill>
                  <a:srgbClr val="40458C"/>
                </a:solidFill>
                <a:effectLst/>
                <a:uLnTx/>
                <a:uFillTx/>
                <a:latin typeface="Tahoma"/>
                <a:ea typeface="+mn-ea"/>
                <a:cs typeface="Tahoma"/>
              </a:rPr>
            </a:br>
            <a:endParaRPr kumimoji="0" lang="es-ES" sz="2400" b="0" i="0" u="none" strike="noStrike" kern="0" cap="none" spc="0" normalizeH="0" baseline="0" noProof="0" dirty="0">
              <a:ln>
                <a:noFill/>
              </a:ln>
              <a:solidFill>
                <a:srgbClr val="40458C"/>
              </a:solidFill>
              <a:effectLst/>
              <a:uLnTx/>
              <a:uFillTx/>
              <a:latin typeface="Tahoma"/>
              <a:ea typeface="+mn-ea"/>
              <a:cs typeface="Tahoma"/>
            </a:endParaRPr>
          </a:p>
          <a:p>
            <a:pPr marL="742950" marR="0" lvl="1" indent="-285750" algn="l" defTabSz="914400" rtl="0" eaLnBrk="1" fontAlgn="base" latinLnBrk="0" hangingPunct="1">
              <a:lnSpc>
                <a:spcPct val="100000"/>
              </a:lnSpc>
              <a:spcBef>
                <a:spcPct val="20000"/>
              </a:spcBef>
              <a:spcAft>
                <a:spcPct val="0"/>
              </a:spcAft>
              <a:buClr>
                <a:srgbClr val="6F89F7"/>
              </a:buClr>
              <a:buSzTx/>
              <a:buFontTx/>
              <a:buNone/>
              <a:tabLst/>
              <a:defRPr/>
            </a:pPr>
            <a:r>
              <a:rPr kumimoji="0" lang="es-ES" sz="2000" b="0" i="0" u="none" strike="noStrike" kern="0" cap="none" spc="0" normalizeH="0" baseline="0" noProof="0" dirty="0">
                <a:ln>
                  <a:noFill/>
                </a:ln>
                <a:solidFill>
                  <a:srgbClr val="40458C"/>
                </a:solidFill>
                <a:effectLst/>
                <a:uLnTx/>
                <a:uFillTx/>
                <a:latin typeface="Tahoma"/>
                <a:cs typeface="Tahoma"/>
              </a:rPr>
              <a:t>	</a:t>
            </a:r>
            <a:r>
              <a:rPr kumimoji="0" lang="es-ES" sz="2000" b="1" i="0" u="none" strike="noStrike" kern="0" cap="none" spc="0" normalizeH="0" baseline="0" noProof="0" dirty="0">
                <a:ln>
                  <a:noFill/>
                </a:ln>
                <a:solidFill>
                  <a:srgbClr val="40458C"/>
                </a:solidFill>
                <a:effectLst/>
                <a:uLnTx/>
                <a:uFillTx/>
                <a:latin typeface="Tahoma"/>
                <a:cs typeface="Tahoma"/>
              </a:rPr>
              <a:t>Motor (Docker </a:t>
            </a:r>
            <a:r>
              <a:rPr kumimoji="0" lang="es-ES" sz="2000" b="1" i="0" u="none" strike="noStrike" kern="0" cap="none" spc="0" normalizeH="0" baseline="0" noProof="0" dirty="0" err="1">
                <a:ln>
                  <a:noFill/>
                </a:ln>
                <a:solidFill>
                  <a:srgbClr val="40458C"/>
                </a:solidFill>
                <a:effectLst/>
                <a:uLnTx/>
                <a:uFillTx/>
                <a:latin typeface="Tahoma"/>
                <a:cs typeface="Tahoma"/>
              </a:rPr>
              <a:t>Engine</a:t>
            </a:r>
            <a:r>
              <a:rPr kumimoji="0" lang="es-ES" sz="2000" b="1" i="0" u="none" strike="noStrike" kern="0" cap="none" spc="0" normalizeH="0" baseline="0" noProof="0" dirty="0">
                <a:ln>
                  <a:noFill/>
                </a:ln>
                <a:solidFill>
                  <a:srgbClr val="40458C"/>
                </a:solidFill>
                <a:effectLst/>
                <a:uLnTx/>
                <a:uFillTx/>
                <a:latin typeface="Tahoma"/>
                <a:cs typeface="Tahoma"/>
              </a:rPr>
              <a:t>) </a:t>
            </a:r>
            <a:r>
              <a:rPr kumimoji="0" lang="es-ES" sz="2000" b="0" i="0" u="none" strike="noStrike" kern="0" cap="none" spc="0" normalizeH="0" baseline="0" noProof="0" dirty="0">
                <a:ln>
                  <a:noFill/>
                </a:ln>
                <a:solidFill>
                  <a:srgbClr val="40458C"/>
                </a:solidFill>
                <a:effectLst/>
                <a:uLnTx/>
                <a:uFillTx/>
                <a:latin typeface="Tahoma"/>
                <a:cs typeface="Tahoma"/>
              </a:rPr>
              <a:t>permite crear y empaquetar aplicaciones incluyendo todas las dependencias necesarias para su ejecución en imágenes livianas y portables.</a:t>
            </a:r>
          </a:p>
          <a:p>
            <a:pPr marL="342900" marR="0" lvl="0" indent="-342900" algn="l" defTabSz="914400" rtl="0" eaLnBrk="1" fontAlgn="base" latinLnBrk="0" hangingPunct="1">
              <a:lnSpc>
                <a:spcPct val="100000"/>
              </a:lnSpc>
              <a:spcBef>
                <a:spcPct val="20000"/>
              </a:spcBef>
              <a:spcAft>
                <a:spcPct val="0"/>
              </a:spcAft>
              <a:buClr>
                <a:srgbClr val="6F89F7"/>
              </a:buClr>
              <a:buSzPct val="90000"/>
              <a:buFontTx/>
              <a:buNone/>
              <a:tabLst/>
              <a:defRPr/>
            </a:pPr>
            <a:r>
              <a:rPr kumimoji="0" lang="es-ES" sz="2400" b="0" i="0" u="none" strike="noStrike" kern="0" cap="none" spc="0" normalizeH="0" baseline="0" noProof="0" dirty="0">
                <a:ln>
                  <a:noFill/>
                </a:ln>
                <a:solidFill>
                  <a:srgbClr val="40458C"/>
                </a:solidFill>
                <a:effectLst/>
                <a:uLnTx/>
                <a:uFillTx/>
                <a:latin typeface="Tahoma"/>
                <a:ea typeface="+mn-ea"/>
                <a:cs typeface="Tahoma"/>
              </a:rPr>
              <a:t>	</a:t>
            </a:r>
          </a:p>
          <a:p>
            <a:pPr marL="720725" marR="0" lvl="1" indent="0" algn="l" defTabSz="914400" rtl="0" eaLnBrk="1" fontAlgn="base" latinLnBrk="0" hangingPunct="1">
              <a:lnSpc>
                <a:spcPct val="100000"/>
              </a:lnSpc>
              <a:spcBef>
                <a:spcPct val="20000"/>
              </a:spcBef>
              <a:spcAft>
                <a:spcPct val="0"/>
              </a:spcAft>
              <a:buClr>
                <a:srgbClr val="6F89F7"/>
              </a:buClr>
              <a:buSzTx/>
              <a:buFontTx/>
              <a:buNone/>
              <a:tabLst/>
              <a:defRPr/>
            </a:pPr>
            <a:r>
              <a:rPr kumimoji="0" lang="es-ES" sz="2000" b="1" i="0" u="none" strike="noStrike" kern="0" cap="none" spc="0" normalizeH="0" baseline="0" noProof="0" dirty="0">
                <a:ln>
                  <a:noFill/>
                </a:ln>
                <a:solidFill>
                  <a:srgbClr val="40458C"/>
                </a:solidFill>
                <a:effectLst/>
                <a:uLnTx/>
                <a:uFillTx/>
                <a:latin typeface="Tahoma"/>
                <a:cs typeface="Tahoma"/>
              </a:rPr>
              <a:t>Registro (Docker Hub)</a:t>
            </a:r>
            <a:r>
              <a:rPr kumimoji="0" lang="es-ES" sz="2000" b="0" i="0" u="none" strike="noStrike" kern="0" cap="none" spc="0" normalizeH="0" baseline="0" noProof="0" dirty="0">
                <a:ln>
                  <a:noFill/>
                </a:ln>
                <a:solidFill>
                  <a:srgbClr val="40458C"/>
                </a:solidFill>
                <a:effectLst/>
                <a:uLnTx/>
                <a:uFillTx/>
                <a:latin typeface="Tahoma"/>
                <a:cs typeface="Tahoma"/>
              </a:rPr>
              <a:t> Servicio en la nube que permite compartir las imágenes y automatizar flujos.</a:t>
            </a:r>
          </a:p>
          <a:p>
            <a:endParaRPr lang="es-ES" dirty="0"/>
          </a:p>
        </p:txBody>
      </p:sp>
    </p:spTree>
    <p:extLst>
      <p:ext uri="{BB962C8B-B14F-4D97-AF65-F5344CB8AC3E}">
        <p14:creationId xmlns:p14="http://schemas.microsoft.com/office/powerpoint/2010/main" val="693245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15CA1-BDE6-006C-50C6-6EE56F2FCF7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FA7AFC8-9010-09D2-972A-AF0892C97DF0}"/>
              </a:ext>
            </a:extLst>
          </p:cNvPr>
          <p:cNvSpPr>
            <a:spLocks noGrp="1"/>
          </p:cNvSpPr>
          <p:nvPr>
            <p:ph type="body" idx="1"/>
          </p:nvPr>
        </p:nvSpPr>
        <p:spPr/>
        <p:txBody>
          <a:bodyPr/>
          <a:lstStyle/>
          <a:p>
            <a:pPr algn="l"/>
            <a:r>
              <a:rPr lang="es-ES" b="1" i="0" dirty="0">
                <a:effectLst/>
                <a:latin typeface="Roboto" panose="02000000000000000000" pitchFamily="2" charset="0"/>
              </a:rPr>
              <a:t>Paso 1: Instalar Docker</a:t>
            </a:r>
          </a:p>
          <a:p>
            <a:pPr algn="l"/>
            <a:r>
              <a:rPr lang="es-ES" b="0" i="0" dirty="0">
                <a:solidFill>
                  <a:srgbClr val="777777"/>
                </a:solidFill>
                <a:effectLst/>
                <a:latin typeface="Roboto" panose="02000000000000000000" pitchFamily="2" charset="0"/>
              </a:rPr>
              <a:t>Lo primero es asegurarse de que Docker esté instalado en tu sistema. Puedes descargarlo e instalarlo desde el sitio web oficial de Docker para tu sistema operativo.</a:t>
            </a:r>
          </a:p>
          <a:p>
            <a:endParaRPr lang="es-ES" dirty="0"/>
          </a:p>
        </p:txBody>
      </p:sp>
    </p:spTree>
    <p:extLst>
      <p:ext uri="{BB962C8B-B14F-4D97-AF65-F5344CB8AC3E}">
        <p14:creationId xmlns:p14="http://schemas.microsoft.com/office/powerpoint/2010/main" val="3591183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95E20-4FAA-E09D-D57E-6D059843A2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BB07FBE-80B3-DD52-658B-4AC9DA53AD23}"/>
              </a:ext>
            </a:extLst>
          </p:cNvPr>
          <p:cNvSpPr>
            <a:spLocks noGrp="1"/>
          </p:cNvSpPr>
          <p:nvPr>
            <p:ph type="body" idx="1"/>
          </p:nvPr>
        </p:nvSpPr>
        <p:spPr/>
        <p:txBody>
          <a:bodyPr/>
          <a:lstStyle/>
          <a:p>
            <a:r>
              <a:rPr lang="es-ES" b="1" dirty="0">
                <a:effectLst/>
                <a:latin typeface="var(--uicore-typography--h5-f,&quot;Inter&quot;)"/>
              </a:rPr>
              <a:t>Paso 2: Descargar la Imagen de Docker para WordPress</a:t>
            </a:r>
          </a:p>
          <a:p>
            <a:r>
              <a:rPr lang="es-ES" dirty="0">
                <a:effectLst/>
              </a:rPr>
              <a:t>Una vez que Docker esté instalado, puedes buscar imágenes Docker oficiales en Docker Hub. Para WordPress, el comando sería:</a:t>
            </a:r>
          </a:p>
          <a:p>
            <a:pPr algn="l" rtl="0"/>
            <a:r>
              <a:rPr lang="es-ES" dirty="0" err="1">
                <a:solidFill>
                  <a:srgbClr val="2F3235"/>
                </a:solidFill>
                <a:effectLst/>
                <a:latin typeface="inherit"/>
              </a:rPr>
              <a:t>docker</a:t>
            </a:r>
            <a:r>
              <a:rPr lang="es-ES" dirty="0">
                <a:solidFill>
                  <a:srgbClr val="2F3235"/>
                </a:solidFill>
                <a:effectLst/>
                <a:latin typeface="inherit"/>
              </a:rPr>
              <a:t> </a:t>
            </a:r>
            <a:r>
              <a:rPr lang="es-ES" dirty="0" err="1">
                <a:solidFill>
                  <a:srgbClr val="2F3235"/>
                </a:solidFill>
                <a:effectLst/>
                <a:latin typeface="inherit"/>
              </a:rPr>
              <a:t>pull</a:t>
            </a:r>
            <a:r>
              <a:rPr lang="es-ES" dirty="0">
                <a:solidFill>
                  <a:srgbClr val="2F3235"/>
                </a:solidFill>
                <a:effectLst/>
                <a:latin typeface="inherit"/>
              </a:rPr>
              <a:t> </a:t>
            </a:r>
            <a:r>
              <a:rPr lang="es-ES" dirty="0" err="1">
                <a:solidFill>
                  <a:srgbClr val="2F3235"/>
                </a:solidFill>
                <a:effectLst/>
                <a:latin typeface="inherit"/>
              </a:rPr>
              <a:t>wordpress</a:t>
            </a:r>
            <a:endParaRPr lang="es-ES" dirty="0">
              <a:solidFill>
                <a:srgbClr val="AAAAAA"/>
              </a:solidFill>
              <a:effectLst/>
              <a:latin typeface="Source Code Pro" panose="020B0509030403020204" pitchFamily="49" charset="0"/>
            </a:endParaRPr>
          </a:p>
          <a:p>
            <a:r>
              <a:rPr lang="es-ES" dirty="0">
                <a:effectLst/>
              </a:rPr>
              <a:t>Este comando descarga la imagen oficial de WordPress, que incluye el servidor web Apache y PHP.</a:t>
            </a:r>
          </a:p>
          <a:p>
            <a:endParaRPr lang="es-ES" dirty="0"/>
          </a:p>
        </p:txBody>
      </p:sp>
    </p:spTree>
    <p:extLst>
      <p:ext uri="{BB962C8B-B14F-4D97-AF65-F5344CB8AC3E}">
        <p14:creationId xmlns:p14="http://schemas.microsoft.com/office/powerpoint/2010/main" val="3894270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0287B-D41C-6C8C-B6B8-C823F770FA1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87DE226-125D-8CF9-4711-1E454AB3FB0A}"/>
              </a:ext>
            </a:extLst>
          </p:cNvPr>
          <p:cNvSpPr>
            <a:spLocks noGrp="1"/>
          </p:cNvSpPr>
          <p:nvPr>
            <p:ph type="body" idx="1"/>
          </p:nvPr>
        </p:nvSpPr>
        <p:spPr/>
        <p:txBody>
          <a:bodyPr/>
          <a:lstStyle/>
          <a:p>
            <a:r>
              <a:rPr lang="es-ES" b="1" dirty="0"/>
              <a:t>Paso 3: Crear y Ejecutar un Contenedor Docker</a:t>
            </a:r>
          </a:p>
          <a:p>
            <a:r>
              <a:rPr lang="es-ES" dirty="0"/>
              <a:t>Después de descargar la imagen, puedes ejecutar un contenedor basado en esa imagen con:</a:t>
            </a:r>
          </a:p>
          <a:p>
            <a:endParaRPr lang="es-ES" dirty="0"/>
          </a:p>
          <a:p>
            <a:r>
              <a:rPr lang="es-ES" dirty="0" err="1"/>
              <a:t>docker</a:t>
            </a:r>
            <a:r>
              <a:rPr lang="es-ES" dirty="0"/>
              <a:t> run -e WORDPRESS_DB_PASSWORD=</a:t>
            </a:r>
            <a:r>
              <a:rPr lang="es-ES" dirty="0" err="1"/>
              <a:t>mi_contraseña</a:t>
            </a:r>
            <a:r>
              <a:rPr lang="es-ES" dirty="0"/>
              <a:t> -d --</a:t>
            </a:r>
            <a:r>
              <a:rPr lang="es-ES" dirty="0" err="1"/>
              <a:t>name</a:t>
            </a:r>
            <a:r>
              <a:rPr lang="es-ES" dirty="0"/>
              <a:t> </a:t>
            </a:r>
            <a:r>
              <a:rPr lang="es-ES" dirty="0" err="1"/>
              <a:t>wordpress</a:t>
            </a:r>
            <a:r>
              <a:rPr lang="es-ES" dirty="0"/>
              <a:t>-container -p 80:80 </a:t>
            </a:r>
            <a:r>
              <a:rPr lang="es-ES" dirty="0" err="1"/>
              <a:t>wordpress</a:t>
            </a:r>
            <a:endParaRPr lang="es-ES" dirty="0"/>
          </a:p>
          <a:p>
            <a:r>
              <a:rPr lang="es-ES" dirty="0"/>
              <a:t>Este comando ejecuta un nuevo contenedor llamado «</a:t>
            </a:r>
            <a:r>
              <a:rPr lang="es-ES" dirty="0" err="1"/>
              <a:t>wordpress</a:t>
            </a:r>
            <a:r>
              <a:rPr lang="es-ES" dirty="0"/>
              <a:t>-container», asigna la contraseña de la base de datos, y mapea el puerto 80 del contenedor al puerto 80 de tu máquina local. La bandera -d indica que el contenedor se ejecuta en modo «</a:t>
            </a:r>
            <a:r>
              <a:rPr lang="es-ES" dirty="0" err="1"/>
              <a:t>detached</a:t>
            </a:r>
            <a:r>
              <a:rPr lang="es-ES" dirty="0"/>
              <a:t>», es decir, en segundo plano.</a:t>
            </a:r>
          </a:p>
        </p:txBody>
      </p:sp>
    </p:spTree>
    <p:extLst>
      <p:ext uri="{BB962C8B-B14F-4D97-AF65-F5344CB8AC3E}">
        <p14:creationId xmlns:p14="http://schemas.microsoft.com/office/powerpoint/2010/main" val="1779581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6CD05-2B17-CAEC-CA62-96782CAA65D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550D637-16A9-4DBA-F982-0E94D8561996}"/>
              </a:ext>
            </a:extLst>
          </p:cNvPr>
          <p:cNvSpPr>
            <a:spLocks noGrp="1"/>
          </p:cNvSpPr>
          <p:nvPr>
            <p:ph type="body" idx="1"/>
          </p:nvPr>
        </p:nvSpPr>
        <p:spPr/>
        <p:txBody>
          <a:bodyPr/>
          <a:lstStyle/>
          <a:p>
            <a:r>
              <a:rPr lang="es-ES" b="1" dirty="0"/>
              <a:t>Paso 4: Acceder a WordPress</a:t>
            </a:r>
          </a:p>
          <a:p>
            <a:r>
              <a:rPr lang="es-ES" dirty="0"/>
              <a:t>Una vez que el contenedor está ejecutándose, puedes abrir tu navegador y dirigirte a http://localhost para completar la configuración de WordPress a través de su asistente de configuración web.</a:t>
            </a:r>
          </a:p>
          <a:p>
            <a:endParaRPr lang="es-ES" dirty="0"/>
          </a:p>
          <a:p>
            <a:r>
              <a:rPr lang="es-ES" dirty="0"/>
              <a:t>Este proceso elimina la complejidad de instalar y configurar todos los componentes necesarios para ejecutar WordPress. Con Docker, puedes tener una instancia de WordPress corriendo en cuestión de minutos. Este ejemplo ilustra la simplicidad y la eficiencia que Docker ofrece a los desarrolladores y operadores para desplegar aplicaciones rápidamente en cualquier entorno.</a:t>
            </a:r>
          </a:p>
        </p:txBody>
      </p:sp>
    </p:spTree>
    <p:extLst>
      <p:ext uri="{BB962C8B-B14F-4D97-AF65-F5344CB8AC3E}">
        <p14:creationId xmlns:p14="http://schemas.microsoft.com/office/powerpoint/2010/main" val="11219136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6242B-A443-0892-BCB4-DFF7A5363150}"/>
              </a:ext>
            </a:extLst>
          </p:cNvPr>
          <p:cNvSpPr>
            <a:spLocks noGrp="1"/>
          </p:cNvSpPr>
          <p:nvPr>
            <p:ph type="title"/>
          </p:nvPr>
        </p:nvSpPr>
        <p:spPr/>
        <p:txBody>
          <a:bodyPr/>
          <a:lstStyle/>
          <a:p>
            <a:r>
              <a:rPr lang="es-ES" dirty="0"/>
              <a:t>Primera aplicación</a:t>
            </a:r>
          </a:p>
        </p:txBody>
      </p:sp>
      <p:sp>
        <p:nvSpPr>
          <p:cNvPr id="3" name="Marcador de texto 2">
            <a:extLst>
              <a:ext uri="{FF2B5EF4-FFF2-40B4-BE49-F238E27FC236}">
                <a16:creationId xmlns:a16="http://schemas.microsoft.com/office/drawing/2014/main" id="{4EA7829E-D520-9053-9914-56BAE552A58D}"/>
              </a:ext>
            </a:extLst>
          </p:cNvPr>
          <p:cNvSpPr>
            <a:spLocks noGrp="1"/>
          </p:cNvSpPr>
          <p:nvPr>
            <p:ph type="body" idx="1"/>
          </p:nvPr>
        </p:nvSpPr>
        <p:spPr/>
        <p:txBody>
          <a:bodyPr/>
          <a:lstStyle/>
          <a:p>
            <a:r>
              <a:rPr lang="es-ES" dirty="0"/>
              <a:t>Para crear tu primera aplicación Docker, te invito a crear una carpeta en tu computadora. Debe contener los siguientes dos archivos:</a:t>
            </a:r>
          </a:p>
          <a:p>
            <a:endParaRPr lang="es-ES" dirty="0"/>
          </a:p>
          <a:p>
            <a:r>
              <a:rPr lang="es-ES" dirty="0"/>
              <a:t>Un archivo ‘main.py’ (un archivo </a:t>
            </a:r>
            <a:r>
              <a:rPr lang="es-ES" dirty="0" err="1"/>
              <a:t>python</a:t>
            </a:r>
            <a:r>
              <a:rPr lang="es-ES" dirty="0"/>
              <a:t> que tendrá el código a ejecutar).</a:t>
            </a:r>
          </a:p>
          <a:p>
            <a:r>
              <a:rPr lang="es-ES" dirty="0"/>
              <a:t>Un archivo ‘</a:t>
            </a:r>
            <a:r>
              <a:rPr lang="es-ES" dirty="0" err="1"/>
              <a:t>Dockerfile</a:t>
            </a:r>
            <a:r>
              <a:rPr lang="es-ES" dirty="0"/>
              <a:t>’ (un archivo Docker que tendrá las instrucciones necesarias para crear el entorno).</a:t>
            </a:r>
          </a:p>
        </p:txBody>
      </p:sp>
      <p:pic>
        <p:nvPicPr>
          <p:cNvPr id="5" name="Imagen 4">
            <a:extLst>
              <a:ext uri="{FF2B5EF4-FFF2-40B4-BE49-F238E27FC236}">
                <a16:creationId xmlns:a16="http://schemas.microsoft.com/office/drawing/2014/main" id="{2DFCAE1C-3989-43DE-AE70-465BC2EBD29C}"/>
              </a:ext>
            </a:extLst>
          </p:cNvPr>
          <p:cNvPicPr>
            <a:picLocks noChangeAspect="1"/>
          </p:cNvPicPr>
          <p:nvPr/>
        </p:nvPicPr>
        <p:blipFill>
          <a:blip r:embed="rId2"/>
          <a:stretch>
            <a:fillRect/>
          </a:stretch>
        </p:blipFill>
        <p:spPr>
          <a:xfrm>
            <a:off x="467544" y="3291830"/>
            <a:ext cx="6877403" cy="1282766"/>
          </a:xfrm>
          <a:prstGeom prst="rect">
            <a:avLst/>
          </a:prstGeom>
        </p:spPr>
      </p:pic>
    </p:spTree>
    <p:extLst>
      <p:ext uri="{BB962C8B-B14F-4D97-AF65-F5344CB8AC3E}">
        <p14:creationId xmlns:p14="http://schemas.microsoft.com/office/powerpoint/2010/main" val="1784969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91E74-A215-0EAF-D929-91B851FAA1E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5D8DFA2-B31C-24F1-17AB-5981BDB5B971}"/>
              </a:ext>
            </a:extLst>
          </p:cNvPr>
          <p:cNvSpPr>
            <a:spLocks noGrp="1"/>
          </p:cNvSpPr>
          <p:nvPr>
            <p:ph type="body" idx="1"/>
          </p:nvPr>
        </p:nvSpPr>
        <p:spPr/>
        <p:txBody>
          <a:bodyPr/>
          <a:lstStyle/>
          <a:p>
            <a:r>
              <a:rPr lang="pt-BR" dirty="0"/>
              <a:t>código a tu </a:t>
            </a:r>
            <a:r>
              <a:rPr lang="pt-BR" dirty="0" err="1"/>
              <a:t>archivo</a:t>
            </a:r>
            <a:r>
              <a:rPr lang="pt-BR" dirty="0"/>
              <a:t> ‘main.py’:</a:t>
            </a:r>
          </a:p>
          <a:p>
            <a:endParaRPr lang="pt-BR" dirty="0"/>
          </a:p>
          <a:p>
            <a:r>
              <a:rPr lang="pt-BR" b="1" dirty="0"/>
              <a:t>print("¡Docker es mágico!")</a:t>
            </a:r>
          </a:p>
          <a:p>
            <a:endParaRPr lang="es-ES" dirty="0"/>
          </a:p>
        </p:txBody>
      </p:sp>
    </p:spTree>
    <p:extLst>
      <p:ext uri="{BB962C8B-B14F-4D97-AF65-F5344CB8AC3E}">
        <p14:creationId xmlns:p14="http://schemas.microsoft.com/office/powerpoint/2010/main" val="4170135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B228D-DF70-6179-A88E-DBAEC5644C2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239B351-117A-0DE1-1B0D-39A9CA783D87}"/>
              </a:ext>
            </a:extLst>
          </p:cNvPr>
          <p:cNvSpPr>
            <a:spLocks noGrp="1"/>
          </p:cNvSpPr>
          <p:nvPr>
            <p:ph type="body" idx="1"/>
          </p:nvPr>
        </p:nvSpPr>
        <p:spPr/>
        <p:txBody>
          <a:bodyPr/>
          <a:lstStyle/>
          <a:p>
            <a:pPr algn="l" fontAlgn="base"/>
            <a:r>
              <a:rPr lang="es-ES" b="1" i="0" dirty="0">
                <a:effectLst/>
                <a:latin typeface="inherit"/>
              </a:rPr>
              <a:t>Edita el archivo Docker</a:t>
            </a:r>
            <a:endParaRPr lang="es-ES" b="1" i="0" dirty="0">
              <a:effectLst/>
              <a:latin typeface="-apple-system"/>
            </a:endParaRPr>
          </a:p>
          <a:p>
            <a:pPr algn="l" fontAlgn="base"/>
            <a:r>
              <a:rPr lang="es-ES" b="0" i="0" dirty="0">
                <a:solidFill>
                  <a:srgbClr val="0A0A23"/>
                </a:solidFill>
                <a:effectLst/>
                <a:latin typeface="Lato" panose="020F0502020204030203" pitchFamily="34" charset="0"/>
              </a:rPr>
              <a:t>Un poco de teoría: lo primero que hay que hacer cuando quieres crear tu </a:t>
            </a:r>
            <a:r>
              <a:rPr lang="es-ES" b="0" i="0" dirty="0" err="1">
                <a:solidFill>
                  <a:srgbClr val="0A0A23"/>
                </a:solidFill>
                <a:effectLst/>
                <a:latin typeface="Lato" panose="020F0502020204030203" pitchFamily="34" charset="0"/>
              </a:rPr>
              <a:t>Dockerfile</a:t>
            </a:r>
            <a:r>
              <a:rPr lang="es-ES" b="0" i="0" dirty="0">
                <a:solidFill>
                  <a:srgbClr val="0A0A23"/>
                </a:solidFill>
                <a:effectLst/>
                <a:latin typeface="Lato" panose="020F0502020204030203" pitchFamily="34" charset="0"/>
              </a:rPr>
              <a:t> es preguntarte qué quieres hacer. Nuestro objetivo aquí es lanzar código Python.</a:t>
            </a:r>
          </a:p>
          <a:p>
            <a:pPr algn="l" fontAlgn="base"/>
            <a:r>
              <a:rPr lang="es-ES" b="0" i="0" dirty="0">
                <a:solidFill>
                  <a:srgbClr val="0A0A23"/>
                </a:solidFill>
                <a:effectLst/>
                <a:latin typeface="Lato" panose="020F0502020204030203" pitchFamily="34" charset="0"/>
              </a:rPr>
              <a:t>Para ello, nuestro Docker debe contener todas las dependencias necesarias para lanzar Python. Un Linux (Ubuntu) con Python instalado en él debería ser suficiente.</a:t>
            </a:r>
          </a:p>
          <a:p>
            <a:endParaRPr lang="es-ES" dirty="0"/>
          </a:p>
          <a:p>
            <a:endParaRPr lang="es-ES" dirty="0"/>
          </a:p>
        </p:txBody>
      </p:sp>
    </p:spTree>
    <p:extLst>
      <p:ext uri="{BB962C8B-B14F-4D97-AF65-F5344CB8AC3E}">
        <p14:creationId xmlns:p14="http://schemas.microsoft.com/office/powerpoint/2010/main" val="2095601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90EB9-93A2-5B22-0C9E-4B995FEE86D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77EDB9B-8599-1B6F-3D2E-1A0D21703EAD}"/>
              </a:ext>
            </a:extLst>
          </p:cNvPr>
          <p:cNvSpPr>
            <a:spLocks noGrp="1"/>
          </p:cNvSpPr>
          <p:nvPr>
            <p:ph type="body" idx="1"/>
          </p:nvPr>
        </p:nvSpPr>
        <p:spPr/>
        <p:txBody>
          <a:bodyPr/>
          <a:lstStyle/>
          <a:p>
            <a:r>
              <a:rPr lang="es-ES" b="0" i="0" dirty="0">
                <a:solidFill>
                  <a:srgbClr val="0A0A23"/>
                </a:solidFill>
                <a:effectLst/>
                <a:latin typeface="Lato" panose="020F0502020204030203" pitchFamily="34" charset="0"/>
              </a:rPr>
              <a:t>El primer paso para crear un archivo Docker es acceder al sitio web </a:t>
            </a:r>
            <a:r>
              <a:rPr lang="es-ES" b="0" i="0" u="sng" dirty="0" err="1">
                <a:effectLst/>
                <a:latin typeface="Lato" panose="020F0502020204030203" pitchFamily="34" charset="0"/>
                <a:hlinkClick r:id="rId2"/>
              </a:rPr>
              <a:t>DockerHub</a:t>
            </a:r>
            <a:r>
              <a:rPr lang="es-ES" b="0" i="0" dirty="0">
                <a:solidFill>
                  <a:srgbClr val="0A0A23"/>
                </a:solidFill>
                <a:effectLst/>
                <a:latin typeface="Lato" panose="020F0502020204030203" pitchFamily="34" charset="0"/>
              </a:rPr>
              <a:t>. Este sitio contiene muchas imágenes prediseñadas para ahorrarte tiempo (por ejemplo: todas las imágenes para Linux o lenguajes de código).</a:t>
            </a:r>
          </a:p>
          <a:p>
            <a:endParaRPr lang="es-ES" dirty="0">
              <a:solidFill>
                <a:srgbClr val="0A0A23"/>
              </a:solidFill>
              <a:latin typeface="Lato" panose="020F0502020204030203" pitchFamily="34" charset="0"/>
            </a:endParaRPr>
          </a:p>
          <a:p>
            <a:r>
              <a:rPr lang="es-ES" b="0" i="0" dirty="0">
                <a:solidFill>
                  <a:srgbClr val="0A0A23"/>
                </a:solidFill>
                <a:effectLst/>
                <a:latin typeface="Lato" panose="020F0502020204030203" pitchFamily="34" charset="0"/>
              </a:rPr>
              <a:t>En nuestro caso, escribiremos ‘Python’ en la barra de búsqueda. El primer resultado es la imagen oficial creada para ejecutar Python. Perfecto, ¡lo usaremos!</a:t>
            </a:r>
            <a:endParaRPr lang="es-ES" dirty="0"/>
          </a:p>
        </p:txBody>
      </p:sp>
    </p:spTree>
    <p:extLst>
      <p:ext uri="{BB962C8B-B14F-4D97-AF65-F5344CB8AC3E}">
        <p14:creationId xmlns:p14="http://schemas.microsoft.com/office/powerpoint/2010/main" val="3715349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C3939EC-C619-C8C0-928A-4481F8C76232}"/>
              </a:ext>
            </a:extLst>
          </p:cNvPr>
          <p:cNvSpPr>
            <a:spLocks noGrp="1"/>
          </p:cNvSpPr>
          <p:nvPr>
            <p:ph type="body" idx="1"/>
          </p:nvPr>
        </p:nvSpPr>
        <p:spPr>
          <a:xfrm>
            <a:off x="179512" y="627534"/>
            <a:ext cx="8964488" cy="3017520"/>
          </a:xfrm>
        </p:spPr>
        <p:txBody>
          <a:bodyPr/>
          <a:lstStyle/>
          <a:p>
            <a:pPr marL="252000" indent="-252000">
              <a:lnSpc>
                <a:spcPct val="50000"/>
              </a:lnSpc>
              <a:spcBef>
                <a:spcPts val="600"/>
              </a:spcBef>
            </a:pPr>
            <a:r>
              <a:rPr lang="es-ES" dirty="0"/>
              <a:t># Un archivo </a:t>
            </a:r>
            <a:r>
              <a:rPr lang="es-ES" dirty="0" err="1"/>
              <a:t>docker</a:t>
            </a:r>
            <a:r>
              <a:rPr lang="es-ES" dirty="0"/>
              <a:t> (</a:t>
            </a:r>
            <a:r>
              <a:rPr lang="es-ES" dirty="0" err="1"/>
              <a:t>dockerfile</a:t>
            </a:r>
            <a:r>
              <a:rPr lang="es-ES" dirty="0"/>
              <a:t>) comienza siempre importando la imagen base. </a:t>
            </a:r>
          </a:p>
          <a:p>
            <a:pPr marL="252000" indent="-252000">
              <a:lnSpc>
                <a:spcPct val="50000"/>
              </a:lnSpc>
              <a:spcBef>
                <a:spcPts val="600"/>
              </a:spcBef>
            </a:pPr>
            <a:r>
              <a:rPr lang="es-ES" dirty="0"/>
              <a:t># Utilizamos la palabra clave 'FROM' para hacerlo.</a:t>
            </a:r>
          </a:p>
          <a:p>
            <a:pPr marL="252000" indent="-252000">
              <a:lnSpc>
                <a:spcPct val="50000"/>
              </a:lnSpc>
              <a:spcBef>
                <a:spcPts val="600"/>
              </a:spcBef>
            </a:pPr>
            <a:r>
              <a:rPr lang="es-ES" dirty="0"/>
              <a:t># En nuestro ejemplo, queremos importar la imagen de </a:t>
            </a:r>
            <a:r>
              <a:rPr lang="es-ES" dirty="0" err="1"/>
              <a:t>python</a:t>
            </a:r>
            <a:r>
              <a:rPr lang="es-ES" dirty="0"/>
              <a:t>.</a:t>
            </a:r>
          </a:p>
          <a:p>
            <a:pPr marL="252000" indent="-252000">
              <a:lnSpc>
                <a:spcPct val="50000"/>
              </a:lnSpc>
              <a:spcBef>
                <a:spcPts val="600"/>
              </a:spcBef>
            </a:pPr>
            <a:r>
              <a:rPr lang="es-ES" dirty="0"/>
              <a:t># Así que escribimos '</a:t>
            </a:r>
            <a:r>
              <a:rPr lang="es-ES" dirty="0" err="1"/>
              <a:t>python</a:t>
            </a:r>
            <a:r>
              <a:rPr lang="es-ES" dirty="0"/>
              <a:t>' para el nombre de la imagen y '</a:t>
            </a:r>
            <a:r>
              <a:rPr lang="es-ES" dirty="0" err="1"/>
              <a:t>latest</a:t>
            </a:r>
            <a:r>
              <a:rPr lang="es-ES" dirty="0"/>
              <a:t>' para la versión.</a:t>
            </a:r>
          </a:p>
          <a:p>
            <a:pPr marL="252000" indent="-252000">
              <a:lnSpc>
                <a:spcPct val="50000"/>
              </a:lnSpc>
              <a:spcBef>
                <a:spcPts val="600"/>
              </a:spcBef>
            </a:pPr>
            <a:r>
              <a:rPr lang="es-ES" dirty="0"/>
              <a:t>FROM </a:t>
            </a:r>
            <a:r>
              <a:rPr lang="es-ES" dirty="0" err="1"/>
              <a:t>python:latest</a:t>
            </a:r>
            <a:endParaRPr lang="es-ES" dirty="0"/>
          </a:p>
          <a:p>
            <a:pPr marL="252000" indent="-252000">
              <a:lnSpc>
                <a:spcPct val="50000"/>
              </a:lnSpc>
              <a:spcBef>
                <a:spcPts val="600"/>
              </a:spcBef>
            </a:pPr>
            <a:endParaRPr lang="es-ES" dirty="0"/>
          </a:p>
          <a:p>
            <a:pPr marL="252000" indent="-252000">
              <a:lnSpc>
                <a:spcPct val="50000"/>
              </a:lnSpc>
              <a:spcBef>
                <a:spcPts val="600"/>
              </a:spcBef>
            </a:pPr>
            <a:r>
              <a:rPr lang="es-ES" dirty="0"/>
              <a:t># Para lanzar nuestro código </a:t>
            </a:r>
            <a:r>
              <a:rPr lang="es-ES" dirty="0" err="1"/>
              <a:t>python</a:t>
            </a:r>
            <a:r>
              <a:rPr lang="es-ES" dirty="0"/>
              <a:t>, debemos importarlo a nuestra imagen.</a:t>
            </a:r>
          </a:p>
          <a:p>
            <a:pPr marL="252000" indent="-252000">
              <a:lnSpc>
                <a:spcPct val="50000"/>
              </a:lnSpc>
              <a:spcBef>
                <a:spcPts val="600"/>
              </a:spcBef>
            </a:pPr>
            <a:r>
              <a:rPr lang="es-ES" dirty="0"/>
              <a:t># Utilizamos la palabra clave 'COPY' para hacerlo.</a:t>
            </a:r>
          </a:p>
          <a:p>
            <a:pPr marL="252000" indent="-252000">
              <a:lnSpc>
                <a:spcPct val="50000"/>
              </a:lnSpc>
              <a:spcBef>
                <a:spcPts val="600"/>
              </a:spcBef>
            </a:pPr>
            <a:r>
              <a:rPr lang="es-ES" dirty="0"/>
              <a:t># El primer parámetro 'main.py' es el nombre del archivo en el host.</a:t>
            </a:r>
          </a:p>
          <a:p>
            <a:pPr marL="252000" indent="-252000">
              <a:lnSpc>
                <a:spcPct val="50000"/>
              </a:lnSpc>
              <a:spcBef>
                <a:spcPts val="600"/>
              </a:spcBef>
            </a:pPr>
            <a:r>
              <a:rPr lang="es-ES" dirty="0"/>
              <a:t># El segundo parámetro '/' es la ruta donde poner el archivo en la imagen.</a:t>
            </a:r>
          </a:p>
          <a:p>
            <a:pPr marL="252000" indent="-252000">
              <a:lnSpc>
                <a:spcPct val="50000"/>
              </a:lnSpc>
              <a:spcBef>
                <a:spcPts val="600"/>
              </a:spcBef>
            </a:pPr>
            <a:r>
              <a:rPr lang="es-ES" dirty="0"/>
              <a:t># Aquí ponemos el archivo en la carpeta raíz de la imagen. </a:t>
            </a:r>
          </a:p>
          <a:p>
            <a:pPr marL="252000" indent="-252000">
              <a:lnSpc>
                <a:spcPct val="50000"/>
              </a:lnSpc>
              <a:spcBef>
                <a:spcPts val="600"/>
              </a:spcBef>
            </a:pPr>
            <a:r>
              <a:rPr lang="es-ES" dirty="0"/>
              <a:t>COPY main.py /</a:t>
            </a:r>
          </a:p>
          <a:p>
            <a:pPr marL="252000" indent="-252000">
              <a:lnSpc>
                <a:spcPct val="50000"/>
              </a:lnSpc>
              <a:spcBef>
                <a:spcPts val="600"/>
              </a:spcBef>
            </a:pPr>
            <a:endParaRPr lang="es-ES" dirty="0"/>
          </a:p>
          <a:p>
            <a:pPr marL="252000" indent="-252000">
              <a:lnSpc>
                <a:spcPct val="50000"/>
              </a:lnSpc>
              <a:spcBef>
                <a:spcPts val="600"/>
              </a:spcBef>
            </a:pPr>
            <a:r>
              <a:rPr lang="es-ES" dirty="0"/>
              <a:t># Necesitamos definir el comando a lanzar cuando vayamos a ejecutar la imagen.</a:t>
            </a:r>
          </a:p>
          <a:p>
            <a:pPr marL="252000" indent="-252000">
              <a:lnSpc>
                <a:spcPct val="50000"/>
              </a:lnSpc>
              <a:spcBef>
                <a:spcPts val="600"/>
              </a:spcBef>
            </a:pPr>
            <a:r>
              <a:rPr lang="es-ES" dirty="0"/>
              <a:t># Utilizamos la palabra clave 'CMD' para hacerlo.</a:t>
            </a:r>
          </a:p>
          <a:p>
            <a:pPr marL="252000" indent="-252000">
              <a:lnSpc>
                <a:spcPct val="50000"/>
              </a:lnSpc>
              <a:spcBef>
                <a:spcPts val="600"/>
              </a:spcBef>
            </a:pPr>
            <a:r>
              <a:rPr lang="es-ES" dirty="0"/>
              <a:t># El siguiente comando ejecutará "</a:t>
            </a:r>
            <a:r>
              <a:rPr lang="es-ES" dirty="0" err="1"/>
              <a:t>python</a:t>
            </a:r>
            <a:r>
              <a:rPr lang="es-ES" dirty="0"/>
              <a:t> ./main.py".</a:t>
            </a:r>
          </a:p>
          <a:p>
            <a:pPr marL="252000" indent="-252000">
              <a:lnSpc>
                <a:spcPct val="50000"/>
              </a:lnSpc>
              <a:spcBef>
                <a:spcPts val="600"/>
              </a:spcBef>
            </a:pPr>
            <a:r>
              <a:rPr lang="es-ES" dirty="0"/>
              <a:t>CMD [ "</a:t>
            </a:r>
            <a:r>
              <a:rPr lang="es-ES" dirty="0" err="1"/>
              <a:t>python</a:t>
            </a:r>
            <a:r>
              <a:rPr lang="es-ES" dirty="0"/>
              <a:t>", "./main.py" ]</a:t>
            </a:r>
          </a:p>
        </p:txBody>
      </p:sp>
    </p:spTree>
    <p:extLst>
      <p:ext uri="{BB962C8B-B14F-4D97-AF65-F5344CB8AC3E}">
        <p14:creationId xmlns:p14="http://schemas.microsoft.com/office/powerpoint/2010/main" val="2101228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6A6DE2A-D022-B591-31E5-6B7EACE6396F}"/>
              </a:ext>
            </a:extLst>
          </p:cNvPr>
          <p:cNvSpPr>
            <a:spLocks noGrp="1"/>
          </p:cNvSpPr>
          <p:nvPr>
            <p:ph type="body" idx="1"/>
          </p:nvPr>
        </p:nvSpPr>
        <p:spPr>
          <a:xfrm>
            <a:off x="179512" y="17255"/>
            <a:ext cx="7543800" cy="3017520"/>
          </a:xfrm>
        </p:spPr>
        <p:txBody>
          <a:bodyPr/>
          <a:lstStyle/>
          <a:p>
            <a:r>
              <a:rPr lang="es-ES" dirty="0"/>
              <a:t>ejemplo básico de un </a:t>
            </a:r>
            <a:r>
              <a:rPr lang="es-ES" dirty="0" err="1"/>
              <a:t>Dockerfile</a:t>
            </a:r>
            <a:r>
              <a:rPr lang="es-ES" dirty="0"/>
              <a:t>:</a:t>
            </a:r>
          </a:p>
          <a:p>
            <a:endParaRPr lang="es-ES" dirty="0"/>
          </a:p>
          <a:p>
            <a:r>
              <a:rPr lang="es-ES" dirty="0"/>
              <a:t># Usando una imagen base </a:t>
            </a:r>
          </a:p>
          <a:p>
            <a:r>
              <a:rPr lang="es-ES" dirty="0"/>
              <a:t>FROM ubuntu:20.04 </a:t>
            </a:r>
          </a:p>
          <a:p>
            <a:r>
              <a:rPr lang="es-ES" dirty="0"/>
              <a:t># Instalando dependencias </a:t>
            </a:r>
          </a:p>
          <a:p>
            <a:r>
              <a:rPr lang="es-ES" dirty="0"/>
              <a:t>RUN </a:t>
            </a:r>
            <a:r>
              <a:rPr lang="es-ES" dirty="0" err="1"/>
              <a:t>apt-get</a:t>
            </a:r>
            <a:r>
              <a:rPr lang="es-ES" dirty="0"/>
              <a:t> </a:t>
            </a:r>
            <a:r>
              <a:rPr lang="es-ES" dirty="0" err="1"/>
              <a:t>update</a:t>
            </a:r>
            <a:r>
              <a:rPr lang="es-ES" dirty="0"/>
              <a:t> &amp;&amp; </a:t>
            </a:r>
            <a:r>
              <a:rPr lang="es-ES" dirty="0" err="1"/>
              <a:t>apt-get</a:t>
            </a:r>
            <a:r>
              <a:rPr lang="es-ES" dirty="0"/>
              <a:t> </a:t>
            </a:r>
            <a:r>
              <a:rPr lang="es-ES" dirty="0" err="1"/>
              <a:t>install</a:t>
            </a:r>
            <a:r>
              <a:rPr lang="es-ES" dirty="0"/>
              <a:t> -y python3 </a:t>
            </a:r>
          </a:p>
          <a:p>
            <a:r>
              <a:rPr lang="es-ES" dirty="0"/>
              <a:t># Copiando la aplicación al contenedor </a:t>
            </a:r>
          </a:p>
          <a:p>
            <a:r>
              <a:rPr lang="es-ES" dirty="0"/>
              <a:t>COPY mi_aplicacion.py /app/mi_aplicacion.py </a:t>
            </a:r>
          </a:p>
          <a:p>
            <a:r>
              <a:rPr lang="es-ES" dirty="0"/>
              <a:t># Especificando el comando que se ejecutará al iniciar el contenedor </a:t>
            </a:r>
          </a:p>
          <a:p>
            <a:r>
              <a:rPr lang="es-ES" dirty="0"/>
              <a:t>CMD ["python3", "/app/mi_aplicacion.py"]</a:t>
            </a:r>
          </a:p>
        </p:txBody>
      </p:sp>
      <p:sp>
        <p:nvSpPr>
          <p:cNvPr id="6" name="CuadroTexto 5">
            <a:extLst>
              <a:ext uri="{FF2B5EF4-FFF2-40B4-BE49-F238E27FC236}">
                <a16:creationId xmlns:a16="http://schemas.microsoft.com/office/drawing/2014/main" id="{83BA39F7-8D62-4BBC-A075-FF6D0A461366}"/>
              </a:ext>
            </a:extLst>
          </p:cNvPr>
          <p:cNvSpPr txBox="1"/>
          <p:nvPr/>
        </p:nvSpPr>
        <p:spPr>
          <a:xfrm>
            <a:off x="539552" y="3651870"/>
            <a:ext cx="8496944" cy="1246495"/>
          </a:xfrm>
          <a:prstGeom prst="rect">
            <a:avLst/>
          </a:prstGeom>
          <a:noFill/>
        </p:spPr>
        <p:txBody>
          <a:bodyPr wrap="square">
            <a:spAutoFit/>
          </a:bodyPr>
          <a:lstStyle/>
          <a:p>
            <a:r>
              <a:rPr lang="es-ES" sz="1500" dirty="0">
                <a:solidFill>
                  <a:srgbClr val="3F3F3F"/>
                </a:solidFill>
                <a:latin typeface="Calibri"/>
                <a:ea typeface="Calibri"/>
                <a:cs typeface="Calibri"/>
                <a:sym typeface="Calibri"/>
              </a:rPr>
              <a:t>Una vez hayas creado su </a:t>
            </a:r>
            <a:r>
              <a:rPr lang="es-ES" sz="1500" dirty="0" err="1">
                <a:solidFill>
                  <a:srgbClr val="3F3F3F"/>
                </a:solidFill>
                <a:latin typeface="Calibri"/>
                <a:ea typeface="Calibri"/>
                <a:cs typeface="Calibri"/>
                <a:sym typeface="Calibri"/>
              </a:rPr>
              <a:t>Dockerfile</a:t>
            </a:r>
            <a:r>
              <a:rPr lang="es-ES" sz="1500" dirty="0">
                <a:solidFill>
                  <a:srgbClr val="3F3F3F"/>
                </a:solidFill>
                <a:latin typeface="Calibri"/>
                <a:ea typeface="Calibri"/>
                <a:cs typeface="Calibri"/>
                <a:sym typeface="Calibri"/>
              </a:rPr>
              <a:t>, puedes construir la imagen con el siguiente comando:</a:t>
            </a:r>
          </a:p>
          <a:p>
            <a:endParaRPr lang="es-ES" sz="1500" dirty="0">
              <a:solidFill>
                <a:srgbClr val="3F3F3F"/>
              </a:solidFill>
              <a:latin typeface="Calibri"/>
              <a:ea typeface="Calibri"/>
              <a:cs typeface="Calibri"/>
              <a:sym typeface="Calibri"/>
            </a:endParaRPr>
          </a:p>
          <a:p>
            <a:r>
              <a:rPr lang="es-ES" sz="1500" dirty="0" err="1">
                <a:solidFill>
                  <a:srgbClr val="3F3F3F"/>
                </a:solidFill>
                <a:latin typeface="Calibri"/>
                <a:ea typeface="Calibri"/>
                <a:cs typeface="Calibri"/>
                <a:sym typeface="Calibri"/>
              </a:rPr>
              <a:t>docker</a:t>
            </a:r>
            <a:r>
              <a:rPr lang="es-ES" sz="1500" dirty="0">
                <a:solidFill>
                  <a:srgbClr val="3F3F3F"/>
                </a:solidFill>
                <a:latin typeface="Calibri"/>
                <a:ea typeface="Calibri"/>
                <a:cs typeface="Calibri"/>
                <a:sym typeface="Calibri"/>
              </a:rPr>
              <a:t> </a:t>
            </a:r>
            <a:r>
              <a:rPr lang="es-ES" sz="1500" dirty="0" err="1">
                <a:solidFill>
                  <a:srgbClr val="3F3F3F"/>
                </a:solidFill>
                <a:latin typeface="Calibri"/>
                <a:ea typeface="Calibri"/>
                <a:cs typeface="Calibri"/>
                <a:sym typeface="Calibri"/>
              </a:rPr>
              <a:t>build</a:t>
            </a:r>
            <a:r>
              <a:rPr lang="es-ES" sz="1500" dirty="0">
                <a:solidFill>
                  <a:srgbClr val="3F3F3F"/>
                </a:solidFill>
                <a:latin typeface="Calibri"/>
                <a:ea typeface="Calibri"/>
                <a:cs typeface="Calibri"/>
                <a:sym typeface="Calibri"/>
              </a:rPr>
              <a:t> -t mi_aplicacion:1.0 .</a:t>
            </a:r>
          </a:p>
          <a:p>
            <a:r>
              <a:rPr lang="es-ES" sz="1500" dirty="0">
                <a:solidFill>
                  <a:srgbClr val="3F3F3F"/>
                </a:solidFill>
                <a:latin typeface="Calibri"/>
                <a:ea typeface="Calibri"/>
                <a:cs typeface="Calibri"/>
                <a:sym typeface="Calibri"/>
              </a:rPr>
              <a:t>Este comando toma el </a:t>
            </a:r>
            <a:r>
              <a:rPr lang="es-ES" sz="1500" dirty="0" err="1">
                <a:solidFill>
                  <a:srgbClr val="3F3F3F"/>
                </a:solidFill>
                <a:latin typeface="Calibri"/>
                <a:ea typeface="Calibri"/>
                <a:cs typeface="Calibri"/>
                <a:sym typeface="Calibri"/>
              </a:rPr>
              <a:t>Dockerfile</a:t>
            </a:r>
            <a:r>
              <a:rPr lang="es-ES" sz="1500" dirty="0">
                <a:solidFill>
                  <a:srgbClr val="3F3F3F"/>
                </a:solidFill>
                <a:latin typeface="Calibri"/>
                <a:ea typeface="Calibri"/>
                <a:cs typeface="Calibri"/>
                <a:sym typeface="Calibri"/>
              </a:rPr>
              <a:t> en el directorio actual y crea una imagen llamada </a:t>
            </a:r>
            <a:r>
              <a:rPr lang="es-ES" sz="1500" dirty="0" err="1">
                <a:solidFill>
                  <a:srgbClr val="3F3F3F"/>
                </a:solidFill>
                <a:latin typeface="Calibri"/>
                <a:ea typeface="Calibri"/>
                <a:cs typeface="Calibri"/>
                <a:sym typeface="Calibri"/>
              </a:rPr>
              <a:t>mi_aplicacion</a:t>
            </a:r>
            <a:r>
              <a:rPr lang="es-ES" sz="1500" dirty="0">
                <a:solidFill>
                  <a:srgbClr val="3F3F3F"/>
                </a:solidFill>
                <a:latin typeface="Calibri"/>
                <a:ea typeface="Calibri"/>
                <a:cs typeface="Calibri"/>
                <a:sym typeface="Calibri"/>
              </a:rPr>
              <a:t> con la etiqueta 1.0.</a:t>
            </a:r>
          </a:p>
        </p:txBody>
      </p:sp>
    </p:spTree>
    <p:extLst>
      <p:ext uri="{BB962C8B-B14F-4D97-AF65-F5344CB8AC3E}">
        <p14:creationId xmlns:p14="http://schemas.microsoft.com/office/powerpoint/2010/main" val="53052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65F98700-183A-B87B-290F-07AE3B7BB69E}"/>
              </a:ext>
            </a:extLst>
          </p:cNvPr>
          <p:cNvSpPr>
            <a:spLocks noGrp="1"/>
          </p:cNvSpPr>
          <p:nvPr>
            <p:ph type="body"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2800" b="0" i="0" u="none" strike="noStrike" kern="0" cap="none" spc="0" normalizeH="0" baseline="0" noProof="0" dirty="0">
                <a:ln>
                  <a:noFill/>
                </a:ln>
                <a:solidFill>
                  <a:srgbClr val="40458C"/>
                </a:solidFill>
                <a:effectLst/>
                <a:uLnTx/>
                <a:uFillTx/>
                <a:latin typeface="Tahoma"/>
                <a:ea typeface="+mn-ea"/>
                <a:cs typeface="Tahoma"/>
              </a:rPr>
              <a:t>Docker permite ensamblar de manera aislada y rápida una aplicación con sus requisitos y el entorno de ejecución necesario para su correcto funcionamiento dentro de un contenedor de fácil redistribución, eliminando las diferencias entre los entornos de desarrollo, pruebas y producción.</a:t>
            </a:r>
          </a:p>
          <a:p>
            <a:endParaRPr lang="es-ES" dirty="0"/>
          </a:p>
        </p:txBody>
      </p:sp>
    </p:spTree>
    <p:extLst>
      <p:ext uri="{BB962C8B-B14F-4D97-AF65-F5344CB8AC3E}">
        <p14:creationId xmlns:p14="http://schemas.microsoft.com/office/powerpoint/2010/main" val="37475005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85FC7-44FC-95AA-3B3C-A280557C7B5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FECE883-043A-6CE3-3AB1-91C0613FDAFE}"/>
              </a:ext>
            </a:extLst>
          </p:cNvPr>
          <p:cNvSpPr>
            <a:spLocks noGrp="1"/>
          </p:cNvSpPr>
          <p:nvPr>
            <p:ph type="body" idx="1"/>
          </p:nvPr>
        </p:nvSpPr>
        <p:spPr/>
        <p:txBody>
          <a:bodyPr/>
          <a:lstStyle/>
          <a:p>
            <a:r>
              <a:rPr lang="es-ES" dirty="0"/>
              <a:t>Cuando hayas creado una imagen Docker, puedes ejecutar un contenedor basado en esa imagen. Utiliza el siguiente comando:</a:t>
            </a:r>
          </a:p>
          <a:p>
            <a:endParaRPr lang="es-ES" dirty="0"/>
          </a:p>
          <a:p>
            <a:r>
              <a:rPr lang="es-ES" dirty="0" err="1"/>
              <a:t>docker</a:t>
            </a:r>
            <a:r>
              <a:rPr lang="es-ES" dirty="0"/>
              <a:t> run mi_aplicacion:1.0</a:t>
            </a:r>
          </a:p>
          <a:p>
            <a:r>
              <a:rPr lang="es-ES" dirty="0"/>
              <a:t>Docker creará una instancia del contenedor y ejecutará el comando especificado en el </a:t>
            </a:r>
            <a:r>
              <a:rPr lang="es-ES" dirty="0" err="1"/>
              <a:t>Dockerfile</a:t>
            </a:r>
            <a:r>
              <a:rPr lang="es-ES" dirty="0"/>
              <a:t>. En este caso, ejecutará mi_aplicacion.py.</a:t>
            </a:r>
          </a:p>
        </p:txBody>
      </p:sp>
    </p:spTree>
    <p:extLst>
      <p:ext uri="{BB962C8B-B14F-4D97-AF65-F5344CB8AC3E}">
        <p14:creationId xmlns:p14="http://schemas.microsoft.com/office/powerpoint/2010/main" val="3999618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7D117-B078-4EAF-7091-8C08D667E7C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E012A71-412B-25AD-C2FA-263F781FCAD2}"/>
              </a:ext>
            </a:extLst>
          </p:cNvPr>
          <p:cNvSpPr>
            <a:spLocks noGrp="1"/>
          </p:cNvSpPr>
          <p:nvPr>
            <p:ph type="body" idx="1"/>
          </p:nvPr>
        </p:nvSpPr>
        <p:spPr/>
        <p:txBody>
          <a:bodyPr/>
          <a:lstStyle/>
          <a:p>
            <a:pPr algn="l" fontAlgn="base"/>
            <a:r>
              <a:rPr lang="es-ES" b="1" i="0" dirty="0">
                <a:effectLst/>
                <a:latin typeface="inherit"/>
              </a:rPr>
              <a:t>Crea la imagen Docker</a:t>
            </a:r>
            <a:endParaRPr lang="es-ES" b="1" i="0" dirty="0">
              <a:effectLst/>
              <a:latin typeface="-apple-system"/>
            </a:endParaRPr>
          </a:p>
          <a:p>
            <a:pPr algn="l" fontAlgn="base"/>
            <a:r>
              <a:rPr lang="es-ES" b="0" i="0" dirty="0">
                <a:solidFill>
                  <a:srgbClr val="0A0A23"/>
                </a:solidFill>
                <a:effectLst/>
                <a:latin typeface="Lato" panose="020F0502020204030203" pitchFamily="34" charset="0"/>
              </a:rPr>
              <a:t>Una vez que tu código esté listo y el </a:t>
            </a:r>
            <a:r>
              <a:rPr lang="es-ES" b="0" i="1" dirty="0" err="1">
                <a:solidFill>
                  <a:srgbClr val="0A0A23"/>
                </a:solidFill>
                <a:effectLst/>
                <a:latin typeface="inherit"/>
              </a:rPr>
              <a:t>Dockerfile</a:t>
            </a:r>
            <a:r>
              <a:rPr lang="es-ES" b="0" i="0" dirty="0">
                <a:solidFill>
                  <a:srgbClr val="0A0A23"/>
                </a:solidFill>
                <a:effectLst/>
                <a:latin typeface="Lato" panose="020F0502020204030203" pitchFamily="34" charset="0"/>
              </a:rPr>
              <a:t> está escrito, todo lo que tienes que hacer es crear tu imagen para contener tu aplicación.</a:t>
            </a:r>
          </a:p>
          <a:p>
            <a:endParaRPr lang="es-ES" dirty="0"/>
          </a:p>
          <a:p>
            <a:r>
              <a:rPr lang="es-ES" dirty="0"/>
              <a:t>$ </a:t>
            </a:r>
            <a:r>
              <a:rPr lang="es-ES" dirty="0" err="1"/>
              <a:t>docker</a:t>
            </a:r>
            <a:r>
              <a:rPr lang="es-ES" dirty="0"/>
              <a:t> </a:t>
            </a:r>
            <a:r>
              <a:rPr lang="es-ES" dirty="0" err="1"/>
              <a:t>build</a:t>
            </a:r>
            <a:r>
              <a:rPr lang="es-ES" dirty="0"/>
              <a:t> -t </a:t>
            </a:r>
            <a:r>
              <a:rPr lang="es-ES" dirty="0" err="1"/>
              <a:t>python</a:t>
            </a:r>
            <a:r>
              <a:rPr lang="es-ES" dirty="0"/>
              <a:t>-test . </a:t>
            </a:r>
          </a:p>
          <a:p>
            <a:endParaRPr lang="es-ES" dirty="0"/>
          </a:p>
          <a:p>
            <a:r>
              <a:rPr lang="es-ES" b="0" i="0" dirty="0">
                <a:solidFill>
                  <a:srgbClr val="0A0A23"/>
                </a:solidFill>
                <a:effectLst/>
                <a:latin typeface="Lato" panose="020F0502020204030203" pitchFamily="34" charset="0"/>
              </a:rPr>
              <a:t>La opción ’</a:t>
            </a:r>
            <a:r>
              <a:rPr lang="es-ES" b="0" i="1" dirty="0">
                <a:effectLst/>
                <a:latin typeface="inherit"/>
              </a:rPr>
              <a:t>-t</a:t>
            </a:r>
            <a:r>
              <a:rPr lang="es-ES" b="0" i="0" dirty="0">
                <a:solidFill>
                  <a:srgbClr val="0A0A23"/>
                </a:solidFill>
                <a:effectLst/>
                <a:latin typeface="Lato" panose="020F0502020204030203" pitchFamily="34" charset="0"/>
              </a:rPr>
              <a:t>’ te permite definir el nombre de tu imagen. En nuestro caso hemos elegido ’</a:t>
            </a:r>
            <a:r>
              <a:rPr lang="es-ES" b="0" i="1" dirty="0" err="1">
                <a:effectLst/>
                <a:latin typeface="inherit"/>
              </a:rPr>
              <a:t>python</a:t>
            </a:r>
            <a:r>
              <a:rPr lang="es-ES" b="0" i="1" dirty="0">
                <a:effectLst/>
                <a:latin typeface="inherit"/>
              </a:rPr>
              <a:t>-test</a:t>
            </a:r>
            <a:r>
              <a:rPr lang="es-ES" b="0" i="0" dirty="0">
                <a:solidFill>
                  <a:srgbClr val="0A0A23"/>
                </a:solidFill>
                <a:effectLst/>
                <a:latin typeface="Lato" panose="020F0502020204030203" pitchFamily="34" charset="0"/>
              </a:rPr>
              <a:t>’ pero le puedes poner lo que quieras.</a:t>
            </a:r>
            <a:endParaRPr lang="es-ES" dirty="0"/>
          </a:p>
        </p:txBody>
      </p:sp>
    </p:spTree>
    <p:extLst>
      <p:ext uri="{BB962C8B-B14F-4D97-AF65-F5344CB8AC3E}">
        <p14:creationId xmlns:p14="http://schemas.microsoft.com/office/powerpoint/2010/main" val="2066529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DA8EF-71EB-9311-871E-CFD7997B852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0647521-864B-26A7-8DAE-28FEF479E670}"/>
              </a:ext>
            </a:extLst>
          </p:cNvPr>
          <p:cNvSpPr>
            <a:spLocks noGrp="1"/>
          </p:cNvSpPr>
          <p:nvPr>
            <p:ph type="body" idx="1"/>
          </p:nvPr>
        </p:nvSpPr>
        <p:spPr/>
        <p:txBody>
          <a:bodyPr/>
          <a:lstStyle/>
          <a:p>
            <a:r>
              <a:rPr lang="es-ES" b="1" dirty="0"/>
              <a:t>Corre la imagen Docker</a:t>
            </a:r>
          </a:p>
          <a:p>
            <a:r>
              <a:rPr lang="es-ES" dirty="0"/>
              <a:t>Una vez la imagen esté creada, tu código está listo para lanzar.</a:t>
            </a:r>
          </a:p>
          <a:p>
            <a:endParaRPr lang="es-ES" dirty="0"/>
          </a:p>
          <a:p>
            <a:r>
              <a:rPr lang="es-ES" dirty="0"/>
              <a:t>$ </a:t>
            </a:r>
            <a:r>
              <a:rPr lang="es-ES" dirty="0" err="1"/>
              <a:t>docker</a:t>
            </a:r>
            <a:r>
              <a:rPr lang="es-ES" dirty="0"/>
              <a:t> run </a:t>
            </a:r>
            <a:r>
              <a:rPr lang="es-ES" dirty="0" err="1"/>
              <a:t>python</a:t>
            </a:r>
            <a:r>
              <a:rPr lang="es-ES" dirty="0"/>
              <a:t>-test</a:t>
            </a:r>
          </a:p>
          <a:p>
            <a:r>
              <a:rPr lang="es-ES" dirty="0"/>
              <a:t>Tienes que poner el nombre de tu imagen después de un ‘</a:t>
            </a:r>
            <a:r>
              <a:rPr lang="es-ES" dirty="0" err="1"/>
              <a:t>docker</a:t>
            </a:r>
            <a:r>
              <a:rPr lang="es-ES" dirty="0"/>
              <a:t> run’.</a:t>
            </a:r>
          </a:p>
          <a:p>
            <a:endParaRPr lang="es-ES" dirty="0"/>
          </a:p>
          <a:p>
            <a:r>
              <a:rPr lang="es-ES" dirty="0"/>
              <a:t>Ya está, eso es todo. Normalmente, deberías ver "¡Docker es mágico!", en tu terminal.</a:t>
            </a:r>
          </a:p>
        </p:txBody>
      </p:sp>
    </p:spTree>
    <p:extLst>
      <p:ext uri="{BB962C8B-B14F-4D97-AF65-F5344CB8AC3E}">
        <p14:creationId xmlns:p14="http://schemas.microsoft.com/office/powerpoint/2010/main" val="3121678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AE00C-3C0C-3693-ABB3-27454FBA239F}"/>
              </a:ext>
            </a:extLst>
          </p:cNvPr>
          <p:cNvSpPr>
            <a:spLocks noGrp="1"/>
          </p:cNvSpPr>
          <p:nvPr>
            <p:ph type="title"/>
          </p:nvPr>
        </p:nvSpPr>
        <p:spPr/>
        <p:txBody>
          <a:bodyPr/>
          <a:lstStyle/>
          <a:p>
            <a:r>
              <a:rPr lang="es-ES" b="0" i="0" dirty="0">
                <a:solidFill>
                  <a:srgbClr val="BA3925"/>
                </a:solidFill>
                <a:effectLst/>
                <a:latin typeface="Open Sans" panose="020B0606030504020204" pitchFamily="34" charset="0"/>
              </a:rPr>
              <a:t>Imágenes interesantes de Docker</a:t>
            </a:r>
            <a:br>
              <a:rPr lang="es-ES" b="0" i="0" dirty="0">
                <a:solidFill>
                  <a:srgbClr val="BA3925"/>
                </a:solidFill>
                <a:effectLst/>
                <a:latin typeface="Open Sans" panose="020B0606030504020204" pitchFamily="34" charset="0"/>
              </a:rPr>
            </a:br>
            <a:endParaRPr lang="es-ES" dirty="0"/>
          </a:p>
        </p:txBody>
      </p:sp>
      <p:sp>
        <p:nvSpPr>
          <p:cNvPr id="3" name="Marcador de texto 2">
            <a:extLst>
              <a:ext uri="{FF2B5EF4-FFF2-40B4-BE49-F238E27FC236}">
                <a16:creationId xmlns:a16="http://schemas.microsoft.com/office/drawing/2014/main" id="{862DEE2B-F0E5-A040-ED6A-7A8D236CCB02}"/>
              </a:ext>
            </a:extLst>
          </p:cNvPr>
          <p:cNvSpPr>
            <a:spLocks noGrp="1"/>
          </p:cNvSpPr>
          <p:nvPr>
            <p:ph type="body" idx="1"/>
          </p:nvPr>
        </p:nvSpPr>
        <p:spPr>
          <a:xfrm>
            <a:off x="107504" y="915566"/>
            <a:ext cx="9001000" cy="3017520"/>
          </a:xfrm>
        </p:spPr>
        <p:txBody>
          <a:bodyPr/>
          <a:lstStyle/>
          <a:p>
            <a:r>
              <a:rPr lang="es-ES" dirty="0"/>
              <a:t>En https://hub.docker.com/explore/ se encuentran las imágenes ordenadas por popularidad. Destacamos:</a:t>
            </a:r>
          </a:p>
          <a:p>
            <a:r>
              <a:rPr lang="es-ES" dirty="0"/>
              <a:t>alpine: Linux reducido</a:t>
            </a:r>
          </a:p>
          <a:p>
            <a:r>
              <a:rPr lang="es-ES" dirty="0" err="1"/>
              <a:t>nginx</a:t>
            </a:r>
            <a:r>
              <a:rPr lang="es-ES" dirty="0"/>
              <a:t>: Servidor web </a:t>
            </a:r>
            <a:r>
              <a:rPr lang="es-ES" dirty="0" err="1"/>
              <a:t>Nginx</a:t>
            </a:r>
            <a:endParaRPr lang="es-ES" dirty="0"/>
          </a:p>
          <a:p>
            <a:r>
              <a:rPr lang="es-ES" dirty="0" err="1"/>
              <a:t>httpd</a:t>
            </a:r>
            <a:r>
              <a:rPr lang="es-ES" dirty="0"/>
              <a:t>: Servidor web Apache</a:t>
            </a:r>
          </a:p>
          <a:p>
            <a:r>
              <a:rPr lang="es-ES" dirty="0" err="1"/>
              <a:t>ubuntu</a:t>
            </a:r>
            <a:r>
              <a:rPr lang="es-ES" dirty="0"/>
              <a:t>: Ubuntu</a:t>
            </a:r>
          </a:p>
          <a:p>
            <a:r>
              <a:rPr lang="es-ES" dirty="0" err="1"/>
              <a:t>redis</a:t>
            </a:r>
            <a:r>
              <a:rPr lang="es-ES" dirty="0"/>
              <a:t>: Base de datos Redis (clave-valor)</a:t>
            </a:r>
          </a:p>
          <a:p>
            <a:r>
              <a:rPr lang="es-ES" dirty="0"/>
              <a:t>mongo: Base de datos MongoDB (documentos)</a:t>
            </a:r>
          </a:p>
          <a:p>
            <a:r>
              <a:rPr lang="es-ES" dirty="0" err="1"/>
              <a:t>mysql</a:t>
            </a:r>
            <a:r>
              <a:rPr lang="es-ES" dirty="0"/>
              <a:t>: Base de datos MySQL (relacional)</a:t>
            </a:r>
          </a:p>
          <a:p>
            <a:r>
              <a:rPr lang="es-ES" dirty="0" err="1"/>
              <a:t>postgres</a:t>
            </a:r>
            <a:r>
              <a:rPr lang="es-ES" dirty="0"/>
              <a:t>: Base de datos PostgreSQL (</a:t>
            </a:r>
            <a:r>
              <a:rPr lang="es-ES" dirty="0" err="1"/>
              <a:t>relaional</a:t>
            </a:r>
            <a:r>
              <a:rPr lang="es-ES" dirty="0"/>
              <a:t>)</a:t>
            </a:r>
          </a:p>
          <a:p>
            <a:r>
              <a:rPr lang="es-ES" dirty="0" err="1"/>
              <a:t>node</a:t>
            </a:r>
            <a:r>
              <a:rPr lang="es-ES" dirty="0"/>
              <a:t>: Node.js</a:t>
            </a:r>
          </a:p>
          <a:p>
            <a:r>
              <a:rPr lang="es-ES" dirty="0" err="1"/>
              <a:t>registry</a:t>
            </a:r>
            <a:r>
              <a:rPr lang="es-ES" dirty="0"/>
              <a:t>: Registro de imágenes </a:t>
            </a:r>
            <a:r>
              <a:rPr lang="es-ES" dirty="0" err="1"/>
              <a:t>on</a:t>
            </a:r>
            <a:r>
              <a:rPr lang="es-ES" dirty="0"/>
              <a:t>-premise</a:t>
            </a:r>
          </a:p>
          <a:p>
            <a:r>
              <a:rPr lang="es-ES" dirty="0" err="1"/>
              <a:t>php</a:t>
            </a:r>
            <a:r>
              <a:rPr lang="es-ES" dirty="0"/>
              <a:t>, </a:t>
            </a:r>
            <a:r>
              <a:rPr lang="es-ES" dirty="0" err="1"/>
              <a:t>elasticsearch</a:t>
            </a:r>
            <a:r>
              <a:rPr lang="es-ES" dirty="0"/>
              <a:t>, </a:t>
            </a:r>
            <a:r>
              <a:rPr lang="es-ES" dirty="0" err="1"/>
              <a:t>haproxy</a:t>
            </a:r>
            <a:r>
              <a:rPr lang="es-ES" dirty="0"/>
              <a:t>, </a:t>
            </a:r>
            <a:r>
              <a:rPr lang="es-ES" dirty="0" err="1"/>
              <a:t>wordpress</a:t>
            </a:r>
            <a:r>
              <a:rPr lang="es-ES" dirty="0"/>
              <a:t>, </a:t>
            </a:r>
            <a:r>
              <a:rPr lang="es-ES" dirty="0" err="1"/>
              <a:t>rabbitmq</a:t>
            </a:r>
            <a:r>
              <a:rPr lang="es-ES" dirty="0"/>
              <a:t>, </a:t>
            </a:r>
            <a:r>
              <a:rPr lang="es-ES" dirty="0" err="1"/>
              <a:t>python</a:t>
            </a:r>
            <a:r>
              <a:rPr lang="es-ES" dirty="0"/>
              <a:t>, </a:t>
            </a:r>
            <a:r>
              <a:rPr lang="es-ES" dirty="0" err="1"/>
              <a:t>openjdk</a:t>
            </a:r>
            <a:r>
              <a:rPr lang="es-ES" dirty="0"/>
              <a:t>, </a:t>
            </a:r>
            <a:r>
              <a:rPr lang="es-ES" dirty="0" err="1"/>
              <a:t>tomcat</a:t>
            </a:r>
            <a:r>
              <a:rPr lang="es-ES" dirty="0"/>
              <a:t>, </a:t>
            </a:r>
            <a:r>
              <a:rPr lang="es-ES" dirty="0" err="1"/>
              <a:t>jenkins</a:t>
            </a:r>
            <a:r>
              <a:rPr lang="es-ES" dirty="0"/>
              <a:t>, </a:t>
            </a:r>
            <a:r>
              <a:rPr lang="es-ES" dirty="0" err="1"/>
              <a:t>redmine</a:t>
            </a:r>
            <a:r>
              <a:rPr lang="es-ES" dirty="0"/>
              <a:t>, </a:t>
            </a:r>
            <a:r>
              <a:rPr lang="es-ES" dirty="0" err="1"/>
              <a:t>flink</a:t>
            </a:r>
            <a:r>
              <a:rPr lang="es-ES" dirty="0"/>
              <a:t>, </a:t>
            </a:r>
            <a:r>
              <a:rPr lang="es-ES" dirty="0" err="1"/>
              <a:t>spark</a:t>
            </a:r>
            <a:r>
              <a:rPr lang="es-ES" dirty="0"/>
              <a:t>, …​</a:t>
            </a:r>
          </a:p>
        </p:txBody>
      </p:sp>
    </p:spTree>
    <p:extLst>
      <p:ext uri="{BB962C8B-B14F-4D97-AF65-F5344CB8AC3E}">
        <p14:creationId xmlns:p14="http://schemas.microsoft.com/office/powerpoint/2010/main" val="12047859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69F8B-3AB4-2D13-7269-DF0A410D59B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94D0A93-FD56-A950-E671-8DE14B7A4DF7}"/>
              </a:ext>
            </a:extLst>
          </p:cNvPr>
          <p:cNvSpPr>
            <a:spLocks noGrp="1"/>
          </p:cNvSpPr>
          <p:nvPr>
            <p:ph type="body" idx="1"/>
          </p:nvPr>
        </p:nvSpPr>
        <p:spPr/>
        <p:txBody>
          <a:bodyPr/>
          <a:lstStyle/>
          <a:p>
            <a:r>
              <a:rPr lang="es-ES" b="0" i="0" dirty="0">
                <a:solidFill>
                  <a:srgbClr val="BA3925"/>
                </a:solidFill>
                <a:effectLst/>
                <a:latin typeface="Open Sans" panose="020B0606030504020204" pitchFamily="34" charset="0"/>
              </a:rPr>
              <a:t>Operaciones sobre contenedores</a:t>
            </a:r>
          </a:p>
          <a:p>
            <a:r>
              <a:rPr lang="en-US" dirty="0"/>
              <a:t>$ docker </a:t>
            </a:r>
            <a:r>
              <a:rPr lang="en-US" dirty="0" err="1"/>
              <a:t>ps</a:t>
            </a:r>
            <a:endParaRPr lang="en-US" dirty="0"/>
          </a:p>
          <a:p>
            <a:r>
              <a:rPr lang="en-US" dirty="0"/>
              <a:t>CONTAINER ID        IMAGE               COMMAND                  CREATED             STATUS              PORTS                    NAMES</a:t>
            </a:r>
          </a:p>
          <a:p>
            <a:r>
              <a:rPr lang="en-US" dirty="0"/>
              <a:t>d2f73e6acd51        httpd               "httpd-foreground"       11 minutes ago      Up 11 minutes       0.0.0.0:82-&gt;80/</a:t>
            </a:r>
            <a:r>
              <a:rPr lang="en-US" dirty="0" err="1"/>
              <a:t>tcp</a:t>
            </a:r>
            <a:r>
              <a:rPr lang="en-US" dirty="0"/>
              <a:t>       </a:t>
            </a:r>
            <a:r>
              <a:rPr lang="en-US" dirty="0" err="1"/>
              <a:t>upbeat_stonebraker</a:t>
            </a:r>
            <a:endParaRPr lang="es-ES" dirty="0"/>
          </a:p>
        </p:txBody>
      </p:sp>
      <p:sp>
        <p:nvSpPr>
          <p:cNvPr id="7" name="CuadroTexto 6">
            <a:extLst>
              <a:ext uri="{FF2B5EF4-FFF2-40B4-BE49-F238E27FC236}">
                <a16:creationId xmlns:a16="http://schemas.microsoft.com/office/drawing/2014/main" id="{000B8ADC-12BE-0713-E866-DB0FD2687EB9}"/>
              </a:ext>
            </a:extLst>
          </p:cNvPr>
          <p:cNvSpPr txBox="1"/>
          <p:nvPr/>
        </p:nvSpPr>
        <p:spPr>
          <a:xfrm>
            <a:off x="761972" y="3840480"/>
            <a:ext cx="8058500" cy="523220"/>
          </a:xfrm>
          <a:prstGeom prst="rect">
            <a:avLst/>
          </a:prstGeom>
          <a:noFill/>
        </p:spPr>
        <p:txBody>
          <a:bodyPr wrap="square">
            <a:spAutoFit/>
          </a:bodyPr>
          <a:lstStyle/>
          <a:p>
            <a:r>
              <a:rPr lang="es-ES" dirty="0"/>
              <a:t>Los nombres generados para los contenedores son aleatorios si no se usa el parámetro -</a:t>
            </a:r>
            <a:r>
              <a:rPr lang="es-ES" dirty="0" err="1"/>
              <a:t>name</a:t>
            </a:r>
            <a:r>
              <a:rPr lang="es-ES" dirty="0"/>
              <a:t> al crearlos.</a:t>
            </a:r>
          </a:p>
        </p:txBody>
      </p:sp>
    </p:spTree>
    <p:extLst>
      <p:ext uri="{BB962C8B-B14F-4D97-AF65-F5344CB8AC3E}">
        <p14:creationId xmlns:p14="http://schemas.microsoft.com/office/powerpoint/2010/main" val="18236647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46BF0-B744-7BEA-F834-76A38B54239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91DD6A0-162A-0888-9C67-A98C31CAA902}"/>
              </a:ext>
            </a:extLst>
          </p:cNvPr>
          <p:cNvSpPr>
            <a:spLocks noGrp="1"/>
          </p:cNvSpPr>
          <p:nvPr>
            <p:ph type="body" idx="1"/>
          </p:nvPr>
        </p:nvSpPr>
        <p:spPr/>
        <p:txBody>
          <a:bodyPr/>
          <a:lstStyle/>
          <a:p>
            <a:r>
              <a:rPr lang="es-ES" dirty="0"/>
              <a:t>Al hacer </a:t>
            </a:r>
            <a:r>
              <a:rPr lang="es-ES" dirty="0" err="1"/>
              <a:t>docker</a:t>
            </a:r>
            <a:r>
              <a:rPr lang="es-ES" dirty="0"/>
              <a:t> </a:t>
            </a:r>
            <a:r>
              <a:rPr lang="es-ES" dirty="0" err="1"/>
              <a:t>ps</a:t>
            </a:r>
            <a:r>
              <a:rPr lang="es-ES" dirty="0"/>
              <a:t> no se muestran los contenedores que estén detenidos.</a:t>
            </a:r>
          </a:p>
          <a:p>
            <a:endParaRPr lang="es-ES" dirty="0"/>
          </a:p>
          <a:p>
            <a:r>
              <a:rPr lang="es-ES" dirty="0"/>
              <a:t>Mostrar todos los contenedores, también los detenidos</a:t>
            </a:r>
          </a:p>
          <a:p>
            <a:endParaRPr lang="es-ES" dirty="0"/>
          </a:p>
          <a:p>
            <a:r>
              <a:rPr lang="es-ES" dirty="0"/>
              <a:t>$ </a:t>
            </a:r>
            <a:r>
              <a:rPr lang="es-ES" dirty="0" err="1"/>
              <a:t>docker</a:t>
            </a:r>
            <a:r>
              <a:rPr lang="es-ES" dirty="0"/>
              <a:t> </a:t>
            </a:r>
            <a:r>
              <a:rPr lang="es-ES" dirty="0" err="1"/>
              <a:t>ps</a:t>
            </a:r>
            <a:r>
              <a:rPr lang="es-ES" dirty="0"/>
              <a:t> -a</a:t>
            </a:r>
          </a:p>
          <a:p>
            <a:r>
              <a:rPr lang="es-ES" dirty="0"/>
              <a:t>CONTAINER ID        IMAGE               COMMAND                  CREATED             STATUS                        PORTS                    NAMES</a:t>
            </a:r>
          </a:p>
          <a:p>
            <a:r>
              <a:rPr lang="es-ES" dirty="0"/>
              <a:t>d2f73e6acd51        </a:t>
            </a:r>
            <a:r>
              <a:rPr lang="es-ES" dirty="0" err="1"/>
              <a:t>httpd</a:t>
            </a:r>
            <a:r>
              <a:rPr lang="es-ES" dirty="0"/>
              <a:t>               "</a:t>
            </a:r>
            <a:r>
              <a:rPr lang="es-ES" dirty="0" err="1"/>
              <a:t>httpd-foreground</a:t>
            </a:r>
            <a:r>
              <a:rPr lang="es-ES" dirty="0"/>
              <a:t>"       20 minutes </a:t>
            </a:r>
            <a:r>
              <a:rPr lang="es-ES" dirty="0" err="1"/>
              <a:t>ago</a:t>
            </a:r>
            <a:r>
              <a:rPr lang="es-ES" dirty="0"/>
              <a:t>      </a:t>
            </a:r>
            <a:r>
              <a:rPr lang="es-ES" dirty="0" err="1"/>
              <a:t>Exited</a:t>
            </a:r>
            <a:r>
              <a:rPr lang="es-ES" dirty="0"/>
              <a:t> (0) 2 minutes </a:t>
            </a:r>
            <a:r>
              <a:rPr lang="es-ES" dirty="0" err="1"/>
              <a:t>ago</a:t>
            </a:r>
            <a:r>
              <a:rPr lang="es-ES" dirty="0"/>
              <a:t>                               </a:t>
            </a:r>
            <a:r>
              <a:rPr lang="es-ES" dirty="0" err="1"/>
              <a:t>upbeat_stonebraker</a:t>
            </a:r>
            <a:endParaRPr lang="es-ES" dirty="0"/>
          </a:p>
        </p:txBody>
      </p:sp>
    </p:spTree>
    <p:extLst>
      <p:ext uri="{BB962C8B-B14F-4D97-AF65-F5344CB8AC3E}">
        <p14:creationId xmlns:p14="http://schemas.microsoft.com/office/powerpoint/2010/main" val="18746201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BB8C9-5EDB-BE84-6D39-4322EEFE80B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E78BFA7-6357-0867-869D-28079BAEC5B9}"/>
              </a:ext>
            </a:extLst>
          </p:cNvPr>
          <p:cNvSpPr>
            <a:spLocks noGrp="1"/>
          </p:cNvSpPr>
          <p:nvPr>
            <p:ph type="body" idx="1"/>
          </p:nvPr>
        </p:nvSpPr>
        <p:spPr/>
        <p:txBody>
          <a:bodyPr/>
          <a:lstStyle/>
          <a:p>
            <a:r>
              <a:rPr lang="es-ES" b="1" dirty="0"/>
              <a:t>Detener el contenedor</a:t>
            </a:r>
          </a:p>
          <a:p>
            <a:endParaRPr lang="es-ES" dirty="0"/>
          </a:p>
          <a:p>
            <a:r>
              <a:rPr lang="es-ES" dirty="0"/>
              <a:t>$ </a:t>
            </a:r>
            <a:r>
              <a:rPr lang="es-ES" dirty="0" err="1"/>
              <a:t>docker</a:t>
            </a:r>
            <a:r>
              <a:rPr lang="es-ES" dirty="0"/>
              <a:t> stop </a:t>
            </a:r>
            <a:r>
              <a:rPr lang="es-ES" dirty="0" err="1"/>
              <a:t>nombre_contenedor</a:t>
            </a:r>
            <a:endParaRPr lang="es-ES" dirty="0"/>
          </a:p>
          <a:p>
            <a:endParaRPr lang="es-ES" dirty="0"/>
          </a:p>
          <a:p>
            <a:r>
              <a:rPr lang="es-ES" b="1" dirty="0"/>
              <a:t>Reanudar un contenedor</a:t>
            </a:r>
          </a:p>
          <a:p>
            <a:endParaRPr lang="es-ES" dirty="0"/>
          </a:p>
          <a:p>
            <a:r>
              <a:rPr lang="es-ES" dirty="0"/>
              <a:t>$ </a:t>
            </a:r>
            <a:r>
              <a:rPr lang="es-ES" dirty="0" err="1"/>
              <a:t>docker</a:t>
            </a:r>
            <a:r>
              <a:rPr lang="es-ES" dirty="0"/>
              <a:t> </a:t>
            </a:r>
            <a:r>
              <a:rPr lang="es-ES" dirty="0" err="1"/>
              <a:t>start</a:t>
            </a:r>
            <a:r>
              <a:rPr lang="es-ES" dirty="0"/>
              <a:t> </a:t>
            </a:r>
            <a:r>
              <a:rPr lang="es-ES" dirty="0" err="1"/>
              <a:t>nombre_contenedor</a:t>
            </a:r>
            <a:endParaRPr lang="es-ES" dirty="0"/>
          </a:p>
          <a:p>
            <a:endParaRPr lang="es-ES" dirty="0"/>
          </a:p>
        </p:txBody>
      </p:sp>
    </p:spTree>
    <p:extLst>
      <p:ext uri="{BB962C8B-B14F-4D97-AF65-F5344CB8AC3E}">
        <p14:creationId xmlns:p14="http://schemas.microsoft.com/office/powerpoint/2010/main" val="40601083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967E6-0B1C-8B37-D9F5-DAEBD5A3280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F7B9567-2F21-5697-3198-762060B75A03}"/>
              </a:ext>
            </a:extLst>
          </p:cNvPr>
          <p:cNvSpPr>
            <a:spLocks noGrp="1"/>
          </p:cNvSpPr>
          <p:nvPr>
            <p:ph type="body" idx="1"/>
          </p:nvPr>
        </p:nvSpPr>
        <p:spPr/>
        <p:txBody>
          <a:bodyPr/>
          <a:lstStyle/>
          <a:p>
            <a:r>
              <a:rPr lang="es-ES" dirty="0"/>
              <a:t>Detener todos los contenedores en ejecución</a:t>
            </a:r>
          </a:p>
          <a:p>
            <a:endParaRPr lang="es-ES" dirty="0"/>
          </a:p>
          <a:p>
            <a:r>
              <a:rPr lang="es-ES" dirty="0"/>
              <a:t>Primero </a:t>
            </a:r>
            <a:r>
              <a:rPr lang="es-ES" dirty="0" err="1"/>
              <a:t>obtenenemos</a:t>
            </a:r>
            <a:r>
              <a:rPr lang="es-ES" dirty="0"/>
              <a:t> los identificadores de los contenedores en ejecución con </a:t>
            </a:r>
            <a:r>
              <a:rPr lang="es-ES" dirty="0" err="1"/>
              <a:t>docker</a:t>
            </a:r>
            <a:r>
              <a:rPr lang="es-ES" dirty="0"/>
              <a:t> </a:t>
            </a:r>
            <a:r>
              <a:rPr lang="es-ES" dirty="0" err="1"/>
              <a:t>ps</a:t>
            </a:r>
            <a:r>
              <a:rPr lang="es-ES" dirty="0"/>
              <a:t> -q. Ese comando lo podemos encerrar entre apóstrofes y pasar su resultado a otro comando en la misma línea.</a:t>
            </a:r>
          </a:p>
          <a:p>
            <a:endParaRPr lang="es-ES" dirty="0"/>
          </a:p>
          <a:p>
            <a:r>
              <a:rPr lang="es-ES" dirty="0"/>
              <a:t>$ </a:t>
            </a:r>
            <a:r>
              <a:rPr lang="es-ES" dirty="0" err="1"/>
              <a:t>docker</a:t>
            </a:r>
            <a:r>
              <a:rPr lang="es-ES" dirty="0"/>
              <a:t> stop `</a:t>
            </a:r>
            <a:r>
              <a:rPr lang="es-ES" dirty="0" err="1"/>
              <a:t>docker</a:t>
            </a:r>
            <a:r>
              <a:rPr lang="es-ES" dirty="0"/>
              <a:t> </a:t>
            </a:r>
            <a:r>
              <a:rPr lang="es-ES" dirty="0" err="1"/>
              <a:t>ps</a:t>
            </a:r>
            <a:r>
              <a:rPr lang="es-ES" dirty="0"/>
              <a:t> -q`</a:t>
            </a:r>
          </a:p>
        </p:txBody>
      </p:sp>
    </p:spTree>
    <p:extLst>
      <p:ext uri="{BB962C8B-B14F-4D97-AF65-F5344CB8AC3E}">
        <p14:creationId xmlns:p14="http://schemas.microsoft.com/office/powerpoint/2010/main" val="2227027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7D44F-403B-C4E5-2753-1FFE01FA63A5}"/>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86650BC-CF72-9BF0-29A9-590599AE0948}"/>
              </a:ext>
            </a:extLst>
          </p:cNvPr>
          <p:cNvSpPr>
            <a:spLocks noGrp="1"/>
          </p:cNvSpPr>
          <p:nvPr>
            <p:ph type="body" idx="1"/>
          </p:nvPr>
        </p:nvSpPr>
        <p:spPr/>
        <p:txBody>
          <a:bodyPr/>
          <a:lstStyle/>
          <a:p>
            <a:r>
              <a:rPr lang="pt-BR" dirty="0"/>
              <a:t>Iniciar una lista de </a:t>
            </a:r>
            <a:r>
              <a:rPr lang="pt-BR" dirty="0" err="1"/>
              <a:t>contenedores</a:t>
            </a:r>
            <a:endParaRPr lang="pt-BR" dirty="0"/>
          </a:p>
          <a:p>
            <a:endParaRPr lang="pt-BR" dirty="0"/>
          </a:p>
          <a:p>
            <a:r>
              <a:rPr lang="pt-BR" dirty="0"/>
              <a:t>$ </a:t>
            </a:r>
            <a:r>
              <a:rPr lang="pt-BR" dirty="0" err="1"/>
              <a:t>docker</a:t>
            </a:r>
            <a:r>
              <a:rPr lang="pt-BR" dirty="0"/>
              <a:t> start nombre_contendor1 nombre_contendor2 nombre_contendor3</a:t>
            </a:r>
            <a:endParaRPr lang="es-ES" dirty="0"/>
          </a:p>
        </p:txBody>
      </p:sp>
    </p:spTree>
    <p:extLst>
      <p:ext uri="{BB962C8B-B14F-4D97-AF65-F5344CB8AC3E}">
        <p14:creationId xmlns:p14="http://schemas.microsoft.com/office/powerpoint/2010/main" val="441061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07DF4-0030-A73F-6AD2-10C46F145BB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CC671F1-5A37-C9EF-9EE6-95A836CF841F}"/>
              </a:ext>
            </a:extLst>
          </p:cNvPr>
          <p:cNvSpPr>
            <a:spLocks noGrp="1"/>
          </p:cNvSpPr>
          <p:nvPr>
            <p:ph type="body" idx="1"/>
          </p:nvPr>
        </p:nvSpPr>
        <p:spPr/>
        <p:txBody>
          <a:bodyPr/>
          <a:lstStyle/>
          <a:p>
            <a:r>
              <a:rPr lang="es-ES" b="1" dirty="0"/>
              <a:t>Abrir un terminal en un contenedor</a:t>
            </a:r>
          </a:p>
          <a:p>
            <a:r>
              <a:rPr lang="es-ES" dirty="0"/>
              <a:t>$ </a:t>
            </a:r>
            <a:r>
              <a:rPr lang="es-ES" dirty="0" err="1"/>
              <a:t>docker</a:t>
            </a:r>
            <a:r>
              <a:rPr lang="es-ES" dirty="0"/>
              <a:t> </a:t>
            </a:r>
            <a:r>
              <a:rPr lang="es-ES" dirty="0" err="1"/>
              <a:t>exec</a:t>
            </a:r>
            <a:r>
              <a:rPr lang="es-ES" dirty="0"/>
              <a:t> -</a:t>
            </a:r>
            <a:r>
              <a:rPr lang="es-ES" dirty="0" err="1"/>
              <a:t>it</a:t>
            </a:r>
            <a:r>
              <a:rPr lang="es-ES" dirty="0"/>
              <a:t> </a:t>
            </a:r>
            <a:r>
              <a:rPr lang="es-ES" dirty="0" err="1"/>
              <a:t>nombre_contenedor</a:t>
            </a:r>
            <a:r>
              <a:rPr lang="es-ES" dirty="0"/>
              <a:t> </a:t>
            </a:r>
            <a:r>
              <a:rPr lang="es-ES" dirty="0" err="1"/>
              <a:t>bash</a:t>
            </a:r>
            <a:endParaRPr lang="es-ES" dirty="0"/>
          </a:p>
          <a:p>
            <a:r>
              <a:rPr lang="es-ES" dirty="0" err="1"/>
              <a:t>root@nombre_contenedor</a:t>
            </a:r>
            <a:r>
              <a:rPr lang="es-ES" dirty="0"/>
              <a:t>:/</a:t>
            </a:r>
            <a:r>
              <a:rPr lang="es-ES" dirty="0" err="1"/>
              <a:t>usr</a:t>
            </a:r>
            <a:r>
              <a:rPr lang="es-ES" dirty="0"/>
              <a:t>/local/apache2#</a:t>
            </a:r>
          </a:p>
          <a:p>
            <a:endParaRPr lang="es-ES" dirty="0"/>
          </a:p>
          <a:p>
            <a:endParaRPr lang="es-ES" dirty="0"/>
          </a:p>
          <a:p>
            <a:r>
              <a:rPr lang="es-ES" dirty="0"/>
              <a:t>Se inicia una sesión como </a:t>
            </a:r>
            <a:r>
              <a:rPr lang="es-ES" dirty="0" err="1"/>
              <a:t>root</a:t>
            </a:r>
            <a:r>
              <a:rPr lang="es-ES" dirty="0"/>
              <a:t> en el contenedor. En la terminal del contenedor podemos ejecutar comandos del sistema operativo (</a:t>
            </a:r>
            <a:r>
              <a:rPr lang="es-ES" dirty="0" err="1"/>
              <a:t>ls</a:t>
            </a:r>
            <a:r>
              <a:rPr lang="es-ES" dirty="0"/>
              <a:t>, </a:t>
            </a:r>
            <a:r>
              <a:rPr lang="es-ES" dirty="0" err="1"/>
              <a:t>df</a:t>
            </a:r>
            <a:r>
              <a:rPr lang="es-ES" dirty="0"/>
              <a:t> -h, </a:t>
            </a:r>
            <a:r>
              <a:rPr lang="es-ES" dirty="0" err="1"/>
              <a:t>cat</a:t>
            </a:r>
            <a:r>
              <a:rPr lang="es-ES" dirty="0"/>
              <a:t> /</a:t>
            </a:r>
            <a:r>
              <a:rPr lang="es-ES" dirty="0" err="1"/>
              <a:t>proc</a:t>
            </a:r>
            <a:r>
              <a:rPr lang="es-ES" dirty="0"/>
              <a:t>/</a:t>
            </a:r>
            <a:r>
              <a:rPr lang="es-ES" dirty="0" err="1"/>
              <a:t>cpuinfo</a:t>
            </a:r>
            <a:r>
              <a:rPr lang="es-ES" dirty="0"/>
              <a:t>, …​). La cantidad y el tipo de comandos dependerá de la imagen usada para crear el contenedor.</a:t>
            </a:r>
          </a:p>
        </p:txBody>
      </p:sp>
    </p:spTree>
    <p:extLst>
      <p:ext uri="{BB962C8B-B14F-4D97-AF65-F5344CB8AC3E}">
        <p14:creationId xmlns:p14="http://schemas.microsoft.com/office/powerpoint/2010/main" val="191089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C1DB16A8-3B92-5A38-D8BD-E984A9B7D239}"/>
              </a:ext>
            </a:extLst>
          </p:cNvPr>
          <p:cNvSpPr>
            <a:spLocks noGrp="1"/>
          </p:cNvSpPr>
          <p:nvPr>
            <p:ph type="body"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6F89F7"/>
              </a:buClr>
              <a:buSzPct val="90000"/>
              <a:buFontTx/>
              <a:buChar char="•"/>
              <a:tabLst/>
              <a:defRPr/>
            </a:pPr>
            <a:r>
              <a:rPr kumimoji="0" lang="es-ES" sz="3200" b="0" i="0" u="none" strike="noStrike" kern="0" cap="none" spc="0" normalizeH="0" baseline="0" noProof="0" dirty="0">
                <a:ln>
                  <a:noFill/>
                </a:ln>
                <a:solidFill>
                  <a:srgbClr val="40458C"/>
                </a:solidFill>
                <a:effectLst/>
                <a:uLnTx/>
                <a:uFillTx/>
                <a:latin typeface="Tahoma"/>
                <a:ea typeface="+mn-ea"/>
                <a:cs typeface="Tahoma"/>
              </a:rPr>
              <a:t>Desarrollar aplicaciones distribuidas requiere diferentes SO, lenguajes de programación, entornos de ejecución, librerías, etc. y pueden desplegarse sobre múltiples plataformas.</a:t>
            </a:r>
          </a:p>
          <a:p>
            <a:endParaRPr lang="es-ES" dirty="0"/>
          </a:p>
        </p:txBody>
      </p:sp>
    </p:spTree>
    <p:extLst>
      <p:ext uri="{BB962C8B-B14F-4D97-AF65-F5344CB8AC3E}">
        <p14:creationId xmlns:p14="http://schemas.microsoft.com/office/powerpoint/2010/main" val="32018208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FEEEE-261D-A4B4-8E74-DF287F12A0AE}"/>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C1B7126-6386-CF89-A30E-7079B2964AE3}"/>
              </a:ext>
            </a:extLst>
          </p:cNvPr>
          <p:cNvSpPr>
            <a:spLocks noGrp="1"/>
          </p:cNvSpPr>
          <p:nvPr>
            <p:ph type="body" idx="1"/>
          </p:nvPr>
        </p:nvSpPr>
        <p:spPr/>
        <p:txBody>
          <a:bodyPr/>
          <a:lstStyle/>
          <a:p>
            <a:r>
              <a:rPr lang="es-ES" b="1" dirty="0"/>
              <a:t>Copia de datos</a:t>
            </a:r>
          </a:p>
          <a:p>
            <a:r>
              <a:rPr lang="es-ES" dirty="0"/>
              <a:t>El almacenamiento en un contenedor no es persistente. Se eliminan los datos escritos en él tras su eliminación.</a:t>
            </a:r>
          </a:p>
          <a:p>
            <a:endParaRPr lang="es-ES" dirty="0"/>
          </a:p>
          <a:p>
            <a:r>
              <a:rPr lang="es-ES" dirty="0" err="1"/>
              <a:t>docker</a:t>
            </a:r>
            <a:r>
              <a:rPr lang="es-ES" dirty="0"/>
              <a:t> </a:t>
            </a:r>
            <a:r>
              <a:rPr lang="es-ES" dirty="0" err="1"/>
              <a:t>cp</a:t>
            </a:r>
            <a:r>
              <a:rPr lang="es-ES" dirty="0"/>
              <a:t> [OPTIONS] CONTAINER:SRC_PATH DEST_PATH|-</a:t>
            </a:r>
          </a:p>
          <a:p>
            <a:r>
              <a:rPr lang="es-ES" dirty="0" err="1"/>
              <a:t>docker</a:t>
            </a:r>
            <a:r>
              <a:rPr lang="es-ES" dirty="0"/>
              <a:t> </a:t>
            </a:r>
            <a:r>
              <a:rPr lang="es-ES" dirty="0" err="1"/>
              <a:t>cp</a:t>
            </a:r>
            <a:r>
              <a:rPr lang="es-ES" dirty="0"/>
              <a:t> [OPTIONS] SRC_PATH|- CONTAINER:DEST_PATH</a:t>
            </a:r>
          </a:p>
        </p:txBody>
      </p:sp>
    </p:spTree>
    <p:extLst>
      <p:ext uri="{BB962C8B-B14F-4D97-AF65-F5344CB8AC3E}">
        <p14:creationId xmlns:p14="http://schemas.microsoft.com/office/powerpoint/2010/main" val="6637838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C806B2B-1891-3738-FF09-7699E852817C}"/>
              </a:ext>
            </a:extLst>
          </p:cNvPr>
          <p:cNvSpPr>
            <a:spLocks noGrp="1"/>
          </p:cNvSpPr>
          <p:nvPr>
            <p:ph type="body" idx="1"/>
          </p:nvPr>
        </p:nvSpPr>
        <p:spPr>
          <a:xfrm>
            <a:off x="323528" y="415290"/>
            <a:ext cx="7543800" cy="3017520"/>
          </a:xfrm>
        </p:spPr>
        <p:txBody>
          <a:bodyPr/>
          <a:lstStyle/>
          <a:p>
            <a:r>
              <a:rPr lang="es-ES" dirty="0"/>
              <a:t>Como ejemplo vamos a crear en nuestro host un archivo index.html y lo copiaremos en el contenedor para sustituir la página de inicio del servidor Apache.</a:t>
            </a:r>
          </a:p>
          <a:p>
            <a:endParaRPr lang="es-ES" dirty="0"/>
          </a:p>
          <a:p>
            <a:r>
              <a:rPr lang="es-ES" dirty="0"/>
              <a:t>&lt;!-- Ejemplo de archivo index.html --&gt;</a:t>
            </a:r>
          </a:p>
          <a:p>
            <a:r>
              <a:rPr lang="es-ES" dirty="0"/>
              <a:t>&lt;</a:t>
            </a:r>
            <a:r>
              <a:rPr lang="es-ES" dirty="0" err="1"/>
              <a:t>html</a:t>
            </a:r>
            <a:r>
              <a:rPr lang="es-ES" dirty="0"/>
              <a:t>&gt;</a:t>
            </a:r>
          </a:p>
          <a:p>
            <a:r>
              <a:rPr lang="es-ES" dirty="0"/>
              <a:t>  &lt;</a:t>
            </a:r>
            <a:r>
              <a:rPr lang="es-ES" dirty="0" err="1"/>
              <a:t>body</a:t>
            </a:r>
            <a:r>
              <a:rPr lang="es-ES" dirty="0"/>
              <a:t>&gt;</a:t>
            </a:r>
          </a:p>
          <a:p>
            <a:r>
              <a:rPr lang="es-ES" dirty="0"/>
              <a:t>    &lt;h1&gt;Docker es una maravilla&lt;/h1&gt;</a:t>
            </a:r>
          </a:p>
          <a:p>
            <a:r>
              <a:rPr lang="es-ES" dirty="0"/>
              <a:t>  &lt;/</a:t>
            </a:r>
            <a:r>
              <a:rPr lang="es-ES" dirty="0" err="1"/>
              <a:t>body</a:t>
            </a:r>
            <a:r>
              <a:rPr lang="es-ES" dirty="0"/>
              <a:t>&gt;</a:t>
            </a:r>
          </a:p>
          <a:p>
            <a:r>
              <a:rPr lang="es-ES" dirty="0"/>
              <a:t>&lt;/</a:t>
            </a:r>
            <a:r>
              <a:rPr lang="es-ES" dirty="0" err="1"/>
              <a:t>html</a:t>
            </a:r>
            <a:r>
              <a:rPr lang="es-ES" dirty="0"/>
              <a:t>&gt;</a:t>
            </a:r>
          </a:p>
          <a:p>
            <a:r>
              <a:rPr lang="es-ES" dirty="0"/>
              <a:t>Ahora copiamos el archivo index.html al contenedor con </a:t>
            </a:r>
            <a:r>
              <a:rPr lang="es-ES" dirty="0" err="1"/>
              <a:t>docker</a:t>
            </a:r>
            <a:r>
              <a:rPr lang="es-ES" dirty="0"/>
              <a:t> </a:t>
            </a:r>
            <a:r>
              <a:rPr lang="es-ES" dirty="0" err="1"/>
              <a:t>cp</a:t>
            </a:r>
            <a:endParaRPr lang="es-ES" dirty="0"/>
          </a:p>
          <a:p>
            <a:endParaRPr lang="es-ES" dirty="0"/>
          </a:p>
          <a:p>
            <a:r>
              <a:rPr lang="es-ES" dirty="0"/>
              <a:t>$ </a:t>
            </a:r>
            <a:r>
              <a:rPr lang="es-ES" dirty="0" err="1"/>
              <a:t>docker</a:t>
            </a:r>
            <a:r>
              <a:rPr lang="es-ES" dirty="0"/>
              <a:t> </a:t>
            </a:r>
            <a:r>
              <a:rPr lang="es-ES" dirty="0" err="1"/>
              <a:t>cp</a:t>
            </a:r>
            <a:r>
              <a:rPr lang="es-ES" dirty="0"/>
              <a:t> index.html </a:t>
            </a:r>
            <a:r>
              <a:rPr lang="es-ES" dirty="0" err="1"/>
              <a:t>nombre_contenedor</a:t>
            </a:r>
            <a:r>
              <a:rPr lang="es-ES" dirty="0"/>
              <a:t>:/</a:t>
            </a:r>
            <a:r>
              <a:rPr lang="es-ES" dirty="0" err="1"/>
              <a:t>usr</a:t>
            </a:r>
            <a:r>
              <a:rPr lang="es-ES" dirty="0"/>
              <a:t>/local/apache2/</a:t>
            </a:r>
            <a:r>
              <a:rPr lang="es-ES" dirty="0" err="1"/>
              <a:t>htdocs</a:t>
            </a:r>
            <a:r>
              <a:rPr lang="es-ES" dirty="0"/>
              <a:t>/</a:t>
            </a:r>
          </a:p>
        </p:txBody>
      </p:sp>
      <p:pic>
        <p:nvPicPr>
          <p:cNvPr id="48130" name="Picture 2">
            <a:extLst>
              <a:ext uri="{FF2B5EF4-FFF2-40B4-BE49-F238E27FC236}">
                <a16:creationId xmlns:a16="http://schemas.microsoft.com/office/drawing/2014/main" id="{840D3FF8-383D-C4DF-F131-B94D04B80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563638"/>
            <a:ext cx="38766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74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C1988-6587-9158-7EA7-D243F70A5DC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413895E-F214-A58C-17C7-AD108B65E474}"/>
              </a:ext>
            </a:extLst>
          </p:cNvPr>
          <p:cNvSpPr>
            <a:spLocks noGrp="1"/>
          </p:cNvSpPr>
          <p:nvPr>
            <p:ph type="body" idx="1"/>
          </p:nvPr>
        </p:nvSpPr>
        <p:spPr/>
        <p:txBody>
          <a:bodyPr/>
          <a:lstStyle/>
          <a:p>
            <a:r>
              <a:rPr lang="es-ES" b="1" dirty="0"/>
              <a:t>Eliminación de un contenedor</a:t>
            </a:r>
          </a:p>
          <a:p>
            <a:r>
              <a:rPr lang="es-ES" dirty="0"/>
              <a:t>Primero paramos el contenedor con </a:t>
            </a:r>
            <a:r>
              <a:rPr lang="es-ES" dirty="0" err="1"/>
              <a:t>docker</a:t>
            </a:r>
            <a:r>
              <a:rPr lang="es-ES" dirty="0"/>
              <a:t> stop y luego lo eliminamos con </a:t>
            </a:r>
            <a:r>
              <a:rPr lang="es-ES" dirty="0" err="1"/>
              <a:t>docker</a:t>
            </a:r>
            <a:r>
              <a:rPr lang="es-ES" dirty="0"/>
              <a:t> </a:t>
            </a:r>
            <a:r>
              <a:rPr lang="es-ES" dirty="0" err="1"/>
              <a:t>rm</a:t>
            </a:r>
            <a:endParaRPr lang="es-ES" dirty="0"/>
          </a:p>
          <a:p>
            <a:endParaRPr lang="es-ES" dirty="0"/>
          </a:p>
          <a:p>
            <a:r>
              <a:rPr lang="es-ES" dirty="0"/>
              <a:t>$ </a:t>
            </a:r>
            <a:r>
              <a:rPr lang="es-ES" dirty="0" err="1"/>
              <a:t>docker</a:t>
            </a:r>
            <a:r>
              <a:rPr lang="es-ES" dirty="0"/>
              <a:t> stop d2f73e6acd51</a:t>
            </a:r>
          </a:p>
          <a:p>
            <a:r>
              <a:rPr lang="es-ES" dirty="0"/>
              <a:t>$ </a:t>
            </a:r>
            <a:r>
              <a:rPr lang="es-ES" dirty="0" err="1"/>
              <a:t>docker</a:t>
            </a:r>
            <a:r>
              <a:rPr lang="es-ES" dirty="0"/>
              <a:t> </a:t>
            </a:r>
            <a:r>
              <a:rPr lang="es-ES" dirty="0" err="1"/>
              <a:t>rm</a:t>
            </a:r>
            <a:r>
              <a:rPr lang="es-ES" dirty="0"/>
              <a:t> d2f73e6acd51</a:t>
            </a:r>
          </a:p>
        </p:txBody>
      </p:sp>
    </p:spTree>
    <p:extLst>
      <p:ext uri="{BB962C8B-B14F-4D97-AF65-F5344CB8AC3E}">
        <p14:creationId xmlns:p14="http://schemas.microsoft.com/office/powerpoint/2010/main" val="10261334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E3E5385-E268-6330-790D-601C54A92BF7}"/>
              </a:ext>
            </a:extLst>
          </p:cNvPr>
          <p:cNvSpPr>
            <a:spLocks noGrp="1"/>
          </p:cNvSpPr>
          <p:nvPr>
            <p:ph type="body" idx="1"/>
          </p:nvPr>
        </p:nvSpPr>
        <p:spPr>
          <a:xfrm>
            <a:off x="35496" y="-8488"/>
            <a:ext cx="9108504" cy="3017520"/>
          </a:xfrm>
        </p:spPr>
        <p:txBody>
          <a:bodyPr/>
          <a:lstStyle/>
          <a:p>
            <a:pPr marL="76200" indent="0">
              <a:buNone/>
            </a:pPr>
            <a:r>
              <a:rPr lang="es-ES" dirty="0"/>
              <a:t>$ </a:t>
            </a:r>
            <a:r>
              <a:rPr lang="es-ES" dirty="0" err="1"/>
              <a:t>docker</a:t>
            </a:r>
            <a:r>
              <a:rPr lang="es-ES" dirty="0"/>
              <a:t> </a:t>
            </a:r>
            <a:r>
              <a:rPr lang="es-ES" dirty="0" err="1"/>
              <a:t>info</a:t>
            </a:r>
            <a:endParaRPr lang="es-ES" dirty="0"/>
          </a:p>
          <a:p>
            <a:pPr marL="76200" indent="0">
              <a:buNone/>
            </a:pPr>
            <a:r>
              <a:rPr lang="es-ES" dirty="0"/>
              <a:t>$ </a:t>
            </a:r>
            <a:r>
              <a:rPr lang="es-ES" dirty="0" err="1"/>
              <a:t>docker</a:t>
            </a:r>
            <a:r>
              <a:rPr lang="es-ES" dirty="0"/>
              <a:t> </a:t>
            </a:r>
            <a:r>
              <a:rPr lang="es-ES" dirty="0" err="1"/>
              <a:t>version</a:t>
            </a:r>
            <a:endParaRPr lang="es-ES" dirty="0"/>
          </a:p>
          <a:p>
            <a:pPr marL="76200" indent="0">
              <a:buNone/>
            </a:pPr>
            <a:r>
              <a:rPr lang="es-ES" dirty="0"/>
              <a:t>$ </a:t>
            </a:r>
            <a:r>
              <a:rPr lang="es-ES" dirty="0" err="1"/>
              <a:t>docker</a:t>
            </a:r>
            <a:r>
              <a:rPr lang="es-ES" dirty="0"/>
              <a:t> run &lt;</a:t>
            </a:r>
            <a:r>
              <a:rPr lang="es-ES" dirty="0" err="1"/>
              <a:t>image</a:t>
            </a:r>
            <a:r>
              <a:rPr lang="es-ES" dirty="0"/>
              <a:t>&gt; // Crea un contenedor a partir de una imagen. Si no tenemos la imagen en local, la descarga</a:t>
            </a:r>
          </a:p>
          <a:p>
            <a:pPr marL="76200" indent="0">
              <a:buNone/>
            </a:pPr>
            <a:r>
              <a:rPr lang="es-ES" dirty="0"/>
              <a:t>$ </a:t>
            </a:r>
            <a:r>
              <a:rPr lang="es-ES" dirty="0" err="1"/>
              <a:t>docker</a:t>
            </a:r>
            <a:r>
              <a:rPr lang="es-ES" dirty="0"/>
              <a:t> run -d -p 82:80 </a:t>
            </a:r>
            <a:r>
              <a:rPr lang="es-ES" dirty="0" err="1"/>
              <a:t>nginx</a:t>
            </a:r>
            <a:r>
              <a:rPr lang="es-ES" dirty="0"/>
              <a:t>: Crea un contenedor en modo </a:t>
            </a:r>
            <a:r>
              <a:rPr lang="es-ES" dirty="0" err="1"/>
              <a:t>deattached</a:t>
            </a:r>
            <a:r>
              <a:rPr lang="es-ES" dirty="0"/>
              <a:t> accesible desde el puerto 82</a:t>
            </a:r>
          </a:p>
          <a:p>
            <a:pPr marL="76200" indent="0">
              <a:buNone/>
            </a:pPr>
            <a:r>
              <a:rPr lang="es-ES" dirty="0"/>
              <a:t>$ </a:t>
            </a:r>
            <a:r>
              <a:rPr lang="es-ES" dirty="0" err="1"/>
              <a:t>docker</a:t>
            </a:r>
            <a:r>
              <a:rPr lang="es-ES" dirty="0"/>
              <a:t> </a:t>
            </a:r>
            <a:r>
              <a:rPr lang="es-ES" dirty="0" err="1"/>
              <a:t>stop|start</a:t>
            </a:r>
            <a:r>
              <a:rPr lang="es-ES" dirty="0"/>
              <a:t> &lt;id&gt;: </a:t>
            </a:r>
            <a:r>
              <a:rPr lang="es-ES" dirty="0" err="1"/>
              <a:t>Detiene|Continúa</a:t>
            </a:r>
            <a:r>
              <a:rPr lang="es-ES" dirty="0"/>
              <a:t> un contenedor</a:t>
            </a:r>
          </a:p>
          <a:p>
            <a:pPr marL="76200" indent="0">
              <a:buNone/>
            </a:pPr>
            <a:r>
              <a:rPr lang="es-ES" dirty="0"/>
              <a:t>$ </a:t>
            </a:r>
            <a:r>
              <a:rPr lang="es-ES" dirty="0" err="1"/>
              <a:t>docker</a:t>
            </a:r>
            <a:r>
              <a:rPr lang="es-ES" dirty="0"/>
              <a:t> </a:t>
            </a:r>
            <a:r>
              <a:rPr lang="es-ES" dirty="0" err="1"/>
              <a:t>ps</a:t>
            </a:r>
            <a:r>
              <a:rPr lang="es-ES" dirty="0"/>
              <a:t> -a: Listado de contenedores (-a muestra también los parados)</a:t>
            </a:r>
          </a:p>
          <a:p>
            <a:pPr marL="76200" indent="0">
              <a:buNone/>
            </a:pPr>
            <a:r>
              <a:rPr lang="es-ES" dirty="0"/>
              <a:t>$ </a:t>
            </a:r>
            <a:r>
              <a:rPr lang="es-ES" dirty="0" err="1"/>
              <a:t>docker</a:t>
            </a:r>
            <a:r>
              <a:rPr lang="es-ES" dirty="0"/>
              <a:t> </a:t>
            </a:r>
            <a:r>
              <a:rPr lang="es-ES" dirty="0" err="1"/>
              <a:t>ps</a:t>
            </a:r>
            <a:r>
              <a:rPr lang="es-ES" dirty="0"/>
              <a:t> -q: Listado de los </a:t>
            </a:r>
            <a:r>
              <a:rPr lang="es-ES" dirty="0" err="1"/>
              <a:t>ids</a:t>
            </a:r>
            <a:r>
              <a:rPr lang="es-ES" dirty="0"/>
              <a:t> de los contenedores</a:t>
            </a:r>
          </a:p>
          <a:p>
            <a:pPr marL="76200" indent="0">
              <a:buNone/>
            </a:pPr>
            <a:r>
              <a:rPr lang="es-ES" dirty="0"/>
              <a:t>$ </a:t>
            </a:r>
            <a:r>
              <a:rPr lang="es-ES" dirty="0" err="1"/>
              <a:t>docker</a:t>
            </a:r>
            <a:r>
              <a:rPr lang="es-ES" dirty="0"/>
              <a:t> stop `</a:t>
            </a:r>
            <a:r>
              <a:rPr lang="es-ES" dirty="0" err="1"/>
              <a:t>docker</a:t>
            </a:r>
            <a:r>
              <a:rPr lang="es-ES" dirty="0"/>
              <a:t> </a:t>
            </a:r>
            <a:r>
              <a:rPr lang="es-ES" dirty="0" err="1"/>
              <a:t>ps</a:t>
            </a:r>
            <a:r>
              <a:rPr lang="es-ES" dirty="0"/>
              <a:t> -q`: Para todos los contenedores que devuelve el subcomando `</a:t>
            </a:r>
            <a:r>
              <a:rPr lang="es-ES" dirty="0" err="1"/>
              <a:t>docker</a:t>
            </a:r>
            <a:r>
              <a:rPr lang="es-ES" dirty="0"/>
              <a:t> </a:t>
            </a:r>
            <a:r>
              <a:rPr lang="es-ES" dirty="0" err="1"/>
              <a:t>ps</a:t>
            </a:r>
            <a:r>
              <a:rPr lang="es-ES" dirty="0"/>
              <a:t> -q`</a:t>
            </a:r>
          </a:p>
          <a:p>
            <a:pPr marL="76200" indent="0">
              <a:buNone/>
            </a:pPr>
            <a:r>
              <a:rPr lang="es-ES" dirty="0"/>
              <a:t>$ </a:t>
            </a:r>
            <a:r>
              <a:rPr lang="es-ES" dirty="0" err="1"/>
              <a:t>docker</a:t>
            </a:r>
            <a:r>
              <a:rPr lang="es-ES" dirty="0"/>
              <a:t> </a:t>
            </a:r>
            <a:r>
              <a:rPr lang="es-ES" dirty="0" err="1"/>
              <a:t>rm</a:t>
            </a:r>
            <a:r>
              <a:rPr lang="es-ES" dirty="0"/>
              <a:t> &lt;id&gt;: Borra un contenedor si está parado</a:t>
            </a:r>
          </a:p>
          <a:p>
            <a:pPr marL="76200" indent="0">
              <a:buNone/>
            </a:pPr>
            <a:r>
              <a:rPr lang="es-ES" dirty="0"/>
              <a:t>$ </a:t>
            </a:r>
            <a:r>
              <a:rPr lang="es-ES" dirty="0" err="1"/>
              <a:t>docker</a:t>
            </a:r>
            <a:r>
              <a:rPr lang="es-ES" dirty="0"/>
              <a:t> </a:t>
            </a:r>
            <a:r>
              <a:rPr lang="es-ES" dirty="0" err="1"/>
              <a:t>rm</a:t>
            </a:r>
            <a:r>
              <a:rPr lang="es-ES" dirty="0"/>
              <a:t> -f &lt;id&gt;: Fuerza el borrado de un contenedor aunque esté parado</a:t>
            </a:r>
          </a:p>
          <a:p>
            <a:pPr marL="76200" indent="0">
              <a:buNone/>
            </a:pPr>
            <a:r>
              <a:rPr lang="es-ES" dirty="0"/>
              <a:t>$ </a:t>
            </a:r>
            <a:r>
              <a:rPr lang="es-ES" dirty="0" err="1"/>
              <a:t>docker</a:t>
            </a:r>
            <a:r>
              <a:rPr lang="es-ES" dirty="0"/>
              <a:t> </a:t>
            </a:r>
            <a:r>
              <a:rPr lang="es-ES" dirty="0" err="1"/>
              <a:t>exec</a:t>
            </a:r>
            <a:r>
              <a:rPr lang="es-ES" dirty="0"/>
              <a:t> -</a:t>
            </a:r>
            <a:r>
              <a:rPr lang="es-ES" dirty="0" err="1"/>
              <a:t>it</a:t>
            </a:r>
            <a:r>
              <a:rPr lang="es-ES" dirty="0"/>
              <a:t> &lt;id&gt; </a:t>
            </a:r>
            <a:r>
              <a:rPr lang="es-ES" dirty="0" err="1"/>
              <a:t>sh</a:t>
            </a:r>
            <a:r>
              <a:rPr lang="es-ES" dirty="0"/>
              <a:t>: Abre una terminal en el contenedor</a:t>
            </a:r>
          </a:p>
          <a:p>
            <a:pPr marL="76200" indent="0">
              <a:buNone/>
            </a:pPr>
            <a:r>
              <a:rPr lang="es-ES" dirty="0"/>
              <a:t>$ </a:t>
            </a:r>
            <a:r>
              <a:rPr lang="es-ES" dirty="0" err="1"/>
              <a:t>docker</a:t>
            </a:r>
            <a:r>
              <a:rPr lang="es-ES" dirty="0"/>
              <a:t> </a:t>
            </a:r>
            <a:r>
              <a:rPr lang="es-ES" dirty="0" err="1"/>
              <a:t>exec</a:t>
            </a:r>
            <a:r>
              <a:rPr lang="es-ES" dirty="0"/>
              <a:t> &lt;id&gt; </a:t>
            </a:r>
            <a:r>
              <a:rPr lang="es-ES" dirty="0" err="1"/>
              <a:t>ls</a:t>
            </a:r>
            <a:r>
              <a:rPr lang="es-ES" dirty="0"/>
              <a:t>: Ejecuta el comando </a:t>
            </a:r>
            <a:r>
              <a:rPr lang="es-ES" dirty="0" err="1"/>
              <a:t>ls</a:t>
            </a:r>
            <a:r>
              <a:rPr lang="es-ES" dirty="0"/>
              <a:t> en el contenedor para mostrar sus archivos</a:t>
            </a:r>
          </a:p>
          <a:p>
            <a:pPr marL="76200" indent="0">
              <a:buNone/>
            </a:pPr>
            <a:r>
              <a:rPr lang="es-ES" dirty="0"/>
              <a:t>$ </a:t>
            </a:r>
            <a:r>
              <a:rPr lang="es-ES" dirty="0" err="1"/>
              <a:t>docker</a:t>
            </a:r>
            <a:r>
              <a:rPr lang="es-ES" dirty="0"/>
              <a:t> </a:t>
            </a:r>
            <a:r>
              <a:rPr lang="es-ES" dirty="0" err="1"/>
              <a:t>cp</a:t>
            </a:r>
            <a:r>
              <a:rPr lang="es-ES" dirty="0"/>
              <a:t> &lt;id&gt;:./</a:t>
            </a:r>
            <a:r>
              <a:rPr lang="es-ES" dirty="0" err="1"/>
              <a:t>dockerenv</a:t>
            </a:r>
            <a:r>
              <a:rPr lang="es-ES" dirty="0"/>
              <a:t> .: Copia el fichero </a:t>
            </a:r>
            <a:r>
              <a:rPr lang="es-ES" dirty="0" err="1"/>
              <a:t>dockerenv</a:t>
            </a:r>
            <a:r>
              <a:rPr lang="es-ES" dirty="0"/>
              <a:t> del contenedor en nuestro sistema de archivos local</a:t>
            </a:r>
          </a:p>
          <a:p>
            <a:pPr marL="76200" indent="0">
              <a:buNone/>
            </a:pPr>
            <a:r>
              <a:rPr lang="es-ES" dirty="0"/>
              <a:t>$ </a:t>
            </a:r>
            <a:r>
              <a:rPr lang="es-ES" dirty="0" err="1"/>
              <a:t>docker</a:t>
            </a:r>
            <a:r>
              <a:rPr lang="es-ES" dirty="0"/>
              <a:t> </a:t>
            </a:r>
            <a:r>
              <a:rPr lang="es-ES" dirty="0" err="1"/>
              <a:t>rm</a:t>
            </a:r>
            <a:r>
              <a:rPr lang="es-ES" dirty="0"/>
              <a:t> -f `</a:t>
            </a:r>
            <a:r>
              <a:rPr lang="es-ES" dirty="0" err="1"/>
              <a:t>docker</a:t>
            </a:r>
            <a:r>
              <a:rPr lang="es-ES" dirty="0"/>
              <a:t> </a:t>
            </a:r>
            <a:r>
              <a:rPr lang="es-ES" dirty="0" err="1"/>
              <a:t>ps</a:t>
            </a:r>
            <a:r>
              <a:rPr lang="es-ES" dirty="0"/>
              <a:t> -a | grep "</a:t>
            </a:r>
            <a:r>
              <a:rPr lang="es-ES" dirty="0" err="1"/>
              <a:t>wordpress</a:t>
            </a:r>
            <a:r>
              <a:rPr lang="es-ES" dirty="0"/>
              <a:t>" | </a:t>
            </a:r>
            <a:r>
              <a:rPr lang="es-ES" dirty="0" err="1"/>
              <a:t>awk</a:t>
            </a:r>
            <a:r>
              <a:rPr lang="es-ES" dirty="0"/>
              <a:t> '{</a:t>
            </a:r>
            <a:r>
              <a:rPr lang="es-ES" dirty="0" err="1"/>
              <a:t>print</a:t>
            </a:r>
            <a:r>
              <a:rPr lang="es-ES" dirty="0"/>
              <a:t> $1}'`: Eliminar todos los contenedores creados a partir de una imagen</a:t>
            </a:r>
          </a:p>
        </p:txBody>
      </p:sp>
    </p:spTree>
    <p:extLst>
      <p:ext uri="{BB962C8B-B14F-4D97-AF65-F5344CB8AC3E}">
        <p14:creationId xmlns:p14="http://schemas.microsoft.com/office/powerpoint/2010/main" val="32416521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AB68325-2098-9EA2-03E3-4A7EE73756E4}"/>
              </a:ext>
            </a:extLst>
          </p:cNvPr>
          <p:cNvSpPr>
            <a:spLocks noGrp="1"/>
          </p:cNvSpPr>
          <p:nvPr>
            <p:ph type="body" idx="1"/>
          </p:nvPr>
        </p:nvSpPr>
        <p:spPr>
          <a:xfrm>
            <a:off x="683568" y="627534"/>
            <a:ext cx="7543800" cy="3017520"/>
          </a:xfrm>
        </p:spPr>
        <p:txBody>
          <a:bodyPr/>
          <a:lstStyle/>
          <a:p>
            <a:r>
              <a:rPr lang="es-ES" dirty="0"/>
              <a:t>Creación de imágenes propias</a:t>
            </a:r>
          </a:p>
          <a:p>
            <a:r>
              <a:rPr lang="es-ES" dirty="0"/>
              <a:t>3.1. El </a:t>
            </a:r>
            <a:r>
              <a:rPr lang="es-ES" dirty="0" err="1"/>
              <a:t>Dockerfile</a:t>
            </a:r>
            <a:endParaRPr lang="es-ES" dirty="0"/>
          </a:p>
          <a:p>
            <a:r>
              <a:rPr lang="es-ES" dirty="0"/>
              <a:t>Para construir una imagen, se crea un </a:t>
            </a:r>
            <a:r>
              <a:rPr lang="es-ES" dirty="0" err="1"/>
              <a:t>Dockerfile</a:t>
            </a:r>
            <a:r>
              <a:rPr lang="es-ES" dirty="0"/>
              <a:t> con las instrucciones que especifican lo que va a ir en el entorno, dentro del contenedor (redes, volúmenes, puertos al exterior, archivos que se incluyen.</a:t>
            </a:r>
          </a:p>
          <a:p>
            <a:endParaRPr lang="es-ES" dirty="0"/>
          </a:p>
          <a:p>
            <a:r>
              <a:rPr lang="es-ES" dirty="0"/>
              <a:t>Indica cómo y con qué construir la imagen.</a:t>
            </a:r>
          </a:p>
          <a:p>
            <a:endParaRPr lang="es-ES" dirty="0"/>
          </a:p>
          <a:p>
            <a:r>
              <a:rPr lang="es-ES" dirty="0"/>
              <a:t>Conseguimos que el </a:t>
            </a:r>
            <a:r>
              <a:rPr lang="es-ES" dirty="0" err="1"/>
              <a:t>build</a:t>
            </a:r>
            <a:r>
              <a:rPr lang="es-ES" dirty="0"/>
              <a:t> de la aplicación definida en el contenedor se comporte de la misma forma en cualquier lugar que se ejecute. Hacemos que sea repetible.</a:t>
            </a:r>
          </a:p>
          <a:p>
            <a:endParaRPr lang="es-ES" dirty="0"/>
          </a:p>
          <a:p>
            <a:r>
              <a:rPr lang="es-ES" dirty="0"/>
              <a:t>Ejemplo de </a:t>
            </a:r>
            <a:r>
              <a:rPr lang="es-ES" dirty="0" err="1"/>
              <a:t>Dockerfile</a:t>
            </a:r>
            <a:endParaRPr lang="es-ES" dirty="0"/>
          </a:p>
        </p:txBody>
      </p:sp>
    </p:spTree>
    <p:extLst>
      <p:ext uri="{BB962C8B-B14F-4D97-AF65-F5344CB8AC3E}">
        <p14:creationId xmlns:p14="http://schemas.microsoft.com/office/powerpoint/2010/main" val="3956177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5E80C5B-6441-813A-B3E8-E6307AAEFF48}"/>
              </a:ext>
            </a:extLst>
          </p:cNvPr>
          <p:cNvSpPr>
            <a:spLocks noGrp="1"/>
          </p:cNvSpPr>
          <p:nvPr>
            <p:ph type="body" idx="1"/>
          </p:nvPr>
        </p:nvSpPr>
        <p:spPr>
          <a:xfrm>
            <a:off x="0" y="627534"/>
            <a:ext cx="8640960" cy="3017520"/>
          </a:xfrm>
        </p:spPr>
        <p:txBody>
          <a:bodyPr numCol="2"/>
          <a:lstStyle/>
          <a:p>
            <a:r>
              <a:rPr lang="en-US" dirty="0"/>
              <a:t># Use an official Python runtime as a parent image</a:t>
            </a:r>
          </a:p>
          <a:p>
            <a:r>
              <a:rPr lang="en-US" dirty="0"/>
              <a:t>FROM python:2.7-slim</a:t>
            </a:r>
          </a:p>
          <a:p>
            <a:endParaRPr lang="en-US" dirty="0"/>
          </a:p>
          <a:p>
            <a:r>
              <a:rPr lang="en-US" dirty="0"/>
              <a:t># Set the working directory to /app</a:t>
            </a:r>
          </a:p>
          <a:p>
            <a:r>
              <a:rPr lang="en-US" dirty="0"/>
              <a:t>WORKDIR /app</a:t>
            </a:r>
          </a:p>
          <a:p>
            <a:endParaRPr lang="en-US" dirty="0"/>
          </a:p>
          <a:p>
            <a:r>
              <a:rPr lang="en-US" dirty="0"/>
              <a:t># Copy the current directory contents into the container at /app</a:t>
            </a:r>
          </a:p>
          <a:p>
            <a:r>
              <a:rPr lang="en-US" dirty="0"/>
              <a:t>ADD . /app</a:t>
            </a:r>
          </a:p>
          <a:p>
            <a:endParaRPr lang="en-US" dirty="0"/>
          </a:p>
          <a:p>
            <a:r>
              <a:rPr lang="en-US" dirty="0"/>
              <a:t># Install any needed packages specified in requirements.txt</a:t>
            </a:r>
          </a:p>
          <a:p>
            <a:r>
              <a:rPr lang="en-US" dirty="0"/>
              <a:t>RUN pip install --trusted-host pypi.python.org -r requirements.txt</a:t>
            </a:r>
          </a:p>
          <a:p>
            <a:endParaRPr lang="en-US" dirty="0"/>
          </a:p>
          <a:p>
            <a:r>
              <a:rPr lang="en-US" dirty="0"/>
              <a:t># Make port 80 available to the world outside this container</a:t>
            </a:r>
          </a:p>
          <a:p>
            <a:r>
              <a:rPr lang="en-US" dirty="0"/>
              <a:t>EXPOSE 80</a:t>
            </a:r>
          </a:p>
          <a:p>
            <a:endParaRPr lang="en-US" dirty="0"/>
          </a:p>
          <a:p>
            <a:r>
              <a:rPr lang="en-US" dirty="0"/>
              <a:t># Define environment variable</a:t>
            </a:r>
          </a:p>
          <a:p>
            <a:r>
              <a:rPr lang="en-US" dirty="0"/>
              <a:t>ENV NAME World</a:t>
            </a:r>
          </a:p>
          <a:p>
            <a:endParaRPr lang="en-US" dirty="0"/>
          </a:p>
          <a:p>
            <a:r>
              <a:rPr lang="en-US" dirty="0"/>
              <a:t># Run app.py when the container launches</a:t>
            </a:r>
          </a:p>
          <a:p>
            <a:r>
              <a:rPr lang="en-US" dirty="0"/>
              <a:t>CMD ["python", "app.py"]</a:t>
            </a:r>
            <a:endParaRPr lang="es-ES" dirty="0"/>
          </a:p>
        </p:txBody>
      </p:sp>
    </p:spTree>
    <p:extLst>
      <p:ext uri="{BB962C8B-B14F-4D97-AF65-F5344CB8AC3E}">
        <p14:creationId xmlns:p14="http://schemas.microsoft.com/office/powerpoint/2010/main" val="3356482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D749C5D-526E-F2EC-007F-E2B0593E858F}"/>
              </a:ext>
            </a:extLst>
          </p:cNvPr>
          <p:cNvSpPr>
            <a:spLocks noGrp="1"/>
          </p:cNvSpPr>
          <p:nvPr>
            <p:ph type="body" idx="1"/>
          </p:nvPr>
        </p:nvSpPr>
        <p:spPr>
          <a:xfrm>
            <a:off x="179512" y="51470"/>
            <a:ext cx="8640960" cy="3017520"/>
          </a:xfrm>
        </p:spPr>
        <p:txBody>
          <a:bodyPr/>
          <a:lstStyle/>
          <a:p>
            <a:r>
              <a:rPr lang="es-ES" b="1" dirty="0"/>
              <a:t>Imágenes</a:t>
            </a:r>
          </a:p>
          <a:p>
            <a:r>
              <a:rPr lang="es-ES" dirty="0"/>
              <a:t>Se construyen con </a:t>
            </a:r>
            <a:r>
              <a:rPr lang="es-ES" dirty="0" err="1"/>
              <a:t>docker</a:t>
            </a:r>
            <a:r>
              <a:rPr lang="es-ES" dirty="0"/>
              <a:t> </a:t>
            </a:r>
            <a:r>
              <a:rPr lang="es-ES" dirty="0" err="1"/>
              <a:t>build</a:t>
            </a:r>
            <a:r>
              <a:rPr lang="es-ES" dirty="0"/>
              <a:t> a partir de un </a:t>
            </a:r>
            <a:r>
              <a:rPr lang="es-ES" dirty="0" err="1"/>
              <a:t>Dockerfile</a:t>
            </a:r>
            <a:endParaRPr lang="es-ES" dirty="0"/>
          </a:p>
          <a:p>
            <a:r>
              <a:rPr lang="es-ES" dirty="0"/>
              <a:t>Se crean en un contexto (normalmente añadiendo archivos del directorio de trabajo del host a la imagen -</a:t>
            </a:r>
            <a:r>
              <a:rPr lang="es-ES" dirty="0" err="1"/>
              <a:t>p.e</a:t>
            </a:r>
            <a:r>
              <a:rPr lang="es-ES" dirty="0"/>
              <a:t>. el código fuente de la aplicación)</a:t>
            </a:r>
          </a:p>
          <a:p>
            <a:endParaRPr lang="es-ES" dirty="0"/>
          </a:p>
          <a:p>
            <a:r>
              <a:rPr lang="es-ES" dirty="0"/>
              <a:t>Con FROM (normalmente primera instrucción del </a:t>
            </a:r>
            <a:r>
              <a:rPr lang="es-ES" dirty="0" err="1"/>
              <a:t>Dockerfile</a:t>
            </a:r>
            <a:r>
              <a:rPr lang="es-ES" dirty="0"/>
              <a:t>) inicializamos el sistema de archivos de la imagen (</a:t>
            </a:r>
            <a:r>
              <a:rPr lang="es-ES" dirty="0" err="1"/>
              <a:t>p.e</a:t>
            </a:r>
            <a:r>
              <a:rPr lang="es-ES" dirty="0"/>
              <a:t>. si es </a:t>
            </a:r>
            <a:r>
              <a:rPr lang="es-ES" dirty="0" err="1"/>
              <a:t>ubuntu</a:t>
            </a:r>
            <a:r>
              <a:rPr lang="es-ES" dirty="0"/>
              <a:t> obtenemos el sistema de archivos de Ubuntu)</a:t>
            </a:r>
          </a:p>
          <a:p>
            <a:endParaRPr lang="es-ES" dirty="0"/>
          </a:p>
          <a:p>
            <a:r>
              <a:rPr lang="es-ES" dirty="0"/>
              <a:t>Muchas imágenes disponibles en Docker Hub usan Alpine (una distribución ligera de Linux) en lugar de Ubuntu, Fedora o CentOS, debido a su menor tamaño</a:t>
            </a:r>
          </a:p>
          <a:p>
            <a:endParaRPr lang="es-ES" dirty="0"/>
          </a:p>
          <a:p>
            <a:r>
              <a:rPr lang="es-ES" dirty="0"/>
              <a:t>Cada instrucción del </a:t>
            </a:r>
            <a:r>
              <a:rPr lang="es-ES" dirty="0" err="1"/>
              <a:t>Dockerfile</a:t>
            </a:r>
            <a:r>
              <a:rPr lang="es-ES" dirty="0"/>
              <a:t> genera una nueva capa (con la diferencia) en ese sistema de archivos</a:t>
            </a:r>
          </a:p>
          <a:p>
            <a:r>
              <a:rPr lang="es-ES" dirty="0"/>
              <a:t>Al hacer </a:t>
            </a:r>
            <a:r>
              <a:rPr lang="es-ES" dirty="0" err="1"/>
              <a:t>build</a:t>
            </a:r>
            <a:r>
              <a:rPr lang="es-ES" dirty="0"/>
              <a:t> las capas existentes en el registro local no se vuelven a crear</a:t>
            </a:r>
          </a:p>
          <a:p>
            <a:r>
              <a:rPr lang="es-ES" b="0" i="0" dirty="0">
                <a:effectLst/>
                <a:latin typeface="Noto Serif" panose="02020600060500020200" pitchFamily="18" charset="0"/>
              </a:rPr>
              <a:t>Una </a:t>
            </a:r>
            <a:r>
              <a:rPr lang="es-ES" b="0" i="0" u="sng" dirty="0">
                <a:solidFill>
                  <a:srgbClr val="2156A5"/>
                </a:solidFill>
                <a:effectLst/>
                <a:latin typeface="Noto Serif" panose="02020600060500020200" pitchFamily="18" charset="0"/>
                <a:hlinkClick r:id="rId2"/>
              </a:rPr>
              <a:t>imagen comprimida de Alpine</a:t>
            </a:r>
            <a:r>
              <a:rPr lang="es-ES" b="0" i="0" dirty="0">
                <a:effectLst/>
                <a:latin typeface="Noto Serif" panose="02020600060500020200" pitchFamily="18" charset="0"/>
              </a:rPr>
              <a:t> está en torno a los 2 MB, mientras que una </a:t>
            </a:r>
            <a:r>
              <a:rPr lang="es-ES" b="0" i="0" u="sng" dirty="0">
                <a:solidFill>
                  <a:srgbClr val="2156A5"/>
                </a:solidFill>
                <a:effectLst/>
                <a:latin typeface="Noto Serif" panose="02020600060500020200" pitchFamily="18" charset="0"/>
                <a:hlinkClick r:id="rId3"/>
              </a:rPr>
              <a:t>imagen comprimida de Ubuntu</a:t>
            </a:r>
            <a:r>
              <a:rPr lang="es-ES" b="0" i="0" dirty="0">
                <a:effectLst/>
                <a:latin typeface="Noto Serif" panose="02020600060500020200" pitchFamily="18" charset="0"/>
              </a:rPr>
              <a:t> está entre 40 y 80 MB</a:t>
            </a:r>
            <a:endParaRPr lang="es-ES" dirty="0"/>
          </a:p>
        </p:txBody>
      </p:sp>
    </p:spTree>
    <p:extLst>
      <p:ext uri="{BB962C8B-B14F-4D97-AF65-F5344CB8AC3E}">
        <p14:creationId xmlns:p14="http://schemas.microsoft.com/office/powerpoint/2010/main" val="26831246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740371D-0687-AF4A-A53F-0187977EAC1F}"/>
              </a:ext>
            </a:extLst>
          </p:cNvPr>
          <p:cNvSpPr>
            <a:spLocks noGrp="1"/>
          </p:cNvSpPr>
          <p:nvPr>
            <p:ph type="body" idx="1"/>
          </p:nvPr>
        </p:nvSpPr>
        <p:spPr>
          <a:xfrm>
            <a:off x="683568" y="509152"/>
            <a:ext cx="7543800" cy="3017520"/>
          </a:xfrm>
        </p:spPr>
        <p:txBody>
          <a:bodyPr/>
          <a:lstStyle/>
          <a:p>
            <a:r>
              <a:rPr lang="es-ES" b="0" i="0" dirty="0">
                <a:solidFill>
                  <a:srgbClr val="BA3925"/>
                </a:solidFill>
                <a:effectLst/>
                <a:latin typeface="Open Sans" panose="020B0606030504020204" pitchFamily="34" charset="0"/>
              </a:rPr>
              <a:t>Crear un contenedor Apache</a:t>
            </a:r>
          </a:p>
          <a:p>
            <a:endParaRPr lang="es-ES" dirty="0"/>
          </a:p>
          <a:p>
            <a:r>
              <a:rPr lang="es-ES" dirty="0"/>
              <a:t>$ </a:t>
            </a:r>
            <a:r>
              <a:rPr lang="es-ES" dirty="0" err="1"/>
              <a:t>docker</a:t>
            </a:r>
            <a:r>
              <a:rPr lang="es-ES" dirty="0"/>
              <a:t> run -d -p 82:80 </a:t>
            </a:r>
            <a:r>
              <a:rPr lang="es-ES" dirty="0" err="1"/>
              <a:t>httpd</a:t>
            </a:r>
            <a:endParaRPr lang="es-ES" dirty="0"/>
          </a:p>
          <a:p>
            <a:r>
              <a:rPr lang="es-ES" dirty="0"/>
              <a:t>Descarga una imagen si no existe localmente, lanza un contenedor y asocia el puerto 82 del host al puerto 80 del contenedor</a:t>
            </a:r>
          </a:p>
          <a:p>
            <a:endParaRPr lang="es-ES" dirty="0"/>
          </a:p>
          <a:p>
            <a:r>
              <a:rPr lang="es-ES" dirty="0"/>
              <a:t>-d lanza el contenedor en modo </a:t>
            </a:r>
            <a:r>
              <a:rPr lang="es-ES" dirty="0" err="1"/>
              <a:t>dettached</a:t>
            </a:r>
            <a:endParaRPr lang="es-ES" dirty="0"/>
          </a:p>
          <a:p>
            <a:endParaRPr lang="es-ES" dirty="0"/>
          </a:p>
          <a:p>
            <a:endParaRPr lang="es-ES" dirty="0"/>
          </a:p>
        </p:txBody>
      </p:sp>
      <p:graphicFrame>
        <p:nvGraphicFramePr>
          <p:cNvPr id="5" name="Tabla 4">
            <a:extLst>
              <a:ext uri="{FF2B5EF4-FFF2-40B4-BE49-F238E27FC236}">
                <a16:creationId xmlns:a16="http://schemas.microsoft.com/office/drawing/2014/main" id="{4FF953DD-5516-B522-4F55-42BDC74A6EA9}"/>
              </a:ext>
            </a:extLst>
          </p:cNvPr>
          <p:cNvGraphicFramePr>
            <a:graphicFrameLocks noGrp="1"/>
          </p:cNvGraphicFramePr>
          <p:nvPr/>
        </p:nvGraphicFramePr>
        <p:xfrm>
          <a:off x="1225286" y="2997200"/>
          <a:ext cx="5799665" cy="304800"/>
        </p:xfrm>
        <a:graphic>
          <a:graphicData uri="http://schemas.openxmlformats.org/drawingml/2006/table">
            <a:tbl>
              <a:tblPr/>
              <a:tblGrid>
                <a:gridCol w="5799665">
                  <a:extLst>
                    <a:ext uri="{9D8B030D-6E8A-4147-A177-3AD203B41FA5}">
                      <a16:colId xmlns:a16="http://schemas.microsoft.com/office/drawing/2014/main" val="1705393098"/>
                    </a:ext>
                  </a:extLst>
                </a:gridCol>
              </a:tblGrid>
              <a:tr h="0">
                <a:tc>
                  <a:txBody>
                    <a:bodyPr/>
                    <a:lstStyle/>
                    <a:p>
                      <a:pPr rtl="0"/>
                      <a:r>
                        <a:rPr lang="es-ES" b="0" dirty="0">
                          <a:effectLst/>
                          <a:latin typeface="inherit"/>
                        </a:rPr>
                        <a:t>El primer puerto que aparece es el del host y el segundo el del contenedor</a:t>
                      </a:r>
                    </a:p>
                  </a:txBody>
                  <a:tcPr anchor="ctr">
                    <a:lnL w="6350" cap="flat" cmpd="sng" algn="ctr">
                      <a:solidFill>
                        <a:srgbClr val="DDDDD8"/>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250485454"/>
                  </a:ext>
                </a:extLst>
              </a:tr>
            </a:tbl>
          </a:graphicData>
        </a:graphic>
      </p:graphicFrame>
      <p:graphicFrame>
        <p:nvGraphicFramePr>
          <p:cNvPr id="6" name="Tabla 5">
            <a:extLst>
              <a:ext uri="{FF2B5EF4-FFF2-40B4-BE49-F238E27FC236}">
                <a16:creationId xmlns:a16="http://schemas.microsoft.com/office/drawing/2014/main" id="{22686F8C-1C8B-E345-6257-08D5AFFD76E2}"/>
              </a:ext>
            </a:extLst>
          </p:cNvPr>
          <p:cNvGraphicFramePr>
            <a:graphicFrameLocks noGrp="1"/>
          </p:cNvGraphicFramePr>
          <p:nvPr>
            <p:extLst>
              <p:ext uri="{D42A27DB-BD31-4B8C-83A1-F6EECF244321}">
                <p14:modId xmlns:p14="http://schemas.microsoft.com/office/powerpoint/2010/main" val="1061533656"/>
              </p:ext>
            </p:extLst>
          </p:nvPr>
        </p:nvGraphicFramePr>
        <p:xfrm>
          <a:off x="215516" y="3723878"/>
          <a:ext cx="8712968" cy="731520"/>
        </p:xfrm>
        <a:graphic>
          <a:graphicData uri="http://schemas.openxmlformats.org/drawingml/2006/table">
            <a:tbl>
              <a:tblPr/>
              <a:tblGrid>
                <a:gridCol w="763180">
                  <a:extLst>
                    <a:ext uri="{9D8B030D-6E8A-4147-A177-3AD203B41FA5}">
                      <a16:colId xmlns:a16="http://schemas.microsoft.com/office/drawing/2014/main" val="2149638707"/>
                    </a:ext>
                  </a:extLst>
                </a:gridCol>
                <a:gridCol w="7949788">
                  <a:extLst>
                    <a:ext uri="{9D8B030D-6E8A-4147-A177-3AD203B41FA5}">
                      <a16:colId xmlns:a16="http://schemas.microsoft.com/office/drawing/2014/main" val="1002494320"/>
                    </a:ext>
                  </a:extLst>
                </a:gridCol>
              </a:tblGrid>
              <a:tr h="0">
                <a:tc>
                  <a:txBody>
                    <a:bodyPr/>
                    <a:lstStyle/>
                    <a:p>
                      <a:pPr algn="ctr" rtl="0"/>
                      <a:endParaRPr lang="es-ES">
                        <a:effectLst/>
                      </a:endParaRPr>
                    </a:p>
                  </a:txBody>
                  <a:tcPr anchor="ctr">
                    <a:lnL>
                      <a:noFill/>
                    </a:lnL>
                    <a:lnR w="6350" cap="flat" cmpd="sng" algn="ctr">
                      <a:solidFill>
                        <a:srgbClr val="DDDDD8"/>
                      </a:solidFill>
                      <a:prstDash val="solid"/>
                      <a:round/>
                      <a:headEnd type="none" w="med" len="med"/>
                      <a:tailEnd type="none" w="med" len="med"/>
                    </a:lnR>
                    <a:lnT>
                      <a:noFill/>
                    </a:lnT>
                    <a:lnB>
                      <a:noFill/>
                    </a:lnB>
                    <a:noFill/>
                  </a:tcPr>
                </a:tc>
                <a:tc>
                  <a:txBody>
                    <a:bodyPr/>
                    <a:lstStyle/>
                    <a:p>
                      <a:pPr rtl="0"/>
                      <a:r>
                        <a:rPr lang="es-ES" b="0" dirty="0">
                          <a:effectLst/>
                          <a:latin typeface="inherit"/>
                        </a:rPr>
                        <a:t>También podemos usar el parámetro --</a:t>
                      </a:r>
                      <a:r>
                        <a:rPr lang="es-ES" b="0" dirty="0" err="1">
                          <a:effectLst/>
                          <a:latin typeface="inherit"/>
                        </a:rPr>
                        <a:t>name</a:t>
                      </a:r>
                      <a:r>
                        <a:rPr lang="es-ES" b="0" dirty="0">
                          <a:effectLst/>
                          <a:latin typeface="inherit"/>
                        </a:rPr>
                        <a:t> &lt;nombre&gt; para darle un nombre al contenedor. De forma predeterminada, Docker asigna un nombre aleatorio a los contenedores creados. El asignar un nombre es útil para administrar posteriormente los contenedores (pausa, eliminación, …​)</a:t>
                      </a:r>
                    </a:p>
                  </a:txBody>
                  <a:tcPr anchor="ctr">
                    <a:lnL w="6350" cap="flat" cmpd="sng" algn="ctr">
                      <a:solidFill>
                        <a:srgbClr val="DDDDD8"/>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030010551"/>
                  </a:ext>
                </a:extLst>
              </a:tr>
            </a:tbl>
          </a:graphicData>
        </a:graphic>
      </p:graphicFrame>
    </p:spTree>
    <p:extLst>
      <p:ext uri="{BB962C8B-B14F-4D97-AF65-F5344CB8AC3E}">
        <p14:creationId xmlns:p14="http://schemas.microsoft.com/office/powerpoint/2010/main" val="32076206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7C21D63-F17F-1E46-F8CC-4D486C43A8EA}"/>
              </a:ext>
            </a:extLst>
          </p:cNvPr>
          <p:cNvSpPr>
            <a:spLocks noGrp="1"/>
          </p:cNvSpPr>
          <p:nvPr>
            <p:ph type="body" idx="1"/>
          </p:nvPr>
        </p:nvSpPr>
        <p:spPr>
          <a:xfrm>
            <a:off x="107504" y="415290"/>
            <a:ext cx="7543800" cy="3017520"/>
          </a:xfrm>
        </p:spPr>
        <p:txBody>
          <a:bodyPr/>
          <a:lstStyle/>
          <a:p>
            <a:r>
              <a:rPr lang="es-ES" b="0" i="0" dirty="0">
                <a:solidFill>
                  <a:srgbClr val="BA3925"/>
                </a:solidFill>
                <a:effectLst/>
                <a:latin typeface="Open Sans" panose="020B0606030504020204" pitchFamily="34" charset="0"/>
              </a:rPr>
              <a:t>Ejemplo de contenedor para aplicaciones web en PHP</a:t>
            </a:r>
          </a:p>
          <a:p>
            <a:r>
              <a:rPr lang="es-ES" dirty="0"/>
              <a:t>Vamos a construir un contenedor que incluya de forma estática una aplicación (</a:t>
            </a:r>
            <a:r>
              <a:rPr lang="es-ES" dirty="0" err="1"/>
              <a:t>p.e</a:t>
            </a:r>
            <a:r>
              <a:rPr lang="es-ES" dirty="0"/>
              <a:t>. la última versión de la aplicación). El proceso a seguir es:</a:t>
            </a:r>
          </a:p>
          <a:p>
            <a:endParaRPr lang="es-ES" dirty="0"/>
          </a:p>
          <a:p>
            <a:pPr marL="762000" lvl="1" indent="-342900">
              <a:buFont typeface="+mj-lt"/>
              <a:buAutoNum type="arabicPeriod"/>
            </a:pPr>
            <a:r>
              <a:rPr lang="es-ES" dirty="0"/>
              <a:t>Creación de la aplicación.</a:t>
            </a:r>
          </a:p>
          <a:p>
            <a:pPr marL="762000" lvl="1" indent="-342900">
              <a:buFont typeface="+mj-lt"/>
              <a:buAutoNum type="arabicPeriod"/>
            </a:pPr>
            <a:r>
              <a:rPr lang="es-ES" dirty="0"/>
              <a:t>Creación del </a:t>
            </a:r>
            <a:r>
              <a:rPr lang="es-ES" dirty="0" err="1"/>
              <a:t>Dockerfile</a:t>
            </a:r>
            <a:r>
              <a:rPr lang="es-ES" dirty="0"/>
              <a:t> para generación de la imagen.</a:t>
            </a:r>
          </a:p>
          <a:p>
            <a:pPr marL="762000" lvl="1" indent="-342900">
              <a:buFont typeface="+mj-lt"/>
              <a:buAutoNum type="arabicPeriod"/>
            </a:pPr>
            <a:r>
              <a:rPr lang="es-ES" dirty="0"/>
              <a:t>Generación de la imagen.</a:t>
            </a:r>
          </a:p>
          <a:p>
            <a:endParaRPr lang="es-ES" dirty="0"/>
          </a:p>
          <a:p>
            <a:r>
              <a:rPr lang="es-ES" dirty="0"/>
              <a:t>A partir de una carpeta nueva crearemos lo siguiente:</a:t>
            </a:r>
          </a:p>
          <a:p>
            <a:endParaRPr lang="es-ES" dirty="0"/>
          </a:p>
          <a:p>
            <a:pPr marL="762000" lvl="1" indent="-342900">
              <a:buFont typeface="+mj-lt"/>
              <a:buAutoNum type="arabicPeriod"/>
            </a:pPr>
            <a:r>
              <a:rPr lang="es-ES" dirty="0"/>
              <a:t>Archivo </a:t>
            </a:r>
            <a:r>
              <a:rPr lang="es-ES" dirty="0" err="1"/>
              <a:t>Dockerfile</a:t>
            </a:r>
            <a:endParaRPr lang="es-ES" dirty="0"/>
          </a:p>
          <a:p>
            <a:pPr marL="762000" lvl="1" indent="-342900">
              <a:buFont typeface="+mj-lt"/>
              <a:buAutoNum type="arabicPeriod"/>
            </a:pPr>
            <a:r>
              <a:rPr lang="es-ES" dirty="0"/>
              <a:t>Carpeta </a:t>
            </a:r>
            <a:r>
              <a:rPr lang="es-ES" dirty="0" err="1"/>
              <a:t>html</a:t>
            </a:r>
            <a:r>
              <a:rPr lang="es-ES" dirty="0"/>
              <a:t> con los </a:t>
            </a:r>
            <a:r>
              <a:rPr lang="es-ES" dirty="0" err="1"/>
              <a:t>scritps</a:t>
            </a:r>
            <a:r>
              <a:rPr lang="es-ES" dirty="0"/>
              <a:t> de nuestra aplicación</a:t>
            </a:r>
          </a:p>
          <a:p>
            <a:pPr marL="762000" lvl="1" indent="-342900">
              <a:buFont typeface="+mj-lt"/>
              <a:buAutoNum type="arabicPeriod"/>
            </a:pPr>
            <a:r>
              <a:rPr lang="es-ES" dirty="0"/>
              <a:t>Archivo </a:t>
            </a:r>
            <a:r>
              <a:rPr lang="es-ES" dirty="0" err="1"/>
              <a:t>html</a:t>
            </a:r>
            <a:r>
              <a:rPr lang="es-ES" dirty="0"/>
              <a:t>/</a:t>
            </a:r>
            <a:r>
              <a:rPr lang="es-ES" dirty="0" err="1"/>
              <a:t>index.php</a:t>
            </a:r>
            <a:r>
              <a:rPr lang="es-ES" dirty="0"/>
              <a:t> con el código de nuestra aplicación</a:t>
            </a:r>
          </a:p>
        </p:txBody>
      </p:sp>
    </p:spTree>
    <p:extLst>
      <p:ext uri="{BB962C8B-B14F-4D97-AF65-F5344CB8AC3E}">
        <p14:creationId xmlns:p14="http://schemas.microsoft.com/office/powerpoint/2010/main" val="325095915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4" ma:contentTypeDescription="Crear nuevo documento." ma:contentTypeScope="" ma:versionID="af9d015986efb77b68dd6b1be8d50211">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8c7b7bc39c80c7ef82cd3eb439ec3127"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B42AC53C-5F8B-4279-B1A9-74C967373F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E35EA5-D765-40FC-97C9-6268248DDCCE}">
  <ds:schemaRefs>
    <ds:schemaRef ds:uri="http://schemas.microsoft.com/sharepoint/v3/contenttype/forms"/>
  </ds:schemaRefs>
</ds:datastoreItem>
</file>

<file path=customXml/itemProps3.xml><?xml version="1.0" encoding="utf-8"?>
<ds:datastoreItem xmlns:ds="http://schemas.openxmlformats.org/officeDocument/2006/customXml" ds:itemID="{2291ECBA-764C-4ED4-AAF2-B366B5258E84}">
  <ds:schemaRef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b238f60b-93df-48e1-afe7-e53c24212f34"/>
    <ds:schemaRef ds:uri="http://schemas.microsoft.com/office/2006/documentManagement/types"/>
    <ds:schemaRef ds:uri="cddffda1-743c-4ef1-b61a-94d8ea38e42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4213</TotalTime>
  <Words>9500</Words>
  <Application>Microsoft Office PowerPoint</Application>
  <PresentationFormat>Presentación en pantalla (16:9)</PresentationFormat>
  <Paragraphs>839</Paragraphs>
  <Slides>119</Slides>
  <Notes>2</Notes>
  <HiddenSlides>0</HiddenSlides>
  <MMClips>0</MMClips>
  <ScaleCrop>false</ScaleCrop>
  <HeadingPairs>
    <vt:vector size="6" baseType="variant">
      <vt:variant>
        <vt:lpstr>Fuentes usadas</vt:lpstr>
      </vt:variant>
      <vt:variant>
        <vt:i4>20</vt:i4>
      </vt:variant>
      <vt:variant>
        <vt:lpstr>Tema</vt:lpstr>
      </vt:variant>
      <vt:variant>
        <vt:i4>1</vt:i4>
      </vt:variant>
      <vt:variant>
        <vt:lpstr>Títulos de diapositiva</vt:lpstr>
      </vt:variant>
      <vt:variant>
        <vt:i4>119</vt:i4>
      </vt:variant>
    </vt:vector>
  </HeadingPairs>
  <TitlesOfParts>
    <vt:vector size="140" baseType="lpstr">
      <vt:lpstr>Lato</vt:lpstr>
      <vt:lpstr>Calibri</vt:lpstr>
      <vt:lpstr>Source Code Pro</vt:lpstr>
      <vt:lpstr>Arial</vt:lpstr>
      <vt:lpstr>Inter</vt:lpstr>
      <vt:lpstr>Tahoma</vt:lpstr>
      <vt:lpstr>Roboto Slab</vt:lpstr>
      <vt:lpstr>Roboto</vt:lpstr>
      <vt:lpstr>Helvetica Neue</vt:lpstr>
      <vt:lpstr>var(--uicore-typography--h4-f,"Inter")</vt:lpstr>
      <vt:lpstr>var(--uicore-typography--h5-f,"Inter")</vt:lpstr>
      <vt:lpstr>-apple-system</vt:lpstr>
      <vt:lpstr>Noto Serif</vt:lpstr>
      <vt:lpstr>Epilogue</vt:lpstr>
      <vt:lpstr>Poppins</vt:lpstr>
      <vt:lpstr>Raleway</vt:lpstr>
      <vt:lpstr>inherit</vt:lpstr>
      <vt:lpstr>Verdana</vt:lpstr>
      <vt:lpstr>Consolas</vt:lpstr>
      <vt:lpstr>Open Sans</vt:lpstr>
      <vt:lpstr>Antonio template</vt:lpstr>
      <vt:lpstr>¿Qué es DOCKER? </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Pesadilla</vt:lpstr>
      <vt:lpstr>Matriz del Infoerno</vt:lpstr>
      <vt:lpstr>Presentación de PowerPoint</vt:lpstr>
      <vt:lpstr>Presentación de PowerPoint</vt:lpstr>
      <vt:lpstr>Presentación de PowerPoint</vt:lpstr>
      <vt:lpstr>Presentación de PowerPoint</vt:lpstr>
      <vt:lpstr>Presentación de PowerPoint</vt:lpstr>
      <vt:lpstr>Presentación de PowerPoint</vt:lpstr>
      <vt:lpstr>¿Por qué utilizar Docker como desarrollador?</vt:lpstr>
      <vt:lpstr>Componentes clave</vt:lpstr>
      <vt:lpstr>Presentación de PowerPoint</vt:lpstr>
      <vt:lpstr>Ventajas</vt:lpstr>
      <vt:lpstr>Desventajas</vt:lpstr>
      <vt:lpstr>USOS</vt:lpstr>
      <vt:lpstr>Presentación de PowerPoint</vt:lpstr>
      <vt:lpstr>Instalar Docker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de Uso de Docker </vt:lpstr>
      <vt:lpstr>Presentación de PowerPoint</vt:lpstr>
      <vt:lpstr>Presentación de PowerPoint</vt:lpstr>
      <vt:lpstr>Presentación de PowerPoint</vt:lpstr>
      <vt:lpstr>Presentación de PowerPoint</vt:lpstr>
      <vt:lpstr>Primera aplicación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Imágenes interesantes de Docker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Comandos de docker-compose </vt:lpstr>
      <vt:lpstr>Presentación de PowerPoint</vt:lpstr>
      <vt:lpstr>Presentación de PowerPoint</vt:lpstr>
      <vt:lpstr>Ejemplo: Aplicación web (PHP) con soporte de Base de datos (MySQL)</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JUAN GABRIEL SÁNCHEZ VIVERO</cp:lastModifiedBy>
  <cp:revision>66</cp:revision>
  <dcterms:modified xsi:type="dcterms:W3CDTF">2025-01-23T19:38:11Z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